
<file path=[Content_Types].xml><?xml version="1.0" encoding="utf-8"?>
<Types xmlns="http://schemas.openxmlformats.org/package/2006/content-types">
  <Default Extension="emf" ContentType="image/x-emf"/>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66" r:id="rId2"/>
    <p:sldId id="358" r:id="rId3"/>
    <p:sldId id="260" r:id="rId4"/>
    <p:sldId id="262" r:id="rId5"/>
    <p:sldId id="347" r:id="rId6"/>
    <p:sldId id="345" r:id="rId7"/>
    <p:sldId id="346" r:id="rId8"/>
    <p:sldId id="348" r:id="rId9"/>
    <p:sldId id="264" r:id="rId10"/>
    <p:sldId id="329" r:id="rId11"/>
    <p:sldId id="349" r:id="rId12"/>
    <p:sldId id="350" r:id="rId13"/>
    <p:sldId id="279" r:id="rId14"/>
    <p:sldId id="351" r:id="rId15"/>
    <p:sldId id="352" r:id="rId16"/>
    <p:sldId id="353" r:id="rId17"/>
    <p:sldId id="354" r:id="rId18"/>
    <p:sldId id="355" r:id="rId19"/>
    <p:sldId id="356" r:id="rId20"/>
    <p:sldId id="357" r:id="rId21"/>
    <p:sldId id="281" r:id="rId22"/>
    <p:sldId id="342" r:id="rId23"/>
    <p:sldId id="297" r:id="rId24"/>
    <p:sldId id="283" r:id="rId25"/>
    <p:sldId id="284" r:id="rId26"/>
  </p:sldIdLst>
  <p:sldSz cx="12192000" cy="6858000"/>
  <p:notesSz cx="6858000" cy="9144000"/>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97"/>
    <a:srgbClr val="FFEFBD"/>
    <a:srgbClr val="FFE082"/>
    <a:srgbClr val="71BAB6"/>
    <a:srgbClr val="F59FB2"/>
    <a:srgbClr val="9E84AB"/>
    <a:srgbClr val="A8E0DD"/>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29585" autoAdjust="0"/>
  </p:normalViewPr>
  <p:slideViewPr>
    <p:cSldViewPr snapToGrid="0">
      <p:cViewPr varScale="1">
        <p:scale>
          <a:sx n="64" d="100"/>
          <a:sy n="64" d="100"/>
        </p:scale>
        <p:origin x="680"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379973-B231-46C5-9DB8-B11985B9D918}" type="datetimeFigureOut">
              <a:rPr lang="zh-CN" altLang="en-US" smtClean="0"/>
              <a:pPr/>
              <a:t>2022/9/9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D8651A-D762-4090-B8A2-3AEC87AE923F}" type="slidenum">
              <a:rPr lang="zh-CN" altLang="en-US" smtClean="0"/>
              <a:pPr/>
              <a:t>‹#›</a:t>
            </a:fld>
            <a:endParaRPr lang="zh-CN" altLang="en-US"/>
          </a:p>
        </p:txBody>
      </p:sp>
    </p:spTree>
    <p:extLst>
      <p:ext uri="{BB962C8B-B14F-4D97-AF65-F5344CB8AC3E}">
        <p14:creationId xmlns:p14="http://schemas.microsoft.com/office/powerpoint/2010/main" val="738826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endParaRPr lang="zh-CN" altLang="en-US" dirty="0"/>
          </a:p>
        </p:txBody>
      </p:sp>
      <p:sp>
        <p:nvSpPr>
          <p:cNvPr id="4" name="灯片编号占位符 3"/>
          <p:cNvSpPr>
            <a:spLocks noGrp="1"/>
          </p:cNvSpPr>
          <p:nvPr>
            <p:ph type="sldNum" sz="quarter" idx="10"/>
          </p:nvPr>
        </p:nvSpPr>
        <p:spPr/>
        <p:txBody>
          <a:bodyPr/>
          <a:lstStyle/>
          <a:p>
            <a:fld id="{2AD8651A-D762-4090-B8A2-3AEC87AE923F}" type="slidenum">
              <a:rPr lang="zh-CN" altLang="en-US" smtClean="0"/>
              <a:pPr/>
              <a:t>1</a:t>
            </a:fld>
            <a:endParaRPr lang="zh-CN" altLang="en-US"/>
          </a:p>
        </p:txBody>
      </p:sp>
    </p:spTree>
    <p:extLst>
      <p:ext uri="{BB962C8B-B14F-4D97-AF65-F5344CB8AC3E}">
        <p14:creationId xmlns:p14="http://schemas.microsoft.com/office/powerpoint/2010/main" val="990277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1-b ; 2-d ; 3-a ; 4-c ; 5-g ; 6-h ; 7-e ; 8-i</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endParaRPr lang="en-US" dirty="0"/>
          </a:p>
        </p:txBody>
      </p:sp>
      <p:sp>
        <p:nvSpPr>
          <p:cNvPr id="4" name="Slide Number Placeholder 3"/>
          <p:cNvSpPr>
            <a:spLocks noGrp="1"/>
          </p:cNvSpPr>
          <p:nvPr>
            <p:ph type="sldNum" sz="quarter" idx="5"/>
          </p:nvPr>
        </p:nvSpPr>
        <p:spPr/>
        <p:txBody>
          <a:bodyPr/>
          <a:lstStyle/>
          <a:p>
            <a:fld id="{2AD8651A-D762-4090-B8A2-3AEC87AE923F}" type="slidenum">
              <a:rPr lang="zh-CN" altLang="en-US" smtClean="0"/>
              <a:pPr/>
              <a:t>10</a:t>
            </a:fld>
            <a:endParaRPr lang="zh-CN" altLang="en-US"/>
          </a:p>
        </p:txBody>
      </p:sp>
    </p:spTree>
    <p:extLst>
      <p:ext uri="{BB962C8B-B14F-4D97-AF65-F5344CB8AC3E}">
        <p14:creationId xmlns:p14="http://schemas.microsoft.com/office/powerpoint/2010/main" val="1279390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endParaRPr lang="en-US" dirty="0"/>
          </a:p>
        </p:txBody>
      </p:sp>
      <p:sp>
        <p:nvSpPr>
          <p:cNvPr id="4" name="Slide Number Placeholder 3"/>
          <p:cNvSpPr>
            <a:spLocks noGrp="1"/>
          </p:cNvSpPr>
          <p:nvPr>
            <p:ph type="sldNum" sz="quarter" idx="5"/>
          </p:nvPr>
        </p:nvSpPr>
        <p:spPr/>
        <p:txBody>
          <a:bodyPr/>
          <a:lstStyle/>
          <a:p>
            <a:fld id="{2AD8651A-D762-4090-B8A2-3AEC87AE923F}" type="slidenum">
              <a:rPr lang="zh-CN" altLang="en-US" smtClean="0"/>
              <a:pPr/>
              <a:t>11</a:t>
            </a:fld>
            <a:endParaRPr lang="zh-CN" altLang="en-US"/>
          </a:p>
        </p:txBody>
      </p:sp>
    </p:spTree>
    <p:extLst>
      <p:ext uri="{BB962C8B-B14F-4D97-AF65-F5344CB8AC3E}">
        <p14:creationId xmlns:p14="http://schemas.microsoft.com/office/powerpoint/2010/main" val="1404690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endParaRPr lang="en-US" dirty="0"/>
          </a:p>
        </p:txBody>
      </p:sp>
      <p:sp>
        <p:nvSpPr>
          <p:cNvPr id="4" name="Slide Number Placeholder 3"/>
          <p:cNvSpPr>
            <a:spLocks noGrp="1"/>
          </p:cNvSpPr>
          <p:nvPr>
            <p:ph type="sldNum" sz="quarter" idx="5"/>
          </p:nvPr>
        </p:nvSpPr>
        <p:spPr/>
        <p:txBody>
          <a:bodyPr/>
          <a:lstStyle/>
          <a:p>
            <a:fld id="{2AD8651A-D762-4090-B8A2-3AEC87AE923F}" type="slidenum">
              <a:rPr lang="zh-CN" altLang="en-US" smtClean="0"/>
              <a:pPr/>
              <a:t>12</a:t>
            </a:fld>
            <a:endParaRPr lang="zh-CN" altLang="en-US"/>
          </a:p>
        </p:txBody>
      </p:sp>
    </p:spTree>
    <p:extLst>
      <p:ext uri="{BB962C8B-B14F-4D97-AF65-F5344CB8AC3E}">
        <p14:creationId xmlns:p14="http://schemas.microsoft.com/office/powerpoint/2010/main" val="1873412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endParaRPr lang="zh-CN" altLang="en-US" dirty="0"/>
          </a:p>
        </p:txBody>
      </p:sp>
      <p:sp>
        <p:nvSpPr>
          <p:cNvPr id="4" name="灯片编号占位符 3"/>
          <p:cNvSpPr>
            <a:spLocks noGrp="1"/>
          </p:cNvSpPr>
          <p:nvPr>
            <p:ph type="sldNum" sz="quarter" idx="10"/>
          </p:nvPr>
        </p:nvSpPr>
        <p:spPr/>
        <p:txBody>
          <a:bodyPr/>
          <a:lstStyle/>
          <a:p>
            <a:fld id="{2AD8651A-D762-4090-B8A2-3AEC87AE923F}" type="slidenum">
              <a:rPr lang="zh-CN" altLang="en-US" smtClean="0"/>
              <a:pPr/>
              <a:t>13</a:t>
            </a:fld>
            <a:endParaRPr lang="zh-CN" altLang="en-US"/>
          </a:p>
        </p:txBody>
      </p:sp>
    </p:spTree>
    <p:extLst>
      <p:ext uri="{BB962C8B-B14F-4D97-AF65-F5344CB8AC3E}">
        <p14:creationId xmlns:p14="http://schemas.microsoft.com/office/powerpoint/2010/main" val="3191805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endParaRPr lang="en-US" dirty="0"/>
          </a:p>
        </p:txBody>
      </p:sp>
      <p:sp>
        <p:nvSpPr>
          <p:cNvPr id="4" name="Slide Number Placeholder 3"/>
          <p:cNvSpPr>
            <a:spLocks noGrp="1"/>
          </p:cNvSpPr>
          <p:nvPr>
            <p:ph type="sldNum" sz="quarter" idx="5"/>
          </p:nvPr>
        </p:nvSpPr>
        <p:spPr/>
        <p:txBody>
          <a:bodyPr/>
          <a:lstStyle/>
          <a:p>
            <a:fld id="{2AD8651A-D762-4090-B8A2-3AEC87AE923F}" type="slidenum">
              <a:rPr lang="zh-CN" altLang="en-US" smtClean="0"/>
              <a:pPr/>
              <a:t>14</a:t>
            </a:fld>
            <a:endParaRPr lang="zh-CN" altLang="en-US"/>
          </a:p>
        </p:txBody>
      </p:sp>
    </p:spTree>
    <p:extLst>
      <p:ext uri="{BB962C8B-B14F-4D97-AF65-F5344CB8AC3E}">
        <p14:creationId xmlns:p14="http://schemas.microsoft.com/office/powerpoint/2010/main" val="2359194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endParaRPr lang="en-US" dirty="0"/>
          </a:p>
        </p:txBody>
      </p:sp>
      <p:sp>
        <p:nvSpPr>
          <p:cNvPr id="4" name="Slide Number Placeholder 3"/>
          <p:cNvSpPr>
            <a:spLocks noGrp="1"/>
          </p:cNvSpPr>
          <p:nvPr>
            <p:ph type="sldNum" sz="quarter" idx="5"/>
          </p:nvPr>
        </p:nvSpPr>
        <p:spPr/>
        <p:txBody>
          <a:bodyPr/>
          <a:lstStyle/>
          <a:p>
            <a:fld id="{2AD8651A-D762-4090-B8A2-3AEC87AE923F}" type="slidenum">
              <a:rPr lang="zh-CN" altLang="en-US" smtClean="0"/>
              <a:pPr/>
              <a:t>15</a:t>
            </a:fld>
            <a:endParaRPr lang="zh-CN" altLang="en-US"/>
          </a:p>
        </p:txBody>
      </p:sp>
    </p:spTree>
    <p:extLst>
      <p:ext uri="{BB962C8B-B14F-4D97-AF65-F5344CB8AC3E}">
        <p14:creationId xmlns:p14="http://schemas.microsoft.com/office/powerpoint/2010/main" val="13156718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endParaRPr lang="en-US" dirty="0"/>
          </a:p>
        </p:txBody>
      </p:sp>
      <p:sp>
        <p:nvSpPr>
          <p:cNvPr id="4" name="Slide Number Placeholder 3"/>
          <p:cNvSpPr>
            <a:spLocks noGrp="1"/>
          </p:cNvSpPr>
          <p:nvPr>
            <p:ph type="sldNum" sz="quarter" idx="5"/>
          </p:nvPr>
        </p:nvSpPr>
        <p:spPr/>
        <p:txBody>
          <a:bodyPr/>
          <a:lstStyle/>
          <a:p>
            <a:fld id="{2AD8651A-D762-4090-B8A2-3AEC87AE923F}" type="slidenum">
              <a:rPr lang="zh-CN" altLang="en-US" smtClean="0"/>
              <a:pPr/>
              <a:t>16</a:t>
            </a:fld>
            <a:endParaRPr lang="zh-CN" altLang="en-US"/>
          </a:p>
        </p:txBody>
      </p:sp>
    </p:spTree>
    <p:extLst>
      <p:ext uri="{BB962C8B-B14F-4D97-AF65-F5344CB8AC3E}">
        <p14:creationId xmlns:p14="http://schemas.microsoft.com/office/powerpoint/2010/main" val="2503232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endParaRPr lang="en-US" dirty="0"/>
          </a:p>
        </p:txBody>
      </p:sp>
      <p:sp>
        <p:nvSpPr>
          <p:cNvPr id="4" name="Slide Number Placeholder 3"/>
          <p:cNvSpPr>
            <a:spLocks noGrp="1"/>
          </p:cNvSpPr>
          <p:nvPr>
            <p:ph type="sldNum" sz="quarter" idx="5"/>
          </p:nvPr>
        </p:nvSpPr>
        <p:spPr/>
        <p:txBody>
          <a:bodyPr/>
          <a:lstStyle/>
          <a:p>
            <a:fld id="{2AD8651A-D762-4090-B8A2-3AEC87AE923F}" type="slidenum">
              <a:rPr lang="zh-CN" altLang="en-US" smtClean="0"/>
              <a:pPr/>
              <a:t>17</a:t>
            </a:fld>
            <a:endParaRPr lang="zh-CN" altLang="en-US"/>
          </a:p>
        </p:txBody>
      </p:sp>
    </p:spTree>
    <p:extLst>
      <p:ext uri="{BB962C8B-B14F-4D97-AF65-F5344CB8AC3E}">
        <p14:creationId xmlns:p14="http://schemas.microsoft.com/office/powerpoint/2010/main" val="27974309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endParaRPr lang="en-US" dirty="0"/>
          </a:p>
        </p:txBody>
      </p:sp>
      <p:sp>
        <p:nvSpPr>
          <p:cNvPr id="4" name="Slide Number Placeholder 3"/>
          <p:cNvSpPr>
            <a:spLocks noGrp="1"/>
          </p:cNvSpPr>
          <p:nvPr>
            <p:ph type="sldNum" sz="quarter" idx="5"/>
          </p:nvPr>
        </p:nvSpPr>
        <p:spPr/>
        <p:txBody>
          <a:bodyPr/>
          <a:lstStyle/>
          <a:p>
            <a:fld id="{2AD8651A-D762-4090-B8A2-3AEC87AE923F}" type="slidenum">
              <a:rPr lang="zh-CN" altLang="en-US" smtClean="0"/>
              <a:pPr/>
              <a:t>18</a:t>
            </a:fld>
            <a:endParaRPr lang="zh-CN" altLang="en-US"/>
          </a:p>
        </p:txBody>
      </p:sp>
    </p:spTree>
    <p:extLst>
      <p:ext uri="{BB962C8B-B14F-4D97-AF65-F5344CB8AC3E}">
        <p14:creationId xmlns:p14="http://schemas.microsoft.com/office/powerpoint/2010/main" val="7482996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endParaRPr lang="en-US" dirty="0"/>
          </a:p>
        </p:txBody>
      </p:sp>
      <p:sp>
        <p:nvSpPr>
          <p:cNvPr id="4" name="Slide Number Placeholder 3"/>
          <p:cNvSpPr>
            <a:spLocks noGrp="1"/>
          </p:cNvSpPr>
          <p:nvPr>
            <p:ph type="sldNum" sz="quarter" idx="5"/>
          </p:nvPr>
        </p:nvSpPr>
        <p:spPr/>
        <p:txBody>
          <a:bodyPr/>
          <a:lstStyle/>
          <a:p>
            <a:fld id="{2AD8651A-D762-4090-B8A2-3AEC87AE923F}" type="slidenum">
              <a:rPr lang="zh-CN" altLang="en-US" smtClean="0"/>
              <a:pPr/>
              <a:t>19</a:t>
            </a:fld>
            <a:endParaRPr lang="zh-CN" altLang="en-US"/>
          </a:p>
        </p:txBody>
      </p:sp>
    </p:spTree>
    <p:extLst>
      <p:ext uri="{BB962C8B-B14F-4D97-AF65-F5344CB8AC3E}">
        <p14:creationId xmlns:p14="http://schemas.microsoft.com/office/powerpoint/2010/main" val="3112576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endParaRPr lang="en-US" dirty="0"/>
          </a:p>
        </p:txBody>
      </p:sp>
      <p:sp>
        <p:nvSpPr>
          <p:cNvPr id="4" name="Slide Number Placeholder 3"/>
          <p:cNvSpPr>
            <a:spLocks noGrp="1"/>
          </p:cNvSpPr>
          <p:nvPr>
            <p:ph type="sldNum" sz="quarter" idx="5"/>
          </p:nvPr>
        </p:nvSpPr>
        <p:spPr/>
        <p:txBody>
          <a:bodyPr/>
          <a:lstStyle/>
          <a:p>
            <a:fld id="{2AD8651A-D762-4090-B8A2-3AEC87AE923F}" type="slidenum">
              <a:rPr lang="zh-CN" altLang="en-US" smtClean="0"/>
              <a:pPr/>
              <a:t>2</a:t>
            </a:fld>
            <a:endParaRPr lang="zh-CN" altLang="en-US"/>
          </a:p>
        </p:txBody>
      </p:sp>
    </p:spTree>
    <p:extLst>
      <p:ext uri="{BB962C8B-B14F-4D97-AF65-F5344CB8AC3E}">
        <p14:creationId xmlns:p14="http://schemas.microsoft.com/office/powerpoint/2010/main" val="40861874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endParaRPr lang="en-US" dirty="0"/>
          </a:p>
        </p:txBody>
      </p:sp>
      <p:sp>
        <p:nvSpPr>
          <p:cNvPr id="4" name="Slide Number Placeholder 3"/>
          <p:cNvSpPr>
            <a:spLocks noGrp="1"/>
          </p:cNvSpPr>
          <p:nvPr>
            <p:ph type="sldNum" sz="quarter" idx="5"/>
          </p:nvPr>
        </p:nvSpPr>
        <p:spPr/>
        <p:txBody>
          <a:bodyPr/>
          <a:lstStyle/>
          <a:p>
            <a:fld id="{2AD8651A-D762-4090-B8A2-3AEC87AE923F}" type="slidenum">
              <a:rPr lang="zh-CN" altLang="en-US" smtClean="0"/>
              <a:pPr/>
              <a:t>20</a:t>
            </a:fld>
            <a:endParaRPr lang="zh-CN" altLang="en-US"/>
          </a:p>
        </p:txBody>
      </p:sp>
    </p:spTree>
    <p:extLst>
      <p:ext uri="{BB962C8B-B14F-4D97-AF65-F5344CB8AC3E}">
        <p14:creationId xmlns:p14="http://schemas.microsoft.com/office/powerpoint/2010/main" val="32434349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endParaRPr lang="zh-CN" altLang="en-US" dirty="0"/>
          </a:p>
        </p:txBody>
      </p:sp>
      <p:sp>
        <p:nvSpPr>
          <p:cNvPr id="4" name="灯片编号占位符 3"/>
          <p:cNvSpPr>
            <a:spLocks noGrp="1"/>
          </p:cNvSpPr>
          <p:nvPr>
            <p:ph type="sldNum" sz="quarter" idx="10"/>
          </p:nvPr>
        </p:nvSpPr>
        <p:spPr/>
        <p:txBody>
          <a:bodyPr/>
          <a:lstStyle/>
          <a:p>
            <a:fld id="{2AD8651A-D762-4090-B8A2-3AEC87AE923F}" type="slidenum">
              <a:rPr lang="zh-CN" altLang="en-US" smtClean="0"/>
              <a:pPr/>
              <a:t>21</a:t>
            </a:fld>
            <a:endParaRPr lang="zh-CN" altLang="en-US"/>
          </a:p>
        </p:txBody>
      </p:sp>
    </p:spTree>
    <p:extLst>
      <p:ext uri="{BB962C8B-B14F-4D97-AF65-F5344CB8AC3E}">
        <p14:creationId xmlns:p14="http://schemas.microsoft.com/office/powerpoint/2010/main" val="2061445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pPr algn="l" rtl="0"/>
            <a:endParaRPr lang="vi-VN" b="0" i="0" dirty="0">
              <a:solidFill>
                <a:srgbClr val="000000"/>
              </a:solidFill>
              <a:effectLst/>
              <a:latin typeface="OpenSans"/>
            </a:endParaRPr>
          </a:p>
        </p:txBody>
      </p:sp>
      <p:sp>
        <p:nvSpPr>
          <p:cNvPr id="4" name="Slide Number Placeholder 3"/>
          <p:cNvSpPr>
            <a:spLocks noGrp="1"/>
          </p:cNvSpPr>
          <p:nvPr>
            <p:ph type="sldNum" sz="quarter" idx="5"/>
          </p:nvPr>
        </p:nvSpPr>
        <p:spPr/>
        <p:txBody>
          <a:bodyPr/>
          <a:lstStyle/>
          <a:p>
            <a:fld id="{2AD8651A-D762-4090-B8A2-3AEC87AE923F}" type="slidenum">
              <a:rPr lang="zh-CN" altLang="en-US" smtClean="0"/>
              <a:pPr/>
              <a:t>22</a:t>
            </a:fld>
            <a:endParaRPr lang="zh-CN" altLang="en-US"/>
          </a:p>
        </p:txBody>
      </p:sp>
    </p:spTree>
    <p:extLst>
      <p:ext uri="{BB962C8B-B14F-4D97-AF65-F5344CB8AC3E}">
        <p14:creationId xmlns:p14="http://schemas.microsoft.com/office/powerpoint/2010/main" val="7226087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endParaRPr lang="en-US" dirty="0"/>
          </a:p>
        </p:txBody>
      </p:sp>
      <p:sp>
        <p:nvSpPr>
          <p:cNvPr id="4" name="Slide Number Placeholder 3"/>
          <p:cNvSpPr>
            <a:spLocks noGrp="1"/>
          </p:cNvSpPr>
          <p:nvPr>
            <p:ph type="sldNum" sz="quarter" idx="5"/>
          </p:nvPr>
        </p:nvSpPr>
        <p:spPr/>
        <p:txBody>
          <a:bodyPr/>
          <a:lstStyle/>
          <a:p>
            <a:fld id="{2AD8651A-D762-4090-B8A2-3AEC87AE923F}" type="slidenum">
              <a:rPr lang="zh-CN" altLang="en-US" smtClean="0"/>
              <a:pPr/>
              <a:t>23</a:t>
            </a:fld>
            <a:endParaRPr lang="zh-CN" altLang="en-US"/>
          </a:p>
        </p:txBody>
      </p:sp>
    </p:spTree>
    <p:extLst>
      <p:ext uri="{BB962C8B-B14F-4D97-AF65-F5344CB8AC3E}">
        <p14:creationId xmlns:p14="http://schemas.microsoft.com/office/powerpoint/2010/main" val="1341711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(2) </a:t>
            </a:r>
          </a:p>
          <a:p>
            <a:r>
              <a:rPr lang="en-US" dirty="0" err="1"/>
              <a:t>Bà</a:t>
            </a:r>
            <a:r>
              <a:rPr lang="en-US" dirty="0"/>
              <a:t> con </a:t>
            </a:r>
            <a:r>
              <a:rPr lang="en-US" dirty="0" err="1"/>
              <a:t>xa</a:t>
            </a:r>
            <a:r>
              <a:rPr lang="en-US" dirty="0"/>
              <a:t> </a:t>
            </a:r>
            <a:r>
              <a:rPr lang="en-US" dirty="0" err="1"/>
              <a:t>không</a:t>
            </a:r>
            <a:r>
              <a:rPr lang="en-US" dirty="0"/>
              <a:t> </a:t>
            </a:r>
            <a:r>
              <a:rPr lang="en-US" dirty="0" err="1"/>
              <a:t>bằng</a:t>
            </a:r>
            <a:r>
              <a:rPr lang="en-US" dirty="0"/>
              <a:t> </a:t>
            </a:r>
            <a:r>
              <a:rPr lang="en-US" dirty="0" err="1"/>
              <a:t>láng</a:t>
            </a:r>
            <a:r>
              <a:rPr lang="en-US" dirty="0"/>
              <a:t> </a:t>
            </a:r>
            <a:r>
              <a:rPr lang="en-US" dirty="0" err="1"/>
              <a:t>giềng</a:t>
            </a:r>
            <a:r>
              <a:rPr lang="en-US" dirty="0"/>
              <a:t> </a:t>
            </a:r>
            <a:r>
              <a:rPr lang="en-US" dirty="0" err="1"/>
              <a:t>gần</a:t>
            </a:r>
            <a:r>
              <a:rPr lang="en-US" dirty="0"/>
              <a:t>: </a:t>
            </a:r>
            <a:r>
              <a:rPr lang="en-US" dirty="0" err="1"/>
              <a:t>Phó</a:t>
            </a:r>
            <a:r>
              <a:rPr lang="en-US" dirty="0"/>
              <a:t> </a:t>
            </a:r>
            <a:r>
              <a:rPr lang="en-US" dirty="0" err="1"/>
              <a:t>từ</a:t>
            </a:r>
            <a:r>
              <a:rPr lang="en-US" dirty="0"/>
              <a:t> </a:t>
            </a:r>
            <a:r>
              <a:rPr lang="en-US" dirty="0" err="1"/>
              <a:t>không</a:t>
            </a:r>
            <a:r>
              <a:rPr lang="en-US" dirty="0"/>
              <a:t> </a:t>
            </a:r>
            <a:r>
              <a:rPr lang="en-US" dirty="0" err="1"/>
              <a:t>phủ</a:t>
            </a:r>
            <a:r>
              <a:rPr lang="en-US" dirty="0"/>
              <a:t> </a:t>
            </a:r>
            <a:r>
              <a:rPr lang="en-US" dirty="0" err="1"/>
              <a:t>định</a:t>
            </a:r>
            <a:r>
              <a:rPr lang="en-US" dirty="0"/>
              <a:t>, </a:t>
            </a:r>
            <a:r>
              <a:rPr lang="en-US" dirty="0" err="1"/>
              <a:t>gắn</a:t>
            </a:r>
            <a:r>
              <a:rPr lang="en-US" dirty="0"/>
              <a:t> </a:t>
            </a:r>
            <a:r>
              <a:rPr lang="en-US" dirty="0" err="1"/>
              <a:t>với</a:t>
            </a:r>
            <a:r>
              <a:rPr lang="en-US" dirty="0"/>
              <a:t> </a:t>
            </a:r>
            <a:r>
              <a:rPr lang="en-US" dirty="0" err="1"/>
              <a:t>tính</a:t>
            </a:r>
            <a:r>
              <a:rPr lang="en-US" dirty="0"/>
              <a:t> </a:t>
            </a:r>
            <a:r>
              <a:rPr lang="en-US" dirty="0" err="1"/>
              <a:t>từ</a:t>
            </a:r>
            <a:r>
              <a:rPr lang="en-US" dirty="0"/>
              <a:t> </a:t>
            </a:r>
            <a:r>
              <a:rPr lang="en-US" dirty="0" err="1"/>
              <a:t>bằng</a:t>
            </a:r>
            <a:endParaRPr lang="en-US" dirty="0"/>
          </a:p>
          <a:p>
            <a:r>
              <a:rPr lang="en-US" dirty="0" err="1"/>
              <a:t>Có</a:t>
            </a:r>
            <a:r>
              <a:rPr lang="en-US" dirty="0"/>
              <a:t> </a:t>
            </a:r>
            <a:r>
              <a:rPr lang="en-US" dirty="0" err="1"/>
              <a:t>tiếng</a:t>
            </a:r>
            <a:r>
              <a:rPr lang="en-US" dirty="0"/>
              <a:t> </a:t>
            </a:r>
            <a:r>
              <a:rPr lang="en-US" dirty="0" err="1"/>
              <a:t>lại</a:t>
            </a:r>
            <a:r>
              <a:rPr lang="en-US" dirty="0"/>
              <a:t> </a:t>
            </a:r>
            <a:r>
              <a:rPr lang="en-US" dirty="0" err="1"/>
              <a:t>có</a:t>
            </a:r>
            <a:r>
              <a:rPr lang="en-US" dirty="0"/>
              <a:t> </a:t>
            </a:r>
            <a:r>
              <a:rPr lang="en-US" dirty="0" err="1"/>
              <a:t>miếng</a:t>
            </a:r>
            <a:r>
              <a:rPr lang="en-US" dirty="0"/>
              <a:t>: </a:t>
            </a:r>
            <a:r>
              <a:rPr lang="en-US" dirty="0" err="1"/>
              <a:t>Phó</a:t>
            </a:r>
            <a:r>
              <a:rPr lang="en-US" dirty="0"/>
              <a:t> </a:t>
            </a:r>
            <a:r>
              <a:rPr lang="en-US" dirty="0" err="1"/>
              <a:t>từ</a:t>
            </a:r>
            <a:r>
              <a:rPr lang="en-US" dirty="0"/>
              <a:t> </a:t>
            </a:r>
            <a:r>
              <a:rPr lang="en-US" dirty="0" err="1"/>
              <a:t>lại</a:t>
            </a:r>
            <a:r>
              <a:rPr lang="en-US" dirty="0"/>
              <a:t> </a:t>
            </a:r>
            <a:r>
              <a:rPr lang="en-US" dirty="0" err="1"/>
              <a:t>đi</a:t>
            </a:r>
            <a:r>
              <a:rPr lang="en-US" dirty="0"/>
              <a:t> </a:t>
            </a:r>
            <a:r>
              <a:rPr lang="en-US" dirty="0" err="1"/>
              <a:t>kèm</a:t>
            </a:r>
            <a:r>
              <a:rPr lang="en-US" dirty="0"/>
              <a:t> </a:t>
            </a:r>
            <a:r>
              <a:rPr lang="en-US" dirty="0" err="1"/>
              <a:t>động</a:t>
            </a:r>
            <a:r>
              <a:rPr lang="en-US" dirty="0"/>
              <a:t> </a:t>
            </a:r>
            <a:r>
              <a:rPr lang="en-US" dirty="0" err="1"/>
              <a:t>từ</a:t>
            </a:r>
            <a:r>
              <a:rPr lang="en-US" dirty="0"/>
              <a:t> </a:t>
            </a:r>
            <a:r>
              <a:rPr lang="en-US" dirty="0" err="1"/>
              <a:t>có</a:t>
            </a:r>
            <a:endParaRPr lang="en-US" dirty="0"/>
          </a:p>
          <a:p>
            <a:r>
              <a:rPr lang="en-US" dirty="0" err="1"/>
              <a:t>Vừa</a:t>
            </a:r>
            <a:r>
              <a:rPr lang="en-US" dirty="0"/>
              <a:t> </a:t>
            </a:r>
            <a:r>
              <a:rPr lang="en-US" dirty="0" err="1"/>
              <a:t>ăn</a:t>
            </a:r>
            <a:r>
              <a:rPr lang="en-US" dirty="0"/>
              <a:t> </a:t>
            </a:r>
            <a:r>
              <a:rPr lang="en-US" dirty="0" err="1"/>
              <a:t>cướp</a:t>
            </a:r>
            <a:r>
              <a:rPr lang="en-US" dirty="0"/>
              <a:t> </a:t>
            </a:r>
            <a:r>
              <a:rPr lang="en-US" dirty="0" err="1"/>
              <a:t>vừa</a:t>
            </a:r>
            <a:r>
              <a:rPr lang="en-US" dirty="0"/>
              <a:t> la </a:t>
            </a:r>
            <a:r>
              <a:rPr lang="en-US" dirty="0" err="1"/>
              <a:t>làng</a:t>
            </a:r>
            <a:r>
              <a:rPr lang="en-US" dirty="0"/>
              <a:t>: </a:t>
            </a:r>
            <a:r>
              <a:rPr lang="en-US" dirty="0" err="1"/>
              <a:t>Phó</a:t>
            </a:r>
            <a:r>
              <a:rPr lang="en-US" dirty="0"/>
              <a:t> </a:t>
            </a:r>
            <a:r>
              <a:rPr lang="en-US" dirty="0" err="1"/>
              <a:t>từ</a:t>
            </a:r>
            <a:r>
              <a:rPr lang="en-US" dirty="0"/>
              <a:t> </a:t>
            </a:r>
            <a:r>
              <a:rPr lang="en-US" dirty="0" err="1"/>
              <a:t>vừa</a:t>
            </a:r>
            <a:r>
              <a:rPr lang="en-US" dirty="0"/>
              <a:t> , </a:t>
            </a:r>
            <a:r>
              <a:rPr lang="en-US" dirty="0" err="1"/>
              <a:t>bsung</a:t>
            </a:r>
            <a:r>
              <a:rPr lang="en-US" dirty="0"/>
              <a:t> </a:t>
            </a:r>
            <a:r>
              <a:rPr lang="en-US" dirty="0" err="1"/>
              <a:t>động</a:t>
            </a:r>
            <a:r>
              <a:rPr lang="en-US" dirty="0"/>
              <a:t> </a:t>
            </a:r>
            <a:r>
              <a:rPr lang="en-US" dirty="0" err="1"/>
              <a:t>từ</a:t>
            </a:r>
            <a:r>
              <a:rPr lang="en-US" dirty="0"/>
              <a:t> </a:t>
            </a:r>
            <a:r>
              <a:rPr lang="en-US" dirty="0" err="1"/>
              <a:t>ăn</a:t>
            </a:r>
            <a:r>
              <a:rPr lang="en-US" dirty="0"/>
              <a:t> </a:t>
            </a:r>
            <a:r>
              <a:rPr lang="en-US" dirty="0" err="1"/>
              <a:t>cướp</a:t>
            </a:r>
            <a:r>
              <a:rPr lang="en-US" dirty="0"/>
              <a:t>, la </a:t>
            </a:r>
            <a:r>
              <a:rPr lang="en-US" dirty="0" err="1"/>
              <a:t>làng</a:t>
            </a:r>
            <a:endParaRPr lang="en-US" dirty="0"/>
          </a:p>
          <a:p>
            <a:r>
              <a:rPr lang="en-US" dirty="0" err="1"/>
              <a:t>Giàu</a:t>
            </a:r>
            <a:r>
              <a:rPr lang="en-US" dirty="0"/>
              <a:t> 30 </a:t>
            </a:r>
            <a:r>
              <a:rPr lang="en-US" dirty="0" err="1"/>
              <a:t>tuổi</a:t>
            </a:r>
            <a:r>
              <a:rPr lang="en-US" dirty="0"/>
              <a:t> </a:t>
            </a:r>
            <a:r>
              <a:rPr lang="en-US" dirty="0" err="1"/>
              <a:t>chớ</a:t>
            </a:r>
            <a:r>
              <a:rPr lang="en-US" dirty="0"/>
              <a:t> </a:t>
            </a:r>
            <a:r>
              <a:rPr lang="en-US" dirty="0" err="1"/>
              <a:t>mừng</a:t>
            </a:r>
            <a:r>
              <a:rPr lang="en-US" dirty="0"/>
              <a:t>,  </a:t>
            </a:r>
            <a:r>
              <a:rPr lang="en-US" dirty="0" err="1"/>
              <a:t>khó</a:t>
            </a:r>
            <a:r>
              <a:rPr lang="en-US" dirty="0"/>
              <a:t> 30 </a:t>
            </a:r>
            <a:r>
              <a:rPr lang="en-US" dirty="0" err="1"/>
              <a:t>tuổi</a:t>
            </a:r>
            <a:r>
              <a:rPr lang="en-US" dirty="0"/>
              <a:t> </a:t>
            </a:r>
            <a:r>
              <a:rPr lang="en-US" dirty="0" err="1"/>
              <a:t>cũng</a:t>
            </a:r>
            <a:r>
              <a:rPr lang="en-US" dirty="0"/>
              <a:t> </a:t>
            </a:r>
            <a:r>
              <a:rPr lang="en-US" dirty="0" err="1"/>
              <a:t>đừng</a:t>
            </a:r>
            <a:r>
              <a:rPr lang="en-US" dirty="0"/>
              <a:t> </a:t>
            </a:r>
            <a:r>
              <a:rPr lang="en-US" dirty="0" err="1"/>
              <a:t>vội</a:t>
            </a:r>
            <a:r>
              <a:rPr lang="en-US" dirty="0"/>
              <a:t> lo: </a:t>
            </a:r>
            <a:r>
              <a:rPr lang="en-US" dirty="0" err="1"/>
              <a:t>Phó</a:t>
            </a:r>
            <a:r>
              <a:rPr lang="en-US" dirty="0"/>
              <a:t> </a:t>
            </a:r>
            <a:r>
              <a:rPr lang="en-US" dirty="0" err="1"/>
              <a:t>từ</a:t>
            </a:r>
            <a:r>
              <a:rPr lang="en-US" dirty="0"/>
              <a:t> </a:t>
            </a:r>
            <a:r>
              <a:rPr lang="en-US" dirty="0" err="1"/>
              <a:t>chớ</a:t>
            </a:r>
            <a:r>
              <a:rPr lang="en-US" dirty="0"/>
              <a:t>, </a:t>
            </a:r>
            <a:r>
              <a:rPr lang="en-US" dirty="0" err="1"/>
              <a:t>cũng</a:t>
            </a:r>
            <a:r>
              <a:rPr lang="en-US" dirty="0"/>
              <a:t> </a:t>
            </a:r>
            <a:r>
              <a:rPr lang="en-US" dirty="0" err="1"/>
              <a:t>đừng</a:t>
            </a:r>
            <a:r>
              <a:rPr lang="en-US" dirty="0"/>
              <a:t> </a:t>
            </a:r>
          </a:p>
          <a:p>
            <a:r>
              <a:rPr lang="en-US" dirty="0" err="1"/>
              <a:t>Trúc</a:t>
            </a:r>
            <a:r>
              <a:rPr lang="en-US" dirty="0"/>
              <a:t> </a:t>
            </a:r>
            <a:r>
              <a:rPr lang="en-US" dirty="0" err="1"/>
              <a:t>dẫu</a:t>
            </a:r>
            <a:r>
              <a:rPr lang="en-US" dirty="0"/>
              <a:t> </a:t>
            </a:r>
            <a:r>
              <a:rPr lang="en-US" dirty="0" err="1"/>
              <a:t>cháy</a:t>
            </a:r>
            <a:r>
              <a:rPr lang="en-US" dirty="0"/>
              <a:t> </a:t>
            </a:r>
            <a:r>
              <a:rPr lang="en-US" dirty="0" err="1"/>
              <a:t>đốt</a:t>
            </a:r>
            <a:r>
              <a:rPr lang="en-US" dirty="0"/>
              <a:t> </a:t>
            </a:r>
            <a:r>
              <a:rPr lang="en-US" dirty="0" err="1"/>
              <a:t>ngay</a:t>
            </a:r>
            <a:r>
              <a:rPr lang="en-US" b="1" dirty="0"/>
              <a:t> </a:t>
            </a:r>
            <a:r>
              <a:rPr lang="en-US" b="1" dirty="0" err="1"/>
              <a:t>vẫn</a:t>
            </a:r>
            <a:r>
              <a:rPr lang="en-US" b="1" dirty="0"/>
              <a:t> </a:t>
            </a:r>
            <a:r>
              <a:rPr lang="en-US" dirty="0" err="1"/>
              <a:t>thẳng</a:t>
            </a:r>
            <a:endParaRPr lang="en-US" dirty="0"/>
          </a:p>
          <a:p>
            <a:r>
              <a:rPr lang="en-US" dirty="0" err="1"/>
              <a:t>Dạy</a:t>
            </a:r>
            <a:r>
              <a:rPr lang="en-US" dirty="0"/>
              <a:t> con </a:t>
            </a:r>
            <a:r>
              <a:rPr lang="en-US" dirty="0" err="1"/>
              <a:t>từ</a:t>
            </a:r>
            <a:r>
              <a:rPr lang="en-US" dirty="0"/>
              <a:t> </a:t>
            </a:r>
            <a:r>
              <a:rPr lang="en-US" dirty="0" err="1"/>
              <a:t>thuở</a:t>
            </a:r>
            <a:r>
              <a:rPr lang="en-US" dirty="0"/>
              <a:t> </a:t>
            </a:r>
            <a:r>
              <a:rPr lang="en-US" b="1" dirty="0" err="1"/>
              <a:t>còn</a:t>
            </a:r>
            <a:r>
              <a:rPr lang="en-US" b="1" dirty="0"/>
              <a:t> </a:t>
            </a:r>
            <a:r>
              <a:rPr lang="en-US" dirty="0" err="1"/>
              <a:t>thơ</a:t>
            </a:r>
            <a:r>
              <a:rPr lang="en-US" dirty="0"/>
              <a:t>/ </a:t>
            </a:r>
            <a:r>
              <a:rPr lang="en-US" dirty="0" err="1"/>
              <a:t>Dạy</a:t>
            </a:r>
            <a:r>
              <a:rPr lang="en-US" dirty="0"/>
              <a:t> </a:t>
            </a:r>
            <a:r>
              <a:rPr lang="en-US" dirty="0" err="1"/>
              <a:t>vợ</a:t>
            </a:r>
            <a:r>
              <a:rPr lang="en-US" dirty="0"/>
              <a:t> </a:t>
            </a:r>
            <a:r>
              <a:rPr lang="en-US" dirty="0" err="1"/>
              <a:t>từ</a:t>
            </a:r>
            <a:r>
              <a:rPr lang="en-US" dirty="0"/>
              <a:t> </a:t>
            </a:r>
            <a:r>
              <a:rPr lang="en-US" dirty="0" err="1"/>
              <a:t>thuở</a:t>
            </a:r>
            <a:r>
              <a:rPr lang="en-US" dirty="0"/>
              <a:t> </a:t>
            </a:r>
            <a:r>
              <a:rPr lang="en-US" dirty="0" err="1"/>
              <a:t>bơ</a:t>
            </a:r>
            <a:r>
              <a:rPr lang="en-US" dirty="0"/>
              <a:t> </a:t>
            </a:r>
            <a:r>
              <a:rPr lang="en-US" dirty="0" err="1"/>
              <a:t>vơ</a:t>
            </a:r>
            <a:r>
              <a:rPr lang="en-US" dirty="0"/>
              <a:t> </a:t>
            </a:r>
            <a:r>
              <a:rPr lang="en-US" dirty="0" err="1"/>
              <a:t>mới</a:t>
            </a:r>
            <a:r>
              <a:rPr lang="en-US" dirty="0"/>
              <a:t> </a:t>
            </a:r>
            <a:r>
              <a:rPr lang="en-US" dirty="0" err="1"/>
              <a:t>về</a:t>
            </a:r>
            <a:endParaRPr lang="en-US" dirty="0"/>
          </a:p>
          <a:p>
            <a:r>
              <a:rPr lang="en-US" dirty="0" err="1"/>
              <a:t>Đi</a:t>
            </a:r>
            <a:r>
              <a:rPr lang="en-US" dirty="0"/>
              <a:t> </a:t>
            </a:r>
            <a:r>
              <a:rPr lang="en-US" dirty="0" err="1"/>
              <a:t>đêm</a:t>
            </a:r>
            <a:r>
              <a:rPr lang="en-US" dirty="0"/>
              <a:t> </a:t>
            </a:r>
            <a:r>
              <a:rPr lang="en-US" b="1" dirty="0" err="1"/>
              <a:t>lắm</a:t>
            </a:r>
            <a:r>
              <a:rPr lang="en-US" b="1" dirty="0"/>
              <a:t> </a:t>
            </a:r>
            <a:r>
              <a:rPr lang="en-US" dirty="0" err="1"/>
              <a:t>có</a:t>
            </a:r>
            <a:r>
              <a:rPr lang="en-US" dirty="0"/>
              <a:t> </a:t>
            </a:r>
            <a:r>
              <a:rPr lang="en-US" dirty="0" err="1"/>
              <a:t>ngày</a:t>
            </a:r>
            <a:r>
              <a:rPr lang="en-US" dirty="0"/>
              <a:t> </a:t>
            </a:r>
            <a:r>
              <a:rPr lang="en-US" dirty="0" err="1"/>
              <a:t>gặp</a:t>
            </a:r>
            <a:r>
              <a:rPr lang="en-US" dirty="0"/>
              <a:t> ma</a:t>
            </a:r>
          </a:p>
          <a:p>
            <a:r>
              <a:rPr lang="en-US" b="1" dirty="0" err="1"/>
              <a:t>Mỗi</a:t>
            </a:r>
            <a:r>
              <a:rPr lang="en-US" dirty="0"/>
              <a:t> </a:t>
            </a:r>
            <a:r>
              <a:rPr lang="en-US" dirty="0" err="1"/>
              <a:t>cây</a:t>
            </a:r>
            <a:r>
              <a:rPr lang="en-US" dirty="0"/>
              <a:t> </a:t>
            </a:r>
            <a:r>
              <a:rPr lang="en-US" dirty="0" err="1"/>
              <a:t>mỗi</a:t>
            </a:r>
            <a:r>
              <a:rPr lang="en-US" dirty="0"/>
              <a:t> </a:t>
            </a:r>
            <a:r>
              <a:rPr lang="en-US" dirty="0" err="1"/>
              <a:t>hoa</a:t>
            </a:r>
            <a:r>
              <a:rPr lang="en-US" dirty="0"/>
              <a:t> </a:t>
            </a:r>
            <a:r>
              <a:rPr lang="en-US" b="1" dirty="0" err="1"/>
              <a:t>mỗi</a:t>
            </a:r>
            <a:r>
              <a:rPr lang="en-US" dirty="0"/>
              <a:t> </a:t>
            </a:r>
            <a:r>
              <a:rPr lang="en-US" dirty="0" err="1"/>
              <a:t>nhà</a:t>
            </a:r>
            <a:r>
              <a:rPr lang="en-US" dirty="0"/>
              <a:t> </a:t>
            </a:r>
            <a:r>
              <a:rPr lang="en-US" dirty="0" err="1"/>
              <a:t>mỗi</a:t>
            </a:r>
            <a:r>
              <a:rPr lang="en-US" dirty="0"/>
              <a:t> </a:t>
            </a:r>
            <a:r>
              <a:rPr lang="en-US" dirty="0" err="1"/>
              <a:t>cảnh</a:t>
            </a:r>
            <a:endParaRPr lang="en-US" dirty="0"/>
          </a:p>
          <a:p>
            <a:endParaRPr lang="en-US" altLang="zh-CN" dirty="0"/>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endParaRPr lang="zh-CN" altLang="en-US" dirty="0"/>
          </a:p>
        </p:txBody>
      </p:sp>
      <p:sp>
        <p:nvSpPr>
          <p:cNvPr id="4" name="灯片编号占位符 3"/>
          <p:cNvSpPr>
            <a:spLocks noGrp="1"/>
          </p:cNvSpPr>
          <p:nvPr>
            <p:ph type="sldNum" sz="quarter" idx="10"/>
          </p:nvPr>
        </p:nvSpPr>
        <p:spPr/>
        <p:txBody>
          <a:bodyPr/>
          <a:lstStyle/>
          <a:p>
            <a:fld id="{2AD8651A-D762-4090-B8A2-3AEC87AE923F}" type="slidenum">
              <a:rPr lang="zh-CN" altLang="en-US" smtClean="0"/>
              <a:pPr/>
              <a:t>24</a:t>
            </a:fld>
            <a:endParaRPr lang="zh-CN" altLang="en-US"/>
          </a:p>
        </p:txBody>
      </p:sp>
    </p:spTree>
    <p:extLst>
      <p:ext uri="{BB962C8B-B14F-4D97-AF65-F5344CB8AC3E}">
        <p14:creationId xmlns:p14="http://schemas.microsoft.com/office/powerpoint/2010/main" val="21884750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endParaRPr lang="zh-CN" altLang="en-US" dirty="0"/>
          </a:p>
        </p:txBody>
      </p:sp>
      <p:sp>
        <p:nvSpPr>
          <p:cNvPr id="4" name="灯片编号占位符 3"/>
          <p:cNvSpPr>
            <a:spLocks noGrp="1"/>
          </p:cNvSpPr>
          <p:nvPr>
            <p:ph type="sldNum" sz="quarter" idx="10"/>
          </p:nvPr>
        </p:nvSpPr>
        <p:spPr/>
        <p:txBody>
          <a:bodyPr/>
          <a:lstStyle/>
          <a:p>
            <a:fld id="{2AD8651A-D762-4090-B8A2-3AEC87AE923F}" type="slidenum">
              <a:rPr lang="zh-CN" altLang="en-US" smtClean="0"/>
              <a:pPr/>
              <a:t>25</a:t>
            </a:fld>
            <a:endParaRPr lang="zh-CN" altLang="en-US"/>
          </a:p>
        </p:txBody>
      </p:sp>
    </p:spTree>
    <p:extLst>
      <p:ext uri="{BB962C8B-B14F-4D97-AF65-F5344CB8AC3E}">
        <p14:creationId xmlns:p14="http://schemas.microsoft.com/office/powerpoint/2010/main" val="424409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Phó</a:t>
            </a:r>
            <a:r>
              <a:rPr lang="en-US" altLang="zh-CN" dirty="0"/>
              <a:t> </a:t>
            </a:r>
            <a:r>
              <a:rPr lang="en-US" altLang="zh-CN" dirty="0" err="1"/>
              <a:t>từ</a:t>
            </a:r>
            <a:r>
              <a:rPr lang="en-US" altLang="zh-CN" dirty="0"/>
              <a:t> </a:t>
            </a:r>
            <a:r>
              <a:rPr lang="en-US" altLang="zh-CN" dirty="0" err="1"/>
              <a:t>là</a:t>
            </a:r>
            <a:r>
              <a:rPr lang="en-US" altLang="zh-CN" dirty="0"/>
              <a:t> </a:t>
            </a:r>
            <a:r>
              <a:rPr lang="en-US" altLang="zh-CN" dirty="0" err="1"/>
              <a:t>từ</a:t>
            </a:r>
            <a:r>
              <a:rPr lang="en-US" altLang="zh-CN" dirty="0"/>
              <a:t> </a:t>
            </a:r>
            <a:r>
              <a:rPr lang="en-US" altLang="zh-CN" dirty="0" err="1"/>
              <a:t>Hán</a:t>
            </a:r>
            <a:r>
              <a:rPr lang="en-US" altLang="zh-CN" dirty="0"/>
              <a:t> </a:t>
            </a:r>
            <a:r>
              <a:rPr lang="en-US" altLang="zh-CN" dirty="0" err="1"/>
              <a:t>Việt</a:t>
            </a:r>
            <a:r>
              <a:rPr lang="en-US" altLang="zh-CN" dirty="0"/>
              <a:t> , </a:t>
            </a:r>
            <a:r>
              <a:rPr lang="en-US" altLang="zh-CN" dirty="0" err="1"/>
              <a:t>phó</a:t>
            </a:r>
            <a:r>
              <a:rPr lang="en-US" altLang="zh-CN" dirty="0"/>
              <a:t> ở </a:t>
            </a:r>
            <a:r>
              <a:rPr lang="en-US" altLang="zh-CN" dirty="0" err="1"/>
              <a:t>đây</a:t>
            </a:r>
            <a:r>
              <a:rPr lang="en-US" altLang="zh-CN" dirty="0"/>
              <a:t> </a:t>
            </a:r>
            <a:r>
              <a:rPr lang="en-US" altLang="zh-CN" dirty="0" err="1"/>
              <a:t>là</a:t>
            </a:r>
            <a:r>
              <a:rPr lang="en-US" altLang="zh-CN" dirty="0"/>
              <a:t> </a:t>
            </a:r>
            <a:r>
              <a:rPr lang="en-US" altLang="zh-CN" dirty="0" err="1"/>
              <a:t>phụ</a:t>
            </a:r>
            <a:r>
              <a:rPr lang="en-US" altLang="zh-CN" dirty="0"/>
              <a:t>, </a:t>
            </a:r>
            <a:r>
              <a:rPr lang="en-US" altLang="zh-CN" dirty="0" err="1"/>
              <a:t>là</a:t>
            </a:r>
            <a:r>
              <a:rPr lang="en-US" altLang="zh-CN" dirty="0"/>
              <a:t> </a:t>
            </a:r>
            <a:r>
              <a:rPr lang="en-US" altLang="zh-CN" dirty="0" err="1"/>
              <a:t>giúp</a:t>
            </a:r>
            <a:endParaRPr lang="en-US" altLang="zh-CN" dirty="0"/>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endParaRPr lang="zh-CN" altLang="en-US" dirty="0"/>
          </a:p>
        </p:txBody>
      </p:sp>
      <p:sp>
        <p:nvSpPr>
          <p:cNvPr id="4" name="灯片编号占位符 3"/>
          <p:cNvSpPr>
            <a:spLocks noGrp="1"/>
          </p:cNvSpPr>
          <p:nvPr>
            <p:ph type="sldNum" sz="quarter" idx="10"/>
          </p:nvPr>
        </p:nvSpPr>
        <p:spPr/>
        <p:txBody>
          <a:bodyPr/>
          <a:lstStyle/>
          <a:p>
            <a:fld id="{2AD8651A-D762-4090-B8A2-3AEC87AE923F}" type="slidenum">
              <a:rPr lang="zh-CN" altLang="en-US" smtClean="0"/>
              <a:pPr/>
              <a:t>3</a:t>
            </a:fld>
            <a:endParaRPr lang="zh-CN" altLang="en-US"/>
          </a:p>
        </p:txBody>
      </p:sp>
    </p:spTree>
    <p:extLst>
      <p:ext uri="{BB962C8B-B14F-4D97-AF65-F5344CB8AC3E}">
        <p14:creationId xmlns:p14="http://schemas.microsoft.com/office/powerpoint/2010/main" val="2560297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endParaRPr lang="zh-CN" altLang="en-US" dirty="0"/>
          </a:p>
        </p:txBody>
      </p:sp>
      <p:sp>
        <p:nvSpPr>
          <p:cNvPr id="4" name="灯片编号占位符 3"/>
          <p:cNvSpPr>
            <a:spLocks noGrp="1"/>
          </p:cNvSpPr>
          <p:nvPr>
            <p:ph type="sldNum" sz="quarter" idx="10"/>
          </p:nvPr>
        </p:nvSpPr>
        <p:spPr/>
        <p:txBody>
          <a:bodyPr/>
          <a:lstStyle/>
          <a:p>
            <a:fld id="{2AD8651A-D762-4090-B8A2-3AEC87AE923F}" type="slidenum">
              <a:rPr lang="zh-CN" altLang="en-US" smtClean="0"/>
              <a:pPr/>
              <a:t>4</a:t>
            </a:fld>
            <a:endParaRPr lang="zh-CN" altLang="en-US"/>
          </a:p>
        </p:txBody>
      </p:sp>
    </p:spTree>
    <p:extLst>
      <p:ext uri="{BB962C8B-B14F-4D97-AF65-F5344CB8AC3E}">
        <p14:creationId xmlns:p14="http://schemas.microsoft.com/office/powerpoint/2010/main" val="1601652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endParaRPr lang="en-US" dirty="0"/>
          </a:p>
        </p:txBody>
      </p:sp>
      <p:sp>
        <p:nvSpPr>
          <p:cNvPr id="4" name="Slide Number Placeholder 3"/>
          <p:cNvSpPr>
            <a:spLocks noGrp="1"/>
          </p:cNvSpPr>
          <p:nvPr>
            <p:ph type="sldNum" sz="quarter" idx="5"/>
          </p:nvPr>
        </p:nvSpPr>
        <p:spPr/>
        <p:txBody>
          <a:bodyPr/>
          <a:lstStyle/>
          <a:p>
            <a:fld id="{2AD8651A-D762-4090-B8A2-3AEC87AE923F}" type="slidenum">
              <a:rPr lang="zh-CN" altLang="en-US" smtClean="0"/>
              <a:pPr/>
              <a:t>5</a:t>
            </a:fld>
            <a:endParaRPr lang="zh-CN" altLang="en-US"/>
          </a:p>
        </p:txBody>
      </p:sp>
    </p:spTree>
    <p:extLst>
      <p:ext uri="{BB962C8B-B14F-4D97-AF65-F5344CB8AC3E}">
        <p14:creationId xmlns:p14="http://schemas.microsoft.com/office/powerpoint/2010/main" val="2154219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endParaRPr lang="en-US" dirty="0"/>
          </a:p>
        </p:txBody>
      </p:sp>
      <p:sp>
        <p:nvSpPr>
          <p:cNvPr id="4" name="Slide Number Placeholder 3"/>
          <p:cNvSpPr>
            <a:spLocks noGrp="1"/>
          </p:cNvSpPr>
          <p:nvPr>
            <p:ph type="sldNum" sz="quarter" idx="5"/>
          </p:nvPr>
        </p:nvSpPr>
        <p:spPr/>
        <p:txBody>
          <a:bodyPr/>
          <a:lstStyle/>
          <a:p>
            <a:fld id="{2AD8651A-D762-4090-B8A2-3AEC87AE923F}" type="slidenum">
              <a:rPr lang="zh-CN" altLang="en-US" smtClean="0"/>
              <a:pPr/>
              <a:t>6</a:t>
            </a:fld>
            <a:endParaRPr lang="zh-CN" altLang="en-US"/>
          </a:p>
        </p:txBody>
      </p:sp>
    </p:spTree>
    <p:extLst>
      <p:ext uri="{BB962C8B-B14F-4D97-AF65-F5344CB8AC3E}">
        <p14:creationId xmlns:p14="http://schemas.microsoft.com/office/powerpoint/2010/main" val="2339823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endParaRPr lang="en-US" dirty="0"/>
          </a:p>
        </p:txBody>
      </p:sp>
      <p:sp>
        <p:nvSpPr>
          <p:cNvPr id="4" name="Slide Number Placeholder 3"/>
          <p:cNvSpPr>
            <a:spLocks noGrp="1"/>
          </p:cNvSpPr>
          <p:nvPr>
            <p:ph type="sldNum" sz="quarter" idx="5"/>
          </p:nvPr>
        </p:nvSpPr>
        <p:spPr/>
        <p:txBody>
          <a:bodyPr/>
          <a:lstStyle/>
          <a:p>
            <a:fld id="{2AD8651A-D762-4090-B8A2-3AEC87AE923F}" type="slidenum">
              <a:rPr lang="zh-CN" altLang="en-US" smtClean="0"/>
              <a:pPr/>
              <a:t>7</a:t>
            </a:fld>
            <a:endParaRPr lang="zh-CN" altLang="en-US"/>
          </a:p>
        </p:txBody>
      </p:sp>
    </p:spTree>
    <p:extLst>
      <p:ext uri="{BB962C8B-B14F-4D97-AF65-F5344CB8AC3E}">
        <p14:creationId xmlns:p14="http://schemas.microsoft.com/office/powerpoint/2010/main" val="1175450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endParaRPr lang="en-US" dirty="0"/>
          </a:p>
        </p:txBody>
      </p:sp>
      <p:sp>
        <p:nvSpPr>
          <p:cNvPr id="4" name="Slide Number Placeholder 3"/>
          <p:cNvSpPr>
            <a:spLocks noGrp="1"/>
          </p:cNvSpPr>
          <p:nvPr>
            <p:ph type="sldNum" sz="quarter" idx="5"/>
          </p:nvPr>
        </p:nvSpPr>
        <p:spPr/>
        <p:txBody>
          <a:bodyPr/>
          <a:lstStyle/>
          <a:p>
            <a:fld id="{2AD8651A-D762-4090-B8A2-3AEC87AE923F}" type="slidenum">
              <a:rPr lang="zh-CN" altLang="en-US" smtClean="0"/>
              <a:pPr/>
              <a:t>8</a:t>
            </a:fld>
            <a:endParaRPr lang="zh-CN" altLang="en-US"/>
          </a:p>
        </p:txBody>
      </p:sp>
    </p:spTree>
    <p:extLst>
      <p:ext uri="{BB962C8B-B14F-4D97-AF65-F5344CB8AC3E}">
        <p14:creationId xmlns:p14="http://schemas.microsoft.com/office/powerpoint/2010/main" val="3583188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endParaRPr lang="zh-CN" altLang="en-US" dirty="0"/>
          </a:p>
        </p:txBody>
      </p:sp>
      <p:sp>
        <p:nvSpPr>
          <p:cNvPr id="4" name="灯片编号占位符 3"/>
          <p:cNvSpPr>
            <a:spLocks noGrp="1"/>
          </p:cNvSpPr>
          <p:nvPr>
            <p:ph type="sldNum" sz="quarter" idx="10"/>
          </p:nvPr>
        </p:nvSpPr>
        <p:spPr/>
        <p:txBody>
          <a:bodyPr/>
          <a:lstStyle/>
          <a:p>
            <a:fld id="{2AD8651A-D762-4090-B8A2-3AEC87AE923F}" type="slidenum">
              <a:rPr lang="zh-CN" altLang="en-US" smtClean="0"/>
              <a:pPr/>
              <a:t>9</a:t>
            </a:fld>
            <a:endParaRPr lang="zh-CN" altLang="en-US"/>
          </a:p>
        </p:txBody>
      </p:sp>
    </p:spTree>
    <p:extLst>
      <p:ext uri="{BB962C8B-B14F-4D97-AF65-F5344CB8AC3E}">
        <p14:creationId xmlns:p14="http://schemas.microsoft.com/office/powerpoint/2010/main" val="3836783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750" advClick="0" advTm="3000">
        <p:fade/>
      </p:transition>
    </mc:Choice>
    <mc:Fallback xmlns="">
      <p:transition spd="slow" advClick="0"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pPr>
              <a:defRPr/>
            </a:pPr>
            <a:fld id="{806DF033-E45A-46B9-A698-051AF66D15F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solidFill>
                <a:latin typeface="微软雅黑" panose="020B0503020204020204" pitchFamily="34" charset="-122"/>
                <a:ea typeface="微软雅黑" panose="020B0503020204020204" pitchFamily="34" charset="-122"/>
                <a:sym typeface="+mn-ea"/>
              </a:rPr>
              <a:t>PPT</a:t>
            </a:r>
            <a:r>
              <a:rPr lang="zh-CN" altLang="en-US" sz="300" dirty="0">
                <a:solidFill>
                  <a:schemeClr val="bg1"/>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solidFill>
                <a:latin typeface="微软雅黑" panose="020B0503020204020204" pitchFamily="34" charset="-122"/>
                <a:ea typeface="微软雅黑" panose="020B0503020204020204" pitchFamily="34" charset="-122"/>
                <a:sym typeface="+mn-ea"/>
              </a:rPr>
              <a:t>ibaotu.com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4="http://schemas.microsoft.com/office/powerpoint/2010/main">
    <mc:Choice Requires="p14">
      <p:transition spd="slow" p14:dur="1750" advClick="0" advTm="3000">
        <p:fade/>
      </p:transition>
    </mc:Choice>
    <mc:Fallback xmlns="">
      <p:transition spd="slow" advClick="0"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image" Target="../media/image7.emf"/><Relationship Id="rId7" Type="http://schemas.openxmlformats.org/officeDocument/2006/relationships/image" Target="../media/image1.emf"/><Relationship Id="rId12" Type="http://schemas.openxmlformats.org/officeDocument/2006/relationships/image" Target="../media/image14.emf"/><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0.emf"/><Relationship Id="rId11" Type="http://schemas.openxmlformats.org/officeDocument/2006/relationships/image" Target="../media/image13.emf"/><Relationship Id="rId5" Type="http://schemas.openxmlformats.org/officeDocument/2006/relationships/image" Target="../media/image9.emf"/><Relationship Id="rId10" Type="http://schemas.openxmlformats.org/officeDocument/2006/relationships/image" Target="../media/image12.emf"/><Relationship Id="rId4" Type="http://schemas.openxmlformats.org/officeDocument/2006/relationships/image" Target="../media/image8.emf"/><Relationship Id="rId9" Type="http://schemas.openxmlformats.org/officeDocument/2006/relationships/image" Target="../media/image11.emf"/></Relationships>
</file>

<file path=ppt/slides/_rels/slide3.xml.rels><?xml version="1.0" encoding="UTF-8" standalone="yes"?>
<Relationships xmlns="http://schemas.openxmlformats.org/package/2006/relationships"><Relationship Id="rId8" Type="http://schemas.openxmlformats.org/officeDocument/2006/relationships/image" Target="../media/image10.emf"/><Relationship Id="rId13" Type="http://schemas.openxmlformats.org/officeDocument/2006/relationships/image" Target="../media/image13.emf"/><Relationship Id="rId3" Type="http://schemas.openxmlformats.org/officeDocument/2006/relationships/slideLayout" Target="../slideLayouts/slideLayout1.xml"/><Relationship Id="rId7" Type="http://schemas.openxmlformats.org/officeDocument/2006/relationships/image" Target="../media/image9.emf"/><Relationship Id="rId12" Type="http://schemas.openxmlformats.org/officeDocument/2006/relationships/image" Target="../media/image12.em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8.emf"/><Relationship Id="rId11" Type="http://schemas.openxmlformats.org/officeDocument/2006/relationships/image" Target="../media/image11.emf"/><Relationship Id="rId5" Type="http://schemas.openxmlformats.org/officeDocument/2006/relationships/image" Target="../media/image7.emf"/><Relationship Id="rId15" Type="http://schemas.openxmlformats.org/officeDocument/2006/relationships/image" Target="../media/image15.png"/><Relationship Id="rId10" Type="http://schemas.openxmlformats.org/officeDocument/2006/relationships/image" Target="../media/image2.emf"/><Relationship Id="rId4" Type="http://schemas.openxmlformats.org/officeDocument/2006/relationships/notesSlide" Target="../notesSlides/notesSlide3.xml"/><Relationship Id="rId9" Type="http://schemas.openxmlformats.org/officeDocument/2006/relationships/image" Target="../media/image1.emf"/><Relationship Id="rId14" Type="http://schemas.openxmlformats.org/officeDocument/2006/relationships/image" Target="../media/image14.emf"/></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A8E0DD"/>
        </a:solidFill>
        <a:effectLst/>
      </p:bgPr>
    </p:bg>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115A12D3-7DE2-412E-9026-FB974ACD2FDD}"/>
              </a:ext>
            </a:extLst>
          </p:cNvPr>
          <p:cNvGrpSpPr/>
          <p:nvPr/>
        </p:nvGrpSpPr>
        <p:grpSpPr>
          <a:xfrm>
            <a:off x="559558" y="518616"/>
            <a:ext cx="11007601" cy="6186984"/>
            <a:chOff x="883920" y="746760"/>
            <a:chExt cx="10683239" cy="5958839"/>
          </a:xfrm>
        </p:grpSpPr>
        <p:sp>
          <p:nvSpPr>
            <p:cNvPr id="3" name="矩形 2">
              <a:extLst>
                <a:ext uri="{FF2B5EF4-FFF2-40B4-BE49-F238E27FC236}">
                  <a16:creationId xmlns:a16="http://schemas.microsoft.com/office/drawing/2014/main" id="{6C2C54BE-C17B-4345-A64A-D0347540C8EF}"/>
                </a:ext>
              </a:extLst>
            </p:cNvPr>
            <p:cNvSpPr/>
            <p:nvPr/>
          </p:nvSpPr>
          <p:spPr>
            <a:xfrm>
              <a:off x="1097280" y="1006458"/>
              <a:ext cx="10469879" cy="5699141"/>
            </a:xfrm>
            <a:prstGeom prst="rect">
              <a:avLst/>
            </a:prstGeom>
            <a:solidFill>
              <a:srgbClr val="71B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E05952EF-0695-496E-A400-59D815207D84}"/>
                </a:ext>
              </a:extLst>
            </p:cNvPr>
            <p:cNvSpPr/>
            <p:nvPr/>
          </p:nvSpPr>
          <p:spPr>
            <a:xfrm>
              <a:off x="883920" y="746760"/>
              <a:ext cx="10500360" cy="5745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18" name="组合 17">
            <a:extLst>
              <a:ext uri="{FF2B5EF4-FFF2-40B4-BE49-F238E27FC236}">
                <a16:creationId xmlns:a16="http://schemas.microsoft.com/office/drawing/2014/main" id="{60131D7B-7217-4B8F-A0BA-A05750E803FE}"/>
              </a:ext>
            </a:extLst>
          </p:cNvPr>
          <p:cNvGrpSpPr/>
          <p:nvPr/>
        </p:nvGrpSpPr>
        <p:grpSpPr>
          <a:xfrm>
            <a:off x="2511188" y="913031"/>
            <a:ext cx="6952172" cy="1700101"/>
            <a:chOff x="5083154" y="306809"/>
            <a:chExt cx="2063789" cy="1205171"/>
          </a:xfrm>
        </p:grpSpPr>
        <p:sp>
          <p:nvSpPr>
            <p:cNvPr id="5" name="矩形 4">
              <a:extLst>
                <a:ext uri="{FF2B5EF4-FFF2-40B4-BE49-F238E27FC236}">
                  <a16:creationId xmlns:a16="http://schemas.microsoft.com/office/drawing/2014/main" id="{E0628627-B69C-4440-B475-1B5A1629B89E}"/>
                </a:ext>
              </a:extLst>
            </p:cNvPr>
            <p:cNvSpPr/>
            <p:nvPr/>
          </p:nvSpPr>
          <p:spPr>
            <a:xfrm>
              <a:off x="5083154" y="393303"/>
              <a:ext cx="2063789" cy="1118677"/>
            </a:xfrm>
            <a:prstGeom prst="rect">
              <a:avLst/>
            </a:prstGeom>
            <a:noFill/>
          </p:spPr>
          <p:txBody>
            <a:bodyPr wrap="square">
              <a:spAutoFit/>
            </a:bodyPr>
            <a:lstStyle/>
            <a:p>
              <a:pPr algn="ctr"/>
              <a:r>
                <a:rPr lang="en-US" altLang="zh-CN" sz="7200" b="1" spc="600" dirty="0" err="1">
                  <a:solidFill>
                    <a:srgbClr val="00B0F0"/>
                  </a:solidFill>
                  <a:latin typeface="#9Slide05 Handsome Script" panose="00000500000000000000" pitchFamily="2" charset="0"/>
                  <a:ea typeface="微软雅黑" panose="020B0503020204020204" pitchFamily="34" charset="-122"/>
                  <a:cs typeface="Times New Roman" pitchFamily="18" charset="0"/>
                </a:rPr>
                <a:t>Úm</a:t>
              </a:r>
              <a:r>
                <a:rPr lang="en-US" altLang="zh-CN" sz="7200" b="1" spc="600" dirty="0">
                  <a:solidFill>
                    <a:srgbClr val="00B0F0"/>
                  </a:solidFill>
                  <a:latin typeface="#9Slide05 Handsome Script" panose="00000500000000000000" pitchFamily="2" charset="0"/>
                  <a:ea typeface="微软雅黑" panose="020B0503020204020204" pitchFamily="34" charset="-122"/>
                  <a:cs typeface="Times New Roman" pitchFamily="18" charset="0"/>
                </a:rPr>
                <a:t> </a:t>
              </a:r>
              <a:r>
                <a:rPr lang="en-US" altLang="zh-CN" sz="7200" b="1" spc="600" dirty="0" err="1">
                  <a:solidFill>
                    <a:srgbClr val="00B0F0"/>
                  </a:solidFill>
                  <a:latin typeface="#9Slide05 Handsome Script" panose="00000500000000000000" pitchFamily="2" charset="0"/>
                  <a:ea typeface="微软雅黑" panose="020B0503020204020204" pitchFamily="34" charset="-122"/>
                  <a:cs typeface="Times New Roman" pitchFamily="18" charset="0"/>
                </a:rPr>
                <a:t>ba</a:t>
              </a:r>
              <a:r>
                <a:rPr lang="en-US" altLang="zh-CN" sz="7200" b="1" spc="600" dirty="0">
                  <a:solidFill>
                    <a:srgbClr val="00B0F0"/>
                  </a:solidFill>
                  <a:latin typeface="#9Slide05 Handsome Script" panose="00000500000000000000" pitchFamily="2" charset="0"/>
                  <a:ea typeface="微软雅黑" panose="020B0503020204020204" pitchFamily="34" charset="-122"/>
                  <a:cs typeface="Times New Roman" pitchFamily="18" charset="0"/>
                </a:rPr>
                <a:t> la …</a:t>
              </a:r>
              <a:endParaRPr lang="zh-CN" altLang="en-US" sz="7200" b="1" spc="600" dirty="0">
                <a:solidFill>
                  <a:srgbClr val="00B0F0"/>
                </a:solidFill>
                <a:latin typeface="#9Slide05 Handsome Script" panose="00000500000000000000" pitchFamily="2" charset="0"/>
                <a:ea typeface="微软雅黑" panose="020B0503020204020204" pitchFamily="34" charset="-122"/>
                <a:cs typeface="Times New Roman" pitchFamily="18" charset="0"/>
              </a:endParaRPr>
            </a:p>
          </p:txBody>
        </p:sp>
        <p:cxnSp>
          <p:nvCxnSpPr>
            <p:cNvPr id="7" name="直接连接符 6">
              <a:extLst>
                <a:ext uri="{FF2B5EF4-FFF2-40B4-BE49-F238E27FC236}">
                  <a16:creationId xmlns:a16="http://schemas.microsoft.com/office/drawing/2014/main" id="{9D65312D-6473-4743-8DF5-7BEF3460D4B1}"/>
                </a:ext>
              </a:extLst>
            </p:cNvPr>
            <p:cNvCxnSpPr>
              <a:cxnSpLocks/>
            </p:cNvCxnSpPr>
            <p:nvPr/>
          </p:nvCxnSpPr>
          <p:spPr>
            <a:xfrm>
              <a:off x="5314949" y="332323"/>
              <a:ext cx="800100" cy="0"/>
            </a:xfrm>
            <a:prstGeom prst="line">
              <a:avLst/>
            </a:prstGeom>
            <a:ln w="76200">
              <a:solidFill>
                <a:srgbClr val="9E84AB"/>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07C82FF0-3D70-4FF1-9B16-9E3D7E05D5F1}"/>
                </a:ext>
              </a:extLst>
            </p:cNvPr>
            <p:cNvCxnSpPr>
              <a:cxnSpLocks/>
            </p:cNvCxnSpPr>
            <p:nvPr/>
          </p:nvCxnSpPr>
          <p:spPr>
            <a:xfrm>
              <a:off x="6088379" y="324202"/>
              <a:ext cx="800100" cy="0"/>
            </a:xfrm>
            <a:prstGeom prst="line">
              <a:avLst/>
            </a:prstGeom>
            <a:ln w="76200">
              <a:solidFill>
                <a:srgbClr val="FFE082"/>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1BA3D0A3-A5EC-41A5-8DD0-33ED037F1138}"/>
                </a:ext>
              </a:extLst>
            </p:cNvPr>
            <p:cNvCxnSpPr>
              <a:cxnSpLocks/>
            </p:cNvCxnSpPr>
            <p:nvPr/>
          </p:nvCxnSpPr>
          <p:spPr>
            <a:xfrm>
              <a:off x="5314949" y="1199940"/>
              <a:ext cx="800100" cy="0"/>
            </a:xfrm>
            <a:prstGeom prst="line">
              <a:avLst/>
            </a:prstGeom>
            <a:ln w="76200">
              <a:solidFill>
                <a:srgbClr val="FFE082"/>
              </a:solidFill>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00F417FF-7A6F-4A72-9C47-F7D40F190BAD}"/>
                </a:ext>
              </a:extLst>
            </p:cNvPr>
            <p:cNvCxnSpPr>
              <a:cxnSpLocks/>
            </p:cNvCxnSpPr>
            <p:nvPr/>
          </p:nvCxnSpPr>
          <p:spPr>
            <a:xfrm>
              <a:off x="6099809" y="1204115"/>
              <a:ext cx="800100" cy="0"/>
            </a:xfrm>
            <a:prstGeom prst="line">
              <a:avLst/>
            </a:prstGeom>
            <a:ln w="76200">
              <a:solidFill>
                <a:srgbClr val="9E84AB"/>
              </a:soli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1E70A11C-16A0-4E77-AF58-E8513ACA3CB4}"/>
                </a:ext>
              </a:extLst>
            </p:cNvPr>
            <p:cNvCxnSpPr>
              <a:cxnSpLocks/>
            </p:cNvCxnSpPr>
            <p:nvPr/>
          </p:nvCxnSpPr>
          <p:spPr>
            <a:xfrm>
              <a:off x="5325763" y="306809"/>
              <a:ext cx="0" cy="904351"/>
            </a:xfrm>
            <a:prstGeom prst="line">
              <a:avLst/>
            </a:prstGeom>
            <a:ln w="76200">
              <a:solidFill>
                <a:srgbClr val="F59FB2"/>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5DB1D0F9-694B-41E6-BCBD-7B261ADF36E8}"/>
                </a:ext>
              </a:extLst>
            </p:cNvPr>
            <p:cNvCxnSpPr>
              <a:cxnSpLocks/>
            </p:cNvCxnSpPr>
            <p:nvPr/>
          </p:nvCxnSpPr>
          <p:spPr>
            <a:xfrm>
              <a:off x="6886513" y="306809"/>
              <a:ext cx="0" cy="904351"/>
            </a:xfrm>
            <a:prstGeom prst="line">
              <a:avLst/>
            </a:prstGeom>
            <a:ln w="76200">
              <a:solidFill>
                <a:srgbClr val="F59FB2"/>
              </a:solidFill>
            </a:ln>
          </p:spPr>
          <p:style>
            <a:lnRef idx="1">
              <a:schemeClr val="accent1"/>
            </a:lnRef>
            <a:fillRef idx="0">
              <a:schemeClr val="accent1"/>
            </a:fillRef>
            <a:effectRef idx="0">
              <a:schemeClr val="accent1"/>
            </a:effectRef>
            <a:fontRef idx="minor">
              <a:schemeClr val="tx1"/>
            </a:fontRef>
          </p:style>
        </p:cxnSp>
      </p:grpSp>
      <p:grpSp>
        <p:nvGrpSpPr>
          <p:cNvPr id="21" name="组合 20">
            <a:extLst>
              <a:ext uri="{FF2B5EF4-FFF2-40B4-BE49-F238E27FC236}">
                <a16:creationId xmlns:a16="http://schemas.microsoft.com/office/drawing/2014/main" id="{C04CCAB5-B0F0-491F-A195-229810FF9C01}"/>
              </a:ext>
            </a:extLst>
          </p:cNvPr>
          <p:cNvGrpSpPr/>
          <p:nvPr/>
        </p:nvGrpSpPr>
        <p:grpSpPr>
          <a:xfrm>
            <a:off x="-19458" y="285135"/>
            <a:ext cx="1641465" cy="1706709"/>
            <a:chOff x="-19458" y="285135"/>
            <a:chExt cx="1641465" cy="1706709"/>
          </a:xfrm>
        </p:grpSpPr>
        <p:pic>
          <p:nvPicPr>
            <p:cNvPr id="22" name="图片 21">
              <a:extLst>
                <a:ext uri="{FF2B5EF4-FFF2-40B4-BE49-F238E27FC236}">
                  <a16:creationId xmlns:a16="http://schemas.microsoft.com/office/drawing/2014/main" id="{5F54FC68-DFC9-45F3-AAAA-F9F119916EB4}"/>
                </a:ext>
              </a:extLst>
            </p:cNvPr>
            <p:cNvPicPr>
              <a:picLocks noChangeAspect="1"/>
            </p:cNvPicPr>
            <p:nvPr/>
          </p:nvPicPr>
          <p:blipFill>
            <a:blip r:embed="rId3"/>
            <a:stretch>
              <a:fillRect/>
            </a:stretch>
          </p:blipFill>
          <p:spPr>
            <a:xfrm>
              <a:off x="-19458" y="511893"/>
              <a:ext cx="1641465" cy="1479951"/>
            </a:xfrm>
            <a:prstGeom prst="rect">
              <a:avLst/>
            </a:prstGeom>
          </p:spPr>
        </p:pic>
        <p:grpSp>
          <p:nvGrpSpPr>
            <p:cNvPr id="23" name="组合 22">
              <a:extLst>
                <a:ext uri="{FF2B5EF4-FFF2-40B4-BE49-F238E27FC236}">
                  <a16:creationId xmlns:a16="http://schemas.microsoft.com/office/drawing/2014/main" id="{45013FF5-144E-40D2-AA20-823A54D166B0}"/>
                </a:ext>
              </a:extLst>
            </p:cNvPr>
            <p:cNvGrpSpPr/>
            <p:nvPr/>
          </p:nvGrpSpPr>
          <p:grpSpPr>
            <a:xfrm>
              <a:off x="0" y="285135"/>
              <a:ext cx="1537527" cy="1482211"/>
              <a:chOff x="2408631" y="1020167"/>
              <a:chExt cx="2902886" cy="2798448"/>
            </a:xfrm>
          </p:grpSpPr>
          <p:sp>
            <p:nvSpPr>
              <p:cNvPr id="24" name="椭圆 23">
                <a:extLst>
                  <a:ext uri="{FF2B5EF4-FFF2-40B4-BE49-F238E27FC236}">
                    <a16:creationId xmlns:a16="http://schemas.microsoft.com/office/drawing/2014/main" id="{B003016C-E625-40E0-8759-64F5AFDEE9BE}"/>
                  </a:ext>
                </a:extLst>
              </p:cNvPr>
              <p:cNvSpPr/>
              <p:nvPr/>
            </p:nvSpPr>
            <p:spPr>
              <a:xfrm>
                <a:off x="2870108" y="1289359"/>
                <a:ext cx="317863" cy="3178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a:extLst>
                  <a:ext uri="{FF2B5EF4-FFF2-40B4-BE49-F238E27FC236}">
                    <a16:creationId xmlns:a16="http://schemas.microsoft.com/office/drawing/2014/main" id="{4A89112A-16B5-4454-B1B8-78FD8C39B923}"/>
                  </a:ext>
                </a:extLst>
              </p:cNvPr>
              <p:cNvSpPr/>
              <p:nvPr/>
            </p:nvSpPr>
            <p:spPr>
              <a:xfrm>
                <a:off x="3495367" y="2414798"/>
                <a:ext cx="317863" cy="3178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a:extLst>
                  <a:ext uri="{FF2B5EF4-FFF2-40B4-BE49-F238E27FC236}">
                    <a16:creationId xmlns:a16="http://schemas.microsoft.com/office/drawing/2014/main" id="{AEC34981-14B9-43CE-8178-B4922732A831}"/>
                  </a:ext>
                </a:extLst>
              </p:cNvPr>
              <p:cNvSpPr/>
              <p:nvPr/>
            </p:nvSpPr>
            <p:spPr>
              <a:xfrm>
                <a:off x="2612785" y="2194277"/>
                <a:ext cx="317863" cy="3178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a:extLst>
                  <a:ext uri="{FF2B5EF4-FFF2-40B4-BE49-F238E27FC236}">
                    <a16:creationId xmlns:a16="http://schemas.microsoft.com/office/drawing/2014/main" id="{BA9D3801-5848-448D-8E76-5E938721EC6A}"/>
                  </a:ext>
                </a:extLst>
              </p:cNvPr>
              <p:cNvSpPr/>
              <p:nvPr/>
            </p:nvSpPr>
            <p:spPr>
              <a:xfrm>
                <a:off x="3177504" y="1876414"/>
                <a:ext cx="317863" cy="3178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a:extLst>
                  <a:ext uri="{FF2B5EF4-FFF2-40B4-BE49-F238E27FC236}">
                    <a16:creationId xmlns:a16="http://schemas.microsoft.com/office/drawing/2014/main" id="{6303D989-65F5-4F65-96FB-FE38EDA4E0BF}"/>
                  </a:ext>
                </a:extLst>
              </p:cNvPr>
              <p:cNvSpPr/>
              <p:nvPr/>
            </p:nvSpPr>
            <p:spPr>
              <a:xfrm>
                <a:off x="3762524" y="1558551"/>
                <a:ext cx="317863" cy="3178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a:extLst>
                  <a:ext uri="{FF2B5EF4-FFF2-40B4-BE49-F238E27FC236}">
                    <a16:creationId xmlns:a16="http://schemas.microsoft.com/office/drawing/2014/main" id="{5C709DD0-E27A-4A69-874D-187B86BCDC0C}"/>
                  </a:ext>
                </a:extLst>
              </p:cNvPr>
              <p:cNvSpPr/>
              <p:nvPr/>
            </p:nvSpPr>
            <p:spPr>
              <a:xfrm>
                <a:off x="4065914" y="2112809"/>
                <a:ext cx="317863" cy="3178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a:extLst>
                  <a:ext uri="{FF2B5EF4-FFF2-40B4-BE49-F238E27FC236}">
                    <a16:creationId xmlns:a16="http://schemas.microsoft.com/office/drawing/2014/main" id="{461A7712-2C74-4D1C-9483-079C90154C8F}"/>
                  </a:ext>
                </a:extLst>
              </p:cNvPr>
              <p:cNvSpPr/>
              <p:nvPr/>
            </p:nvSpPr>
            <p:spPr>
              <a:xfrm>
                <a:off x="3813230" y="2984931"/>
                <a:ext cx="317863" cy="3178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a:extLst>
                  <a:ext uri="{FF2B5EF4-FFF2-40B4-BE49-F238E27FC236}">
                    <a16:creationId xmlns:a16="http://schemas.microsoft.com/office/drawing/2014/main" id="{BA3D0563-A220-4A16-99C9-76F3DFBECF54}"/>
                  </a:ext>
                </a:extLst>
              </p:cNvPr>
              <p:cNvSpPr/>
              <p:nvPr/>
            </p:nvSpPr>
            <p:spPr>
              <a:xfrm>
                <a:off x="4329564" y="1263651"/>
                <a:ext cx="317863" cy="3178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2" name="图片 31">
                <a:extLst>
                  <a:ext uri="{FF2B5EF4-FFF2-40B4-BE49-F238E27FC236}">
                    <a16:creationId xmlns:a16="http://schemas.microsoft.com/office/drawing/2014/main" id="{66CAA9A5-9CFD-4153-8AC6-9722555D5A6E}"/>
                  </a:ext>
                </a:extLst>
              </p:cNvPr>
              <p:cNvPicPr>
                <a:picLocks noChangeAspect="1"/>
              </p:cNvPicPr>
              <p:nvPr/>
            </p:nvPicPr>
            <p:blipFill>
              <a:blip r:embed="rId4"/>
              <a:stretch>
                <a:fillRect/>
              </a:stretch>
            </p:blipFill>
            <p:spPr>
              <a:xfrm>
                <a:off x="2408631" y="1020167"/>
                <a:ext cx="2902886" cy="2798448"/>
              </a:xfrm>
              <a:prstGeom prst="rect">
                <a:avLst/>
              </a:prstGeom>
            </p:spPr>
          </p:pic>
        </p:grpSp>
      </p:grpSp>
      <p:pic>
        <p:nvPicPr>
          <p:cNvPr id="34" name="图片 33">
            <a:extLst>
              <a:ext uri="{FF2B5EF4-FFF2-40B4-BE49-F238E27FC236}">
                <a16:creationId xmlns:a16="http://schemas.microsoft.com/office/drawing/2014/main" id="{91A35E49-1719-43F2-AF49-FB18A1572736}"/>
              </a:ext>
            </a:extLst>
          </p:cNvPr>
          <p:cNvPicPr>
            <a:picLocks noChangeAspect="1"/>
          </p:cNvPicPr>
          <p:nvPr/>
        </p:nvPicPr>
        <p:blipFill>
          <a:blip r:embed="rId5"/>
          <a:stretch>
            <a:fillRect/>
          </a:stretch>
        </p:blipFill>
        <p:spPr>
          <a:xfrm>
            <a:off x="1152685" y="5015582"/>
            <a:ext cx="2287832" cy="160029"/>
          </a:xfrm>
          <a:prstGeom prst="rect">
            <a:avLst/>
          </a:prstGeom>
        </p:spPr>
      </p:pic>
      <p:sp>
        <p:nvSpPr>
          <p:cNvPr id="42" name="TextBox 41"/>
          <p:cNvSpPr txBox="1"/>
          <p:nvPr/>
        </p:nvSpPr>
        <p:spPr>
          <a:xfrm>
            <a:off x="1091174" y="4221274"/>
            <a:ext cx="2410853" cy="769441"/>
          </a:xfrm>
          <a:prstGeom prst="rect">
            <a:avLst/>
          </a:prstGeom>
          <a:noFill/>
        </p:spPr>
        <p:txBody>
          <a:bodyPr wrap="none" rtlCol="0">
            <a:spAutoFit/>
          </a:bodyPr>
          <a:lstStyle/>
          <a:p>
            <a:r>
              <a:rPr lang="en-US" sz="4400" b="1" dirty="0" err="1">
                <a:solidFill>
                  <a:srgbClr val="FF0000"/>
                </a:solidFill>
                <a:latin typeface="#9Slide03 AmpleSoft" panose="02000000000000000000" pitchFamily="2" charset="0"/>
                <a:cs typeface="Times New Roman" pitchFamily="18" charset="0"/>
              </a:rPr>
              <a:t>Luật</a:t>
            </a:r>
            <a:r>
              <a:rPr lang="en-US" sz="4400" b="1" dirty="0">
                <a:solidFill>
                  <a:srgbClr val="FF0000"/>
                </a:solidFill>
                <a:latin typeface="#9Slide03 AmpleSoft" panose="02000000000000000000" pitchFamily="2" charset="0"/>
                <a:cs typeface="Times New Roman" pitchFamily="18" charset="0"/>
              </a:rPr>
              <a:t> </a:t>
            </a:r>
            <a:r>
              <a:rPr lang="en-US" sz="4400" b="1" dirty="0" err="1">
                <a:solidFill>
                  <a:srgbClr val="FF0000"/>
                </a:solidFill>
                <a:latin typeface="#9Slide03 AmpleSoft" panose="02000000000000000000" pitchFamily="2" charset="0"/>
                <a:cs typeface="Times New Roman" pitchFamily="18" charset="0"/>
              </a:rPr>
              <a:t>chơi</a:t>
            </a:r>
            <a:endParaRPr lang="en-US" b="1" dirty="0">
              <a:solidFill>
                <a:srgbClr val="FF0000"/>
              </a:solidFill>
              <a:latin typeface="#9Slide03 AmpleSoft" panose="02000000000000000000" pitchFamily="2" charset="0"/>
              <a:cs typeface="Times New Roman" pitchFamily="18" charset="0"/>
            </a:endParaRPr>
          </a:p>
        </p:txBody>
      </p:sp>
      <p:sp>
        <p:nvSpPr>
          <p:cNvPr id="43" name="TextBox 42"/>
          <p:cNvSpPr txBox="1"/>
          <p:nvPr/>
        </p:nvSpPr>
        <p:spPr>
          <a:xfrm>
            <a:off x="4768856" y="2896111"/>
            <a:ext cx="5955464" cy="1754326"/>
          </a:xfrm>
          <a:prstGeom prst="rect">
            <a:avLst/>
          </a:prstGeom>
          <a:noFill/>
        </p:spPr>
        <p:txBody>
          <a:bodyPr wrap="square" rtlCol="0">
            <a:spAutoFit/>
          </a:bodyPr>
          <a:lstStyle/>
          <a:p>
            <a:pPr algn="just"/>
            <a:r>
              <a:rPr lang="en-US" sz="3600" dirty="0" err="1">
                <a:latin typeface="#9Slide03 AmpleSoft" panose="02000000000000000000" pitchFamily="2" charset="0"/>
                <a:cs typeface="Times New Roman" panose="02020603050405020304" pitchFamily="18" charset="0"/>
              </a:rPr>
              <a:t>Điền</a:t>
            </a:r>
            <a:r>
              <a:rPr lang="en-US" sz="3600" dirty="0">
                <a:latin typeface="#9Slide03 AmpleSoft" panose="02000000000000000000" pitchFamily="2" charset="0"/>
                <a:cs typeface="Times New Roman" panose="02020603050405020304" pitchFamily="18" charset="0"/>
              </a:rPr>
              <a:t> </a:t>
            </a:r>
            <a:r>
              <a:rPr lang="en-US" sz="3600" dirty="0" err="1">
                <a:latin typeface="#9Slide03 AmpleSoft" panose="02000000000000000000" pitchFamily="2" charset="0"/>
                <a:cs typeface="Times New Roman" panose="02020603050405020304" pitchFamily="18" charset="0"/>
              </a:rPr>
              <a:t>thêm</a:t>
            </a:r>
            <a:r>
              <a:rPr lang="en-US" sz="3600" dirty="0">
                <a:latin typeface="#9Slide03 AmpleSoft" panose="02000000000000000000" pitchFamily="2" charset="0"/>
                <a:cs typeface="Times New Roman" panose="02020603050405020304" pitchFamily="18" charset="0"/>
              </a:rPr>
              <a:t> 3 </a:t>
            </a:r>
            <a:r>
              <a:rPr lang="en-US" sz="3600" dirty="0" err="1">
                <a:latin typeface="#9Slide03 AmpleSoft" panose="02000000000000000000" pitchFamily="2" charset="0"/>
                <a:cs typeface="Times New Roman" panose="02020603050405020304" pitchFamily="18" charset="0"/>
              </a:rPr>
              <a:t>từ</a:t>
            </a:r>
            <a:r>
              <a:rPr lang="en-US" sz="3600" dirty="0">
                <a:latin typeface="#9Slide03 AmpleSoft" panose="02000000000000000000" pitchFamily="2" charset="0"/>
                <a:cs typeface="Times New Roman" panose="02020603050405020304" pitchFamily="18" charset="0"/>
              </a:rPr>
              <a:t> </a:t>
            </a:r>
            <a:r>
              <a:rPr lang="en-US" sz="3600" dirty="0" err="1">
                <a:latin typeface="#9Slide03 AmpleSoft" panose="02000000000000000000" pitchFamily="2" charset="0"/>
                <a:cs typeface="Times New Roman" panose="02020603050405020304" pitchFamily="18" charset="0"/>
              </a:rPr>
              <a:t>vào</a:t>
            </a:r>
            <a:r>
              <a:rPr lang="en-US" sz="3600" dirty="0">
                <a:latin typeface="#9Slide03 AmpleSoft" panose="02000000000000000000" pitchFamily="2" charset="0"/>
                <a:cs typeface="Times New Roman" panose="02020603050405020304" pitchFamily="18" charset="0"/>
              </a:rPr>
              <a:t> </a:t>
            </a:r>
            <a:r>
              <a:rPr lang="en-US" sz="3600" dirty="0" err="1">
                <a:latin typeface="#9Slide03 AmpleSoft" panose="02000000000000000000" pitchFamily="2" charset="0"/>
                <a:cs typeface="Times New Roman" panose="02020603050405020304" pitchFamily="18" charset="0"/>
              </a:rPr>
              <a:t>câu</a:t>
            </a:r>
            <a:r>
              <a:rPr lang="en-US" sz="3600" dirty="0">
                <a:latin typeface="#9Slide03 AmpleSoft" panose="02000000000000000000" pitchFamily="2" charset="0"/>
                <a:cs typeface="Times New Roman" panose="02020603050405020304" pitchFamily="18" charset="0"/>
              </a:rPr>
              <a:t> </a:t>
            </a:r>
            <a:r>
              <a:rPr lang="en-US" sz="3600" dirty="0" err="1">
                <a:latin typeface="#9Slide03 AmpleSoft" panose="02000000000000000000" pitchFamily="2" charset="0"/>
                <a:cs typeface="Times New Roman" panose="02020603050405020304" pitchFamily="18" charset="0"/>
              </a:rPr>
              <a:t>văn</a:t>
            </a:r>
            <a:r>
              <a:rPr lang="en-US" sz="3600" dirty="0">
                <a:latin typeface="#9Slide03 AmpleSoft" panose="02000000000000000000" pitchFamily="2" charset="0"/>
                <a:cs typeface="Times New Roman" panose="02020603050405020304" pitchFamily="18" charset="0"/>
              </a:rPr>
              <a:t> “</a:t>
            </a:r>
            <a:r>
              <a:rPr lang="en-US" sz="3600" dirty="0" err="1">
                <a:latin typeface="#9Slide03 AmpleSoft" panose="02000000000000000000" pitchFamily="2" charset="0"/>
                <a:cs typeface="Times New Roman" panose="02020603050405020304" pitchFamily="18" charset="0"/>
              </a:rPr>
              <a:t>Tôi</a:t>
            </a:r>
            <a:r>
              <a:rPr lang="en-US" sz="3600" dirty="0">
                <a:latin typeface="#9Slide03 AmpleSoft" panose="02000000000000000000" pitchFamily="2" charset="0"/>
                <a:cs typeface="Times New Roman" panose="02020603050405020304" pitchFamily="18" charset="0"/>
              </a:rPr>
              <a:t> … </a:t>
            </a:r>
            <a:r>
              <a:rPr lang="en-US" sz="3600" dirty="0" err="1">
                <a:latin typeface="#9Slide03 AmpleSoft" panose="02000000000000000000" pitchFamily="2" charset="0"/>
                <a:cs typeface="Times New Roman" panose="02020603050405020304" pitchFamily="18" charset="0"/>
              </a:rPr>
              <a:t>ăn</a:t>
            </a:r>
            <a:r>
              <a:rPr lang="en-US" sz="3600" dirty="0">
                <a:latin typeface="#9Slide03 AmpleSoft" panose="02000000000000000000" pitchFamily="2" charset="0"/>
                <a:cs typeface="Times New Roman" panose="02020603050405020304" pitchFamily="18" charset="0"/>
              </a:rPr>
              <a:t> </a:t>
            </a:r>
            <a:r>
              <a:rPr lang="en-US" sz="3600" dirty="0" err="1">
                <a:latin typeface="#9Slide03 AmpleSoft" panose="02000000000000000000" pitchFamily="2" charset="0"/>
                <a:cs typeface="Times New Roman" panose="02020603050405020304" pitchFamily="18" charset="0"/>
              </a:rPr>
              <a:t>cơm</a:t>
            </a:r>
            <a:r>
              <a:rPr lang="en-US" sz="3600" dirty="0">
                <a:latin typeface="#9Slide03 AmpleSoft" panose="02000000000000000000" pitchFamily="2" charset="0"/>
                <a:cs typeface="Times New Roman" panose="02020603050405020304" pitchFamily="18" charset="0"/>
              </a:rPr>
              <a:t>” </a:t>
            </a:r>
            <a:r>
              <a:rPr lang="en-US" sz="3600" dirty="0" err="1">
                <a:latin typeface="#9Slide03 AmpleSoft" panose="02000000000000000000" pitchFamily="2" charset="0"/>
                <a:cs typeface="Times New Roman" panose="02020603050405020304" pitchFamily="18" charset="0"/>
              </a:rPr>
              <a:t>với</a:t>
            </a:r>
            <a:r>
              <a:rPr lang="en-US" sz="3600" dirty="0">
                <a:latin typeface="#9Slide03 AmpleSoft" panose="02000000000000000000" pitchFamily="2" charset="0"/>
                <a:cs typeface="Times New Roman" panose="02020603050405020304" pitchFamily="18" charset="0"/>
              </a:rPr>
              <a:t> </a:t>
            </a:r>
            <a:r>
              <a:rPr lang="en-US" sz="3600" dirty="0" err="1">
                <a:latin typeface="#9Slide03 AmpleSoft" panose="02000000000000000000" pitchFamily="2" charset="0"/>
                <a:cs typeface="Times New Roman" panose="02020603050405020304" pitchFamily="18" charset="0"/>
              </a:rPr>
              <a:t>các</a:t>
            </a:r>
            <a:r>
              <a:rPr lang="en-US" sz="3600" dirty="0">
                <a:latin typeface="#9Slide03 AmpleSoft" panose="02000000000000000000" pitchFamily="2" charset="0"/>
                <a:cs typeface="Times New Roman" panose="02020603050405020304" pitchFamily="18" charset="0"/>
              </a:rPr>
              <a:t> </a:t>
            </a:r>
            <a:r>
              <a:rPr lang="en-US" sz="3600" dirty="0" err="1">
                <a:latin typeface="#9Slide03 AmpleSoft" panose="02000000000000000000" pitchFamily="2" charset="0"/>
                <a:cs typeface="Times New Roman" panose="02020603050405020304" pitchFamily="18" charset="0"/>
              </a:rPr>
              <a:t>từ</a:t>
            </a:r>
            <a:r>
              <a:rPr lang="en-US" sz="3600" dirty="0">
                <a:latin typeface="#9Slide03 AmpleSoft" panose="02000000000000000000" pitchFamily="2" charset="0"/>
                <a:cs typeface="Times New Roman" panose="02020603050405020304" pitchFamily="18" charset="0"/>
              </a:rPr>
              <a:t> </a:t>
            </a:r>
            <a:r>
              <a:rPr lang="en-US" sz="3600" dirty="0" err="1">
                <a:latin typeface="#9Slide03 AmpleSoft" panose="02000000000000000000" pitchFamily="2" charset="0"/>
                <a:cs typeface="Times New Roman" panose="02020603050405020304" pitchFamily="18" charset="0"/>
              </a:rPr>
              <a:t>sau</a:t>
            </a:r>
            <a:r>
              <a:rPr lang="en-US" sz="3600" dirty="0">
                <a:latin typeface="#9Slide03 AmpleSoft" panose="02000000000000000000" pitchFamily="2" charset="0"/>
                <a:cs typeface="Times New Roman" panose="02020603050405020304" pitchFamily="18" charset="0"/>
              </a:rPr>
              <a:t>: </a:t>
            </a:r>
            <a:r>
              <a:rPr lang="en-US" sz="3600" dirty="0" err="1">
                <a:latin typeface="#9Slide03 AmpleSoft" panose="02000000000000000000" pitchFamily="2" charset="0"/>
                <a:cs typeface="Times New Roman" panose="02020603050405020304" pitchFamily="18" charset="0"/>
              </a:rPr>
              <a:t>đã</a:t>
            </a:r>
            <a:r>
              <a:rPr lang="en-US" sz="3600" dirty="0">
                <a:latin typeface="#9Slide03 AmpleSoft" panose="02000000000000000000" pitchFamily="2" charset="0"/>
                <a:cs typeface="Times New Roman" panose="02020603050405020304" pitchFamily="18" charset="0"/>
              </a:rPr>
              <a:t>, </a:t>
            </a:r>
            <a:r>
              <a:rPr lang="en-US" sz="3600" dirty="0" err="1">
                <a:latin typeface="#9Slide03 AmpleSoft" panose="02000000000000000000" pitchFamily="2" charset="0"/>
                <a:cs typeface="Times New Roman" panose="02020603050405020304" pitchFamily="18" charset="0"/>
              </a:rPr>
              <a:t>đang</a:t>
            </a:r>
            <a:r>
              <a:rPr lang="en-US" sz="3600" dirty="0">
                <a:latin typeface="#9Slide03 AmpleSoft" panose="02000000000000000000" pitchFamily="2" charset="0"/>
                <a:cs typeface="Times New Roman" panose="02020603050405020304" pitchFamily="18" charset="0"/>
              </a:rPr>
              <a:t>, </a:t>
            </a:r>
            <a:r>
              <a:rPr lang="en-US" sz="3600" dirty="0" err="1">
                <a:latin typeface="#9Slide03 AmpleSoft" panose="02000000000000000000" pitchFamily="2" charset="0"/>
                <a:cs typeface="Times New Roman" panose="02020603050405020304" pitchFamily="18" charset="0"/>
              </a:rPr>
              <a:t>sắp</a:t>
            </a:r>
            <a:r>
              <a:rPr lang="en-US" sz="3600" dirty="0">
                <a:latin typeface="#9Slide03 AmpleSoft" panose="02000000000000000000" pitchFamily="2" charset="0"/>
                <a:cs typeface="Times New Roman" panose="02020603050405020304" pitchFamily="18" charset="0"/>
              </a:rPr>
              <a:t>.</a:t>
            </a:r>
          </a:p>
        </p:txBody>
      </p:sp>
      <p:cxnSp>
        <p:nvCxnSpPr>
          <p:cNvPr id="45" name="Straight Arrow Connector 44"/>
          <p:cNvCxnSpPr>
            <a:cxnSpLocks/>
            <a:stCxn id="42" idx="3"/>
            <a:endCxn id="43" idx="1"/>
          </p:cNvCxnSpPr>
          <p:nvPr/>
        </p:nvCxnSpPr>
        <p:spPr>
          <a:xfrm flipV="1">
            <a:off x="3502027" y="3773274"/>
            <a:ext cx="1266829" cy="83272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4883178" y="5244089"/>
            <a:ext cx="6414448" cy="646331"/>
          </a:xfrm>
          <a:prstGeom prst="rect">
            <a:avLst/>
          </a:prstGeom>
          <a:noFill/>
        </p:spPr>
        <p:txBody>
          <a:bodyPr wrap="square" rtlCol="0">
            <a:spAutoFit/>
          </a:bodyPr>
          <a:lstStyle/>
          <a:p>
            <a:pPr algn="just"/>
            <a:r>
              <a:rPr lang="en-US" sz="3600" dirty="0" err="1">
                <a:latin typeface="#9Slide03 AmpleSoft" panose="02000000000000000000" pitchFamily="2" charset="0"/>
                <a:cs typeface="Times New Roman" panose="02020603050405020304" pitchFamily="18" charset="0"/>
              </a:rPr>
              <a:t>Chỉ</a:t>
            </a:r>
            <a:r>
              <a:rPr lang="en-US" sz="3600" dirty="0">
                <a:latin typeface="#9Slide03 AmpleSoft" panose="02000000000000000000" pitchFamily="2" charset="0"/>
                <a:cs typeface="Times New Roman" panose="02020603050405020304" pitchFamily="18" charset="0"/>
              </a:rPr>
              <a:t> ra </a:t>
            </a:r>
            <a:r>
              <a:rPr lang="en-US" sz="3600" dirty="0" err="1">
                <a:latin typeface="#9Slide03 AmpleSoft" panose="02000000000000000000" pitchFamily="2" charset="0"/>
                <a:cs typeface="Times New Roman" panose="02020603050405020304" pitchFamily="18" charset="0"/>
              </a:rPr>
              <a:t>sự</a:t>
            </a:r>
            <a:r>
              <a:rPr lang="en-US" sz="3600" dirty="0">
                <a:latin typeface="#9Slide03 AmpleSoft" panose="02000000000000000000" pitchFamily="2" charset="0"/>
                <a:cs typeface="Times New Roman" panose="02020603050405020304" pitchFamily="18" charset="0"/>
              </a:rPr>
              <a:t> </a:t>
            </a:r>
            <a:r>
              <a:rPr lang="en-US" sz="3600" dirty="0" err="1">
                <a:latin typeface="#9Slide03 AmpleSoft" panose="02000000000000000000" pitchFamily="2" charset="0"/>
                <a:cs typeface="Times New Roman" panose="02020603050405020304" pitchFamily="18" charset="0"/>
              </a:rPr>
              <a:t>khác</a:t>
            </a:r>
            <a:r>
              <a:rPr lang="en-US" sz="3600" dirty="0">
                <a:latin typeface="#9Slide03 AmpleSoft" panose="02000000000000000000" pitchFamily="2" charset="0"/>
                <a:cs typeface="Times New Roman" panose="02020603050405020304" pitchFamily="18" charset="0"/>
              </a:rPr>
              <a:t> </a:t>
            </a:r>
            <a:r>
              <a:rPr lang="en-US" sz="3600" dirty="0" err="1">
                <a:latin typeface="#9Slide03 AmpleSoft" panose="02000000000000000000" pitchFamily="2" charset="0"/>
                <a:cs typeface="Times New Roman" panose="02020603050405020304" pitchFamily="18" charset="0"/>
              </a:rPr>
              <a:t>biệt</a:t>
            </a:r>
            <a:r>
              <a:rPr lang="en-US" sz="3600" dirty="0">
                <a:latin typeface="#9Slide03 AmpleSoft" panose="02000000000000000000" pitchFamily="2" charset="0"/>
                <a:cs typeface="Times New Roman" panose="02020603050405020304" pitchFamily="18" charset="0"/>
              </a:rPr>
              <a:t> ở </a:t>
            </a:r>
            <a:r>
              <a:rPr lang="en-US" sz="3600" dirty="0" err="1">
                <a:latin typeface="#9Slide03 AmpleSoft" panose="02000000000000000000" pitchFamily="2" charset="0"/>
                <a:cs typeface="Times New Roman" panose="02020603050405020304" pitchFamily="18" charset="0"/>
              </a:rPr>
              <a:t>ba</a:t>
            </a:r>
            <a:r>
              <a:rPr lang="en-US" sz="3600" dirty="0">
                <a:latin typeface="#9Slide03 AmpleSoft" panose="02000000000000000000" pitchFamily="2" charset="0"/>
                <a:cs typeface="Times New Roman" panose="02020603050405020304" pitchFamily="18" charset="0"/>
              </a:rPr>
              <a:t> </a:t>
            </a:r>
            <a:r>
              <a:rPr lang="en-US" sz="3600" dirty="0" err="1">
                <a:latin typeface="#9Slide03 AmpleSoft" panose="02000000000000000000" pitchFamily="2" charset="0"/>
                <a:cs typeface="Times New Roman" panose="02020603050405020304" pitchFamily="18" charset="0"/>
              </a:rPr>
              <a:t>câu</a:t>
            </a:r>
            <a:r>
              <a:rPr lang="en-US" sz="3600" dirty="0">
                <a:latin typeface="#9Slide03 AmpleSoft" panose="02000000000000000000" pitchFamily="2" charset="0"/>
                <a:cs typeface="Times New Roman" panose="02020603050405020304" pitchFamily="18" charset="0"/>
              </a:rPr>
              <a:t>?</a:t>
            </a:r>
          </a:p>
        </p:txBody>
      </p:sp>
      <p:cxnSp>
        <p:nvCxnSpPr>
          <p:cNvPr id="50" name="Straight Arrow Connector 49"/>
          <p:cNvCxnSpPr>
            <a:stCxn id="42" idx="3"/>
            <a:endCxn id="49" idx="1"/>
          </p:cNvCxnSpPr>
          <p:nvPr/>
        </p:nvCxnSpPr>
        <p:spPr>
          <a:xfrm>
            <a:off x="3502027" y="4605995"/>
            <a:ext cx="1381151" cy="96126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91139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dissolve">
                                      <p:cBhvr>
                                        <p:cTn id="18" dur="500"/>
                                        <p:tgtEl>
                                          <p:spTgt spid="42"/>
                                        </p:tgtEl>
                                      </p:cBhvr>
                                    </p:animEffect>
                                  </p:childTnLst>
                                </p:cTn>
                              </p:par>
                              <p:par>
                                <p:cTn id="19" presetID="9"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dissolve">
                                      <p:cBhvr>
                                        <p:cTn id="21" dur="500"/>
                                        <p:tgtEl>
                                          <p:spTgt spid="34"/>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45"/>
                                        </p:tgtEl>
                                        <p:attrNameLst>
                                          <p:attrName>style.visibility</p:attrName>
                                        </p:attrNameLst>
                                      </p:cBhvr>
                                      <p:to>
                                        <p:strVal val="visible"/>
                                      </p:to>
                                    </p:set>
                                    <p:anim calcmode="lin" valueType="num">
                                      <p:cBhvr>
                                        <p:cTn id="26" dur="1000" fill="hold"/>
                                        <p:tgtEl>
                                          <p:spTgt spid="45"/>
                                        </p:tgtEl>
                                        <p:attrNameLst>
                                          <p:attrName>ppt_w</p:attrName>
                                        </p:attrNameLst>
                                      </p:cBhvr>
                                      <p:tavLst>
                                        <p:tav tm="0">
                                          <p:val>
                                            <p:strVal val="#ppt_w*0.70"/>
                                          </p:val>
                                        </p:tav>
                                        <p:tav tm="100000">
                                          <p:val>
                                            <p:strVal val="#ppt_w"/>
                                          </p:val>
                                        </p:tav>
                                      </p:tavLst>
                                    </p:anim>
                                    <p:anim calcmode="lin" valueType="num">
                                      <p:cBhvr>
                                        <p:cTn id="27" dur="1000" fill="hold"/>
                                        <p:tgtEl>
                                          <p:spTgt spid="45"/>
                                        </p:tgtEl>
                                        <p:attrNameLst>
                                          <p:attrName>ppt_h</p:attrName>
                                        </p:attrNameLst>
                                      </p:cBhvr>
                                      <p:tavLst>
                                        <p:tav tm="0">
                                          <p:val>
                                            <p:strVal val="#ppt_h"/>
                                          </p:val>
                                        </p:tav>
                                        <p:tav tm="100000">
                                          <p:val>
                                            <p:strVal val="#ppt_h"/>
                                          </p:val>
                                        </p:tav>
                                      </p:tavLst>
                                    </p:anim>
                                    <p:animEffect transition="in" filter="fade">
                                      <p:cBhvr>
                                        <p:cTn id="28" dur="1000"/>
                                        <p:tgtEl>
                                          <p:spTgt spid="45"/>
                                        </p:tgtEl>
                                      </p:cBhvr>
                                    </p:animEffect>
                                  </p:childTnLst>
                                </p:cTn>
                              </p:par>
                              <p:par>
                                <p:cTn id="29" presetID="55" presetClass="entr" presetSubtype="0"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p:cTn id="31" dur="1000" fill="hold"/>
                                        <p:tgtEl>
                                          <p:spTgt spid="43"/>
                                        </p:tgtEl>
                                        <p:attrNameLst>
                                          <p:attrName>ppt_w</p:attrName>
                                        </p:attrNameLst>
                                      </p:cBhvr>
                                      <p:tavLst>
                                        <p:tav tm="0">
                                          <p:val>
                                            <p:strVal val="#ppt_w*0.70"/>
                                          </p:val>
                                        </p:tav>
                                        <p:tav tm="100000">
                                          <p:val>
                                            <p:strVal val="#ppt_w"/>
                                          </p:val>
                                        </p:tav>
                                      </p:tavLst>
                                    </p:anim>
                                    <p:anim calcmode="lin" valueType="num">
                                      <p:cBhvr>
                                        <p:cTn id="32" dur="1000" fill="hold"/>
                                        <p:tgtEl>
                                          <p:spTgt spid="43"/>
                                        </p:tgtEl>
                                        <p:attrNameLst>
                                          <p:attrName>ppt_h</p:attrName>
                                        </p:attrNameLst>
                                      </p:cBhvr>
                                      <p:tavLst>
                                        <p:tav tm="0">
                                          <p:val>
                                            <p:strVal val="#ppt_h"/>
                                          </p:val>
                                        </p:tav>
                                        <p:tav tm="100000">
                                          <p:val>
                                            <p:strVal val="#ppt_h"/>
                                          </p:val>
                                        </p:tav>
                                      </p:tavLst>
                                    </p:anim>
                                    <p:animEffect transition="in" filter="fade">
                                      <p:cBhvr>
                                        <p:cTn id="33" dur="1000"/>
                                        <p:tgtEl>
                                          <p:spTgt spid="43"/>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49"/>
                                        </p:tgtEl>
                                        <p:attrNameLst>
                                          <p:attrName>style.visibility</p:attrName>
                                        </p:attrNameLst>
                                      </p:cBhvr>
                                      <p:to>
                                        <p:strVal val="visible"/>
                                      </p:to>
                                    </p:set>
                                    <p:anim calcmode="lin" valueType="num">
                                      <p:cBhvr>
                                        <p:cTn id="38" dur="1000" fill="hold"/>
                                        <p:tgtEl>
                                          <p:spTgt spid="49"/>
                                        </p:tgtEl>
                                        <p:attrNameLst>
                                          <p:attrName>ppt_w</p:attrName>
                                        </p:attrNameLst>
                                      </p:cBhvr>
                                      <p:tavLst>
                                        <p:tav tm="0">
                                          <p:val>
                                            <p:strVal val="#ppt_w*0.70"/>
                                          </p:val>
                                        </p:tav>
                                        <p:tav tm="100000">
                                          <p:val>
                                            <p:strVal val="#ppt_w"/>
                                          </p:val>
                                        </p:tav>
                                      </p:tavLst>
                                    </p:anim>
                                    <p:anim calcmode="lin" valueType="num">
                                      <p:cBhvr>
                                        <p:cTn id="39" dur="1000" fill="hold"/>
                                        <p:tgtEl>
                                          <p:spTgt spid="49"/>
                                        </p:tgtEl>
                                        <p:attrNameLst>
                                          <p:attrName>ppt_h</p:attrName>
                                        </p:attrNameLst>
                                      </p:cBhvr>
                                      <p:tavLst>
                                        <p:tav tm="0">
                                          <p:val>
                                            <p:strVal val="#ppt_h"/>
                                          </p:val>
                                        </p:tav>
                                        <p:tav tm="100000">
                                          <p:val>
                                            <p:strVal val="#ppt_h"/>
                                          </p:val>
                                        </p:tav>
                                      </p:tavLst>
                                    </p:anim>
                                    <p:animEffect transition="in" filter="fade">
                                      <p:cBhvr>
                                        <p:cTn id="40" dur="1000"/>
                                        <p:tgtEl>
                                          <p:spTgt spid="49"/>
                                        </p:tgtEl>
                                      </p:cBhvr>
                                    </p:animEffect>
                                  </p:childTnLst>
                                </p:cTn>
                              </p:par>
                              <p:par>
                                <p:cTn id="41" presetID="55" presetClass="entr" presetSubtype="0" fill="hold" nodeType="with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1000" fill="hold"/>
                                        <p:tgtEl>
                                          <p:spTgt spid="50"/>
                                        </p:tgtEl>
                                        <p:attrNameLst>
                                          <p:attrName>ppt_w</p:attrName>
                                        </p:attrNameLst>
                                      </p:cBhvr>
                                      <p:tavLst>
                                        <p:tav tm="0">
                                          <p:val>
                                            <p:strVal val="#ppt_w*0.70"/>
                                          </p:val>
                                        </p:tav>
                                        <p:tav tm="100000">
                                          <p:val>
                                            <p:strVal val="#ppt_w"/>
                                          </p:val>
                                        </p:tav>
                                      </p:tavLst>
                                    </p:anim>
                                    <p:anim calcmode="lin" valueType="num">
                                      <p:cBhvr>
                                        <p:cTn id="44" dur="1000" fill="hold"/>
                                        <p:tgtEl>
                                          <p:spTgt spid="50"/>
                                        </p:tgtEl>
                                        <p:attrNameLst>
                                          <p:attrName>ppt_h</p:attrName>
                                        </p:attrNameLst>
                                      </p:cBhvr>
                                      <p:tavLst>
                                        <p:tav tm="0">
                                          <p:val>
                                            <p:strVal val="#ppt_h"/>
                                          </p:val>
                                        </p:tav>
                                        <p:tav tm="100000">
                                          <p:val>
                                            <p:strVal val="#ppt_h"/>
                                          </p:val>
                                        </p:tav>
                                      </p:tavLst>
                                    </p:anim>
                                    <p:animEffect transition="in" filter="fade">
                                      <p:cBhvr>
                                        <p:cTn id="45"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 name="Picture 189">
            <a:extLst>
              <a:ext uri="{FF2B5EF4-FFF2-40B4-BE49-F238E27FC236}">
                <a16:creationId xmlns:a16="http://schemas.microsoft.com/office/drawing/2014/main" id="{1597BBEB-542D-4C7E-30E3-5A67CBB78147}"/>
              </a:ext>
            </a:extLst>
          </p:cNvPr>
          <p:cNvPicPr>
            <a:picLocks noChangeAspect="1"/>
          </p:cNvPicPr>
          <p:nvPr/>
        </p:nvPicPr>
        <p:blipFill rotWithShape="1">
          <a:blip r:embed="rId4">
            <a:extLst>
              <a:ext uri="{28A0092B-C50C-407E-A947-70E740481C1C}">
                <a14:useLocalDpi xmlns:a14="http://schemas.microsoft.com/office/drawing/2010/main" val="0"/>
              </a:ext>
            </a:extLst>
          </a:blip>
          <a:srcRect l="13018" r="10877"/>
          <a:stretch/>
        </p:blipFill>
        <p:spPr>
          <a:xfrm>
            <a:off x="248478" y="892286"/>
            <a:ext cx="4005470" cy="5263044"/>
          </a:xfrm>
          <a:prstGeom prst="rect">
            <a:avLst/>
          </a:prstGeom>
        </p:spPr>
      </p:pic>
      <p:pic>
        <p:nvPicPr>
          <p:cNvPr id="3" name="Picture 2">
            <a:extLst>
              <a:ext uri="{FF2B5EF4-FFF2-40B4-BE49-F238E27FC236}">
                <a16:creationId xmlns:a16="http://schemas.microsoft.com/office/drawing/2014/main" id="{F84E9677-2F55-6437-75C8-30BF0C965DC3}"/>
              </a:ext>
            </a:extLst>
          </p:cNvPr>
          <p:cNvPicPr>
            <a:picLocks noChangeAspect="1"/>
          </p:cNvPicPr>
          <p:nvPr/>
        </p:nvPicPr>
        <p:blipFill rotWithShape="1">
          <a:blip r:embed="rId5"/>
          <a:srcRect l="30326" r="30136"/>
          <a:stretch/>
        </p:blipFill>
        <p:spPr>
          <a:xfrm>
            <a:off x="4656482" y="258417"/>
            <a:ext cx="4457195" cy="6341165"/>
          </a:xfrm>
          <a:prstGeom prst="rect">
            <a:avLst/>
          </a:prstGeom>
        </p:spPr>
      </p:pic>
      <p:sp>
        <p:nvSpPr>
          <p:cNvPr id="4" name="Rectangle: Rounded Corners 3">
            <a:extLst>
              <a:ext uri="{FF2B5EF4-FFF2-40B4-BE49-F238E27FC236}">
                <a16:creationId xmlns:a16="http://schemas.microsoft.com/office/drawing/2014/main" id="{C883C3FB-DEDC-6F99-E57E-EF846CBB560C}"/>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THỜI GIAN</a:t>
            </a:r>
          </a:p>
        </p:txBody>
      </p:sp>
      <p:sp>
        <p:nvSpPr>
          <p:cNvPr id="6" name="Rectangle: Rounded Corners 5">
            <a:extLst>
              <a:ext uri="{FF2B5EF4-FFF2-40B4-BE49-F238E27FC236}">
                <a16:creationId xmlns:a16="http://schemas.microsoft.com/office/drawing/2014/main" id="{AD708614-9F3F-648E-B0FA-56F46C3CA5A6}"/>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3 : 00</a:t>
            </a:r>
          </a:p>
        </p:txBody>
      </p:sp>
      <p:sp>
        <p:nvSpPr>
          <p:cNvPr id="7" name="Rectangle: Rounded Corners 6">
            <a:extLst>
              <a:ext uri="{FF2B5EF4-FFF2-40B4-BE49-F238E27FC236}">
                <a16:creationId xmlns:a16="http://schemas.microsoft.com/office/drawing/2014/main" id="{9E0B0146-571F-5964-0B30-C14DB489457F}"/>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59</a:t>
            </a:r>
          </a:p>
        </p:txBody>
      </p:sp>
      <p:sp>
        <p:nvSpPr>
          <p:cNvPr id="8" name="Rectangle: Rounded Corners 7">
            <a:extLst>
              <a:ext uri="{FF2B5EF4-FFF2-40B4-BE49-F238E27FC236}">
                <a16:creationId xmlns:a16="http://schemas.microsoft.com/office/drawing/2014/main" id="{4620CFA7-4085-32D7-F5AA-8854AE94BD71}"/>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58</a:t>
            </a:r>
          </a:p>
        </p:txBody>
      </p:sp>
      <p:sp>
        <p:nvSpPr>
          <p:cNvPr id="9" name="Rectangle: Rounded Corners 8">
            <a:extLst>
              <a:ext uri="{FF2B5EF4-FFF2-40B4-BE49-F238E27FC236}">
                <a16:creationId xmlns:a16="http://schemas.microsoft.com/office/drawing/2014/main" id="{0E9664D7-65DD-7D3D-E3C9-4E9F87AE7F32}"/>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57</a:t>
            </a:r>
          </a:p>
        </p:txBody>
      </p:sp>
      <p:sp>
        <p:nvSpPr>
          <p:cNvPr id="10" name="Rectangle: Rounded Corners 9">
            <a:extLst>
              <a:ext uri="{FF2B5EF4-FFF2-40B4-BE49-F238E27FC236}">
                <a16:creationId xmlns:a16="http://schemas.microsoft.com/office/drawing/2014/main" id="{2C2788B7-D78C-8E4E-2E30-7BD59641A020}"/>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56</a:t>
            </a:r>
          </a:p>
        </p:txBody>
      </p:sp>
      <p:sp>
        <p:nvSpPr>
          <p:cNvPr id="11" name="Rectangle: Rounded Corners 10">
            <a:extLst>
              <a:ext uri="{FF2B5EF4-FFF2-40B4-BE49-F238E27FC236}">
                <a16:creationId xmlns:a16="http://schemas.microsoft.com/office/drawing/2014/main" id="{0FE3D05F-8FD2-307C-AF19-86BAF890C841}"/>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55</a:t>
            </a:r>
          </a:p>
        </p:txBody>
      </p:sp>
      <p:sp>
        <p:nvSpPr>
          <p:cNvPr id="12" name="Rectangle: Rounded Corners 11">
            <a:extLst>
              <a:ext uri="{FF2B5EF4-FFF2-40B4-BE49-F238E27FC236}">
                <a16:creationId xmlns:a16="http://schemas.microsoft.com/office/drawing/2014/main" id="{DD154BA2-42C3-35A6-912C-098DE72284A2}"/>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54</a:t>
            </a:r>
          </a:p>
        </p:txBody>
      </p:sp>
      <p:sp>
        <p:nvSpPr>
          <p:cNvPr id="13" name="Rectangle: Rounded Corners 12">
            <a:extLst>
              <a:ext uri="{FF2B5EF4-FFF2-40B4-BE49-F238E27FC236}">
                <a16:creationId xmlns:a16="http://schemas.microsoft.com/office/drawing/2014/main" id="{BAD733BF-4BE3-EABE-B03C-4C0103AC9BF5}"/>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53</a:t>
            </a:r>
          </a:p>
        </p:txBody>
      </p:sp>
      <p:sp>
        <p:nvSpPr>
          <p:cNvPr id="14" name="Rectangle: Rounded Corners 13">
            <a:extLst>
              <a:ext uri="{FF2B5EF4-FFF2-40B4-BE49-F238E27FC236}">
                <a16:creationId xmlns:a16="http://schemas.microsoft.com/office/drawing/2014/main" id="{AE27EF4A-9451-9C31-F162-E44CAE3D9249}"/>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52</a:t>
            </a:r>
          </a:p>
        </p:txBody>
      </p:sp>
      <p:sp>
        <p:nvSpPr>
          <p:cNvPr id="15" name="Rectangle: Rounded Corners 14">
            <a:extLst>
              <a:ext uri="{FF2B5EF4-FFF2-40B4-BE49-F238E27FC236}">
                <a16:creationId xmlns:a16="http://schemas.microsoft.com/office/drawing/2014/main" id="{D0458B32-6CBD-91D1-315B-5F8AC67A8398}"/>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51</a:t>
            </a:r>
          </a:p>
        </p:txBody>
      </p:sp>
      <p:sp>
        <p:nvSpPr>
          <p:cNvPr id="16" name="Rectangle: Rounded Corners 15">
            <a:extLst>
              <a:ext uri="{FF2B5EF4-FFF2-40B4-BE49-F238E27FC236}">
                <a16:creationId xmlns:a16="http://schemas.microsoft.com/office/drawing/2014/main" id="{04CCCAC3-44BB-FFF6-769B-1FC99211AE72}"/>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50</a:t>
            </a:r>
          </a:p>
        </p:txBody>
      </p:sp>
      <p:sp>
        <p:nvSpPr>
          <p:cNvPr id="17" name="Rectangle: Rounded Corners 16">
            <a:extLst>
              <a:ext uri="{FF2B5EF4-FFF2-40B4-BE49-F238E27FC236}">
                <a16:creationId xmlns:a16="http://schemas.microsoft.com/office/drawing/2014/main" id="{D4EFE46D-84F6-7B4E-8ECB-08BD62193070}"/>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49</a:t>
            </a:r>
          </a:p>
        </p:txBody>
      </p:sp>
      <p:sp>
        <p:nvSpPr>
          <p:cNvPr id="18" name="Rectangle: Rounded Corners 17">
            <a:extLst>
              <a:ext uri="{FF2B5EF4-FFF2-40B4-BE49-F238E27FC236}">
                <a16:creationId xmlns:a16="http://schemas.microsoft.com/office/drawing/2014/main" id="{6679D05F-2147-E36F-4F48-EF640E3A9313}"/>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48</a:t>
            </a:r>
          </a:p>
        </p:txBody>
      </p:sp>
      <p:sp>
        <p:nvSpPr>
          <p:cNvPr id="19" name="Rectangle: Rounded Corners 18">
            <a:extLst>
              <a:ext uri="{FF2B5EF4-FFF2-40B4-BE49-F238E27FC236}">
                <a16:creationId xmlns:a16="http://schemas.microsoft.com/office/drawing/2014/main" id="{D03EE854-FF06-A13E-1F6D-0018AF04EF00}"/>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47</a:t>
            </a:r>
          </a:p>
        </p:txBody>
      </p:sp>
      <p:sp>
        <p:nvSpPr>
          <p:cNvPr id="20" name="Rectangle: Rounded Corners 19">
            <a:extLst>
              <a:ext uri="{FF2B5EF4-FFF2-40B4-BE49-F238E27FC236}">
                <a16:creationId xmlns:a16="http://schemas.microsoft.com/office/drawing/2014/main" id="{9C1A8737-9BCD-4F84-F509-8600ADF19322}"/>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46</a:t>
            </a:r>
          </a:p>
        </p:txBody>
      </p:sp>
      <p:sp>
        <p:nvSpPr>
          <p:cNvPr id="21" name="Rectangle: Rounded Corners 20">
            <a:extLst>
              <a:ext uri="{FF2B5EF4-FFF2-40B4-BE49-F238E27FC236}">
                <a16:creationId xmlns:a16="http://schemas.microsoft.com/office/drawing/2014/main" id="{FC6E4F69-79E0-7E00-AF3F-5194B2EA48EE}"/>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45</a:t>
            </a:r>
          </a:p>
        </p:txBody>
      </p:sp>
      <p:sp>
        <p:nvSpPr>
          <p:cNvPr id="22" name="Rectangle: Rounded Corners 21">
            <a:extLst>
              <a:ext uri="{FF2B5EF4-FFF2-40B4-BE49-F238E27FC236}">
                <a16:creationId xmlns:a16="http://schemas.microsoft.com/office/drawing/2014/main" id="{EDACFAA8-B76B-10B7-18D8-A15AD9C974BD}"/>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44</a:t>
            </a:r>
          </a:p>
        </p:txBody>
      </p:sp>
      <p:sp>
        <p:nvSpPr>
          <p:cNvPr id="23" name="Rectangle: Rounded Corners 22">
            <a:extLst>
              <a:ext uri="{FF2B5EF4-FFF2-40B4-BE49-F238E27FC236}">
                <a16:creationId xmlns:a16="http://schemas.microsoft.com/office/drawing/2014/main" id="{88242E02-CD5C-8108-F3E9-2896E688AB67}"/>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43</a:t>
            </a:r>
          </a:p>
        </p:txBody>
      </p:sp>
      <p:sp>
        <p:nvSpPr>
          <p:cNvPr id="24" name="Rectangle: Rounded Corners 23">
            <a:extLst>
              <a:ext uri="{FF2B5EF4-FFF2-40B4-BE49-F238E27FC236}">
                <a16:creationId xmlns:a16="http://schemas.microsoft.com/office/drawing/2014/main" id="{F8DFEA3F-3317-0E70-F426-EEB8279FF9D0}"/>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42</a:t>
            </a:r>
          </a:p>
        </p:txBody>
      </p:sp>
      <p:sp>
        <p:nvSpPr>
          <p:cNvPr id="25" name="Rectangle: Rounded Corners 24">
            <a:extLst>
              <a:ext uri="{FF2B5EF4-FFF2-40B4-BE49-F238E27FC236}">
                <a16:creationId xmlns:a16="http://schemas.microsoft.com/office/drawing/2014/main" id="{077E01CA-1FB8-F9B0-AB03-D63A82E1928D}"/>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41</a:t>
            </a:r>
          </a:p>
        </p:txBody>
      </p:sp>
      <p:sp>
        <p:nvSpPr>
          <p:cNvPr id="26" name="Rectangle: Rounded Corners 25">
            <a:extLst>
              <a:ext uri="{FF2B5EF4-FFF2-40B4-BE49-F238E27FC236}">
                <a16:creationId xmlns:a16="http://schemas.microsoft.com/office/drawing/2014/main" id="{C96E08D4-81C4-870A-7913-56942A1CE135}"/>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40</a:t>
            </a:r>
          </a:p>
        </p:txBody>
      </p:sp>
      <p:sp>
        <p:nvSpPr>
          <p:cNvPr id="27" name="Rectangle: Rounded Corners 26">
            <a:extLst>
              <a:ext uri="{FF2B5EF4-FFF2-40B4-BE49-F238E27FC236}">
                <a16:creationId xmlns:a16="http://schemas.microsoft.com/office/drawing/2014/main" id="{1DBEE5C5-54FC-7401-5DEA-BFA12BDA9FC2}"/>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39</a:t>
            </a:r>
          </a:p>
        </p:txBody>
      </p:sp>
      <p:sp>
        <p:nvSpPr>
          <p:cNvPr id="28" name="Rectangle: Rounded Corners 27">
            <a:extLst>
              <a:ext uri="{FF2B5EF4-FFF2-40B4-BE49-F238E27FC236}">
                <a16:creationId xmlns:a16="http://schemas.microsoft.com/office/drawing/2014/main" id="{5083D51F-ADC8-6397-922E-2CDE0D3ABF72}"/>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38</a:t>
            </a:r>
          </a:p>
        </p:txBody>
      </p:sp>
      <p:sp>
        <p:nvSpPr>
          <p:cNvPr id="29" name="Rectangle: Rounded Corners 28">
            <a:extLst>
              <a:ext uri="{FF2B5EF4-FFF2-40B4-BE49-F238E27FC236}">
                <a16:creationId xmlns:a16="http://schemas.microsoft.com/office/drawing/2014/main" id="{94CC27C5-AAEB-4649-3643-D37A210070B1}"/>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37</a:t>
            </a:r>
          </a:p>
        </p:txBody>
      </p:sp>
      <p:sp>
        <p:nvSpPr>
          <p:cNvPr id="30" name="Rectangle: Rounded Corners 29">
            <a:extLst>
              <a:ext uri="{FF2B5EF4-FFF2-40B4-BE49-F238E27FC236}">
                <a16:creationId xmlns:a16="http://schemas.microsoft.com/office/drawing/2014/main" id="{13BE6E02-9038-E533-74E6-303C1E4394F2}"/>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36</a:t>
            </a:r>
          </a:p>
        </p:txBody>
      </p:sp>
      <p:sp>
        <p:nvSpPr>
          <p:cNvPr id="31" name="Rectangle: Rounded Corners 30">
            <a:extLst>
              <a:ext uri="{FF2B5EF4-FFF2-40B4-BE49-F238E27FC236}">
                <a16:creationId xmlns:a16="http://schemas.microsoft.com/office/drawing/2014/main" id="{2E497CDD-60C4-CB4F-70D7-BDFA88A228F9}"/>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35</a:t>
            </a:r>
          </a:p>
        </p:txBody>
      </p:sp>
      <p:sp>
        <p:nvSpPr>
          <p:cNvPr id="32" name="Rectangle: Rounded Corners 31">
            <a:extLst>
              <a:ext uri="{FF2B5EF4-FFF2-40B4-BE49-F238E27FC236}">
                <a16:creationId xmlns:a16="http://schemas.microsoft.com/office/drawing/2014/main" id="{43597904-5B77-891F-E60A-A2616B148DBA}"/>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34</a:t>
            </a:r>
          </a:p>
        </p:txBody>
      </p:sp>
      <p:sp>
        <p:nvSpPr>
          <p:cNvPr id="33" name="Rectangle: Rounded Corners 32">
            <a:extLst>
              <a:ext uri="{FF2B5EF4-FFF2-40B4-BE49-F238E27FC236}">
                <a16:creationId xmlns:a16="http://schemas.microsoft.com/office/drawing/2014/main" id="{C360A6BB-3F20-CDF6-2F07-6A3EA1F213C2}"/>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43</a:t>
            </a:r>
          </a:p>
        </p:txBody>
      </p:sp>
      <p:sp>
        <p:nvSpPr>
          <p:cNvPr id="34" name="Rectangle: Rounded Corners 33">
            <a:extLst>
              <a:ext uri="{FF2B5EF4-FFF2-40B4-BE49-F238E27FC236}">
                <a16:creationId xmlns:a16="http://schemas.microsoft.com/office/drawing/2014/main" id="{3CB4BC64-F772-41A5-8584-1AF64466C84D}"/>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32</a:t>
            </a:r>
          </a:p>
        </p:txBody>
      </p:sp>
      <p:sp>
        <p:nvSpPr>
          <p:cNvPr id="35" name="Rectangle: Rounded Corners 34">
            <a:extLst>
              <a:ext uri="{FF2B5EF4-FFF2-40B4-BE49-F238E27FC236}">
                <a16:creationId xmlns:a16="http://schemas.microsoft.com/office/drawing/2014/main" id="{460529F6-3A7D-F074-373C-829264386C56}"/>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31</a:t>
            </a:r>
          </a:p>
        </p:txBody>
      </p:sp>
      <p:sp>
        <p:nvSpPr>
          <p:cNvPr id="36" name="Rectangle: Rounded Corners 35">
            <a:extLst>
              <a:ext uri="{FF2B5EF4-FFF2-40B4-BE49-F238E27FC236}">
                <a16:creationId xmlns:a16="http://schemas.microsoft.com/office/drawing/2014/main" id="{E457AC29-7DDF-90A9-99FB-5E8CDB0607F3}"/>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30</a:t>
            </a:r>
          </a:p>
        </p:txBody>
      </p:sp>
      <p:sp>
        <p:nvSpPr>
          <p:cNvPr id="37" name="Rectangle: Rounded Corners 36">
            <a:extLst>
              <a:ext uri="{FF2B5EF4-FFF2-40B4-BE49-F238E27FC236}">
                <a16:creationId xmlns:a16="http://schemas.microsoft.com/office/drawing/2014/main" id="{9556B1D5-6A32-746E-E0CA-75FBA90C961B}"/>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29</a:t>
            </a:r>
          </a:p>
        </p:txBody>
      </p:sp>
      <p:sp>
        <p:nvSpPr>
          <p:cNvPr id="38" name="Rectangle: Rounded Corners 37">
            <a:extLst>
              <a:ext uri="{FF2B5EF4-FFF2-40B4-BE49-F238E27FC236}">
                <a16:creationId xmlns:a16="http://schemas.microsoft.com/office/drawing/2014/main" id="{47836781-0253-528C-AAEF-9954EBA0089C}"/>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28</a:t>
            </a:r>
          </a:p>
        </p:txBody>
      </p:sp>
      <p:sp>
        <p:nvSpPr>
          <p:cNvPr id="39" name="Rectangle: Rounded Corners 38">
            <a:extLst>
              <a:ext uri="{FF2B5EF4-FFF2-40B4-BE49-F238E27FC236}">
                <a16:creationId xmlns:a16="http://schemas.microsoft.com/office/drawing/2014/main" id="{A9A4D9E2-70DC-9E1B-CAC5-1E745084289F}"/>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27</a:t>
            </a:r>
          </a:p>
        </p:txBody>
      </p:sp>
      <p:sp>
        <p:nvSpPr>
          <p:cNvPr id="40" name="Rectangle: Rounded Corners 39">
            <a:extLst>
              <a:ext uri="{FF2B5EF4-FFF2-40B4-BE49-F238E27FC236}">
                <a16:creationId xmlns:a16="http://schemas.microsoft.com/office/drawing/2014/main" id="{03BDB2A3-5DEA-666A-DB3C-ED2BB1334ACA}"/>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26</a:t>
            </a:r>
          </a:p>
        </p:txBody>
      </p:sp>
      <p:sp>
        <p:nvSpPr>
          <p:cNvPr id="41" name="Rectangle: Rounded Corners 40">
            <a:extLst>
              <a:ext uri="{FF2B5EF4-FFF2-40B4-BE49-F238E27FC236}">
                <a16:creationId xmlns:a16="http://schemas.microsoft.com/office/drawing/2014/main" id="{748300C9-8088-B21D-CA9D-4A018D3E1241}"/>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25</a:t>
            </a:r>
          </a:p>
        </p:txBody>
      </p:sp>
      <p:sp>
        <p:nvSpPr>
          <p:cNvPr id="42" name="Rectangle: Rounded Corners 41">
            <a:extLst>
              <a:ext uri="{FF2B5EF4-FFF2-40B4-BE49-F238E27FC236}">
                <a16:creationId xmlns:a16="http://schemas.microsoft.com/office/drawing/2014/main" id="{D5484DCE-F5C2-30E2-2CAA-1320074B8DDA}"/>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24</a:t>
            </a:r>
          </a:p>
        </p:txBody>
      </p:sp>
      <p:sp>
        <p:nvSpPr>
          <p:cNvPr id="43" name="Rectangle: Rounded Corners 42">
            <a:extLst>
              <a:ext uri="{FF2B5EF4-FFF2-40B4-BE49-F238E27FC236}">
                <a16:creationId xmlns:a16="http://schemas.microsoft.com/office/drawing/2014/main" id="{BEB17264-1FF2-7C4C-42B3-211BC2115B8C}"/>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23</a:t>
            </a:r>
          </a:p>
        </p:txBody>
      </p:sp>
      <p:sp>
        <p:nvSpPr>
          <p:cNvPr id="44" name="Rectangle: Rounded Corners 43">
            <a:extLst>
              <a:ext uri="{FF2B5EF4-FFF2-40B4-BE49-F238E27FC236}">
                <a16:creationId xmlns:a16="http://schemas.microsoft.com/office/drawing/2014/main" id="{64580F21-23BF-6190-CDB9-431AA9215E25}"/>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22</a:t>
            </a:r>
          </a:p>
        </p:txBody>
      </p:sp>
      <p:sp>
        <p:nvSpPr>
          <p:cNvPr id="45" name="Rectangle: Rounded Corners 44">
            <a:extLst>
              <a:ext uri="{FF2B5EF4-FFF2-40B4-BE49-F238E27FC236}">
                <a16:creationId xmlns:a16="http://schemas.microsoft.com/office/drawing/2014/main" id="{034E06BD-EC46-218C-0D45-2F729E7DFB70}"/>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21</a:t>
            </a:r>
          </a:p>
        </p:txBody>
      </p:sp>
      <p:sp>
        <p:nvSpPr>
          <p:cNvPr id="46" name="Rectangle: Rounded Corners 45">
            <a:extLst>
              <a:ext uri="{FF2B5EF4-FFF2-40B4-BE49-F238E27FC236}">
                <a16:creationId xmlns:a16="http://schemas.microsoft.com/office/drawing/2014/main" id="{930E7118-9C04-9826-C1AD-4E4BDD52561D}"/>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20</a:t>
            </a:r>
          </a:p>
        </p:txBody>
      </p:sp>
      <p:sp>
        <p:nvSpPr>
          <p:cNvPr id="47" name="Rectangle: Rounded Corners 46">
            <a:extLst>
              <a:ext uri="{FF2B5EF4-FFF2-40B4-BE49-F238E27FC236}">
                <a16:creationId xmlns:a16="http://schemas.microsoft.com/office/drawing/2014/main" id="{3099197D-CF66-FF33-E165-D6C68BB291A7}"/>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19</a:t>
            </a:r>
          </a:p>
        </p:txBody>
      </p:sp>
      <p:sp>
        <p:nvSpPr>
          <p:cNvPr id="48" name="Rectangle: Rounded Corners 47">
            <a:extLst>
              <a:ext uri="{FF2B5EF4-FFF2-40B4-BE49-F238E27FC236}">
                <a16:creationId xmlns:a16="http://schemas.microsoft.com/office/drawing/2014/main" id="{6B57C229-C31E-A561-5935-57C79FDB3D44}"/>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18</a:t>
            </a:r>
          </a:p>
        </p:txBody>
      </p:sp>
      <p:sp>
        <p:nvSpPr>
          <p:cNvPr id="49" name="Rectangle: Rounded Corners 48">
            <a:extLst>
              <a:ext uri="{FF2B5EF4-FFF2-40B4-BE49-F238E27FC236}">
                <a16:creationId xmlns:a16="http://schemas.microsoft.com/office/drawing/2014/main" id="{0EBD5AF5-028F-EDAB-12A2-FE0545E8BBA1}"/>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17</a:t>
            </a:r>
          </a:p>
        </p:txBody>
      </p:sp>
      <p:sp>
        <p:nvSpPr>
          <p:cNvPr id="50" name="Rectangle: Rounded Corners 49">
            <a:extLst>
              <a:ext uri="{FF2B5EF4-FFF2-40B4-BE49-F238E27FC236}">
                <a16:creationId xmlns:a16="http://schemas.microsoft.com/office/drawing/2014/main" id="{512CA3CB-4DC4-F850-9A92-AD4EF8239E1F}"/>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16</a:t>
            </a:r>
          </a:p>
        </p:txBody>
      </p:sp>
      <p:sp>
        <p:nvSpPr>
          <p:cNvPr id="51" name="Rectangle: Rounded Corners 50">
            <a:extLst>
              <a:ext uri="{FF2B5EF4-FFF2-40B4-BE49-F238E27FC236}">
                <a16:creationId xmlns:a16="http://schemas.microsoft.com/office/drawing/2014/main" id="{EA0863B1-FCC8-E5B7-774D-DBE9AD513929}"/>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15</a:t>
            </a:r>
          </a:p>
        </p:txBody>
      </p:sp>
      <p:sp>
        <p:nvSpPr>
          <p:cNvPr id="52" name="Rectangle: Rounded Corners 51">
            <a:extLst>
              <a:ext uri="{FF2B5EF4-FFF2-40B4-BE49-F238E27FC236}">
                <a16:creationId xmlns:a16="http://schemas.microsoft.com/office/drawing/2014/main" id="{682E33FA-D05A-23AF-9330-4AA18629D51A}"/>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14</a:t>
            </a:r>
          </a:p>
        </p:txBody>
      </p:sp>
      <p:sp>
        <p:nvSpPr>
          <p:cNvPr id="53" name="Rectangle: Rounded Corners 52">
            <a:extLst>
              <a:ext uri="{FF2B5EF4-FFF2-40B4-BE49-F238E27FC236}">
                <a16:creationId xmlns:a16="http://schemas.microsoft.com/office/drawing/2014/main" id="{F133DC13-E9FF-D013-90C6-E46219D3992A}"/>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13</a:t>
            </a:r>
          </a:p>
        </p:txBody>
      </p:sp>
      <p:sp>
        <p:nvSpPr>
          <p:cNvPr id="54" name="Rectangle: Rounded Corners 53">
            <a:extLst>
              <a:ext uri="{FF2B5EF4-FFF2-40B4-BE49-F238E27FC236}">
                <a16:creationId xmlns:a16="http://schemas.microsoft.com/office/drawing/2014/main" id="{EFCA27A4-E7D4-6F6B-A979-79D59814E44A}"/>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12</a:t>
            </a:r>
          </a:p>
        </p:txBody>
      </p:sp>
      <p:sp>
        <p:nvSpPr>
          <p:cNvPr id="55" name="Rectangle: Rounded Corners 54">
            <a:extLst>
              <a:ext uri="{FF2B5EF4-FFF2-40B4-BE49-F238E27FC236}">
                <a16:creationId xmlns:a16="http://schemas.microsoft.com/office/drawing/2014/main" id="{B6880996-281B-4590-B4C9-3C9CE202D65F}"/>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11</a:t>
            </a:r>
          </a:p>
        </p:txBody>
      </p:sp>
      <p:sp>
        <p:nvSpPr>
          <p:cNvPr id="56" name="Rectangle: Rounded Corners 55">
            <a:extLst>
              <a:ext uri="{FF2B5EF4-FFF2-40B4-BE49-F238E27FC236}">
                <a16:creationId xmlns:a16="http://schemas.microsoft.com/office/drawing/2014/main" id="{F8751FF4-AA1E-7F58-6BF1-2D3523A56A18}"/>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10</a:t>
            </a:r>
          </a:p>
        </p:txBody>
      </p:sp>
      <p:sp>
        <p:nvSpPr>
          <p:cNvPr id="57" name="Rectangle: Rounded Corners 56">
            <a:extLst>
              <a:ext uri="{FF2B5EF4-FFF2-40B4-BE49-F238E27FC236}">
                <a16:creationId xmlns:a16="http://schemas.microsoft.com/office/drawing/2014/main" id="{2263EA6A-7EBD-AA2C-4253-1E11EB356701}"/>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09</a:t>
            </a:r>
          </a:p>
        </p:txBody>
      </p:sp>
      <p:sp>
        <p:nvSpPr>
          <p:cNvPr id="58" name="Rectangle: Rounded Corners 57">
            <a:extLst>
              <a:ext uri="{FF2B5EF4-FFF2-40B4-BE49-F238E27FC236}">
                <a16:creationId xmlns:a16="http://schemas.microsoft.com/office/drawing/2014/main" id="{1CC78FE7-F6E7-7572-831B-E690CCD5C8F3}"/>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08</a:t>
            </a:r>
          </a:p>
        </p:txBody>
      </p:sp>
      <p:sp>
        <p:nvSpPr>
          <p:cNvPr id="59" name="Rectangle: Rounded Corners 58">
            <a:extLst>
              <a:ext uri="{FF2B5EF4-FFF2-40B4-BE49-F238E27FC236}">
                <a16:creationId xmlns:a16="http://schemas.microsoft.com/office/drawing/2014/main" id="{EEE42EB5-57D0-44CF-CDE8-3720BECE2ACC}"/>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07</a:t>
            </a:r>
          </a:p>
        </p:txBody>
      </p:sp>
      <p:sp>
        <p:nvSpPr>
          <p:cNvPr id="60" name="Rectangle: Rounded Corners 59">
            <a:extLst>
              <a:ext uri="{FF2B5EF4-FFF2-40B4-BE49-F238E27FC236}">
                <a16:creationId xmlns:a16="http://schemas.microsoft.com/office/drawing/2014/main" id="{6DF62A42-7B7A-0255-4606-9316E8531DE5}"/>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06</a:t>
            </a:r>
          </a:p>
        </p:txBody>
      </p:sp>
      <p:sp>
        <p:nvSpPr>
          <p:cNvPr id="61" name="Rectangle: Rounded Corners 60">
            <a:extLst>
              <a:ext uri="{FF2B5EF4-FFF2-40B4-BE49-F238E27FC236}">
                <a16:creationId xmlns:a16="http://schemas.microsoft.com/office/drawing/2014/main" id="{3BFEBFDA-359B-0DDB-3827-FC7E9D28CE96}"/>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05</a:t>
            </a:r>
          </a:p>
        </p:txBody>
      </p:sp>
      <p:sp>
        <p:nvSpPr>
          <p:cNvPr id="62" name="Rectangle: Rounded Corners 61">
            <a:extLst>
              <a:ext uri="{FF2B5EF4-FFF2-40B4-BE49-F238E27FC236}">
                <a16:creationId xmlns:a16="http://schemas.microsoft.com/office/drawing/2014/main" id="{12B652DC-0154-F8E6-9DBF-E1230A827D83}"/>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04</a:t>
            </a:r>
          </a:p>
        </p:txBody>
      </p:sp>
      <p:sp>
        <p:nvSpPr>
          <p:cNvPr id="63" name="Rectangle: Rounded Corners 62">
            <a:extLst>
              <a:ext uri="{FF2B5EF4-FFF2-40B4-BE49-F238E27FC236}">
                <a16:creationId xmlns:a16="http://schemas.microsoft.com/office/drawing/2014/main" id="{DA192282-BEE3-FDE5-04E7-DC3856C4D05A}"/>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03</a:t>
            </a:r>
          </a:p>
        </p:txBody>
      </p:sp>
      <p:sp>
        <p:nvSpPr>
          <p:cNvPr id="64" name="Rectangle: Rounded Corners 63">
            <a:extLst>
              <a:ext uri="{FF2B5EF4-FFF2-40B4-BE49-F238E27FC236}">
                <a16:creationId xmlns:a16="http://schemas.microsoft.com/office/drawing/2014/main" id="{95E64EC9-3AD4-D633-3C97-3FA5E75B1521}"/>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02</a:t>
            </a:r>
          </a:p>
        </p:txBody>
      </p:sp>
      <p:sp>
        <p:nvSpPr>
          <p:cNvPr id="65" name="Rectangle: Rounded Corners 64">
            <a:extLst>
              <a:ext uri="{FF2B5EF4-FFF2-40B4-BE49-F238E27FC236}">
                <a16:creationId xmlns:a16="http://schemas.microsoft.com/office/drawing/2014/main" id="{CD59301C-C1AE-047C-916D-8F8C6C418B68}"/>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01</a:t>
            </a:r>
          </a:p>
        </p:txBody>
      </p:sp>
      <p:sp>
        <p:nvSpPr>
          <p:cNvPr id="66" name="Rectangle: Rounded Corners 65">
            <a:extLst>
              <a:ext uri="{FF2B5EF4-FFF2-40B4-BE49-F238E27FC236}">
                <a16:creationId xmlns:a16="http://schemas.microsoft.com/office/drawing/2014/main" id="{2B9BFA18-DFBB-1B4E-3873-88CC29B71600}"/>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00</a:t>
            </a:r>
          </a:p>
        </p:txBody>
      </p:sp>
      <p:sp>
        <p:nvSpPr>
          <p:cNvPr id="67" name="Rectangle: Rounded Corners 66">
            <a:extLst>
              <a:ext uri="{FF2B5EF4-FFF2-40B4-BE49-F238E27FC236}">
                <a16:creationId xmlns:a16="http://schemas.microsoft.com/office/drawing/2014/main" id="{B5795A57-CABA-A28E-0D73-86EDD1D1D112}"/>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59</a:t>
            </a:r>
          </a:p>
        </p:txBody>
      </p:sp>
      <p:sp>
        <p:nvSpPr>
          <p:cNvPr id="68" name="Rectangle: Rounded Corners 67">
            <a:extLst>
              <a:ext uri="{FF2B5EF4-FFF2-40B4-BE49-F238E27FC236}">
                <a16:creationId xmlns:a16="http://schemas.microsoft.com/office/drawing/2014/main" id="{134ADFDA-D3D7-1A79-530A-35E6B13D8290}"/>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58</a:t>
            </a:r>
          </a:p>
        </p:txBody>
      </p:sp>
      <p:sp>
        <p:nvSpPr>
          <p:cNvPr id="69" name="Rectangle: Rounded Corners 68">
            <a:extLst>
              <a:ext uri="{FF2B5EF4-FFF2-40B4-BE49-F238E27FC236}">
                <a16:creationId xmlns:a16="http://schemas.microsoft.com/office/drawing/2014/main" id="{221A9F6A-6643-DECA-4637-74A14084E936}"/>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57</a:t>
            </a:r>
          </a:p>
        </p:txBody>
      </p:sp>
      <p:sp>
        <p:nvSpPr>
          <p:cNvPr id="70" name="Rectangle: Rounded Corners 69">
            <a:extLst>
              <a:ext uri="{FF2B5EF4-FFF2-40B4-BE49-F238E27FC236}">
                <a16:creationId xmlns:a16="http://schemas.microsoft.com/office/drawing/2014/main" id="{C91641D6-1FB7-AA74-0E3C-8E3F5CE3051B}"/>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56</a:t>
            </a:r>
          </a:p>
        </p:txBody>
      </p:sp>
      <p:sp>
        <p:nvSpPr>
          <p:cNvPr id="71" name="Rectangle: Rounded Corners 70">
            <a:extLst>
              <a:ext uri="{FF2B5EF4-FFF2-40B4-BE49-F238E27FC236}">
                <a16:creationId xmlns:a16="http://schemas.microsoft.com/office/drawing/2014/main" id="{8E2808AC-8FC1-E409-2F28-116DABD3A0BA}"/>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55</a:t>
            </a:r>
          </a:p>
        </p:txBody>
      </p:sp>
      <p:sp>
        <p:nvSpPr>
          <p:cNvPr id="72" name="Rectangle: Rounded Corners 71">
            <a:extLst>
              <a:ext uri="{FF2B5EF4-FFF2-40B4-BE49-F238E27FC236}">
                <a16:creationId xmlns:a16="http://schemas.microsoft.com/office/drawing/2014/main" id="{F4AE06FC-44E0-B521-34EC-9ACF7FF5E8CD}"/>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54</a:t>
            </a:r>
          </a:p>
        </p:txBody>
      </p:sp>
      <p:sp>
        <p:nvSpPr>
          <p:cNvPr id="73" name="Rectangle: Rounded Corners 72">
            <a:extLst>
              <a:ext uri="{FF2B5EF4-FFF2-40B4-BE49-F238E27FC236}">
                <a16:creationId xmlns:a16="http://schemas.microsoft.com/office/drawing/2014/main" id="{575E87CD-9F26-7E55-0C57-A141A4D9CD2D}"/>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53</a:t>
            </a:r>
          </a:p>
        </p:txBody>
      </p:sp>
      <p:sp>
        <p:nvSpPr>
          <p:cNvPr id="74" name="Rectangle: Rounded Corners 73">
            <a:extLst>
              <a:ext uri="{FF2B5EF4-FFF2-40B4-BE49-F238E27FC236}">
                <a16:creationId xmlns:a16="http://schemas.microsoft.com/office/drawing/2014/main" id="{C150AFBA-0A37-D6FE-869F-98EF60DD8D6E}"/>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52</a:t>
            </a:r>
          </a:p>
        </p:txBody>
      </p:sp>
      <p:sp>
        <p:nvSpPr>
          <p:cNvPr id="75" name="Rectangle: Rounded Corners 74">
            <a:extLst>
              <a:ext uri="{FF2B5EF4-FFF2-40B4-BE49-F238E27FC236}">
                <a16:creationId xmlns:a16="http://schemas.microsoft.com/office/drawing/2014/main" id="{93AC89FB-CA45-3B58-111A-1AE1575AB9BE}"/>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51</a:t>
            </a:r>
          </a:p>
        </p:txBody>
      </p:sp>
      <p:sp>
        <p:nvSpPr>
          <p:cNvPr id="76" name="Rectangle: Rounded Corners 75">
            <a:extLst>
              <a:ext uri="{FF2B5EF4-FFF2-40B4-BE49-F238E27FC236}">
                <a16:creationId xmlns:a16="http://schemas.microsoft.com/office/drawing/2014/main" id="{F0F9539C-1920-9072-F05B-CB486382268D}"/>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50</a:t>
            </a:r>
          </a:p>
        </p:txBody>
      </p:sp>
      <p:sp>
        <p:nvSpPr>
          <p:cNvPr id="77" name="Rectangle: Rounded Corners 76">
            <a:extLst>
              <a:ext uri="{FF2B5EF4-FFF2-40B4-BE49-F238E27FC236}">
                <a16:creationId xmlns:a16="http://schemas.microsoft.com/office/drawing/2014/main" id="{AEB66A78-9AC9-C02E-AE3E-E66BF3520DE5}"/>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49</a:t>
            </a:r>
          </a:p>
        </p:txBody>
      </p:sp>
      <p:sp>
        <p:nvSpPr>
          <p:cNvPr id="78" name="Rectangle: Rounded Corners 77">
            <a:extLst>
              <a:ext uri="{FF2B5EF4-FFF2-40B4-BE49-F238E27FC236}">
                <a16:creationId xmlns:a16="http://schemas.microsoft.com/office/drawing/2014/main" id="{84FC5419-0039-D8C0-D2E4-E1B41C1ECD3B}"/>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48</a:t>
            </a:r>
          </a:p>
        </p:txBody>
      </p:sp>
      <p:sp>
        <p:nvSpPr>
          <p:cNvPr id="79" name="Rectangle: Rounded Corners 78">
            <a:extLst>
              <a:ext uri="{FF2B5EF4-FFF2-40B4-BE49-F238E27FC236}">
                <a16:creationId xmlns:a16="http://schemas.microsoft.com/office/drawing/2014/main" id="{8B67D6A9-F353-BEB3-D22E-5780FC9967EB}"/>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47</a:t>
            </a:r>
          </a:p>
        </p:txBody>
      </p:sp>
      <p:sp>
        <p:nvSpPr>
          <p:cNvPr id="80" name="Rectangle: Rounded Corners 79">
            <a:extLst>
              <a:ext uri="{FF2B5EF4-FFF2-40B4-BE49-F238E27FC236}">
                <a16:creationId xmlns:a16="http://schemas.microsoft.com/office/drawing/2014/main" id="{2F9BAB70-EEC0-36CD-E05E-14A62DA05733}"/>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46</a:t>
            </a:r>
          </a:p>
        </p:txBody>
      </p:sp>
      <p:sp>
        <p:nvSpPr>
          <p:cNvPr id="81" name="Rectangle: Rounded Corners 80">
            <a:extLst>
              <a:ext uri="{FF2B5EF4-FFF2-40B4-BE49-F238E27FC236}">
                <a16:creationId xmlns:a16="http://schemas.microsoft.com/office/drawing/2014/main" id="{A1290CD8-51B1-FD5C-ADCD-9E3D94BA1968}"/>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45</a:t>
            </a:r>
          </a:p>
        </p:txBody>
      </p:sp>
      <p:sp>
        <p:nvSpPr>
          <p:cNvPr id="82" name="Rectangle: Rounded Corners 81">
            <a:extLst>
              <a:ext uri="{FF2B5EF4-FFF2-40B4-BE49-F238E27FC236}">
                <a16:creationId xmlns:a16="http://schemas.microsoft.com/office/drawing/2014/main" id="{A853360F-8EAF-F1A3-C1F5-2EFD86EDF8B2}"/>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44</a:t>
            </a:r>
          </a:p>
        </p:txBody>
      </p:sp>
      <p:sp>
        <p:nvSpPr>
          <p:cNvPr id="83" name="Rectangle: Rounded Corners 82">
            <a:extLst>
              <a:ext uri="{FF2B5EF4-FFF2-40B4-BE49-F238E27FC236}">
                <a16:creationId xmlns:a16="http://schemas.microsoft.com/office/drawing/2014/main" id="{1D0BE909-A3F2-EA8B-F0C3-4AB2A1B1D646}"/>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43</a:t>
            </a:r>
          </a:p>
        </p:txBody>
      </p:sp>
      <p:sp>
        <p:nvSpPr>
          <p:cNvPr id="84" name="Rectangle: Rounded Corners 83">
            <a:extLst>
              <a:ext uri="{FF2B5EF4-FFF2-40B4-BE49-F238E27FC236}">
                <a16:creationId xmlns:a16="http://schemas.microsoft.com/office/drawing/2014/main" id="{B0B35BD6-E3F9-6EEE-FC0B-DACC518CFE08}"/>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42</a:t>
            </a:r>
          </a:p>
        </p:txBody>
      </p:sp>
      <p:sp>
        <p:nvSpPr>
          <p:cNvPr id="85" name="Rectangle: Rounded Corners 84">
            <a:extLst>
              <a:ext uri="{FF2B5EF4-FFF2-40B4-BE49-F238E27FC236}">
                <a16:creationId xmlns:a16="http://schemas.microsoft.com/office/drawing/2014/main" id="{C81F0908-16B5-A9E8-A5E5-678608714457}"/>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41</a:t>
            </a:r>
          </a:p>
        </p:txBody>
      </p:sp>
      <p:sp>
        <p:nvSpPr>
          <p:cNvPr id="86" name="Rectangle: Rounded Corners 85">
            <a:extLst>
              <a:ext uri="{FF2B5EF4-FFF2-40B4-BE49-F238E27FC236}">
                <a16:creationId xmlns:a16="http://schemas.microsoft.com/office/drawing/2014/main" id="{8AF15D3D-E218-A1F7-3A3C-88F5049CE7A1}"/>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40</a:t>
            </a:r>
          </a:p>
        </p:txBody>
      </p:sp>
      <p:sp>
        <p:nvSpPr>
          <p:cNvPr id="87" name="Rectangle: Rounded Corners 86">
            <a:extLst>
              <a:ext uri="{FF2B5EF4-FFF2-40B4-BE49-F238E27FC236}">
                <a16:creationId xmlns:a16="http://schemas.microsoft.com/office/drawing/2014/main" id="{3AA88E48-03F4-AAF4-FBF5-D3F79E117023}"/>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39</a:t>
            </a:r>
          </a:p>
        </p:txBody>
      </p:sp>
      <p:sp>
        <p:nvSpPr>
          <p:cNvPr id="88" name="Rectangle: Rounded Corners 87">
            <a:extLst>
              <a:ext uri="{FF2B5EF4-FFF2-40B4-BE49-F238E27FC236}">
                <a16:creationId xmlns:a16="http://schemas.microsoft.com/office/drawing/2014/main" id="{B514FC25-3F52-E137-4AF1-1F4BE39E977C}"/>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38</a:t>
            </a:r>
          </a:p>
        </p:txBody>
      </p:sp>
      <p:sp>
        <p:nvSpPr>
          <p:cNvPr id="89" name="Rectangle: Rounded Corners 88">
            <a:extLst>
              <a:ext uri="{FF2B5EF4-FFF2-40B4-BE49-F238E27FC236}">
                <a16:creationId xmlns:a16="http://schemas.microsoft.com/office/drawing/2014/main" id="{0567945A-A087-CC4D-67C3-D61F2B60F159}"/>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37</a:t>
            </a:r>
          </a:p>
        </p:txBody>
      </p:sp>
      <p:sp>
        <p:nvSpPr>
          <p:cNvPr id="90" name="Rectangle: Rounded Corners 89">
            <a:extLst>
              <a:ext uri="{FF2B5EF4-FFF2-40B4-BE49-F238E27FC236}">
                <a16:creationId xmlns:a16="http://schemas.microsoft.com/office/drawing/2014/main" id="{51E37BCA-1DBE-DE10-E30A-984154ED643E}"/>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36</a:t>
            </a:r>
          </a:p>
        </p:txBody>
      </p:sp>
      <p:sp>
        <p:nvSpPr>
          <p:cNvPr id="91" name="Rectangle: Rounded Corners 90">
            <a:extLst>
              <a:ext uri="{FF2B5EF4-FFF2-40B4-BE49-F238E27FC236}">
                <a16:creationId xmlns:a16="http://schemas.microsoft.com/office/drawing/2014/main" id="{387FE1AA-88A4-5F9E-5E96-B43A5115478A}"/>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35</a:t>
            </a:r>
          </a:p>
        </p:txBody>
      </p:sp>
      <p:sp>
        <p:nvSpPr>
          <p:cNvPr id="92" name="Rectangle: Rounded Corners 91">
            <a:extLst>
              <a:ext uri="{FF2B5EF4-FFF2-40B4-BE49-F238E27FC236}">
                <a16:creationId xmlns:a16="http://schemas.microsoft.com/office/drawing/2014/main" id="{E06D1937-2DC5-4953-17CD-B33966465DBF}"/>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34</a:t>
            </a:r>
          </a:p>
        </p:txBody>
      </p:sp>
      <p:sp>
        <p:nvSpPr>
          <p:cNvPr id="93" name="Rectangle: Rounded Corners 92">
            <a:extLst>
              <a:ext uri="{FF2B5EF4-FFF2-40B4-BE49-F238E27FC236}">
                <a16:creationId xmlns:a16="http://schemas.microsoft.com/office/drawing/2014/main" id="{DF38BDE0-9502-2C29-F9FD-9196AFA470C6}"/>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33</a:t>
            </a:r>
          </a:p>
        </p:txBody>
      </p:sp>
      <p:sp>
        <p:nvSpPr>
          <p:cNvPr id="94" name="Rectangle: Rounded Corners 93">
            <a:extLst>
              <a:ext uri="{FF2B5EF4-FFF2-40B4-BE49-F238E27FC236}">
                <a16:creationId xmlns:a16="http://schemas.microsoft.com/office/drawing/2014/main" id="{BD1F4F2B-EAC2-7B74-3593-215DD7947A45}"/>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32</a:t>
            </a:r>
          </a:p>
        </p:txBody>
      </p:sp>
      <p:sp>
        <p:nvSpPr>
          <p:cNvPr id="95" name="Rectangle: Rounded Corners 94">
            <a:extLst>
              <a:ext uri="{FF2B5EF4-FFF2-40B4-BE49-F238E27FC236}">
                <a16:creationId xmlns:a16="http://schemas.microsoft.com/office/drawing/2014/main" id="{8133A8ED-418D-C551-9AF0-00406FB25E6C}"/>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31</a:t>
            </a:r>
          </a:p>
        </p:txBody>
      </p:sp>
      <p:sp>
        <p:nvSpPr>
          <p:cNvPr id="96" name="Rectangle: Rounded Corners 95">
            <a:extLst>
              <a:ext uri="{FF2B5EF4-FFF2-40B4-BE49-F238E27FC236}">
                <a16:creationId xmlns:a16="http://schemas.microsoft.com/office/drawing/2014/main" id="{C55525E9-21F9-AEE3-8671-D06E93FF799F}"/>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30</a:t>
            </a:r>
          </a:p>
        </p:txBody>
      </p:sp>
      <p:sp>
        <p:nvSpPr>
          <p:cNvPr id="97" name="Rectangle: Rounded Corners 96">
            <a:extLst>
              <a:ext uri="{FF2B5EF4-FFF2-40B4-BE49-F238E27FC236}">
                <a16:creationId xmlns:a16="http://schemas.microsoft.com/office/drawing/2014/main" id="{04BCAF61-D31F-0BB8-6049-0A2318636DE9}"/>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29</a:t>
            </a:r>
          </a:p>
        </p:txBody>
      </p:sp>
      <p:sp>
        <p:nvSpPr>
          <p:cNvPr id="98" name="Rectangle: Rounded Corners 97">
            <a:extLst>
              <a:ext uri="{FF2B5EF4-FFF2-40B4-BE49-F238E27FC236}">
                <a16:creationId xmlns:a16="http://schemas.microsoft.com/office/drawing/2014/main" id="{6EC1C26C-579B-F36E-0B8E-3313432215FF}"/>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28</a:t>
            </a:r>
          </a:p>
        </p:txBody>
      </p:sp>
      <p:sp>
        <p:nvSpPr>
          <p:cNvPr id="99" name="Rectangle: Rounded Corners 98">
            <a:extLst>
              <a:ext uri="{FF2B5EF4-FFF2-40B4-BE49-F238E27FC236}">
                <a16:creationId xmlns:a16="http://schemas.microsoft.com/office/drawing/2014/main" id="{93CCF12A-5D46-465F-2A2A-CC3F62D0D821}"/>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27</a:t>
            </a:r>
          </a:p>
        </p:txBody>
      </p:sp>
      <p:sp>
        <p:nvSpPr>
          <p:cNvPr id="100" name="Rectangle: Rounded Corners 99">
            <a:extLst>
              <a:ext uri="{FF2B5EF4-FFF2-40B4-BE49-F238E27FC236}">
                <a16:creationId xmlns:a16="http://schemas.microsoft.com/office/drawing/2014/main" id="{71ED282C-8C1A-1455-6975-4FD4CE486E83}"/>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26</a:t>
            </a:r>
          </a:p>
        </p:txBody>
      </p:sp>
      <p:sp>
        <p:nvSpPr>
          <p:cNvPr id="101" name="Rectangle: Rounded Corners 100">
            <a:extLst>
              <a:ext uri="{FF2B5EF4-FFF2-40B4-BE49-F238E27FC236}">
                <a16:creationId xmlns:a16="http://schemas.microsoft.com/office/drawing/2014/main" id="{60DC4425-3993-9A91-360A-E804EB3DE9BE}"/>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25</a:t>
            </a:r>
          </a:p>
        </p:txBody>
      </p:sp>
      <p:sp>
        <p:nvSpPr>
          <p:cNvPr id="102" name="Rectangle: Rounded Corners 101">
            <a:extLst>
              <a:ext uri="{FF2B5EF4-FFF2-40B4-BE49-F238E27FC236}">
                <a16:creationId xmlns:a16="http://schemas.microsoft.com/office/drawing/2014/main" id="{6257BC2B-3CB6-A5E8-EFEA-71394D3AB785}"/>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24</a:t>
            </a:r>
          </a:p>
        </p:txBody>
      </p:sp>
      <p:sp>
        <p:nvSpPr>
          <p:cNvPr id="103" name="Rectangle: Rounded Corners 102">
            <a:extLst>
              <a:ext uri="{FF2B5EF4-FFF2-40B4-BE49-F238E27FC236}">
                <a16:creationId xmlns:a16="http://schemas.microsoft.com/office/drawing/2014/main" id="{04035C5F-00A4-A032-71F4-D36DD1DC0BB2}"/>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23</a:t>
            </a:r>
          </a:p>
        </p:txBody>
      </p:sp>
      <p:sp>
        <p:nvSpPr>
          <p:cNvPr id="104" name="Rectangle: Rounded Corners 103">
            <a:extLst>
              <a:ext uri="{FF2B5EF4-FFF2-40B4-BE49-F238E27FC236}">
                <a16:creationId xmlns:a16="http://schemas.microsoft.com/office/drawing/2014/main" id="{5B97D5A7-879D-C4FB-9683-51BA2A158DFC}"/>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22</a:t>
            </a:r>
          </a:p>
        </p:txBody>
      </p:sp>
      <p:sp>
        <p:nvSpPr>
          <p:cNvPr id="105" name="Rectangle: Rounded Corners 104">
            <a:extLst>
              <a:ext uri="{FF2B5EF4-FFF2-40B4-BE49-F238E27FC236}">
                <a16:creationId xmlns:a16="http://schemas.microsoft.com/office/drawing/2014/main" id="{8B79AEC7-D758-2609-EBF0-EF3680C89E75}"/>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21</a:t>
            </a:r>
          </a:p>
        </p:txBody>
      </p:sp>
      <p:sp>
        <p:nvSpPr>
          <p:cNvPr id="106" name="Rectangle: Rounded Corners 105">
            <a:extLst>
              <a:ext uri="{FF2B5EF4-FFF2-40B4-BE49-F238E27FC236}">
                <a16:creationId xmlns:a16="http://schemas.microsoft.com/office/drawing/2014/main" id="{3165FED6-A403-AEE8-D60F-C091195BC3E7}"/>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20</a:t>
            </a:r>
          </a:p>
        </p:txBody>
      </p:sp>
      <p:sp>
        <p:nvSpPr>
          <p:cNvPr id="107" name="Rectangle: Rounded Corners 106">
            <a:extLst>
              <a:ext uri="{FF2B5EF4-FFF2-40B4-BE49-F238E27FC236}">
                <a16:creationId xmlns:a16="http://schemas.microsoft.com/office/drawing/2014/main" id="{7C3728BA-3806-6154-45EE-53B1315B4A73}"/>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19</a:t>
            </a:r>
          </a:p>
        </p:txBody>
      </p:sp>
      <p:sp>
        <p:nvSpPr>
          <p:cNvPr id="108" name="Rectangle: Rounded Corners 107">
            <a:extLst>
              <a:ext uri="{FF2B5EF4-FFF2-40B4-BE49-F238E27FC236}">
                <a16:creationId xmlns:a16="http://schemas.microsoft.com/office/drawing/2014/main" id="{F0A9296D-807F-C144-42BB-66B9B35CAA5A}"/>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18</a:t>
            </a:r>
          </a:p>
        </p:txBody>
      </p:sp>
      <p:sp>
        <p:nvSpPr>
          <p:cNvPr id="109" name="Rectangle: Rounded Corners 108">
            <a:extLst>
              <a:ext uri="{FF2B5EF4-FFF2-40B4-BE49-F238E27FC236}">
                <a16:creationId xmlns:a16="http://schemas.microsoft.com/office/drawing/2014/main" id="{1B3DBFF9-E6C3-646B-DB0E-D934C775716F}"/>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17</a:t>
            </a:r>
          </a:p>
        </p:txBody>
      </p:sp>
      <p:sp>
        <p:nvSpPr>
          <p:cNvPr id="110" name="Rectangle: Rounded Corners 109">
            <a:extLst>
              <a:ext uri="{FF2B5EF4-FFF2-40B4-BE49-F238E27FC236}">
                <a16:creationId xmlns:a16="http://schemas.microsoft.com/office/drawing/2014/main" id="{67512184-3A82-5ABD-4E6E-6611D5D5F012}"/>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16</a:t>
            </a:r>
          </a:p>
        </p:txBody>
      </p:sp>
      <p:sp>
        <p:nvSpPr>
          <p:cNvPr id="111" name="Rectangle: Rounded Corners 110">
            <a:extLst>
              <a:ext uri="{FF2B5EF4-FFF2-40B4-BE49-F238E27FC236}">
                <a16:creationId xmlns:a16="http://schemas.microsoft.com/office/drawing/2014/main" id="{D1A8956B-B70F-E30B-8898-C2FB3542BE85}"/>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15</a:t>
            </a:r>
          </a:p>
        </p:txBody>
      </p:sp>
      <p:sp>
        <p:nvSpPr>
          <p:cNvPr id="112" name="Rectangle: Rounded Corners 111">
            <a:extLst>
              <a:ext uri="{FF2B5EF4-FFF2-40B4-BE49-F238E27FC236}">
                <a16:creationId xmlns:a16="http://schemas.microsoft.com/office/drawing/2014/main" id="{411B8A98-27BE-D014-6CFF-795CCEAE05ED}"/>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14</a:t>
            </a:r>
          </a:p>
        </p:txBody>
      </p:sp>
      <p:sp>
        <p:nvSpPr>
          <p:cNvPr id="113" name="Rectangle: Rounded Corners 112">
            <a:extLst>
              <a:ext uri="{FF2B5EF4-FFF2-40B4-BE49-F238E27FC236}">
                <a16:creationId xmlns:a16="http://schemas.microsoft.com/office/drawing/2014/main" id="{FEE28630-A0BD-ED72-F8F6-5CABF736902E}"/>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13</a:t>
            </a:r>
          </a:p>
        </p:txBody>
      </p:sp>
      <p:sp>
        <p:nvSpPr>
          <p:cNvPr id="114" name="Rectangle: Rounded Corners 113">
            <a:extLst>
              <a:ext uri="{FF2B5EF4-FFF2-40B4-BE49-F238E27FC236}">
                <a16:creationId xmlns:a16="http://schemas.microsoft.com/office/drawing/2014/main" id="{E6EBD0FF-7962-A8F1-934A-87E1A0CAF9D5}"/>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12</a:t>
            </a:r>
          </a:p>
        </p:txBody>
      </p:sp>
      <p:sp>
        <p:nvSpPr>
          <p:cNvPr id="115" name="Rectangle: Rounded Corners 114">
            <a:extLst>
              <a:ext uri="{FF2B5EF4-FFF2-40B4-BE49-F238E27FC236}">
                <a16:creationId xmlns:a16="http://schemas.microsoft.com/office/drawing/2014/main" id="{D4FEC1E9-26DD-3D41-B96C-14EACB63FF2B}"/>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11</a:t>
            </a:r>
          </a:p>
        </p:txBody>
      </p:sp>
      <p:sp>
        <p:nvSpPr>
          <p:cNvPr id="116" name="Rectangle: Rounded Corners 115">
            <a:extLst>
              <a:ext uri="{FF2B5EF4-FFF2-40B4-BE49-F238E27FC236}">
                <a16:creationId xmlns:a16="http://schemas.microsoft.com/office/drawing/2014/main" id="{DA76418E-B054-CAB9-1CE6-7C1704F4F4DC}"/>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10</a:t>
            </a:r>
          </a:p>
        </p:txBody>
      </p:sp>
      <p:sp>
        <p:nvSpPr>
          <p:cNvPr id="117" name="Rectangle: Rounded Corners 116">
            <a:extLst>
              <a:ext uri="{FF2B5EF4-FFF2-40B4-BE49-F238E27FC236}">
                <a16:creationId xmlns:a16="http://schemas.microsoft.com/office/drawing/2014/main" id="{90A1E04D-3BBD-FBB0-669D-511C6172FDA4}"/>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09</a:t>
            </a:r>
          </a:p>
        </p:txBody>
      </p:sp>
      <p:sp>
        <p:nvSpPr>
          <p:cNvPr id="118" name="Rectangle: Rounded Corners 117">
            <a:extLst>
              <a:ext uri="{FF2B5EF4-FFF2-40B4-BE49-F238E27FC236}">
                <a16:creationId xmlns:a16="http://schemas.microsoft.com/office/drawing/2014/main" id="{E2DC4A85-950E-CA46-F67C-B4AF1C2C41C8}"/>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08</a:t>
            </a:r>
          </a:p>
        </p:txBody>
      </p:sp>
      <p:sp>
        <p:nvSpPr>
          <p:cNvPr id="119" name="Rectangle: Rounded Corners 118">
            <a:extLst>
              <a:ext uri="{FF2B5EF4-FFF2-40B4-BE49-F238E27FC236}">
                <a16:creationId xmlns:a16="http://schemas.microsoft.com/office/drawing/2014/main" id="{83CF828D-690F-0C7E-147D-AFB34D47D156}"/>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07</a:t>
            </a:r>
          </a:p>
        </p:txBody>
      </p:sp>
      <p:sp>
        <p:nvSpPr>
          <p:cNvPr id="120" name="Rectangle: Rounded Corners 119">
            <a:extLst>
              <a:ext uri="{FF2B5EF4-FFF2-40B4-BE49-F238E27FC236}">
                <a16:creationId xmlns:a16="http://schemas.microsoft.com/office/drawing/2014/main" id="{D9A19E5B-54D7-867E-DC0C-42BE508F18EC}"/>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06</a:t>
            </a:r>
          </a:p>
        </p:txBody>
      </p:sp>
      <p:sp>
        <p:nvSpPr>
          <p:cNvPr id="121" name="Rectangle: Rounded Corners 120">
            <a:extLst>
              <a:ext uri="{FF2B5EF4-FFF2-40B4-BE49-F238E27FC236}">
                <a16:creationId xmlns:a16="http://schemas.microsoft.com/office/drawing/2014/main" id="{6BD23161-148B-7B48-7510-65497CB7FFC6}"/>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05</a:t>
            </a:r>
          </a:p>
        </p:txBody>
      </p:sp>
      <p:sp>
        <p:nvSpPr>
          <p:cNvPr id="122" name="Rectangle: Rounded Corners 121">
            <a:extLst>
              <a:ext uri="{FF2B5EF4-FFF2-40B4-BE49-F238E27FC236}">
                <a16:creationId xmlns:a16="http://schemas.microsoft.com/office/drawing/2014/main" id="{AE794DD5-0B9F-AF14-3D65-AB310DA8F63B}"/>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04</a:t>
            </a:r>
          </a:p>
        </p:txBody>
      </p:sp>
      <p:sp>
        <p:nvSpPr>
          <p:cNvPr id="123" name="Rectangle: Rounded Corners 122">
            <a:extLst>
              <a:ext uri="{FF2B5EF4-FFF2-40B4-BE49-F238E27FC236}">
                <a16:creationId xmlns:a16="http://schemas.microsoft.com/office/drawing/2014/main" id="{AE64A3B9-E940-2A54-C3EB-83CA1350DFF8}"/>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03</a:t>
            </a:r>
          </a:p>
        </p:txBody>
      </p:sp>
      <p:sp>
        <p:nvSpPr>
          <p:cNvPr id="124" name="Rectangle: Rounded Corners 123">
            <a:extLst>
              <a:ext uri="{FF2B5EF4-FFF2-40B4-BE49-F238E27FC236}">
                <a16:creationId xmlns:a16="http://schemas.microsoft.com/office/drawing/2014/main" id="{DBF724F7-437D-ABBE-E673-13179AA3620E}"/>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02</a:t>
            </a:r>
          </a:p>
        </p:txBody>
      </p:sp>
      <p:sp>
        <p:nvSpPr>
          <p:cNvPr id="125" name="Rectangle: Rounded Corners 124">
            <a:extLst>
              <a:ext uri="{FF2B5EF4-FFF2-40B4-BE49-F238E27FC236}">
                <a16:creationId xmlns:a16="http://schemas.microsoft.com/office/drawing/2014/main" id="{6228A4BF-C0F8-2299-61DF-A2C60EAD78AD}"/>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01</a:t>
            </a:r>
          </a:p>
        </p:txBody>
      </p:sp>
      <p:sp>
        <p:nvSpPr>
          <p:cNvPr id="126" name="Rectangle: Rounded Corners 125">
            <a:extLst>
              <a:ext uri="{FF2B5EF4-FFF2-40B4-BE49-F238E27FC236}">
                <a16:creationId xmlns:a16="http://schemas.microsoft.com/office/drawing/2014/main" id="{3584B9DD-9287-EBFA-E2DE-71FA9CB571DD}"/>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00</a:t>
            </a:r>
          </a:p>
        </p:txBody>
      </p:sp>
      <p:sp>
        <p:nvSpPr>
          <p:cNvPr id="127" name="Rectangle: Rounded Corners 126">
            <a:extLst>
              <a:ext uri="{FF2B5EF4-FFF2-40B4-BE49-F238E27FC236}">
                <a16:creationId xmlns:a16="http://schemas.microsoft.com/office/drawing/2014/main" id="{7DE4C62B-679D-C327-C547-038C75579DA5}"/>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59</a:t>
            </a:r>
          </a:p>
        </p:txBody>
      </p:sp>
      <p:sp>
        <p:nvSpPr>
          <p:cNvPr id="128" name="Rectangle: Rounded Corners 127">
            <a:extLst>
              <a:ext uri="{FF2B5EF4-FFF2-40B4-BE49-F238E27FC236}">
                <a16:creationId xmlns:a16="http://schemas.microsoft.com/office/drawing/2014/main" id="{C0829EAA-632E-64D5-5091-78B667772EC0}"/>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58</a:t>
            </a:r>
          </a:p>
        </p:txBody>
      </p:sp>
      <p:sp>
        <p:nvSpPr>
          <p:cNvPr id="129" name="Rectangle: Rounded Corners 128">
            <a:extLst>
              <a:ext uri="{FF2B5EF4-FFF2-40B4-BE49-F238E27FC236}">
                <a16:creationId xmlns:a16="http://schemas.microsoft.com/office/drawing/2014/main" id="{A5663AFD-0188-AFAB-4D7A-78C544D75F4C}"/>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57</a:t>
            </a:r>
          </a:p>
        </p:txBody>
      </p:sp>
      <p:sp>
        <p:nvSpPr>
          <p:cNvPr id="130" name="Rectangle: Rounded Corners 129">
            <a:extLst>
              <a:ext uri="{FF2B5EF4-FFF2-40B4-BE49-F238E27FC236}">
                <a16:creationId xmlns:a16="http://schemas.microsoft.com/office/drawing/2014/main" id="{D4852556-A131-452A-D303-7E67571F7C0C}"/>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56</a:t>
            </a:r>
          </a:p>
        </p:txBody>
      </p:sp>
      <p:sp>
        <p:nvSpPr>
          <p:cNvPr id="131" name="Rectangle: Rounded Corners 130">
            <a:extLst>
              <a:ext uri="{FF2B5EF4-FFF2-40B4-BE49-F238E27FC236}">
                <a16:creationId xmlns:a16="http://schemas.microsoft.com/office/drawing/2014/main" id="{D4E1CE3F-1DF1-911D-025F-13CECA9E5E79}"/>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55</a:t>
            </a:r>
          </a:p>
        </p:txBody>
      </p:sp>
      <p:sp>
        <p:nvSpPr>
          <p:cNvPr id="132" name="Rectangle: Rounded Corners 131">
            <a:extLst>
              <a:ext uri="{FF2B5EF4-FFF2-40B4-BE49-F238E27FC236}">
                <a16:creationId xmlns:a16="http://schemas.microsoft.com/office/drawing/2014/main" id="{2856F18B-3F14-9FB0-9A49-7EA55F541EE0}"/>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54</a:t>
            </a:r>
          </a:p>
        </p:txBody>
      </p:sp>
      <p:sp>
        <p:nvSpPr>
          <p:cNvPr id="133" name="Rectangle: Rounded Corners 132">
            <a:extLst>
              <a:ext uri="{FF2B5EF4-FFF2-40B4-BE49-F238E27FC236}">
                <a16:creationId xmlns:a16="http://schemas.microsoft.com/office/drawing/2014/main" id="{47B017FD-A66A-EE11-0A35-D18B0BB3BAAB}"/>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53</a:t>
            </a:r>
          </a:p>
        </p:txBody>
      </p:sp>
      <p:sp>
        <p:nvSpPr>
          <p:cNvPr id="134" name="Rectangle: Rounded Corners 133">
            <a:extLst>
              <a:ext uri="{FF2B5EF4-FFF2-40B4-BE49-F238E27FC236}">
                <a16:creationId xmlns:a16="http://schemas.microsoft.com/office/drawing/2014/main" id="{EE367CA1-5969-9563-9CAF-086FD00B3C30}"/>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52</a:t>
            </a:r>
          </a:p>
        </p:txBody>
      </p:sp>
      <p:sp>
        <p:nvSpPr>
          <p:cNvPr id="135" name="Rectangle: Rounded Corners 134">
            <a:extLst>
              <a:ext uri="{FF2B5EF4-FFF2-40B4-BE49-F238E27FC236}">
                <a16:creationId xmlns:a16="http://schemas.microsoft.com/office/drawing/2014/main" id="{2E2D90AD-2B31-9265-EA03-96F1C32CD436}"/>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51</a:t>
            </a:r>
          </a:p>
        </p:txBody>
      </p:sp>
      <p:sp>
        <p:nvSpPr>
          <p:cNvPr id="136" name="Rectangle: Rounded Corners 135">
            <a:extLst>
              <a:ext uri="{FF2B5EF4-FFF2-40B4-BE49-F238E27FC236}">
                <a16:creationId xmlns:a16="http://schemas.microsoft.com/office/drawing/2014/main" id="{D731A126-EEA2-BE3B-EA29-00EFFF8B4239}"/>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50</a:t>
            </a:r>
          </a:p>
        </p:txBody>
      </p:sp>
      <p:sp>
        <p:nvSpPr>
          <p:cNvPr id="137" name="Rectangle: Rounded Corners 136">
            <a:extLst>
              <a:ext uri="{FF2B5EF4-FFF2-40B4-BE49-F238E27FC236}">
                <a16:creationId xmlns:a16="http://schemas.microsoft.com/office/drawing/2014/main" id="{16D869F2-9C38-1335-FA56-D83734CA511B}"/>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49</a:t>
            </a:r>
          </a:p>
        </p:txBody>
      </p:sp>
      <p:sp>
        <p:nvSpPr>
          <p:cNvPr id="138" name="Rectangle: Rounded Corners 137">
            <a:extLst>
              <a:ext uri="{FF2B5EF4-FFF2-40B4-BE49-F238E27FC236}">
                <a16:creationId xmlns:a16="http://schemas.microsoft.com/office/drawing/2014/main" id="{C8C8FF2D-5C91-7F7A-6FDA-9C7870287BC6}"/>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48</a:t>
            </a:r>
          </a:p>
        </p:txBody>
      </p:sp>
      <p:sp>
        <p:nvSpPr>
          <p:cNvPr id="139" name="Rectangle: Rounded Corners 138">
            <a:extLst>
              <a:ext uri="{FF2B5EF4-FFF2-40B4-BE49-F238E27FC236}">
                <a16:creationId xmlns:a16="http://schemas.microsoft.com/office/drawing/2014/main" id="{7934BE2E-6EC5-286D-0C27-3D9A94DA8D03}"/>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47</a:t>
            </a:r>
          </a:p>
        </p:txBody>
      </p:sp>
      <p:sp>
        <p:nvSpPr>
          <p:cNvPr id="140" name="Rectangle: Rounded Corners 139">
            <a:extLst>
              <a:ext uri="{FF2B5EF4-FFF2-40B4-BE49-F238E27FC236}">
                <a16:creationId xmlns:a16="http://schemas.microsoft.com/office/drawing/2014/main" id="{D6D6CC44-CCB3-8525-D36E-E7264BC591DF}"/>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46</a:t>
            </a:r>
          </a:p>
        </p:txBody>
      </p:sp>
      <p:sp>
        <p:nvSpPr>
          <p:cNvPr id="141" name="Rectangle: Rounded Corners 140">
            <a:extLst>
              <a:ext uri="{FF2B5EF4-FFF2-40B4-BE49-F238E27FC236}">
                <a16:creationId xmlns:a16="http://schemas.microsoft.com/office/drawing/2014/main" id="{1883B161-B886-0363-31EE-0975A4834219}"/>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45</a:t>
            </a:r>
          </a:p>
        </p:txBody>
      </p:sp>
      <p:sp>
        <p:nvSpPr>
          <p:cNvPr id="142" name="Rectangle: Rounded Corners 141">
            <a:extLst>
              <a:ext uri="{FF2B5EF4-FFF2-40B4-BE49-F238E27FC236}">
                <a16:creationId xmlns:a16="http://schemas.microsoft.com/office/drawing/2014/main" id="{8CE3346D-4BDB-8F4C-99DD-D63C78CCE7FD}"/>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44</a:t>
            </a:r>
          </a:p>
        </p:txBody>
      </p:sp>
      <p:sp>
        <p:nvSpPr>
          <p:cNvPr id="143" name="Rectangle: Rounded Corners 142">
            <a:extLst>
              <a:ext uri="{FF2B5EF4-FFF2-40B4-BE49-F238E27FC236}">
                <a16:creationId xmlns:a16="http://schemas.microsoft.com/office/drawing/2014/main" id="{8021D2DC-8C16-9B31-E957-F37C6A170E3C}"/>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43</a:t>
            </a:r>
          </a:p>
        </p:txBody>
      </p:sp>
      <p:sp>
        <p:nvSpPr>
          <p:cNvPr id="144" name="Rectangle: Rounded Corners 143">
            <a:extLst>
              <a:ext uri="{FF2B5EF4-FFF2-40B4-BE49-F238E27FC236}">
                <a16:creationId xmlns:a16="http://schemas.microsoft.com/office/drawing/2014/main" id="{0C6AA4E2-607B-752B-4345-2AA6E112820C}"/>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42</a:t>
            </a:r>
          </a:p>
        </p:txBody>
      </p:sp>
      <p:sp>
        <p:nvSpPr>
          <p:cNvPr id="145" name="Rectangle: Rounded Corners 144">
            <a:extLst>
              <a:ext uri="{FF2B5EF4-FFF2-40B4-BE49-F238E27FC236}">
                <a16:creationId xmlns:a16="http://schemas.microsoft.com/office/drawing/2014/main" id="{7449D88D-3DAE-70E4-2383-3A00CB7CBE4A}"/>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41</a:t>
            </a:r>
          </a:p>
        </p:txBody>
      </p:sp>
      <p:sp>
        <p:nvSpPr>
          <p:cNvPr id="146" name="Rectangle: Rounded Corners 145">
            <a:extLst>
              <a:ext uri="{FF2B5EF4-FFF2-40B4-BE49-F238E27FC236}">
                <a16:creationId xmlns:a16="http://schemas.microsoft.com/office/drawing/2014/main" id="{19014B72-35D2-3BD9-3D2A-DC2B68E56065}"/>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40</a:t>
            </a:r>
          </a:p>
        </p:txBody>
      </p:sp>
      <p:sp>
        <p:nvSpPr>
          <p:cNvPr id="147" name="Rectangle: Rounded Corners 146">
            <a:extLst>
              <a:ext uri="{FF2B5EF4-FFF2-40B4-BE49-F238E27FC236}">
                <a16:creationId xmlns:a16="http://schemas.microsoft.com/office/drawing/2014/main" id="{22A7F924-7C0E-6843-440A-361295EF3C27}"/>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39</a:t>
            </a:r>
          </a:p>
        </p:txBody>
      </p:sp>
      <p:sp>
        <p:nvSpPr>
          <p:cNvPr id="148" name="Rectangle: Rounded Corners 147">
            <a:extLst>
              <a:ext uri="{FF2B5EF4-FFF2-40B4-BE49-F238E27FC236}">
                <a16:creationId xmlns:a16="http://schemas.microsoft.com/office/drawing/2014/main" id="{49B78F62-6572-BDD0-0445-13B36269BE46}"/>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38</a:t>
            </a:r>
          </a:p>
        </p:txBody>
      </p:sp>
      <p:sp>
        <p:nvSpPr>
          <p:cNvPr id="149" name="Rectangle: Rounded Corners 148">
            <a:extLst>
              <a:ext uri="{FF2B5EF4-FFF2-40B4-BE49-F238E27FC236}">
                <a16:creationId xmlns:a16="http://schemas.microsoft.com/office/drawing/2014/main" id="{93DF62A0-12A1-9135-BC6B-C90DB5A9DF87}"/>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37</a:t>
            </a:r>
          </a:p>
        </p:txBody>
      </p:sp>
      <p:sp>
        <p:nvSpPr>
          <p:cNvPr id="150" name="Rectangle: Rounded Corners 149">
            <a:extLst>
              <a:ext uri="{FF2B5EF4-FFF2-40B4-BE49-F238E27FC236}">
                <a16:creationId xmlns:a16="http://schemas.microsoft.com/office/drawing/2014/main" id="{7649E6EE-76C3-311C-D6FE-441B0041D998}"/>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36</a:t>
            </a:r>
          </a:p>
        </p:txBody>
      </p:sp>
      <p:sp>
        <p:nvSpPr>
          <p:cNvPr id="151" name="Rectangle: Rounded Corners 150">
            <a:extLst>
              <a:ext uri="{FF2B5EF4-FFF2-40B4-BE49-F238E27FC236}">
                <a16:creationId xmlns:a16="http://schemas.microsoft.com/office/drawing/2014/main" id="{7C688892-6660-1A69-2F54-89349216C890}"/>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35</a:t>
            </a:r>
          </a:p>
        </p:txBody>
      </p:sp>
      <p:sp>
        <p:nvSpPr>
          <p:cNvPr id="152" name="Rectangle: Rounded Corners 151">
            <a:extLst>
              <a:ext uri="{FF2B5EF4-FFF2-40B4-BE49-F238E27FC236}">
                <a16:creationId xmlns:a16="http://schemas.microsoft.com/office/drawing/2014/main" id="{2E50BF36-02EE-9FE5-56A8-857A092C68C0}"/>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34</a:t>
            </a:r>
          </a:p>
        </p:txBody>
      </p:sp>
      <p:sp>
        <p:nvSpPr>
          <p:cNvPr id="153" name="Rectangle: Rounded Corners 152">
            <a:extLst>
              <a:ext uri="{FF2B5EF4-FFF2-40B4-BE49-F238E27FC236}">
                <a16:creationId xmlns:a16="http://schemas.microsoft.com/office/drawing/2014/main" id="{C7619008-11C0-1156-5FE3-598EB206264F}"/>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43</a:t>
            </a:r>
          </a:p>
        </p:txBody>
      </p:sp>
      <p:sp>
        <p:nvSpPr>
          <p:cNvPr id="154" name="Rectangle: Rounded Corners 153">
            <a:extLst>
              <a:ext uri="{FF2B5EF4-FFF2-40B4-BE49-F238E27FC236}">
                <a16:creationId xmlns:a16="http://schemas.microsoft.com/office/drawing/2014/main" id="{BE71E056-FF43-DAE6-CAF4-373FACB142DA}"/>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32</a:t>
            </a:r>
          </a:p>
        </p:txBody>
      </p:sp>
      <p:sp>
        <p:nvSpPr>
          <p:cNvPr id="155" name="Rectangle: Rounded Corners 154">
            <a:extLst>
              <a:ext uri="{FF2B5EF4-FFF2-40B4-BE49-F238E27FC236}">
                <a16:creationId xmlns:a16="http://schemas.microsoft.com/office/drawing/2014/main" id="{B5F361CE-7656-0C76-201C-D1B6EEAD8118}"/>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31</a:t>
            </a:r>
          </a:p>
        </p:txBody>
      </p:sp>
      <p:sp>
        <p:nvSpPr>
          <p:cNvPr id="156" name="Rectangle: Rounded Corners 155">
            <a:extLst>
              <a:ext uri="{FF2B5EF4-FFF2-40B4-BE49-F238E27FC236}">
                <a16:creationId xmlns:a16="http://schemas.microsoft.com/office/drawing/2014/main" id="{A0F56B31-9957-6779-AB79-63439A859C9E}"/>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30</a:t>
            </a:r>
          </a:p>
        </p:txBody>
      </p:sp>
      <p:sp>
        <p:nvSpPr>
          <p:cNvPr id="157" name="Rectangle: Rounded Corners 156">
            <a:extLst>
              <a:ext uri="{FF2B5EF4-FFF2-40B4-BE49-F238E27FC236}">
                <a16:creationId xmlns:a16="http://schemas.microsoft.com/office/drawing/2014/main" id="{222EA926-94FF-C2A7-542C-5036E60E0458}"/>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29</a:t>
            </a:r>
          </a:p>
        </p:txBody>
      </p:sp>
      <p:sp>
        <p:nvSpPr>
          <p:cNvPr id="158" name="Rectangle: Rounded Corners 157">
            <a:extLst>
              <a:ext uri="{FF2B5EF4-FFF2-40B4-BE49-F238E27FC236}">
                <a16:creationId xmlns:a16="http://schemas.microsoft.com/office/drawing/2014/main" id="{D59CD209-5872-C721-2F2B-1F7862930F6A}"/>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28</a:t>
            </a:r>
          </a:p>
        </p:txBody>
      </p:sp>
      <p:sp>
        <p:nvSpPr>
          <p:cNvPr id="159" name="Rectangle: Rounded Corners 158">
            <a:extLst>
              <a:ext uri="{FF2B5EF4-FFF2-40B4-BE49-F238E27FC236}">
                <a16:creationId xmlns:a16="http://schemas.microsoft.com/office/drawing/2014/main" id="{F8D27AEB-120D-4775-876A-73A5FF55D587}"/>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27</a:t>
            </a:r>
          </a:p>
        </p:txBody>
      </p:sp>
      <p:sp>
        <p:nvSpPr>
          <p:cNvPr id="160" name="Rectangle: Rounded Corners 159">
            <a:extLst>
              <a:ext uri="{FF2B5EF4-FFF2-40B4-BE49-F238E27FC236}">
                <a16:creationId xmlns:a16="http://schemas.microsoft.com/office/drawing/2014/main" id="{8F24CC89-7BA8-87BC-5844-D0C2CC315C68}"/>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26</a:t>
            </a:r>
          </a:p>
        </p:txBody>
      </p:sp>
      <p:sp>
        <p:nvSpPr>
          <p:cNvPr id="161" name="Rectangle: Rounded Corners 160">
            <a:extLst>
              <a:ext uri="{FF2B5EF4-FFF2-40B4-BE49-F238E27FC236}">
                <a16:creationId xmlns:a16="http://schemas.microsoft.com/office/drawing/2014/main" id="{1A7CF290-BA2F-DB3B-ED10-4191D990C6CA}"/>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25</a:t>
            </a:r>
          </a:p>
        </p:txBody>
      </p:sp>
      <p:sp>
        <p:nvSpPr>
          <p:cNvPr id="162" name="Rectangle: Rounded Corners 161">
            <a:extLst>
              <a:ext uri="{FF2B5EF4-FFF2-40B4-BE49-F238E27FC236}">
                <a16:creationId xmlns:a16="http://schemas.microsoft.com/office/drawing/2014/main" id="{3C9624D9-F5A2-D9FA-46EF-34825EF4A152}"/>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24</a:t>
            </a:r>
          </a:p>
        </p:txBody>
      </p:sp>
      <p:sp>
        <p:nvSpPr>
          <p:cNvPr id="163" name="Rectangle: Rounded Corners 162">
            <a:extLst>
              <a:ext uri="{FF2B5EF4-FFF2-40B4-BE49-F238E27FC236}">
                <a16:creationId xmlns:a16="http://schemas.microsoft.com/office/drawing/2014/main" id="{65B77A33-46BE-38BC-A5BA-8EC8B0096177}"/>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23</a:t>
            </a:r>
          </a:p>
        </p:txBody>
      </p:sp>
      <p:sp>
        <p:nvSpPr>
          <p:cNvPr id="164" name="Rectangle: Rounded Corners 163">
            <a:extLst>
              <a:ext uri="{FF2B5EF4-FFF2-40B4-BE49-F238E27FC236}">
                <a16:creationId xmlns:a16="http://schemas.microsoft.com/office/drawing/2014/main" id="{B9FD5231-53AA-7A28-E6E0-8CA849A16913}"/>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22</a:t>
            </a:r>
          </a:p>
        </p:txBody>
      </p:sp>
      <p:sp>
        <p:nvSpPr>
          <p:cNvPr id="165" name="Rectangle: Rounded Corners 164">
            <a:extLst>
              <a:ext uri="{FF2B5EF4-FFF2-40B4-BE49-F238E27FC236}">
                <a16:creationId xmlns:a16="http://schemas.microsoft.com/office/drawing/2014/main" id="{42DC3470-831B-9F0E-D173-6E9658A66B8B}"/>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21</a:t>
            </a:r>
          </a:p>
        </p:txBody>
      </p:sp>
      <p:sp>
        <p:nvSpPr>
          <p:cNvPr id="166" name="Rectangle: Rounded Corners 165">
            <a:extLst>
              <a:ext uri="{FF2B5EF4-FFF2-40B4-BE49-F238E27FC236}">
                <a16:creationId xmlns:a16="http://schemas.microsoft.com/office/drawing/2014/main" id="{73E13E3B-72A3-E2B1-EC8A-F831A1616C34}"/>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20</a:t>
            </a:r>
          </a:p>
        </p:txBody>
      </p:sp>
      <p:sp>
        <p:nvSpPr>
          <p:cNvPr id="167" name="Rectangle: Rounded Corners 166">
            <a:extLst>
              <a:ext uri="{FF2B5EF4-FFF2-40B4-BE49-F238E27FC236}">
                <a16:creationId xmlns:a16="http://schemas.microsoft.com/office/drawing/2014/main" id="{A43C63DA-7E3B-AC4B-6AD3-6B969720B042}"/>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19</a:t>
            </a:r>
          </a:p>
        </p:txBody>
      </p:sp>
      <p:sp>
        <p:nvSpPr>
          <p:cNvPr id="168" name="Rectangle: Rounded Corners 167">
            <a:extLst>
              <a:ext uri="{FF2B5EF4-FFF2-40B4-BE49-F238E27FC236}">
                <a16:creationId xmlns:a16="http://schemas.microsoft.com/office/drawing/2014/main" id="{FF5A33A2-200B-0D2C-6ADF-49552845F3CA}"/>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18</a:t>
            </a:r>
          </a:p>
        </p:txBody>
      </p:sp>
      <p:sp>
        <p:nvSpPr>
          <p:cNvPr id="169" name="Rectangle: Rounded Corners 168">
            <a:extLst>
              <a:ext uri="{FF2B5EF4-FFF2-40B4-BE49-F238E27FC236}">
                <a16:creationId xmlns:a16="http://schemas.microsoft.com/office/drawing/2014/main" id="{6F4AED09-DC89-3F67-E978-9169989B588B}"/>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17</a:t>
            </a:r>
          </a:p>
        </p:txBody>
      </p:sp>
      <p:sp>
        <p:nvSpPr>
          <p:cNvPr id="170" name="Rectangle: Rounded Corners 169">
            <a:extLst>
              <a:ext uri="{FF2B5EF4-FFF2-40B4-BE49-F238E27FC236}">
                <a16:creationId xmlns:a16="http://schemas.microsoft.com/office/drawing/2014/main" id="{BF6BCFEB-3832-0114-2136-53FCB5497325}"/>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16</a:t>
            </a:r>
          </a:p>
        </p:txBody>
      </p:sp>
      <p:sp>
        <p:nvSpPr>
          <p:cNvPr id="171" name="Rectangle: Rounded Corners 170">
            <a:extLst>
              <a:ext uri="{FF2B5EF4-FFF2-40B4-BE49-F238E27FC236}">
                <a16:creationId xmlns:a16="http://schemas.microsoft.com/office/drawing/2014/main" id="{ABB49DEA-38CF-CA74-1D3F-74E78631FFC4}"/>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15</a:t>
            </a:r>
          </a:p>
        </p:txBody>
      </p:sp>
      <p:sp>
        <p:nvSpPr>
          <p:cNvPr id="172" name="Rectangle: Rounded Corners 171">
            <a:extLst>
              <a:ext uri="{FF2B5EF4-FFF2-40B4-BE49-F238E27FC236}">
                <a16:creationId xmlns:a16="http://schemas.microsoft.com/office/drawing/2014/main" id="{2A220030-44C4-7A59-3FFE-012367125A29}"/>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14</a:t>
            </a:r>
          </a:p>
        </p:txBody>
      </p:sp>
      <p:sp>
        <p:nvSpPr>
          <p:cNvPr id="173" name="Rectangle: Rounded Corners 172">
            <a:extLst>
              <a:ext uri="{FF2B5EF4-FFF2-40B4-BE49-F238E27FC236}">
                <a16:creationId xmlns:a16="http://schemas.microsoft.com/office/drawing/2014/main" id="{76BDB7EA-760C-7CA6-38B6-61207C0E8368}"/>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13</a:t>
            </a:r>
          </a:p>
        </p:txBody>
      </p:sp>
      <p:sp>
        <p:nvSpPr>
          <p:cNvPr id="174" name="Rectangle: Rounded Corners 173">
            <a:extLst>
              <a:ext uri="{FF2B5EF4-FFF2-40B4-BE49-F238E27FC236}">
                <a16:creationId xmlns:a16="http://schemas.microsoft.com/office/drawing/2014/main" id="{D1E7F42F-AE93-CB91-4893-7CE195DDA51C}"/>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12</a:t>
            </a:r>
          </a:p>
        </p:txBody>
      </p:sp>
      <p:sp>
        <p:nvSpPr>
          <p:cNvPr id="175" name="Rectangle: Rounded Corners 174">
            <a:extLst>
              <a:ext uri="{FF2B5EF4-FFF2-40B4-BE49-F238E27FC236}">
                <a16:creationId xmlns:a16="http://schemas.microsoft.com/office/drawing/2014/main" id="{5BAC88F3-CFBA-D9AC-517C-FB65B8BF5312}"/>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11</a:t>
            </a:r>
          </a:p>
        </p:txBody>
      </p:sp>
      <p:sp>
        <p:nvSpPr>
          <p:cNvPr id="176" name="Rectangle: Rounded Corners 175">
            <a:extLst>
              <a:ext uri="{FF2B5EF4-FFF2-40B4-BE49-F238E27FC236}">
                <a16:creationId xmlns:a16="http://schemas.microsoft.com/office/drawing/2014/main" id="{2F5AF9AD-9287-2766-4B51-BE7E80A614DE}"/>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10</a:t>
            </a:r>
          </a:p>
        </p:txBody>
      </p:sp>
      <p:sp>
        <p:nvSpPr>
          <p:cNvPr id="177" name="Rectangle: Rounded Corners 176">
            <a:extLst>
              <a:ext uri="{FF2B5EF4-FFF2-40B4-BE49-F238E27FC236}">
                <a16:creationId xmlns:a16="http://schemas.microsoft.com/office/drawing/2014/main" id="{F3D9DEA2-A4AC-929D-A954-148E618583F7}"/>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09</a:t>
            </a:r>
          </a:p>
        </p:txBody>
      </p:sp>
      <p:sp>
        <p:nvSpPr>
          <p:cNvPr id="178" name="Rectangle: Rounded Corners 177">
            <a:extLst>
              <a:ext uri="{FF2B5EF4-FFF2-40B4-BE49-F238E27FC236}">
                <a16:creationId xmlns:a16="http://schemas.microsoft.com/office/drawing/2014/main" id="{D70B36C7-9382-7CF7-4AE2-1CA4530BDF4B}"/>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08</a:t>
            </a:r>
          </a:p>
        </p:txBody>
      </p:sp>
      <p:sp>
        <p:nvSpPr>
          <p:cNvPr id="179" name="Rectangle: Rounded Corners 178">
            <a:extLst>
              <a:ext uri="{FF2B5EF4-FFF2-40B4-BE49-F238E27FC236}">
                <a16:creationId xmlns:a16="http://schemas.microsoft.com/office/drawing/2014/main" id="{7F8929A4-0FCE-3D80-7F98-CA057CBC6F65}"/>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07</a:t>
            </a:r>
          </a:p>
        </p:txBody>
      </p:sp>
      <p:sp>
        <p:nvSpPr>
          <p:cNvPr id="180" name="Rectangle: Rounded Corners 179">
            <a:extLst>
              <a:ext uri="{FF2B5EF4-FFF2-40B4-BE49-F238E27FC236}">
                <a16:creationId xmlns:a16="http://schemas.microsoft.com/office/drawing/2014/main" id="{3396D2C6-A9BB-8DA2-9483-E7DC52741123}"/>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06</a:t>
            </a:r>
          </a:p>
        </p:txBody>
      </p:sp>
      <p:sp>
        <p:nvSpPr>
          <p:cNvPr id="181" name="Rectangle: Rounded Corners 180">
            <a:extLst>
              <a:ext uri="{FF2B5EF4-FFF2-40B4-BE49-F238E27FC236}">
                <a16:creationId xmlns:a16="http://schemas.microsoft.com/office/drawing/2014/main" id="{ECA39C08-D6B2-750A-00E6-D202020404EB}"/>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05</a:t>
            </a:r>
          </a:p>
        </p:txBody>
      </p:sp>
      <p:sp>
        <p:nvSpPr>
          <p:cNvPr id="182" name="Rectangle: Rounded Corners 181">
            <a:extLst>
              <a:ext uri="{FF2B5EF4-FFF2-40B4-BE49-F238E27FC236}">
                <a16:creationId xmlns:a16="http://schemas.microsoft.com/office/drawing/2014/main" id="{35D9ADBD-6745-611C-0825-E690F67F9CF1}"/>
              </a:ext>
            </a:extLst>
          </p:cNvPr>
          <p:cNvSpPr/>
          <p:nvPr/>
        </p:nvSpPr>
        <p:spPr>
          <a:xfrm>
            <a:off x="9521686" y="29767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04</a:t>
            </a:r>
          </a:p>
        </p:txBody>
      </p:sp>
      <p:sp>
        <p:nvSpPr>
          <p:cNvPr id="183" name="Rectangle: Rounded Corners 182">
            <a:extLst>
              <a:ext uri="{FF2B5EF4-FFF2-40B4-BE49-F238E27FC236}">
                <a16:creationId xmlns:a16="http://schemas.microsoft.com/office/drawing/2014/main" id="{FE553DA0-AD6D-8146-CB28-5D6835732A9B}"/>
              </a:ext>
            </a:extLst>
          </p:cNvPr>
          <p:cNvSpPr/>
          <p:nvPr/>
        </p:nvSpPr>
        <p:spPr>
          <a:xfrm>
            <a:off x="9521686" y="2976769"/>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03</a:t>
            </a:r>
          </a:p>
        </p:txBody>
      </p:sp>
      <p:sp>
        <p:nvSpPr>
          <p:cNvPr id="184" name="Rectangle: Rounded Corners 183">
            <a:extLst>
              <a:ext uri="{FF2B5EF4-FFF2-40B4-BE49-F238E27FC236}">
                <a16:creationId xmlns:a16="http://schemas.microsoft.com/office/drawing/2014/main" id="{4CE24D40-166F-9763-D312-7B139CBFFB98}"/>
              </a:ext>
            </a:extLst>
          </p:cNvPr>
          <p:cNvSpPr/>
          <p:nvPr/>
        </p:nvSpPr>
        <p:spPr>
          <a:xfrm>
            <a:off x="9521686" y="2976769"/>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02</a:t>
            </a:r>
          </a:p>
        </p:txBody>
      </p:sp>
      <p:sp>
        <p:nvSpPr>
          <p:cNvPr id="185" name="Rectangle: Rounded Corners 184">
            <a:extLst>
              <a:ext uri="{FF2B5EF4-FFF2-40B4-BE49-F238E27FC236}">
                <a16:creationId xmlns:a16="http://schemas.microsoft.com/office/drawing/2014/main" id="{A3F57002-4F35-D7E3-689E-2BEB3229D482}"/>
              </a:ext>
            </a:extLst>
          </p:cNvPr>
          <p:cNvSpPr/>
          <p:nvPr/>
        </p:nvSpPr>
        <p:spPr>
          <a:xfrm>
            <a:off x="9521686" y="2976769"/>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01</a:t>
            </a:r>
          </a:p>
        </p:txBody>
      </p:sp>
      <p:sp>
        <p:nvSpPr>
          <p:cNvPr id="186" name="Rectangle: Rounded Corners 185">
            <a:extLst>
              <a:ext uri="{FF2B5EF4-FFF2-40B4-BE49-F238E27FC236}">
                <a16:creationId xmlns:a16="http://schemas.microsoft.com/office/drawing/2014/main" id="{3CBBA0A9-AE6C-D2E7-4736-F32B95C39A8A}"/>
              </a:ext>
            </a:extLst>
          </p:cNvPr>
          <p:cNvSpPr/>
          <p:nvPr/>
        </p:nvSpPr>
        <p:spPr>
          <a:xfrm>
            <a:off x="9521686" y="2976769"/>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00</a:t>
            </a:r>
          </a:p>
        </p:txBody>
      </p:sp>
      <p:sp>
        <p:nvSpPr>
          <p:cNvPr id="187" name="Rectangle: Rounded Corners 186">
            <a:extLst>
              <a:ext uri="{FF2B5EF4-FFF2-40B4-BE49-F238E27FC236}">
                <a16:creationId xmlns:a16="http://schemas.microsoft.com/office/drawing/2014/main" id="{4AB653A0-834C-A734-8643-D7C8FA6B921F}"/>
              </a:ext>
            </a:extLst>
          </p:cNvPr>
          <p:cNvSpPr/>
          <p:nvPr/>
        </p:nvSpPr>
        <p:spPr>
          <a:xfrm>
            <a:off x="9521686" y="2976769"/>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Times New Roman" panose="02020603050405020304" pitchFamily="18" charset="0"/>
                <a:cs typeface="Times New Roman" panose="02020603050405020304" pitchFamily="18" charset="0"/>
              </a:rPr>
              <a:t>HẾT GIỜ</a:t>
            </a:r>
          </a:p>
        </p:txBody>
      </p:sp>
      <p:sp>
        <p:nvSpPr>
          <p:cNvPr id="191" name="文本框 12">
            <a:extLst>
              <a:ext uri="{FF2B5EF4-FFF2-40B4-BE49-F238E27FC236}">
                <a16:creationId xmlns:a16="http://schemas.microsoft.com/office/drawing/2014/main" id="{9890EF0B-1EED-1263-0A7C-57114CAE329C}"/>
              </a:ext>
            </a:extLst>
          </p:cNvPr>
          <p:cNvSpPr txBox="1"/>
          <p:nvPr/>
        </p:nvSpPr>
        <p:spPr>
          <a:xfrm>
            <a:off x="651012" y="3298433"/>
            <a:ext cx="3155674" cy="1200329"/>
          </a:xfrm>
          <a:prstGeom prst="rect">
            <a:avLst/>
          </a:prstGeom>
          <a:noFill/>
        </p:spPr>
        <p:txBody>
          <a:bodyPr wrap="square" rtlCol="0">
            <a:spAutoFit/>
          </a:bodyPr>
          <a:lstStyle/>
          <a:p>
            <a:pPr algn="ctr"/>
            <a:r>
              <a:rPr lang="en-US" altLang="zh-CN" sz="3600" dirty="0" err="1">
                <a:solidFill>
                  <a:srgbClr val="0070C0"/>
                </a:solidFill>
                <a:latin typeface="#9Slide05 SVNBulgary" pitchFamily="2" charset="0"/>
                <a:cs typeface="Times New Roman" pitchFamily="18" charset="0"/>
              </a:rPr>
              <a:t>Hoàn</a:t>
            </a:r>
            <a:r>
              <a:rPr lang="en-US" altLang="zh-CN" sz="3600" dirty="0">
                <a:solidFill>
                  <a:srgbClr val="0070C0"/>
                </a:solidFill>
                <a:latin typeface="#9Slide05 SVNBulgary" pitchFamily="2" charset="0"/>
                <a:cs typeface="Times New Roman" pitchFamily="18" charset="0"/>
              </a:rPr>
              <a:t> </a:t>
            </a:r>
            <a:r>
              <a:rPr lang="en-US" altLang="zh-CN" sz="3600" dirty="0" err="1">
                <a:solidFill>
                  <a:srgbClr val="0070C0"/>
                </a:solidFill>
                <a:latin typeface="#9Slide05 SVNBulgary" pitchFamily="2" charset="0"/>
                <a:cs typeface="Times New Roman" pitchFamily="18" charset="0"/>
              </a:rPr>
              <a:t>thiện</a:t>
            </a:r>
            <a:r>
              <a:rPr lang="en-US" altLang="zh-CN" sz="3600" dirty="0">
                <a:solidFill>
                  <a:srgbClr val="0070C0"/>
                </a:solidFill>
                <a:latin typeface="#9Slide05 SVNBulgary" pitchFamily="2" charset="0"/>
                <a:cs typeface="Times New Roman" pitchFamily="18" charset="0"/>
              </a:rPr>
              <a:t> PHT </a:t>
            </a:r>
            <a:r>
              <a:rPr lang="en-US" altLang="zh-CN" sz="3600" dirty="0" err="1">
                <a:solidFill>
                  <a:srgbClr val="0070C0"/>
                </a:solidFill>
                <a:latin typeface="#9Slide05 SVNBulgary" pitchFamily="2" charset="0"/>
                <a:cs typeface="Times New Roman" pitchFamily="18" charset="0"/>
              </a:rPr>
              <a:t>số</a:t>
            </a:r>
            <a:r>
              <a:rPr lang="en-US" altLang="zh-CN" sz="3600" dirty="0">
                <a:solidFill>
                  <a:srgbClr val="0070C0"/>
                </a:solidFill>
                <a:latin typeface="#9Slide05 SVNBulgary" pitchFamily="2" charset="0"/>
                <a:cs typeface="Times New Roman" pitchFamily="18" charset="0"/>
              </a:rPr>
              <a:t> 2 </a:t>
            </a:r>
            <a:r>
              <a:rPr lang="en-US" altLang="zh-CN" sz="3600" dirty="0" err="1">
                <a:solidFill>
                  <a:srgbClr val="0070C0"/>
                </a:solidFill>
                <a:latin typeface="#9Slide05 SVNBulgary" pitchFamily="2" charset="0"/>
                <a:cs typeface="Times New Roman" pitchFamily="18" charset="0"/>
              </a:rPr>
              <a:t>theo</a:t>
            </a:r>
            <a:r>
              <a:rPr lang="en-US" altLang="zh-CN" sz="3600" dirty="0">
                <a:solidFill>
                  <a:srgbClr val="0070C0"/>
                </a:solidFill>
                <a:latin typeface="#9Slide05 SVNBulgary" pitchFamily="2" charset="0"/>
                <a:cs typeface="Times New Roman" pitchFamily="18" charset="0"/>
              </a:rPr>
              <a:t> </a:t>
            </a:r>
            <a:r>
              <a:rPr lang="en-US" altLang="zh-CN" sz="3600" dirty="0" err="1">
                <a:solidFill>
                  <a:srgbClr val="0070C0"/>
                </a:solidFill>
                <a:latin typeface="#9Slide05 SVNBulgary" pitchFamily="2" charset="0"/>
                <a:cs typeface="Times New Roman" pitchFamily="18" charset="0"/>
              </a:rPr>
              <a:t>nhóm</a:t>
            </a:r>
            <a:r>
              <a:rPr lang="en-US" altLang="zh-CN" sz="3600" dirty="0">
                <a:solidFill>
                  <a:srgbClr val="0070C0"/>
                </a:solidFill>
                <a:latin typeface="#9Slide05 SVNBulgary" pitchFamily="2" charset="0"/>
                <a:cs typeface="Times New Roman" pitchFamily="18" charset="0"/>
              </a:rPr>
              <a:t> </a:t>
            </a:r>
            <a:r>
              <a:rPr lang="en-US" altLang="zh-CN" sz="3600" dirty="0" err="1">
                <a:solidFill>
                  <a:srgbClr val="0070C0"/>
                </a:solidFill>
                <a:latin typeface="#9Slide05 SVNBulgary" pitchFamily="2" charset="0"/>
                <a:cs typeface="Times New Roman" pitchFamily="18" charset="0"/>
              </a:rPr>
              <a:t>cặp</a:t>
            </a:r>
            <a:endParaRPr lang="en-US" altLang="zh-CN" sz="3600" dirty="0">
              <a:solidFill>
                <a:srgbClr val="0070C0"/>
              </a:solidFill>
              <a:latin typeface="#9Slide05 SVNBulgary" pitchFamily="2" charset="0"/>
              <a:cs typeface="Times New Roman" pitchFamily="18" charset="0"/>
            </a:endParaRPr>
          </a:p>
        </p:txBody>
      </p:sp>
    </p:spTree>
    <p:extLst>
      <p:ext uri="{BB962C8B-B14F-4D97-AF65-F5344CB8AC3E}">
        <p14:creationId xmlns:p14="http://schemas.microsoft.com/office/powerpoint/2010/main" val="447892574"/>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1"/>
                                        </p:tgtEl>
                                        <p:attrNameLst>
                                          <p:attrName>style.visibility</p:attrName>
                                        </p:attrNameLst>
                                      </p:cBhvr>
                                      <p:to>
                                        <p:strVal val="visible"/>
                                      </p:to>
                                    </p:set>
                                    <p:animEffect transition="in" filter="randombar(horizontal)">
                                      <p:cBhvr>
                                        <p:cTn id="7" dur="500"/>
                                        <p:tgtEl>
                                          <p:spTgt spid="191"/>
                                        </p:tgtEl>
                                      </p:cBhvr>
                                    </p:animEffect>
                                  </p:childTnLst>
                                </p:cTn>
                              </p:par>
                              <p:par>
                                <p:cTn id="8" presetID="14" presetClass="entr" presetSubtype="10" fill="hold" nodeType="withEffect">
                                  <p:stCondLst>
                                    <p:cond delay="0"/>
                                  </p:stCondLst>
                                  <p:childTnLst>
                                    <p:set>
                                      <p:cBhvr>
                                        <p:cTn id="9" dur="1" fill="hold">
                                          <p:stCondLst>
                                            <p:cond delay="0"/>
                                          </p:stCondLst>
                                        </p:cTn>
                                        <p:tgtEl>
                                          <p:spTgt spid="190"/>
                                        </p:tgtEl>
                                        <p:attrNameLst>
                                          <p:attrName>style.visibility</p:attrName>
                                        </p:attrNameLst>
                                      </p:cBhvr>
                                      <p:to>
                                        <p:strVal val="visible"/>
                                      </p:to>
                                    </p:set>
                                    <p:animEffect transition="in" filter="randombar(horizontal)">
                                      <p:cBhvr>
                                        <p:cTn id="10" dur="500"/>
                                        <p:tgtEl>
                                          <p:spTgt spid="19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4"/>
                                        </p:tgtEl>
                                      </p:cBhvr>
                                    </p:animEffect>
                                    <p:animScale>
                                      <p:cBhvr>
                                        <p:cTn id="21" dur="250" autoRev="1" fill="hold"/>
                                        <p:tgtEl>
                                          <p:spTgt spid="4"/>
                                        </p:tgtEl>
                                      </p:cBhvr>
                                      <p:by x="105000" y="105000"/>
                                    </p:animScale>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999"/>
                                          </p:stCondLst>
                                        </p:cTn>
                                        <p:tgtEl>
                                          <p:spTgt spid="6"/>
                                        </p:tgtEl>
                                        <p:attrNameLst>
                                          <p:attrName>style.visibility</p:attrName>
                                        </p:attrNameLst>
                                      </p:cBhvr>
                                      <p:to>
                                        <p:strVal val="visible"/>
                                      </p:to>
                                    </p:set>
                                  </p:childTnLst>
                                </p:cTn>
                              </p:par>
                            </p:childTnLst>
                          </p:cTn>
                        </p:par>
                        <p:par>
                          <p:cTn id="25" fill="hold">
                            <p:stCondLst>
                              <p:cond delay="1500"/>
                            </p:stCondLst>
                            <p:childTnLst>
                              <p:par>
                                <p:cTn id="26" presetID="1" presetClass="entr" presetSubtype="0" fill="hold" grpId="0" nodeType="afterEffect">
                                  <p:stCondLst>
                                    <p:cond delay="0"/>
                                  </p:stCondLst>
                                  <p:childTnLst>
                                    <p:set>
                                      <p:cBhvr>
                                        <p:cTn id="27" dur="1" fill="hold">
                                          <p:stCondLst>
                                            <p:cond delay="999"/>
                                          </p:stCondLst>
                                        </p:cTn>
                                        <p:tgtEl>
                                          <p:spTgt spid="7"/>
                                        </p:tgtEl>
                                        <p:attrNameLst>
                                          <p:attrName>style.visibility</p:attrName>
                                        </p:attrNameLst>
                                      </p:cBhvr>
                                      <p:to>
                                        <p:strVal val="visible"/>
                                      </p:to>
                                    </p:set>
                                  </p:childTnLst>
                                </p:cTn>
                              </p:par>
                            </p:childTnLst>
                          </p:cTn>
                        </p:par>
                        <p:par>
                          <p:cTn id="28" fill="hold">
                            <p:stCondLst>
                              <p:cond delay="2500"/>
                            </p:stCondLst>
                            <p:childTnLst>
                              <p:par>
                                <p:cTn id="29" presetID="1" presetClass="entr" presetSubtype="0" fill="hold" grpId="0" nodeType="afterEffect">
                                  <p:stCondLst>
                                    <p:cond delay="0"/>
                                  </p:stCondLst>
                                  <p:childTnLst>
                                    <p:set>
                                      <p:cBhvr>
                                        <p:cTn id="30" dur="1" fill="hold">
                                          <p:stCondLst>
                                            <p:cond delay="999"/>
                                          </p:stCondLst>
                                        </p:cTn>
                                        <p:tgtEl>
                                          <p:spTgt spid="8"/>
                                        </p:tgtEl>
                                        <p:attrNameLst>
                                          <p:attrName>style.visibility</p:attrName>
                                        </p:attrNameLst>
                                      </p:cBhvr>
                                      <p:to>
                                        <p:strVal val="visible"/>
                                      </p:to>
                                    </p:set>
                                  </p:childTnLst>
                                </p:cTn>
                              </p:par>
                            </p:childTnLst>
                          </p:cTn>
                        </p:par>
                        <p:par>
                          <p:cTn id="31" fill="hold">
                            <p:stCondLst>
                              <p:cond delay="3500"/>
                            </p:stCondLst>
                            <p:childTnLst>
                              <p:par>
                                <p:cTn id="32" presetID="1" presetClass="entr" presetSubtype="0" fill="hold" grpId="0" nodeType="afterEffect">
                                  <p:stCondLst>
                                    <p:cond delay="0"/>
                                  </p:stCondLst>
                                  <p:childTnLst>
                                    <p:set>
                                      <p:cBhvr>
                                        <p:cTn id="33" dur="1" fill="hold">
                                          <p:stCondLst>
                                            <p:cond delay="999"/>
                                          </p:stCondLst>
                                        </p:cTn>
                                        <p:tgtEl>
                                          <p:spTgt spid="9"/>
                                        </p:tgtEl>
                                        <p:attrNameLst>
                                          <p:attrName>style.visibility</p:attrName>
                                        </p:attrNameLst>
                                      </p:cBhvr>
                                      <p:to>
                                        <p:strVal val="visible"/>
                                      </p:to>
                                    </p:set>
                                  </p:childTnLst>
                                </p:cTn>
                              </p:par>
                            </p:childTnLst>
                          </p:cTn>
                        </p:par>
                        <p:par>
                          <p:cTn id="34" fill="hold">
                            <p:stCondLst>
                              <p:cond delay="4500"/>
                            </p:stCondLst>
                            <p:childTnLst>
                              <p:par>
                                <p:cTn id="35" presetID="1" presetClass="entr" presetSubtype="0" fill="hold" grpId="0" nodeType="afterEffect">
                                  <p:stCondLst>
                                    <p:cond delay="0"/>
                                  </p:stCondLst>
                                  <p:childTnLst>
                                    <p:set>
                                      <p:cBhvr>
                                        <p:cTn id="36" dur="1" fill="hold">
                                          <p:stCondLst>
                                            <p:cond delay="999"/>
                                          </p:stCondLst>
                                        </p:cTn>
                                        <p:tgtEl>
                                          <p:spTgt spid="10"/>
                                        </p:tgtEl>
                                        <p:attrNameLst>
                                          <p:attrName>style.visibility</p:attrName>
                                        </p:attrNameLst>
                                      </p:cBhvr>
                                      <p:to>
                                        <p:strVal val="visible"/>
                                      </p:to>
                                    </p:set>
                                  </p:childTnLst>
                                </p:cTn>
                              </p:par>
                            </p:childTnLst>
                          </p:cTn>
                        </p:par>
                        <p:par>
                          <p:cTn id="37" fill="hold">
                            <p:stCondLst>
                              <p:cond delay="5500"/>
                            </p:stCondLst>
                            <p:childTnLst>
                              <p:par>
                                <p:cTn id="38" presetID="1" presetClass="entr" presetSubtype="0" fill="hold" grpId="0" nodeType="afterEffect">
                                  <p:stCondLst>
                                    <p:cond delay="0"/>
                                  </p:stCondLst>
                                  <p:childTnLst>
                                    <p:set>
                                      <p:cBhvr>
                                        <p:cTn id="39" dur="1" fill="hold">
                                          <p:stCondLst>
                                            <p:cond delay="999"/>
                                          </p:stCondLst>
                                        </p:cTn>
                                        <p:tgtEl>
                                          <p:spTgt spid="11"/>
                                        </p:tgtEl>
                                        <p:attrNameLst>
                                          <p:attrName>style.visibility</p:attrName>
                                        </p:attrNameLst>
                                      </p:cBhvr>
                                      <p:to>
                                        <p:strVal val="visible"/>
                                      </p:to>
                                    </p:set>
                                  </p:childTnLst>
                                </p:cTn>
                              </p:par>
                            </p:childTnLst>
                          </p:cTn>
                        </p:par>
                        <p:par>
                          <p:cTn id="40" fill="hold">
                            <p:stCondLst>
                              <p:cond delay="6500"/>
                            </p:stCondLst>
                            <p:childTnLst>
                              <p:par>
                                <p:cTn id="41" presetID="1" presetClass="entr" presetSubtype="0" fill="hold" grpId="0" nodeType="afterEffect">
                                  <p:stCondLst>
                                    <p:cond delay="0"/>
                                  </p:stCondLst>
                                  <p:childTnLst>
                                    <p:set>
                                      <p:cBhvr>
                                        <p:cTn id="42" dur="1" fill="hold">
                                          <p:stCondLst>
                                            <p:cond delay="999"/>
                                          </p:stCondLst>
                                        </p:cTn>
                                        <p:tgtEl>
                                          <p:spTgt spid="12"/>
                                        </p:tgtEl>
                                        <p:attrNameLst>
                                          <p:attrName>style.visibility</p:attrName>
                                        </p:attrNameLst>
                                      </p:cBhvr>
                                      <p:to>
                                        <p:strVal val="visible"/>
                                      </p:to>
                                    </p:set>
                                  </p:childTnLst>
                                </p:cTn>
                              </p:par>
                            </p:childTnLst>
                          </p:cTn>
                        </p:par>
                        <p:par>
                          <p:cTn id="43" fill="hold">
                            <p:stCondLst>
                              <p:cond delay="7500"/>
                            </p:stCondLst>
                            <p:childTnLst>
                              <p:par>
                                <p:cTn id="44" presetID="1" presetClass="entr" presetSubtype="0" fill="hold" grpId="0" nodeType="afterEffect">
                                  <p:stCondLst>
                                    <p:cond delay="0"/>
                                  </p:stCondLst>
                                  <p:childTnLst>
                                    <p:set>
                                      <p:cBhvr>
                                        <p:cTn id="45" dur="1" fill="hold">
                                          <p:stCondLst>
                                            <p:cond delay="999"/>
                                          </p:stCondLst>
                                        </p:cTn>
                                        <p:tgtEl>
                                          <p:spTgt spid="13"/>
                                        </p:tgtEl>
                                        <p:attrNameLst>
                                          <p:attrName>style.visibility</p:attrName>
                                        </p:attrNameLst>
                                      </p:cBhvr>
                                      <p:to>
                                        <p:strVal val="visible"/>
                                      </p:to>
                                    </p:set>
                                  </p:childTnLst>
                                </p:cTn>
                              </p:par>
                            </p:childTnLst>
                          </p:cTn>
                        </p:par>
                        <p:par>
                          <p:cTn id="46" fill="hold">
                            <p:stCondLst>
                              <p:cond delay="8500"/>
                            </p:stCondLst>
                            <p:childTnLst>
                              <p:par>
                                <p:cTn id="47" presetID="1" presetClass="entr" presetSubtype="0" fill="hold" grpId="0" nodeType="afterEffect">
                                  <p:stCondLst>
                                    <p:cond delay="0"/>
                                  </p:stCondLst>
                                  <p:childTnLst>
                                    <p:set>
                                      <p:cBhvr>
                                        <p:cTn id="48" dur="1" fill="hold">
                                          <p:stCondLst>
                                            <p:cond delay="999"/>
                                          </p:stCondLst>
                                        </p:cTn>
                                        <p:tgtEl>
                                          <p:spTgt spid="14"/>
                                        </p:tgtEl>
                                        <p:attrNameLst>
                                          <p:attrName>style.visibility</p:attrName>
                                        </p:attrNameLst>
                                      </p:cBhvr>
                                      <p:to>
                                        <p:strVal val="visible"/>
                                      </p:to>
                                    </p:set>
                                  </p:childTnLst>
                                </p:cTn>
                              </p:par>
                            </p:childTnLst>
                          </p:cTn>
                        </p:par>
                        <p:par>
                          <p:cTn id="49" fill="hold">
                            <p:stCondLst>
                              <p:cond delay="9500"/>
                            </p:stCondLst>
                            <p:childTnLst>
                              <p:par>
                                <p:cTn id="50" presetID="1" presetClass="entr" presetSubtype="0" fill="hold" grpId="0" nodeType="afterEffect">
                                  <p:stCondLst>
                                    <p:cond delay="0"/>
                                  </p:stCondLst>
                                  <p:childTnLst>
                                    <p:set>
                                      <p:cBhvr>
                                        <p:cTn id="51" dur="1" fill="hold">
                                          <p:stCondLst>
                                            <p:cond delay="999"/>
                                          </p:stCondLst>
                                        </p:cTn>
                                        <p:tgtEl>
                                          <p:spTgt spid="15"/>
                                        </p:tgtEl>
                                        <p:attrNameLst>
                                          <p:attrName>style.visibility</p:attrName>
                                        </p:attrNameLst>
                                      </p:cBhvr>
                                      <p:to>
                                        <p:strVal val="visible"/>
                                      </p:to>
                                    </p:set>
                                  </p:childTnLst>
                                </p:cTn>
                              </p:par>
                            </p:childTnLst>
                          </p:cTn>
                        </p:par>
                        <p:par>
                          <p:cTn id="52" fill="hold">
                            <p:stCondLst>
                              <p:cond delay="10500"/>
                            </p:stCondLst>
                            <p:childTnLst>
                              <p:par>
                                <p:cTn id="53" presetID="1" presetClass="entr" presetSubtype="0" fill="hold" grpId="0" nodeType="afterEffect">
                                  <p:stCondLst>
                                    <p:cond delay="0"/>
                                  </p:stCondLst>
                                  <p:childTnLst>
                                    <p:set>
                                      <p:cBhvr>
                                        <p:cTn id="54" dur="1" fill="hold">
                                          <p:stCondLst>
                                            <p:cond delay="999"/>
                                          </p:stCondLst>
                                        </p:cTn>
                                        <p:tgtEl>
                                          <p:spTgt spid="16"/>
                                        </p:tgtEl>
                                        <p:attrNameLst>
                                          <p:attrName>style.visibility</p:attrName>
                                        </p:attrNameLst>
                                      </p:cBhvr>
                                      <p:to>
                                        <p:strVal val="visible"/>
                                      </p:to>
                                    </p:set>
                                  </p:childTnLst>
                                </p:cTn>
                              </p:par>
                            </p:childTnLst>
                          </p:cTn>
                        </p:par>
                        <p:par>
                          <p:cTn id="55" fill="hold">
                            <p:stCondLst>
                              <p:cond delay="11500"/>
                            </p:stCondLst>
                            <p:childTnLst>
                              <p:par>
                                <p:cTn id="56" presetID="1" presetClass="entr" presetSubtype="0" fill="hold" grpId="0" nodeType="afterEffect">
                                  <p:stCondLst>
                                    <p:cond delay="0"/>
                                  </p:stCondLst>
                                  <p:childTnLst>
                                    <p:set>
                                      <p:cBhvr>
                                        <p:cTn id="57" dur="1" fill="hold">
                                          <p:stCondLst>
                                            <p:cond delay="999"/>
                                          </p:stCondLst>
                                        </p:cTn>
                                        <p:tgtEl>
                                          <p:spTgt spid="17"/>
                                        </p:tgtEl>
                                        <p:attrNameLst>
                                          <p:attrName>style.visibility</p:attrName>
                                        </p:attrNameLst>
                                      </p:cBhvr>
                                      <p:to>
                                        <p:strVal val="visible"/>
                                      </p:to>
                                    </p:set>
                                  </p:childTnLst>
                                </p:cTn>
                              </p:par>
                            </p:childTnLst>
                          </p:cTn>
                        </p:par>
                        <p:par>
                          <p:cTn id="58" fill="hold">
                            <p:stCondLst>
                              <p:cond delay="12500"/>
                            </p:stCondLst>
                            <p:childTnLst>
                              <p:par>
                                <p:cTn id="59" presetID="1" presetClass="entr" presetSubtype="0" fill="hold" grpId="0" nodeType="afterEffect">
                                  <p:stCondLst>
                                    <p:cond delay="0"/>
                                  </p:stCondLst>
                                  <p:childTnLst>
                                    <p:set>
                                      <p:cBhvr>
                                        <p:cTn id="60" dur="1" fill="hold">
                                          <p:stCondLst>
                                            <p:cond delay="999"/>
                                          </p:stCondLst>
                                        </p:cTn>
                                        <p:tgtEl>
                                          <p:spTgt spid="18"/>
                                        </p:tgtEl>
                                        <p:attrNameLst>
                                          <p:attrName>style.visibility</p:attrName>
                                        </p:attrNameLst>
                                      </p:cBhvr>
                                      <p:to>
                                        <p:strVal val="visible"/>
                                      </p:to>
                                    </p:set>
                                  </p:childTnLst>
                                </p:cTn>
                              </p:par>
                            </p:childTnLst>
                          </p:cTn>
                        </p:par>
                        <p:par>
                          <p:cTn id="61" fill="hold">
                            <p:stCondLst>
                              <p:cond delay="13500"/>
                            </p:stCondLst>
                            <p:childTnLst>
                              <p:par>
                                <p:cTn id="62" presetID="1" presetClass="entr" presetSubtype="0" fill="hold" grpId="0" nodeType="afterEffect">
                                  <p:stCondLst>
                                    <p:cond delay="0"/>
                                  </p:stCondLst>
                                  <p:childTnLst>
                                    <p:set>
                                      <p:cBhvr>
                                        <p:cTn id="63" dur="1" fill="hold">
                                          <p:stCondLst>
                                            <p:cond delay="999"/>
                                          </p:stCondLst>
                                        </p:cTn>
                                        <p:tgtEl>
                                          <p:spTgt spid="19"/>
                                        </p:tgtEl>
                                        <p:attrNameLst>
                                          <p:attrName>style.visibility</p:attrName>
                                        </p:attrNameLst>
                                      </p:cBhvr>
                                      <p:to>
                                        <p:strVal val="visible"/>
                                      </p:to>
                                    </p:set>
                                  </p:childTnLst>
                                </p:cTn>
                              </p:par>
                            </p:childTnLst>
                          </p:cTn>
                        </p:par>
                        <p:par>
                          <p:cTn id="64" fill="hold">
                            <p:stCondLst>
                              <p:cond delay="14500"/>
                            </p:stCondLst>
                            <p:childTnLst>
                              <p:par>
                                <p:cTn id="65" presetID="1" presetClass="entr" presetSubtype="0" fill="hold" grpId="0" nodeType="afterEffect">
                                  <p:stCondLst>
                                    <p:cond delay="0"/>
                                  </p:stCondLst>
                                  <p:childTnLst>
                                    <p:set>
                                      <p:cBhvr>
                                        <p:cTn id="66" dur="1" fill="hold">
                                          <p:stCondLst>
                                            <p:cond delay="999"/>
                                          </p:stCondLst>
                                        </p:cTn>
                                        <p:tgtEl>
                                          <p:spTgt spid="20"/>
                                        </p:tgtEl>
                                        <p:attrNameLst>
                                          <p:attrName>style.visibility</p:attrName>
                                        </p:attrNameLst>
                                      </p:cBhvr>
                                      <p:to>
                                        <p:strVal val="visible"/>
                                      </p:to>
                                    </p:set>
                                  </p:childTnLst>
                                </p:cTn>
                              </p:par>
                            </p:childTnLst>
                          </p:cTn>
                        </p:par>
                        <p:par>
                          <p:cTn id="67" fill="hold">
                            <p:stCondLst>
                              <p:cond delay="15500"/>
                            </p:stCondLst>
                            <p:childTnLst>
                              <p:par>
                                <p:cTn id="68" presetID="1" presetClass="entr" presetSubtype="0" fill="hold" grpId="0" nodeType="afterEffect">
                                  <p:stCondLst>
                                    <p:cond delay="0"/>
                                  </p:stCondLst>
                                  <p:childTnLst>
                                    <p:set>
                                      <p:cBhvr>
                                        <p:cTn id="69" dur="1" fill="hold">
                                          <p:stCondLst>
                                            <p:cond delay="999"/>
                                          </p:stCondLst>
                                        </p:cTn>
                                        <p:tgtEl>
                                          <p:spTgt spid="21"/>
                                        </p:tgtEl>
                                        <p:attrNameLst>
                                          <p:attrName>style.visibility</p:attrName>
                                        </p:attrNameLst>
                                      </p:cBhvr>
                                      <p:to>
                                        <p:strVal val="visible"/>
                                      </p:to>
                                    </p:set>
                                  </p:childTnLst>
                                </p:cTn>
                              </p:par>
                            </p:childTnLst>
                          </p:cTn>
                        </p:par>
                        <p:par>
                          <p:cTn id="70" fill="hold">
                            <p:stCondLst>
                              <p:cond delay="16500"/>
                            </p:stCondLst>
                            <p:childTnLst>
                              <p:par>
                                <p:cTn id="71" presetID="1" presetClass="entr" presetSubtype="0" fill="hold" grpId="0" nodeType="afterEffect">
                                  <p:stCondLst>
                                    <p:cond delay="0"/>
                                  </p:stCondLst>
                                  <p:childTnLst>
                                    <p:set>
                                      <p:cBhvr>
                                        <p:cTn id="72" dur="1" fill="hold">
                                          <p:stCondLst>
                                            <p:cond delay="999"/>
                                          </p:stCondLst>
                                        </p:cTn>
                                        <p:tgtEl>
                                          <p:spTgt spid="22"/>
                                        </p:tgtEl>
                                        <p:attrNameLst>
                                          <p:attrName>style.visibility</p:attrName>
                                        </p:attrNameLst>
                                      </p:cBhvr>
                                      <p:to>
                                        <p:strVal val="visible"/>
                                      </p:to>
                                    </p:set>
                                  </p:childTnLst>
                                </p:cTn>
                              </p:par>
                            </p:childTnLst>
                          </p:cTn>
                        </p:par>
                        <p:par>
                          <p:cTn id="73" fill="hold">
                            <p:stCondLst>
                              <p:cond delay="17500"/>
                            </p:stCondLst>
                            <p:childTnLst>
                              <p:par>
                                <p:cTn id="74" presetID="1" presetClass="entr" presetSubtype="0" fill="hold" grpId="0" nodeType="afterEffect">
                                  <p:stCondLst>
                                    <p:cond delay="0"/>
                                  </p:stCondLst>
                                  <p:childTnLst>
                                    <p:set>
                                      <p:cBhvr>
                                        <p:cTn id="75" dur="1" fill="hold">
                                          <p:stCondLst>
                                            <p:cond delay="999"/>
                                          </p:stCondLst>
                                        </p:cTn>
                                        <p:tgtEl>
                                          <p:spTgt spid="23"/>
                                        </p:tgtEl>
                                        <p:attrNameLst>
                                          <p:attrName>style.visibility</p:attrName>
                                        </p:attrNameLst>
                                      </p:cBhvr>
                                      <p:to>
                                        <p:strVal val="visible"/>
                                      </p:to>
                                    </p:set>
                                  </p:childTnLst>
                                </p:cTn>
                              </p:par>
                            </p:childTnLst>
                          </p:cTn>
                        </p:par>
                        <p:par>
                          <p:cTn id="76" fill="hold">
                            <p:stCondLst>
                              <p:cond delay="18500"/>
                            </p:stCondLst>
                            <p:childTnLst>
                              <p:par>
                                <p:cTn id="77" presetID="1" presetClass="entr" presetSubtype="0" fill="hold" grpId="0" nodeType="afterEffect">
                                  <p:stCondLst>
                                    <p:cond delay="0"/>
                                  </p:stCondLst>
                                  <p:childTnLst>
                                    <p:set>
                                      <p:cBhvr>
                                        <p:cTn id="78" dur="1" fill="hold">
                                          <p:stCondLst>
                                            <p:cond delay="999"/>
                                          </p:stCondLst>
                                        </p:cTn>
                                        <p:tgtEl>
                                          <p:spTgt spid="24"/>
                                        </p:tgtEl>
                                        <p:attrNameLst>
                                          <p:attrName>style.visibility</p:attrName>
                                        </p:attrNameLst>
                                      </p:cBhvr>
                                      <p:to>
                                        <p:strVal val="visible"/>
                                      </p:to>
                                    </p:set>
                                  </p:childTnLst>
                                </p:cTn>
                              </p:par>
                            </p:childTnLst>
                          </p:cTn>
                        </p:par>
                        <p:par>
                          <p:cTn id="79" fill="hold">
                            <p:stCondLst>
                              <p:cond delay="19500"/>
                            </p:stCondLst>
                            <p:childTnLst>
                              <p:par>
                                <p:cTn id="80" presetID="1" presetClass="entr" presetSubtype="0" fill="hold" grpId="0" nodeType="afterEffect">
                                  <p:stCondLst>
                                    <p:cond delay="0"/>
                                  </p:stCondLst>
                                  <p:childTnLst>
                                    <p:set>
                                      <p:cBhvr>
                                        <p:cTn id="81" dur="1" fill="hold">
                                          <p:stCondLst>
                                            <p:cond delay="999"/>
                                          </p:stCondLst>
                                        </p:cTn>
                                        <p:tgtEl>
                                          <p:spTgt spid="25"/>
                                        </p:tgtEl>
                                        <p:attrNameLst>
                                          <p:attrName>style.visibility</p:attrName>
                                        </p:attrNameLst>
                                      </p:cBhvr>
                                      <p:to>
                                        <p:strVal val="visible"/>
                                      </p:to>
                                    </p:set>
                                  </p:childTnLst>
                                </p:cTn>
                              </p:par>
                            </p:childTnLst>
                          </p:cTn>
                        </p:par>
                        <p:par>
                          <p:cTn id="82" fill="hold">
                            <p:stCondLst>
                              <p:cond delay="20500"/>
                            </p:stCondLst>
                            <p:childTnLst>
                              <p:par>
                                <p:cTn id="83" presetID="1" presetClass="entr" presetSubtype="0" fill="hold" grpId="0" nodeType="afterEffect">
                                  <p:stCondLst>
                                    <p:cond delay="0"/>
                                  </p:stCondLst>
                                  <p:childTnLst>
                                    <p:set>
                                      <p:cBhvr>
                                        <p:cTn id="84" dur="1" fill="hold">
                                          <p:stCondLst>
                                            <p:cond delay="999"/>
                                          </p:stCondLst>
                                        </p:cTn>
                                        <p:tgtEl>
                                          <p:spTgt spid="26"/>
                                        </p:tgtEl>
                                        <p:attrNameLst>
                                          <p:attrName>style.visibility</p:attrName>
                                        </p:attrNameLst>
                                      </p:cBhvr>
                                      <p:to>
                                        <p:strVal val="visible"/>
                                      </p:to>
                                    </p:set>
                                  </p:childTnLst>
                                </p:cTn>
                              </p:par>
                            </p:childTnLst>
                          </p:cTn>
                        </p:par>
                        <p:par>
                          <p:cTn id="85" fill="hold">
                            <p:stCondLst>
                              <p:cond delay="21500"/>
                            </p:stCondLst>
                            <p:childTnLst>
                              <p:par>
                                <p:cTn id="86" presetID="1" presetClass="entr" presetSubtype="0" fill="hold" grpId="0" nodeType="afterEffect">
                                  <p:stCondLst>
                                    <p:cond delay="0"/>
                                  </p:stCondLst>
                                  <p:childTnLst>
                                    <p:set>
                                      <p:cBhvr>
                                        <p:cTn id="87" dur="1" fill="hold">
                                          <p:stCondLst>
                                            <p:cond delay="999"/>
                                          </p:stCondLst>
                                        </p:cTn>
                                        <p:tgtEl>
                                          <p:spTgt spid="27"/>
                                        </p:tgtEl>
                                        <p:attrNameLst>
                                          <p:attrName>style.visibility</p:attrName>
                                        </p:attrNameLst>
                                      </p:cBhvr>
                                      <p:to>
                                        <p:strVal val="visible"/>
                                      </p:to>
                                    </p:set>
                                  </p:childTnLst>
                                </p:cTn>
                              </p:par>
                            </p:childTnLst>
                          </p:cTn>
                        </p:par>
                        <p:par>
                          <p:cTn id="88" fill="hold">
                            <p:stCondLst>
                              <p:cond delay="22500"/>
                            </p:stCondLst>
                            <p:childTnLst>
                              <p:par>
                                <p:cTn id="89" presetID="1" presetClass="entr" presetSubtype="0" fill="hold" grpId="0" nodeType="afterEffect">
                                  <p:stCondLst>
                                    <p:cond delay="0"/>
                                  </p:stCondLst>
                                  <p:childTnLst>
                                    <p:set>
                                      <p:cBhvr>
                                        <p:cTn id="90" dur="1" fill="hold">
                                          <p:stCondLst>
                                            <p:cond delay="999"/>
                                          </p:stCondLst>
                                        </p:cTn>
                                        <p:tgtEl>
                                          <p:spTgt spid="28"/>
                                        </p:tgtEl>
                                        <p:attrNameLst>
                                          <p:attrName>style.visibility</p:attrName>
                                        </p:attrNameLst>
                                      </p:cBhvr>
                                      <p:to>
                                        <p:strVal val="visible"/>
                                      </p:to>
                                    </p:set>
                                  </p:childTnLst>
                                </p:cTn>
                              </p:par>
                            </p:childTnLst>
                          </p:cTn>
                        </p:par>
                        <p:par>
                          <p:cTn id="91" fill="hold">
                            <p:stCondLst>
                              <p:cond delay="23500"/>
                            </p:stCondLst>
                            <p:childTnLst>
                              <p:par>
                                <p:cTn id="92" presetID="1" presetClass="entr" presetSubtype="0" fill="hold" grpId="0" nodeType="afterEffect">
                                  <p:stCondLst>
                                    <p:cond delay="0"/>
                                  </p:stCondLst>
                                  <p:childTnLst>
                                    <p:set>
                                      <p:cBhvr>
                                        <p:cTn id="93" dur="1" fill="hold">
                                          <p:stCondLst>
                                            <p:cond delay="999"/>
                                          </p:stCondLst>
                                        </p:cTn>
                                        <p:tgtEl>
                                          <p:spTgt spid="29"/>
                                        </p:tgtEl>
                                        <p:attrNameLst>
                                          <p:attrName>style.visibility</p:attrName>
                                        </p:attrNameLst>
                                      </p:cBhvr>
                                      <p:to>
                                        <p:strVal val="visible"/>
                                      </p:to>
                                    </p:set>
                                  </p:childTnLst>
                                </p:cTn>
                              </p:par>
                            </p:childTnLst>
                          </p:cTn>
                        </p:par>
                        <p:par>
                          <p:cTn id="94" fill="hold">
                            <p:stCondLst>
                              <p:cond delay="24500"/>
                            </p:stCondLst>
                            <p:childTnLst>
                              <p:par>
                                <p:cTn id="95" presetID="1" presetClass="entr" presetSubtype="0" fill="hold" grpId="0" nodeType="afterEffect">
                                  <p:stCondLst>
                                    <p:cond delay="0"/>
                                  </p:stCondLst>
                                  <p:childTnLst>
                                    <p:set>
                                      <p:cBhvr>
                                        <p:cTn id="96" dur="1" fill="hold">
                                          <p:stCondLst>
                                            <p:cond delay="999"/>
                                          </p:stCondLst>
                                        </p:cTn>
                                        <p:tgtEl>
                                          <p:spTgt spid="30"/>
                                        </p:tgtEl>
                                        <p:attrNameLst>
                                          <p:attrName>style.visibility</p:attrName>
                                        </p:attrNameLst>
                                      </p:cBhvr>
                                      <p:to>
                                        <p:strVal val="visible"/>
                                      </p:to>
                                    </p:set>
                                  </p:childTnLst>
                                </p:cTn>
                              </p:par>
                            </p:childTnLst>
                          </p:cTn>
                        </p:par>
                        <p:par>
                          <p:cTn id="97" fill="hold">
                            <p:stCondLst>
                              <p:cond delay="25500"/>
                            </p:stCondLst>
                            <p:childTnLst>
                              <p:par>
                                <p:cTn id="98" presetID="1" presetClass="entr" presetSubtype="0" fill="hold" grpId="0" nodeType="afterEffect">
                                  <p:stCondLst>
                                    <p:cond delay="0"/>
                                  </p:stCondLst>
                                  <p:childTnLst>
                                    <p:set>
                                      <p:cBhvr>
                                        <p:cTn id="99" dur="1" fill="hold">
                                          <p:stCondLst>
                                            <p:cond delay="999"/>
                                          </p:stCondLst>
                                        </p:cTn>
                                        <p:tgtEl>
                                          <p:spTgt spid="31"/>
                                        </p:tgtEl>
                                        <p:attrNameLst>
                                          <p:attrName>style.visibility</p:attrName>
                                        </p:attrNameLst>
                                      </p:cBhvr>
                                      <p:to>
                                        <p:strVal val="visible"/>
                                      </p:to>
                                    </p:set>
                                  </p:childTnLst>
                                </p:cTn>
                              </p:par>
                            </p:childTnLst>
                          </p:cTn>
                        </p:par>
                        <p:par>
                          <p:cTn id="100" fill="hold">
                            <p:stCondLst>
                              <p:cond delay="26500"/>
                            </p:stCondLst>
                            <p:childTnLst>
                              <p:par>
                                <p:cTn id="101" presetID="1" presetClass="entr" presetSubtype="0" fill="hold" grpId="0" nodeType="afterEffect">
                                  <p:stCondLst>
                                    <p:cond delay="0"/>
                                  </p:stCondLst>
                                  <p:childTnLst>
                                    <p:set>
                                      <p:cBhvr>
                                        <p:cTn id="102" dur="1" fill="hold">
                                          <p:stCondLst>
                                            <p:cond delay="999"/>
                                          </p:stCondLst>
                                        </p:cTn>
                                        <p:tgtEl>
                                          <p:spTgt spid="32"/>
                                        </p:tgtEl>
                                        <p:attrNameLst>
                                          <p:attrName>style.visibility</p:attrName>
                                        </p:attrNameLst>
                                      </p:cBhvr>
                                      <p:to>
                                        <p:strVal val="visible"/>
                                      </p:to>
                                    </p:set>
                                  </p:childTnLst>
                                </p:cTn>
                              </p:par>
                            </p:childTnLst>
                          </p:cTn>
                        </p:par>
                        <p:par>
                          <p:cTn id="103" fill="hold">
                            <p:stCondLst>
                              <p:cond delay="27500"/>
                            </p:stCondLst>
                            <p:childTnLst>
                              <p:par>
                                <p:cTn id="104" presetID="1" presetClass="entr" presetSubtype="0" fill="hold" grpId="0" nodeType="afterEffect">
                                  <p:stCondLst>
                                    <p:cond delay="0"/>
                                  </p:stCondLst>
                                  <p:childTnLst>
                                    <p:set>
                                      <p:cBhvr>
                                        <p:cTn id="105" dur="1" fill="hold">
                                          <p:stCondLst>
                                            <p:cond delay="999"/>
                                          </p:stCondLst>
                                        </p:cTn>
                                        <p:tgtEl>
                                          <p:spTgt spid="33"/>
                                        </p:tgtEl>
                                        <p:attrNameLst>
                                          <p:attrName>style.visibility</p:attrName>
                                        </p:attrNameLst>
                                      </p:cBhvr>
                                      <p:to>
                                        <p:strVal val="visible"/>
                                      </p:to>
                                    </p:set>
                                  </p:childTnLst>
                                </p:cTn>
                              </p:par>
                            </p:childTnLst>
                          </p:cTn>
                        </p:par>
                        <p:par>
                          <p:cTn id="106" fill="hold">
                            <p:stCondLst>
                              <p:cond delay="28500"/>
                            </p:stCondLst>
                            <p:childTnLst>
                              <p:par>
                                <p:cTn id="107" presetID="1" presetClass="entr" presetSubtype="0" fill="hold" grpId="0" nodeType="afterEffect">
                                  <p:stCondLst>
                                    <p:cond delay="0"/>
                                  </p:stCondLst>
                                  <p:childTnLst>
                                    <p:set>
                                      <p:cBhvr>
                                        <p:cTn id="108" dur="1" fill="hold">
                                          <p:stCondLst>
                                            <p:cond delay="999"/>
                                          </p:stCondLst>
                                        </p:cTn>
                                        <p:tgtEl>
                                          <p:spTgt spid="34"/>
                                        </p:tgtEl>
                                        <p:attrNameLst>
                                          <p:attrName>style.visibility</p:attrName>
                                        </p:attrNameLst>
                                      </p:cBhvr>
                                      <p:to>
                                        <p:strVal val="visible"/>
                                      </p:to>
                                    </p:set>
                                  </p:childTnLst>
                                </p:cTn>
                              </p:par>
                            </p:childTnLst>
                          </p:cTn>
                        </p:par>
                        <p:par>
                          <p:cTn id="109" fill="hold">
                            <p:stCondLst>
                              <p:cond delay="29500"/>
                            </p:stCondLst>
                            <p:childTnLst>
                              <p:par>
                                <p:cTn id="110" presetID="1" presetClass="entr" presetSubtype="0" fill="hold" grpId="0" nodeType="afterEffect">
                                  <p:stCondLst>
                                    <p:cond delay="0"/>
                                  </p:stCondLst>
                                  <p:childTnLst>
                                    <p:set>
                                      <p:cBhvr>
                                        <p:cTn id="111" dur="1" fill="hold">
                                          <p:stCondLst>
                                            <p:cond delay="999"/>
                                          </p:stCondLst>
                                        </p:cTn>
                                        <p:tgtEl>
                                          <p:spTgt spid="35"/>
                                        </p:tgtEl>
                                        <p:attrNameLst>
                                          <p:attrName>style.visibility</p:attrName>
                                        </p:attrNameLst>
                                      </p:cBhvr>
                                      <p:to>
                                        <p:strVal val="visible"/>
                                      </p:to>
                                    </p:set>
                                  </p:childTnLst>
                                </p:cTn>
                              </p:par>
                            </p:childTnLst>
                          </p:cTn>
                        </p:par>
                        <p:par>
                          <p:cTn id="112" fill="hold">
                            <p:stCondLst>
                              <p:cond delay="30500"/>
                            </p:stCondLst>
                            <p:childTnLst>
                              <p:par>
                                <p:cTn id="113" presetID="1" presetClass="entr" presetSubtype="0" fill="hold" grpId="0" nodeType="afterEffect">
                                  <p:stCondLst>
                                    <p:cond delay="0"/>
                                  </p:stCondLst>
                                  <p:childTnLst>
                                    <p:set>
                                      <p:cBhvr>
                                        <p:cTn id="114" dur="1" fill="hold">
                                          <p:stCondLst>
                                            <p:cond delay="999"/>
                                          </p:stCondLst>
                                        </p:cTn>
                                        <p:tgtEl>
                                          <p:spTgt spid="36"/>
                                        </p:tgtEl>
                                        <p:attrNameLst>
                                          <p:attrName>style.visibility</p:attrName>
                                        </p:attrNameLst>
                                      </p:cBhvr>
                                      <p:to>
                                        <p:strVal val="visible"/>
                                      </p:to>
                                    </p:set>
                                  </p:childTnLst>
                                </p:cTn>
                              </p:par>
                            </p:childTnLst>
                          </p:cTn>
                        </p:par>
                        <p:par>
                          <p:cTn id="115" fill="hold">
                            <p:stCondLst>
                              <p:cond delay="31500"/>
                            </p:stCondLst>
                            <p:childTnLst>
                              <p:par>
                                <p:cTn id="116" presetID="1" presetClass="entr" presetSubtype="0" fill="hold" grpId="0" nodeType="afterEffect">
                                  <p:stCondLst>
                                    <p:cond delay="0"/>
                                  </p:stCondLst>
                                  <p:childTnLst>
                                    <p:set>
                                      <p:cBhvr>
                                        <p:cTn id="117" dur="1" fill="hold">
                                          <p:stCondLst>
                                            <p:cond delay="999"/>
                                          </p:stCondLst>
                                        </p:cTn>
                                        <p:tgtEl>
                                          <p:spTgt spid="37"/>
                                        </p:tgtEl>
                                        <p:attrNameLst>
                                          <p:attrName>style.visibility</p:attrName>
                                        </p:attrNameLst>
                                      </p:cBhvr>
                                      <p:to>
                                        <p:strVal val="visible"/>
                                      </p:to>
                                    </p:set>
                                  </p:childTnLst>
                                </p:cTn>
                              </p:par>
                            </p:childTnLst>
                          </p:cTn>
                        </p:par>
                        <p:par>
                          <p:cTn id="118" fill="hold">
                            <p:stCondLst>
                              <p:cond delay="32500"/>
                            </p:stCondLst>
                            <p:childTnLst>
                              <p:par>
                                <p:cTn id="119" presetID="1" presetClass="entr" presetSubtype="0" fill="hold" grpId="0" nodeType="afterEffect">
                                  <p:stCondLst>
                                    <p:cond delay="0"/>
                                  </p:stCondLst>
                                  <p:childTnLst>
                                    <p:set>
                                      <p:cBhvr>
                                        <p:cTn id="120" dur="1" fill="hold">
                                          <p:stCondLst>
                                            <p:cond delay="999"/>
                                          </p:stCondLst>
                                        </p:cTn>
                                        <p:tgtEl>
                                          <p:spTgt spid="38"/>
                                        </p:tgtEl>
                                        <p:attrNameLst>
                                          <p:attrName>style.visibility</p:attrName>
                                        </p:attrNameLst>
                                      </p:cBhvr>
                                      <p:to>
                                        <p:strVal val="visible"/>
                                      </p:to>
                                    </p:set>
                                  </p:childTnLst>
                                </p:cTn>
                              </p:par>
                            </p:childTnLst>
                          </p:cTn>
                        </p:par>
                        <p:par>
                          <p:cTn id="121" fill="hold">
                            <p:stCondLst>
                              <p:cond delay="33500"/>
                            </p:stCondLst>
                            <p:childTnLst>
                              <p:par>
                                <p:cTn id="122" presetID="1" presetClass="entr" presetSubtype="0" fill="hold" grpId="0" nodeType="afterEffect">
                                  <p:stCondLst>
                                    <p:cond delay="0"/>
                                  </p:stCondLst>
                                  <p:childTnLst>
                                    <p:set>
                                      <p:cBhvr>
                                        <p:cTn id="123" dur="1" fill="hold">
                                          <p:stCondLst>
                                            <p:cond delay="999"/>
                                          </p:stCondLst>
                                        </p:cTn>
                                        <p:tgtEl>
                                          <p:spTgt spid="39"/>
                                        </p:tgtEl>
                                        <p:attrNameLst>
                                          <p:attrName>style.visibility</p:attrName>
                                        </p:attrNameLst>
                                      </p:cBhvr>
                                      <p:to>
                                        <p:strVal val="visible"/>
                                      </p:to>
                                    </p:set>
                                  </p:childTnLst>
                                </p:cTn>
                              </p:par>
                            </p:childTnLst>
                          </p:cTn>
                        </p:par>
                        <p:par>
                          <p:cTn id="124" fill="hold">
                            <p:stCondLst>
                              <p:cond delay="34500"/>
                            </p:stCondLst>
                            <p:childTnLst>
                              <p:par>
                                <p:cTn id="125" presetID="1" presetClass="entr" presetSubtype="0" fill="hold" grpId="0" nodeType="afterEffect">
                                  <p:stCondLst>
                                    <p:cond delay="0"/>
                                  </p:stCondLst>
                                  <p:childTnLst>
                                    <p:set>
                                      <p:cBhvr>
                                        <p:cTn id="126" dur="1" fill="hold">
                                          <p:stCondLst>
                                            <p:cond delay="999"/>
                                          </p:stCondLst>
                                        </p:cTn>
                                        <p:tgtEl>
                                          <p:spTgt spid="40"/>
                                        </p:tgtEl>
                                        <p:attrNameLst>
                                          <p:attrName>style.visibility</p:attrName>
                                        </p:attrNameLst>
                                      </p:cBhvr>
                                      <p:to>
                                        <p:strVal val="visible"/>
                                      </p:to>
                                    </p:set>
                                  </p:childTnLst>
                                </p:cTn>
                              </p:par>
                            </p:childTnLst>
                          </p:cTn>
                        </p:par>
                        <p:par>
                          <p:cTn id="127" fill="hold">
                            <p:stCondLst>
                              <p:cond delay="35500"/>
                            </p:stCondLst>
                            <p:childTnLst>
                              <p:par>
                                <p:cTn id="128" presetID="1" presetClass="entr" presetSubtype="0" fill="hold" grpId="0" nodeType="afterEffect">
                                  <p:stCondLst>
                                    <p:cond delay="0"/>
                                  </p:stCondLst>
                                  <p:childTnLst>
                                    <p:set>
                                      <p:cBhvr>
                                        <p:cTn id="129" dur="1" fill="hold">
                                          <p:stCondLst>
                                            <p:cond delay="999"/>
                                          </p:stCondLst>
                                        </p:cTn>
                                        <p:tgtEl>
                                          <p:spTgt spid="41"/>
                                        </p:tgtEl>
                                        <p:attrNameLst>
                                          <p:attrName>style.visibility</p:attrName>
                                        </p:attrNameLst>
                                      </p:cBhvr>
                                      <p:to>
                                        <p:strVal val="visible"/>
                                      </p:to>
                                    </p:set>
                                  </p:childTnLst>
                                </p:cTn>
                              </p:par>
                            </p:childTnLst>
                          </p:cTn>
                        </p:par>
                        <p:par>
                          <p:cTn id="130" fill="hold">
                            <p:stCondLst>
                              <p:cond delay="36500"/>
                            </p:stCondLst>
                            <p:childTnLst>
                              <p:par>
                                <p:cTn id="131" presetID="1" presetClass="entr" presetSubtype="0" fill="hold" grpId="0" nodeType="afterEffect">
                                  <p:stCondLst>
                                    <p:cond delay="0"/>
                                  </p:stCondLst>
                                  <p:childTnLst>
                                    <p:set>
                                      <p:cBhvr>
                                        <p:cTn id="132" dur="1" fill="hold">
                                          <p:stCondLst>
                                            <p:cond delay="999"/>
                                          </p:stCondLst>
                                        </p:cTn>
                                        <p:tgtEl>
                                          <p:spTgt spid="42"/>
                                        </p:tgtEl>
                                        <p:attrNameLst>
                                          <p:attrName>style.visibility</p:attrName>
                                        </p:attrNameLst>
                                      </p:cBhvr>
                                      <p:to>
                                        <p:strVal val="visible"/>
                                      </p:to>
                                    </p:set>
                                  </p:childTnLst>
                                </p:cTn>
                              </p:par>
                            </p:childTnLst>
                          </p:cTn>
                        </p:par>
                        <p:par>
                          <p:cTn id="133" fill="hold">
                            <p:stCondLst>
                              <p:cond delay="37500"/>
                            </p:stCondLst>
                            <p:childTnLst>
                              <p:par>
                                <p:cTn id="134" presetID="1" presetClass="entr" presetSubtype="0" fill="hold" grpId="0" nodeType="afterEffect">
                                  <p:stCondLst>
                                    <p:cond delay="0"/>
                                  </p:stCondLst>
                                  <p:childTnLst>
                                    <p:set>
                                      <p:cBhvr>
                                        <p:cTn id="135" dur="1" fill="hold">
                                          <p:stCondLst>
                                            <p:cond delay="999"/>
                                          </p:stCondLst>
                                        </p:cTn>
                                        <p:tgtEl>
                                          <p:spTgt spid="43"/>
                                        </p:tgtEl>
                                        <p:attrNameLst>
                                          <p:attrName>style.visibility</p:attrName>
                                        </p:attrNameLst>
                                      </p:cBhvr>
                                      <p:to>
                                        <p:strVal val="visible"/>
                                      </p:to>
                                    </p:set>
                                  </p:childTnLst>
                                </p:cTn>
                              </p:par>
                            </p:childTnLst>
                          </p:cTn>
                        </p:par>
                        <p:par>
                          <p:cTn id="136" fill="hold">
                            <p:stCondLst>
                              <p:cond delay="38500"/>
                            </p:stCondLst>
                            <p:childTnLst>
                              <p:par>
                                <p:cTn id="137" presetID="1" presetClass="entr" presetSubtype="0" fill="hold" grpId="0" nodeType="afterEffect">
                                  <p:stCondLst>
                                    <p:cond delay="0"/>
                                  </p:stCondLst>
                                  <p:childTnLst>
                                    <p:set>
                                      <p:cBhvr>
                                        <p:cTn id="138" dur="1" fill="hold">
                                          <p:stCondLst>
                                            <p:cond delay="999"/>
                                          </p:stCondLst>
                                        </p:cTn>
                                        <p:tgtEl>
                                          <p:spTgt spid="44"/>
                                        </p:tgtEl>
                                        <p:attrNameLst>
                                          <p:attrName>style.visibility</p:attrName>
                                        </p:attrNameLst>
                                      </p:cBhvr>
                                      <p:to>
                                        <p:strVal val="visible"/>
                                      </p:to>
                                    </p:set>
                                  </p:childTnLst>
                                </p:cTn>
                              </p:par>
                            </p:childTnLst>
                          </p:cTn>
                        </p:par>
                        <p:par>
                          <p:cTn id="139" fill="hold">
                            <p:stCondLst>
                              <p:cond delay="39500"/>
                            </p:stCondLst>
                            <p:childTnLst>
                              <p:par>
                                <p:cTn id="140" presetID="1" presetClass="entr" presetSubtype="0" fill="hold" grpId="0" nodeType="afterEffect">
                                  <p:stCondLst>
                                    <p:cond delay="0"/>
                                  </p:stCondLst>
                                  <p:childTnLst>
                                    <p:set>
                                      <p:cBhvr>
                                        <p:cTn id="141" dur="1" fill="hold">
                                          <p:stCondLst>
                                            <p:cond delay="999"/>
                                          </p:stCondLst>
                                        </p:cTn>
                                        <p:tgtEl>
                                          <p:spTgt spid="45"/>
                                        </p:tgtEl>
                                        <p:attrNameLst>
                                          <p:attrName>style.visibility</p:attrName>
                                        </p:attrNameLst>
                                      </p:cBhvr>
                                      <p:to>
                                        <p:strVal val="visible"/>
                                      </p:to>
                                    </p:set>
                                  </p:childTnLst>
                                </p:cTn>
                              </p:par>
                            </p:childTnLst>
                          </p:cTn>
                        </p:par>
                        <p:par>
                          <p:cTn id="142" fill="hold">
                            <p:stCondLst>
                              <p:cond delay="40500"/>
                            </p:stCondLst>
                            <p:childTnLst>
                              <p:par>
                                <p:cTn id="143" presetID="1" presetClass="entr" presetSubtype="0" fill="hold" grpId="0" nodeType="afterEffect">
                                  <p:stCondLst>
                                    <p:cond delay="0"/>
                                  </p:stCondLst>
                                  <p:childTnLst>
                                    <p:set>
                                      <p:cBhvr>
                                        <p:cTn id="144" dur="1" fill="hold">
                                          <p:stCondLst>
                                            <p:cond delay="999"/>
                                          </p:stCondLst>
                                        </p:cTn>
                                        <p:tgtEl>
                                          <p:spTgt spid="46"/>
                                        </p:tgtEl>
                                        <p:attrNameLst>
                                          <p:attrName>style.visibility</p:attrName>
                                        </p:attrNameLst>
                                      </p:cBhvr>
                                      <p:to>
                                        <p:strVal val="visible"/>
                                      </p:to>
                                    </p:set>
                                  </p:childTnLst>
                                </p:cTn>
                              </p:par>
                            </p:childTnLst>
                          </p:cTn>
                        </p:par>
                        <p:par>
                          <p:cTn id="145" fill="hold">
                            <p:stCondLst>
                              <p:cond delay="41500"/>
                            </p:stCondLst>
                            <p:childTnLst>
                              <p:par>
                                <p:cTn id="146" presetID="1" presetClass="entr" presetSubtype="0" fill="hold" grpId="0" nodeType="afterEffect">
                                  <p:stCondLst>
                                    <p:cond delay="0"/>
                                  </p:stCondLst>
                                  <p:childTnLst>
                                    <p:set>
                                      <p:cBhvr>
                                        <p:cTn id="147" dur="1" fill="hold">
                                          <p:stCondLst>
                                            <p:cond delay="999"/>
                                          </p:stCondLst>
                                        </p:cTn>
                                        <p:tgtEl>
                                          <p:spTgt spid="47"/>
                                        </p:tgtEl>
                                        <p:attrNameLst>
                                          <p:attrName>style.visibility</p:attrName>
                                        </p:attrNameLst>
                                      </p:cBhvr>
                                      <p:to>
                                        <p:strVal val="visible"/>
                                      </p:to>
                                    </p:set>
                                  </p:childTnLst>
                                </p:cTn>
                              </p:par>
                            </p:childTnLst>
                          </p:cTn>
                        </p:par>
                        <p:par>
                          <p:cTn id="148" fill="hold">
                            <p:stCondLst>
                              <p:cond delay="42500"/>
                            </p:stCondLst>
                            <p:childTnLst>
                              <p:par>
                                <p:cTn id="149" presetID="1" presetClass="entr" presetSubtype="0" fill="hold" grpId="0" nodeType="afterEffect">
                                  <p:stCondLst>
                                    <p:cond delay="0"/>
                                  </p:stCondLst>
                                  <p:childTnLst>
                                    <p:set>
                                      <p:cBhvr>
                                        <p:cTn id="150" dur="1" fill="hold">
                                          <p:stCondLst>
                                            <p:cond delay="999"/>
                                          </p:stCondLst>
                                        </p:cTn>
                                        <p:tgtEl>
                                          <p:spTgt spid="48"/>
                                        </p:tgtEl>
                                        <p:attrNameLst>
                                          <p:attrName>style.visibility</p:attrName>
                                        </p:attrNameLst>
                                      </p:cBhvr>
                                      <p:to>
                                        <p:strVal val="visible"/>
                                      </p:to>
                                    </p:set>
                                  </p:childTnLst>
                                </p:cTn>
                              </p:par>
                            </p:childTnLst>
                          </p:cTn>
                        </p:par>
                        <p:par>
                          <p:cTn id="151" fill="hold">
                            <p:stCondLst>
                              <p:cond delay="43500"/>
                            </p:stCondLst>
                            <p:childTnLst>
                              <p:par>
                                <p:cTn id="152" presetID="1" presetClass="entr" presetSubtype="0" fill="hold" grpId="0" nodeType="afterEffect">
                                  <p:stCondLst>
                                    <p:cond delay="0"/>
                                  </p:stCondLst>
                                  <p:childTnLst>
                                    <p:set>
                                      <p:cBhvr>
                                        <p:cTn id="153" dur="1" fill="hold">
                                          <p:stCondLst>
                                            <p:cond delay="999"/>
                                          </p:stCondLst>
                                        </p:cTn>
                                        <p:tgtEl>
                                          <p:spTgt spid="49"/>
                                        </p:tgtEl>
                                        <p:attrNameLst>
                                          <p:attrName>style.visibility</p:attrName>
                                        </p:attrNameLst>
                                      </p:cBhvr>
                                      <p:to>
                                        <p:strVal val="visible"/>
                                      </p:to>
                                    </p:set>
                                  </p:childTnLst>
                                </p:cTn>
                              </p:par>
                            </p:childTnLst>
                          </p:cTn>
                        </p:par>
                        <p:par>
                          <p:cTn id="154" fill="hold">
                            <p:stCondLst>
                              <p:cond delay="44500"/>
                            </p:stCondLst>
                            <p:childTnLst>
                              <p:par>
                                <p:cTn id="155" presetID="1" presetClass="entr" presetSubtype="0" fill="hold" grpId="0" nodeType="afterEffect">
                                  <p:stCondLst>
                                    <p:cond delay="0"/>
                                  </p:stCondLst>
                                  <p:childTnLst>
                                    <p:set>
                                      <p:cBhvr>
                                        <p:cTn id="156" dur="1" fill="hold">
                                          <p:stCondLst>
                                            <p:cond delay="999"/>
                                          </p:stCondLst>
                                        </p:cTn>
                                        <p:tgtEl>
                                          <p:spTgt spid="50"/>
                                        </p:tgtEl>
                                        <p:attrNameLst>
                                          <p:attrName>style.visibility</p:attrName>
                                        </p:attrNameLst>
                                      </p:cBhvr>
                                      <p:to>
                                        <p:strVal val="visible"/>
                                      </p:to>
                                    </p:set>
                                  </p:childTnLst>
                                </p:cTn>
                              </p:par>
                            </p:childTnLst>
                          </p:cTn>
                        </p:par>
                        <p:par>
                          <p:cTn id="157" fill="hold">
                            <p:stCondLst>
                              <p:cond delay="45500"/>
                            </p:stCondLst>
                            <p:childTnLst>
                              <p:par>
                                <p:cTn id="158" presetID="1" presetClass="entr" presetSubtype="0" fill="hold" grpId="0" nodeType="afterEffect">
                                  <p:stCondLst>
                                    <p:cond delay="0"/>
                                  </p:stCondLst>
                                  <p:childTnLst>
                                    <p:set>
                                      <p:cBhvr>
                                        <p:cTn id="159" dur="1" fill="hold">
                                          <p:stCondLst>
                                            <p:cond delay="999"/>
                                          </p:stCondLst>
                                        </p:cTn>
                                        <p:tgtEl>
                                          <p:spTgt spid="51"/>
                                        </p:tgtEl>
                                        <p:attrNameLst>
                                          <p:attrName>style.visibility</p:attrName>
                                        </p:attrNameLst>
                                      </p:cBhvr>
                                      <p:to>
                                        <p:strVal val="visible"/>
                                      </p:to>
                                    </p:set>
                                  </p:childTnLst>
                                </p:cTn>
                              </p:par>
                            </p:childTnLst>
                          </p:cTn>
                        </p:par>
                        <p:par>
                          <p:cTn id="160" fill="hold">
                            <p:stCondLst>
                              <p:cond delay="46500"/>
                            </p:stCondLst>
                            <p:childTnLst>
                              <p:par>
                                <p:cTn id="161" presetID="1" presetClass="entr" presetSubtype="0" fill="hold" grpId="0" nodeType="afterEffect">
                                  <p:stCondLst>
                                    <p:cond delay="0"/>
                                  </p:stCondLst>
                                  <p:childTnLst>
                                    <p:set>
                                      <p:cBhvr>
                                        <p:cTn id="162" dur="1" fill="hold">
                                          <p:stCondLst>
                                            <p:cond delay="999"/>
                                          </p:stCondLst>
                                        </p:cTn>
                                        <p:tgtEl>
                                          <p:spTgt spid="52"/>
                                        </p:tgtEl>
                                        <p:attrNameLst>
                                          <p:attrName>style.visibility</p:attrName>
                                        </p:attrNameLst>
                                      </p:cBhvr>
                                      <p:to>
                                        <p:strVal val="visible"/>
                                      </p:to>
                                    </p:set>
                                  </p:childTnLst>
                                </p:cTn>
                              </p:par>
                            </p:childTnLst>
                          </p:cTn>
                        </p:par>
                        <p:par>
                          <p:cTn id="163" fill="hold">
                            <p:stCondLst>
                              <p:cond delay="47500"/>
                            </p:stCondLst>
                            <p:childTnLst>
                              <p:par>
                                <p:cTn id="164" presetID="1" presetClass="entr" presetSubtype="0" fill="hold" grpId="0" nodeType="afterEffect">
                                  <p:stCondLst>
                                    <p:cond delay="0"/>
                                  </p:stCondLst>
                                  <p:childTnLst>
                                    <p:set>
                                      <p:cBhvr>
                                        <p:cTn id="165" dur="1" fill="hold">
                                          <p:stCondLst>
                                            <p:cond delay="999"/>
                                          </p:stCondLst>
                                        </p:cTn>
                                        <p:tgtEl>
                                          <p:spTgt spid="53"/>
                                        </p:tgtEl>
                                        <p:attrNameLst>
                                          <p:attrName>style.visibility</p:attrName>
                                        </p:attrNameLst>
                                      </p:cBhvr>
                                      <p:to>
                                        <p:strVal val="visible"/>
                                      </p:to>
                                    </p:set>
                                  </p:childTnLst>
                                </p:cTn>
                              </p:par>
                            </p:childTnLst>
                          </p:cTn>
                        </p:par>
                        <p:par>
                          <p:cTn id="166" fill="hold">
                            <p:stCondLst>
                              <p:cond delay="48500"/>
                            </p:stCondLst>
                            <p:childTnLst>
                              <p:par>
                                <p:cTn id="167" presetID="1" presetClass="entr" presetSubtype="0" fill="hold" grpId="0" nodeType="afterEffect">
                                  <p:stCondLst>
                                    <p:cond delay="0"/>
                                  </p:stCondLst>
                                  <p:childTnLst>
                                    <p:set>
                                      <p:cBhvr>
                                        <p:cTn id="168" dur="1" fill="hold">
                                          <p:stCondLst>
                                            <p:cond delay="999"/>
                                          </p:stCondLst>
                                        </p:cTn>
                                        <p:tgtEl>
                                          <p:spTgt spid="54"/>
                                        </p:tgtEl>
                                        <p:attrNameLst>
                                          <p:attrName>style.visibility</p:attrName>
                                        </p:attrNameLst>
                                      </p:cBhvr>
                                      <p:to>
                                        <p:strVal val="visible"/>
                                      </p:to>
                                    </p:set>
                                  </p:childTnLst>
                                </p:cTn>
                              </p:par>
                            </p:childTnLst>
                          </p:cTn>
                        </p:par>
                        <p:par>
                          <p:cTn id="169" fill="hold">
                            <p:stCondLst>
                              <p:cond delay="49500"/>
                            </p:stCondLst>
                            <p:childTnLst>
                              <p:par>
                                <p:cTn id="170" presetID="1" presetClass="entr" presetSubtype="0" fill="hold" grpId="0" nodeType="afterEffect">
                                  <p:stCondLst>
                                    <p:cond delay="0"/>
                                  </p:stCondLst>
                                  <p:childTnLst>
                                    <p:set>
                                      <p:cBhvr>
                                        <p:cTn id="171" dur="1" fill="hold">
                                          <p:stCondLst>
                                            <p:cond delay="999"/>
                                          </p:stCondLst>
                                        </p:cTn>
                                        <p:tgtEl>
                                          <p:spTgt spid="55"/>
                                        </p:tgtEl>
                                        <p:attrNameLst>
                                          <p:attrName>style.visibility</p:attrName>
                                        </p:attrNameLst>
                                      </p:cBhvr>
                                      <p:to>
                                        <p:strVal val="visible"/>
                                      </p:to>
                                    </p:set>
                                  </p:childTnLst>
                                </p:cTn>
                              </p:par>
                            </p:childTnLst>
                          </p:cTn>
                        </p:par>
                        <p:par>
                          <p:cTn id="172" fill="hold">
                            <p:stCondLst>
                              <p:cond delay="50500"/>
                            </p:stCondLst>
                            <p:childTnLst>
                              <p:par>
                                <p:cTn id="173" presetID="1" presetClass="entr" presetSubtype="0" fill="hold" grpId="0" nodeType="afterEffect">
                                  <p:stCondLst>
                                    <p:cond delay="0"/>
                                  </p:stCondLst>
                                  <p:childTnLst>
                                    <p:set>
                                      <p:cBhvr>
                                        <p:cTn id="174" dur="1" fill="hold">
                                          <p:stCondLst>
                                            <p:cond delay="999"/>
                                          </p:stCondLst>
                                        </p:cTn>
                                        <p:tgtEl>
                                          <p:spTgt spid="56"/>
                                        </p:tgtEl>
                                        <p:attrNameLst>
                                          <p:attrName>style.visibility</p:attrName>
                                        </p:attrNameLst>
                                      </p:cBhvr>
                                      <p:to>
                                        <p:strVal val="visible"/>
                                      </p:to>
                                    </p:set>
                                  </p:childTnLst>
                                </p:cTn>
                              </p:par>
                            </p:childTnLst>
                          </p:cTn>
                        </p:par>
                        <p:par>
                          <p:cTn id="175" fill="hold">
                            <p:stCondLst>
                              <p:cond delay="51500"/>
                            </p:stCondLst>
                            <p:childTnLst>
                              <p:par>
                                <p:cTn id="176" presetID="1" presetClass="entr" presetSubtype="0" fill="hold" grpId="0" nodeType="afterEffect">
                                  <p:stCondLst>
                                    <p:cond delay="0"/>
                                  </p:stCondLst>
                                  <p:childTnLst>
                                    <p:set>
                                      <p:cBhvr>
                                        <p:cTn id="177" dur="1" fill="hold">
                                          <p:stCondLst>
                                            <p:cond delay="999"/>
                                          </p:stCondLst>
                                        </p:cTn>
                                        <p:tgtEl>
                                          <p:spTgt spid="57"/>
                                        </p:tgtEl>
                                        <p:attrNameLst>
                                          <p:attrName>style.visibility</p:attrName>
                                        </p:attrNameLst>
                                      </p:cBhvr>
                                      <p:to>
                                        <p:strVal val="visible"/>
                                      </p:to>
                                    </p:set>
                                  </p:childTnLst>
                                </p:cTn>
                              </p:par>
                            </p:childTnLst>
                          </p:cTn>
                        </p:par>
                        <p:par>
                          <p:cTn id="178" fill="hold">
                            <p:stCondLst>
                              <p:cond delay="52500"/>
                            </p:stCondLst>
                            <p:childTnLst>
                              <p:par>
                                <p:cTn id="179" presetID="1" presetClass="entr" presetSubtype="0" fill="hold" grpId="0" nodeType="afterEffect">
                                  <p:stCondLst>
                                    <p:cond delay="0"/>
                                  </p:stCondLst>
                                  <p:childTnLst>
                                    <p:set>
                                      <p:cBhvr>
                                        <p:cTn id="180" dur="1" fill="hold">
                                          <p:stCondLst>
                                            <p:cond delay="999"/>
                                          </p:stCondLst>
                                        </p:cTn>
                                        <p:tgtEl>
                                          <p:spTgt spid="58"/>
                                        </p:tgtEl>
                                        <p:attrNameLst>
                                          <p:attrName>style.visibility</p:attrName>
                                        </p:attrNameLst>
                                      </p:cBhvr>
                                      <p:to>
                                        <p:strVal val="visible"/>
                                      </p:to>
                                    </p:set>
                                  </p:childTnLst>
                                </p:cTn>
                              </p:par>
                            </p:childTnLst>
                          </p:cTn>
                        </p:par>
                        <p:par>
                          <p:cTn id="181" fill="hold">
                            <p:stCondLst>
                              <p:cond delay="53500"/>
                            </p:stCondLst>
                            <p:childTnLst>
                              <p:par>
                                <p:cTn id="182" presetID="1" presetClass="entr" presetSubtype="0" fill="hold" grpId="0" nodeType="afterEffect">
                                  <p:stCondLst>
                                    <p:cond delay="0"/>
                                  </p:stCondLst>
                                  <p:childTnLst>
                                    <p:set>
                                      <p:cBhvr>
                                        <p:cTn id="183" dur="1" fill="hold">
                                          <p:stCondLst>
                                            <p:cond delay="999"/>
                                          </p:stCondLst>
                                        </p:cTn>
                                        <p:tgtEl>
                                          <p:spTgt spid="59"/>
                                        </p:tgtEl>
                                        <p:attrNameLst>
                                          <p:attrName>style.visibility</p:attrName>
                                        </p:attrNameLst>
                                      </p:cBhvr>
                                      <p:to>
                                        <p:strVal val="visible"/>
                                      </p:to>
                                    </p:set>
                                  </p:childTnLst>
                                </p:cTn>
                              </p:par>
                            </p:childTnLst>
                          </p:cTn>
                        </p:par>
                        <p:par>
                          <p:cTn id="184" fill="hold">
                            <p:stCondLst>
                              <p:cond delay="54500"/>
                            </p:stCondLst>
                            <p:childTnLst>
                              <p:par>
                                <p:cTn id="185" presetID="1" presetClass="entr" presetSubtype="0" fill="hold" grpId="0" nodeType="afterEffect">
                                  <p:stCondLst>
                                    <p:cond delay="0"/>
                                  </p:stCondLst>
                                  <p:childTnLst>
                                    <p:set>
                                      <p:cBhvr>
                                        <p:cTn id="186" dur="1" fill="hold">
                                          <p:stCondLst>
                                            <p:cond delay="999"/>
                                          </p:stCondLst>
                                        </p:cTn>
                                        <p:tgtEl>
                                          <p:spTgt spid="60"/>
                                        </p:tgtEl>
                                        <p:attrNameLst>
                                          <p:attrName>style.visibility</p:attrName>
                                        </p:attrNameLst>
                                      </p:cBhvr>
                                      <p:to>
                                        <p:strVal val="visible"/>
                                      </p:to>
                                    </p:set>
                                  </p:childTnLst>
                                </p:cTn>
                              </p:par>
                            </p:childTnLst>
                          </p:cTn>
                        </p:par>
                        <p:par>
                          <p:cTn id="187" fill="hold">
                            <p:stCondLst>
                              <p:cond delay="55500"/>
                            </p:stCondLst>
                            <p:childTnLst>
                              <p:par>
                                <p:cTn id="188" presetID="1" presetClass="entr" presetSubtype="0" fill="hold" grpId="0" nodeType="afterEffect">
                                  <p:stCondLst>
                                    <p:cond delay="0"/>
                                  </p:stCondLst>
                                  <p:childTnLst>
                                    <p:set>
                                      <p:cBhvr>
                                        <p:cTn id="189" dur="1" fill="hold">
                                          <p:stCondLst>
                                            <p:cond delay="999"/>
                                          </p:stCondLst>
                                        </p:cTn>
                                        <p:tgtEl>
                                          <p:spTgt spid="61"/>
                                        </p:tgtEl>
                                        <p:attrNameLst>
                                          <p:attrName>style.visibility</p:attrName>
                                        </p:attrNameLst>
                                      </p:cBhvr>
                                      <p:to>
                                        <p:strVal val="visible"/>
                                      </p:to>
                                    </p:set>
                                  </p:childTnLst>
                                </p:cTn>
                              </p:par>
                            </p:childTnLst>
                          </p:cTn>
                        </p:par>
                        <p:par>
                          <p:cTn id="190" fill="hold">
                            <p:stCondLst>
                              <p:cond delay="56500"/>
                            </p:stCondLst>
                            <p:childTnLst>
                              <p:par>
                                <p:cTn id="191" presetID="1" presetClass="entr" presetSubtype="0" fill="hold" grpId="0" nodeType="afterEffect">
                                  <p:stCondLst>
                                    <p:cond delay="0"/>
                                  </p:stCondLst>
                                  <p:childTnLst>
                                    <p:set>
                                      <p:cBhvr>
                                        <p:cTn id="192" dur="1" fill="hold">
                                          <p:stCondLst>
                                            <p:cond delay="999"/>
                                          </p:stCondLst>
                                        </p:cTn>
                                        <p:tgtEl>
                                          <p:spTgt spid="62"/>
                                        </p:tgtEl>
                                        <p:attrNameLst>
                                          <p:attrName>style.visibility</p:attrName>
                                        </p:attrNameLst>
                                      </p:cBhvr>
                                      <p:to>
                                        <p:strVal val="visible"/>
                                      </p:to>
                                    </p:set>
                                  </p:childTnLst>
                                </p:cTn>
                              </p:par>
                            </p:childTnLst>
                          </p:cTn>
                        </p:par>
                        <p:par>
                          <p:cTn id="193" fill="hold">
                            <p:stCondLst>
                              <p:cond delay="57500"/>
                            </p:stCondLst>
                            <p:childTnLst>
                              <p:par>
                                <p:cTn id="194" presetID="1" presetClass="entr" presetSubtype="0" fill="hold" grpId="0" nodeType="afterEffect">
                                  <p:stCondLst>
                                    <p:cond delay="0"/>
                                  </p:stCondLst>
                                  <p:childTnLst>
                                    <p:set>
                                      <p:cBhvr>
                                        <p:cTn id="195" dur="1" fill="hold">
                                          <p:stCondLst>
                                            <p:cond delay="999"/>
                                          </p:stCondLst>
                                        </p:cTn>
                                        <p:tgtEl>
                                          <p:spTgt spid="63"/>
                                        </p:tgtEl>
                                        <p:attrNameLst>
                                          <p:attrName>style.visibility</p:attrName>
                                        </p:attrNameLst>
                                      </p:cBhvr>
                                      <p:to>
                                        <p:strVal val="visible"/>
                                      </p:to>
                                    </p:set>
                                  </p:childTnLst>
                                </p:cTn>
                              </p:par>
                            </p:childTnLst>
                          </p:cTn>
                        </p:par>
                        <p:par>
                          <p:cTn id="196" fill="hold">
                            <p:stCondLst>
                              <p:cond delay="58500"/>
                            </p:stCondLst>
                            <p:childTnLst>
                              <p:par>
                                <p:cTn id="197" presetID="1" presetClass="entr" presetSubtype="0" fill="hold" grpId="0" nodeType="afterEffect">
                                  <p:stCondLst>
                                    <p:cond delay="0"/>
                                  </p:stCondLst>
                                  <p:childTnLst>
                                    <p:set>
                                      <p:cBhvr>
                                        <p:cTn id="198" dur="1" fill="hold">
                                          <p:stCondLst>
                                            <p:cond delay="999"/>
                                          </p:stCondLst>
                                        </p:cTn>
                                        <p:tgtEl>
                                          <p:spTgt spid="64"/>
                                        </p:tgtEl>
                                        <p:attrNameLst>
                                          <p:attrName>style.visibility</p:attrName>
                                        </p:attrNameLst>
                                      </p:cBhvr>
                                      <p:to>
                                        <p:strVal val="visible"/>
                                      </p:to>
                                    </p:set>
                                  </p:childTnLst>
                                </p:cTn>
                              </p:par>
                            </p:childTnLst>
                          </p:cTn>
                        </p:par>
                        <p:par>
                          <p:cTn id="199" fill="hold">
                            <p:stCondLst>
                              <p:cond delay="59500"/>
                            </p:stCondLst>
                            <p:childTnLst>
                              <p:par>
                                <p:cTn id="200" presetID="1" presetClass="entr" presetSubtype="0" fill="hold" grpId="0" nodeType="afterEffect">
                                  <p:stCondLst>
                                    <p:cond delay="0"/>
                                  </p:stCondLst>
                                  <p:childTnLst>
                                    <p:set>
                                      <p:cBhvr>
                                        <p:cTn id="201" dur="1" fill="hold">
                                          <p:stCondLst>
                                            <p:cond delay="999"/>
                                          </p:stCondLst>
                                        </p:cTn>
                                        <p:tgtEl>
                                          <p:spTgt spid="65"/>
                                        </p:tgtEl>
                                        <p:attrNameLst>
                                          <p:attrName>style.visibility</p:attrName>
                                        </p:attrNameLst>
                                      </p:cBhvr>
                                      <p:to>
                                        <p:strVal val="visible"/>
                                      </p:to>
                                    </p:set>
                                  </p:childTnLst>
                                </p:cTn>
                              </p:par>
                            </p:childTnLst>
                          </p:cTn>
                        </p:par>
                        <p:par>
                          <p:cTn id="202" fill="hold">
                            <p:stCondLst>
                              <p:cond delay="60500"/>
                            </p:stCondLst>
                            <p:childTnLst>
                              <p:par>
                                <p:cTn id="203" presetID="1" presetClass="entr" presetSubtype="0" fill="hold" grpId="0" nodeType="afterEffect">
                                  <p:stCondLst>
                                    <p:cond delay="0"/>
                                  </p:stCondLst>
                                  <p:childTnLst>
                                    <p:set>
                                      <p:cBhvr>
                                        <p:cTn id="204" dur="1" fill="hold">
                                          <p:stCondLst>
                                            <p:cond delay="999"/>
                                          </p:stCondLst>
                                        </p:cTn>
                                        <p:tgtEl>
                                          <p:spTgt spid="66"/>
                                        </p:tgtEl>
                                        <p:attrNameLst>
                                          <p:attrName>style.visibility</p:attrName>
                                        </p:attrNameLst>
                                      </p:cBhvr>
                                      <p:to>
                                        <p:strVal val="visible"/>
                                      </p:to>
                                    </p:set>
                                  </p:childTnLst>
                                </p:cTn>
                              </p:par>
                            </p:childTnLst>
                          </p:cTn>
                        </p:par>
                        <p:par>
                          <p:cTn id="205" fill="hold">
                            <p:stCondLst>
                              <p:cond delay="61500"/>
                            </p:stCondLst>
                            <p:childTnLst>
                              <p:par>
                                <p:cTn id="206" presetID="1" presetClass="entr" presetSubtype="0" fill="hold" grpId="0" nodeType="afterEffect">
                                  <p:stCondLst>
                                    <p:cond delay="0"/>
                                  </p:stCondLst>
                                  <p:childTnLst>
                                    <p:set>
                                      <p:cBhvr>
                                        <p:cTn id="207" dur="1" fill="hold">
                                          <p:stCondLst>
                                            <p:cond delay="999"/>
                                          </p:stCondLst>
                                        </p:cTn>
                                        <p:tgtEl>
                                          <p:spTgt spid="67"/>
                                        </p:tgtEl>
                                        <p:attrNameLst>
                                          <p:attrName>style.visibility</p:attrName>
                                        </p:attrNameLst>
                                      </p:cBhvr>
                                      <p:to>
                                        <p:strVal val="visible"/>
                                      </p:to>
                                    </p:set>
                                  </p:childTnLst>
                                </p:cTn>
                              </p:par>
                            </p:childTnLst>
                          </p:cTn>
                        </p:par>
                        <p:par>
                          <p:cTn id="208" fill="hold">
                            <p:stCondLst>
                              <p:cond delay="62500"/>
                            </p:stCondLst>
                            <p:childTnLst>
                              <p:par>
                                <p:cTn id="209" presetID="1" presetClass="entr" presetSubtype="0" fill="hold" grpId="0" nodeType="afterEffect">
                                  <p:stCondLst>
                                    <p:cond delay="0"/>
                                  </p:stCondLst>
                                  <p:childTnLst>
                                    <p:set>
                                      <p:cBhvr>
                                        <p:cTn id="210" dur="1" fill="hold">
                                          <p:stCondLst>
                                            <p:cond delay="999"/>
                                          </p:stCondLst>
                                        </p:cTn>
                                        <p:tgtEl>
                                          <p:spTgt spid="68"/>
                                        </p:tgtEl>
                                        <p:attrNameLst>
                                          <p:attrName>style.visibility</p:attrName>
                                        </p:attrNameLst>
                                      </p:cBhvr>
                                      <p:to>
                                        <p:strVal val="visible"/>
                                      </p:to>
                                    </p:set>
                                  </p:childTnLst>
                                </p:cTn>
                              </p:par>
                            </p:childTnLst>
                          </p:cTn>
                        </p:par>
                        <p:par>
                          <p:cTn id="211" fill="hold">
                            <p:stCondLst>
                              <p:cond delay="63500"/>
                            </p:stCondLst>
                            <p:childTnLst>
                              <p:par>
                                <p:cTn id="212" presetID="1" presetClass="entr" presetSubtype="0" fill="hold" grpId="0" nodeType="afterEffect">
                                  <p:stCondLst>
                                    <p:cond delay="0"/>
                                  </p:stCondLst>
                                  <p:childTnLst>
                                    <p:set>
                                      <p:cBhvr>
                                        <p:cTn id="213" dur="1" fill="hold">
                                          <p:stCondLst>
                                            <p:cond delay="999"/>
                                          </p:stCondLst>
                                        </p:cTn>
                                        <p:tgtEl>
                                          <p:spTgt spid="69"/>
                                        </p:tgtEl>
                                        <p:attrNameLst>
                                          <p:attrName>style.visibility</p:attrName>
                                        </p:attrNameLst>
                                      </p:cBhvr>
                                      <p:to>
                                        <p:strVal val="visible"/>
                                      </p:to>
                                    </p:set>
                                  </p:childTnLst>
                                </p:cTn>
                              </p:par>
                            </p:childTnLst>
                          </p:cTn>
                        </p:par>
                        <p:par>
                          <p:cTn id="214" fill="hold">
                            <p:stCondLst>
                              <p:cond delay="64500"/>
                            </p:stCondLst>
                            <p:childTnLst>
                              <p:par>
                                <p:cTn id="215" presetID="1" presetClass="entr" presetSubtype="0" fill="hold" grpId="0" nodeType="afterEffect">
                                  <p:stCondLst>
                                    <p:cond delay="0"/>
                                  </p:stCondLst>
                                  <p:childTnLst>
                                    <p:set>
                                      <p:cBhvr>
                                        <p:cTn id="216" dur="1" fill="hold">
                                          <p:stCondLst>
                                            <p:cond delay="999"/>
                                          </p:stCondLst>
                                        </p:cTn>
                                        <p:tgtEl>
                                          <p:spTgt spid="70"/>
                                        </p:tgtEl>
                                        <p:attrNameLst>
                                          <p:attrName>style.visibility</p:attrName>
                                        </p:attrNameLst>
                                      </p:cBhvr>
                                      <p:to>
                                        <p:strVal val="visible"/>
                                      </p:to>
                                    </p:set>
                                  </p:childTnLst>
                                </p:cTn>
                              </p:par>
                            </p:childTnLst>
                          </p:cTn>
                        </p:par>
                        <p:par>
                          <p:cTn id="217" fill="hold">
                            <p:stCondLst>
                              <p:cond delay="65500"/>
                            </p:stCondLst>
                            <p:childTnLst>
                              <p:par>
                                <p:cTn id="218" presetID="1" presetClass="entr" presetSubtype="0" fill="hold" grpId="0" nodeType="afterEffect">
                                  <p:stCondLst>
                                    <p:cond delay="0"/>
                                  </p:stCondLst>
                                  <p:childTnLst>
                                    <p:set>
                                      <p:cBhvr>
                                        <p:cTn id="219" dur="1" fill="hold">
                                          <p:stCondLst>
                                            <p:cond delay="999"/>
                                          </p:stCondLst>
                                        </p:cTn>
                                        <p:tgtEl>
                                          <p:spTgt spid="71"/>
                                        </p:tgtEl>
                                        <p:attrNameLst>
                                          <p:attrName>style.visibility</p:attrName>
                                        </p:attrNameLst>
                                      </p:cBhvr>
                                      <p:to>
                                        <p:strVal val="visible"/>
                                      </p:to>
                                    </p:set>
                                  </p:childTnLst>
                                </p:cTn>
                              </p:par>
                            </p:childTnLst>
                          </p:cTn>
                        </p:par>
                        <p:par>
                          <p:cTn id="220" fill="hold">
                            <p:stCondLst>
                              <p:cond delay="66500"/>
                            </p:stCondLst>
                            <p:childTnLst>
                              <p:par>
                                <p:cTn id="221" presetID="1" presetClass="entr" presetSubtype="0" fill="hold" grpId="0" nodeType="afterEffect">
                                  <p:stCondLst>
                                    <p:cond delay="0"/>
                                  </p:stCondLst>
                                  <p:childTnLst>
                                    <p:set>
                                      <p:cBhvr>
                                        <p:cTn id="222" dur="1" fill="hold">
                                          <p:stCondLst>
                                            <p:cond delay="999"/>
                                          </p:stCondLst>
                                        </p:cTn>
                                        <p:tgtEl>
                                          <p:spTgt spid="72"/>
                                        </p:tgtEl>
                                        <p:attrNameLst>
                                          <p:attrName>style.visibility</p:attrName>
                                        </p:attrNameLst>
                                      </p:cBhvr>
                                      <p:to>
                                        <p:strVal val="visible"/>
                                      </p:to>
                                    </p:set>
                                  </p:childTnLst>
                                </p:cTn>
                              </p:par>
                            </p:childTnLst>
                          </p:cTn>
                        </p:par>
                        <p:par>
                          <p:cTn id="223" fill="hold">
                            <p:stCondLst>
                              <p:cond delay="67500"/>
                            </p:stCondLst>
                            <p:childTnLst>
                              <p:par>
                                <p:cTn id="224" presetID="1" presetClass="entr" presetSubtype="0" fill="hold" grpId="0" nodeType="afterEffect">
                                  <p:stCondLst>
                                    <p:cond delay="0"/>
                                  </p:stCondLst>
                                  <p:childTnLst>
                                    <p:set>
                                      <p:cBhvr>
                                        <p:cTn id="225" dur="1" fill="hold">
                                          <p:stCondLst>
                                            <p:cond delay="999"/>
                                          </p:stCondLst>
                                        </p:cTn>
                                        <p:tgtEl>
                                          <p:spTgt spid="73"/>
                                        </p:tgtEl>
                                        <p:attrNameLst>
                                          <p:attrName>style.visibility</p:attrName>
                                        </p:attrNameLst>
                                      </p:cBhvr>
                                      <p:to>
                                        <p:strVal val="visible"/>
                                      </p:to>
                                    </p:set>
                                  </p:childTnLst>
                                </p:cTn>
                              </p:par>
                            </p:childTnLst>
                          </p:cTn>
                        </p:par>
                        <p:par>
                          <p:cTn id="226" fill="hold">
                            <p:stCondLst>
                              <p:cond delay="68500"/>
                            </p:stCondLst>
                            <p:childTnLst>
                              <p:par>
                                <p:cTn id="227" presetID="1" presetClass="entr" presetSubtype="0" fill="hold" grpId="0" nodeType="afterEffect">
                                  <p:stCondLst>
                                    <p:cond delay="0"/>
                                  </p:stCondLst>
                                  <p:childTnLst>
                                    <p:set>
                                      <p:cBhvr>
                                        <p:cTn id="228" dur="1" fill="hold">
                                          <p:stCondLst>
                                            <p:cond delay="999"/>
                                          </p:stCondLst>
                                        </p:cTn>
                                        <p:tgtEl>
                                          <p:spTgt spid="74"/>
                                        </p:tgtEl>
                                        <p:attrNameLst>
                                          <p:attrName>style.visibility</p:attrName>
                                        </p:attrNameLst>
                                      </p:cBhvr>
                                      <p:to>
                                        <p:strVal val="visible"/>
                                      </p:to>
                                    </p:set>
                                  </p:childTnLst>
                                </p:cTn>
                              </p:par>
                            </p:childTnLst>
                          </p:cTn>
                        </p:par>
                        <p:par>
                          <p:cTn id="229" fill="hold">
                            <p:stCondLst>
                              <p:cond delay="69500"/>
                            </p:stCondLst>
                            <p:childTnLst>
                              <p:par>
                                <p:cTn id="230" presetID="1" presetClass="entr" presetSubtype="0" fill="hold" grpId="0" nodeType="afterEffect">
                                  <p:stCondLst>
                                    <p:cond delay="0"/>
                                  </p:stCondLst>
                                  <p:childTnLst>
                                    <p:set>
                                      <p:cBhvr>
                                        <p:cTn id="231" dur="1" fill="hold">
                                          <p:stCondLst>
                                            <p:cond delay="999"/>
                                          </p:stCondLst>
                                        </p:cTn>
                                        <p:tgtEl>
                                          <p:spTgt spid="75"/>
                                        </p:tgtEl>
                                        <p:attrNameLst>
                                          <p:attrName>style.visibility</p:attrName>
                                        </p:attrNameLst>
                                      </p:cBhvr>
                                      <p:to>
                                        <p:strVal val="visible"/>
                                      </p:to>
                                    </p:set>
                                  </p:childTnLst>
                                </p:cTn>
                              </p:par>
                            </p:childTnLst>
                          </p:cTn>
                        </p:par>
                        <p:par>
                          <p:cTn id="232" fill="hold">
                            <p:stCondLst>
                              <p:cond delay="70500"/>
                            </p:stCondLst>
                            <p:childTnLst>
                              <p:par>
                                <p:cTn id="233" presetID="1" presetClass="entr" presetSubtype="0" fill="hold" grpId="0" nodeType="afterEffect">
                                  <p:stCondLst>
                                    <p:cond delay="0"/>
                                  </p:stCondLst>
                                  <p:childTnLst>
                                    <p:set>
                                      <p:cBhvr>
                                        <p:cTn id="234" dur="1" fill="hold">
                                          <p:stCondLst>
                                            <p:cond delay="999"/>
                                          </p:stCondLst>
                                        </p:cTn>
                                        <p:tgtEl>
                                          <p:spTgt spid="76"/>
                                        </p:tgtEl>
                                        <p:attrNameLst>
                                          <p:attrName>style.visibility</p:attrName>
                                        </p:attrNameLst>
                                      </p:cBhvr>
                                      <p:to>
                                        <p:strVal val="visible"/>
                                      </p:to>
                                    </p:set>
                                  </p:childTnLst>
                                </p:cTn>
                              </p:par>
                            </p:childTnLst>
                          </p:cTn>
                        </p:par>
                        <p:par>
                          <p:cTn id="235" fill="hold">
                            <p:stCondLst>
                              <p:cond delay="71500"/>
                            </p:stCondLst>
                            <p:childTnLst>
                              <p:par>
                                <p:cTn id="236" presetID="1" presetClass="entr" presetSubtype="0" fill="hold" grpId="0" nodeType="afterEffect">
                                  <p:stCondLst>
                                    <p:cond delay="0"/>
                                  </p:stCondLst>
                                  <p:childTnLst>
                                    <p:set>
                                      <p:cBhvr>
                                        <p:cTn id="237" dur="1" fill="hold">
                                          <p:stCondLst>
                                            <p:cond delay="999"/>
                                          </p:stCondLst>
                                        </p:cTn>
                                        <p:tgtEl>
                                          <p:spTgt spid="77"/>
                                        </p:tgtEl>
                                        <p:attrNameLst>
                                          <p:attrName>style.visibility</p:attrName>
                                        </p:attrNameLst>
                                      </p:cBhvr>
                                      <p:to>
                                        <p:strVal val="visible"/>
                                      </p:to>
                                    </p:set>
                                  </p:childTnLst>
                                </p:cTn>
                              </p:par>
                            </p:childTnLst>
                          </p:cTn>
                        </p:par>
                        <p:par>
                          <p:cTn id="238" fill="hold">
                            <p:stCondLst>
                              <p:cond delay="72500"/>
                            </p:stCondLst>
                            <p:childTnLst>
                              <p:par>
                                <p:cTn id="239" presetID="1" presetClass="entr" presetSubtype="0" fill="hold" grpId="0" nodeType="afterEffect">
                                  <p:stCondLst>
                                    <p:cond delay="0"/>
                                  </p:stCondLst>
                                  <p:childTnLst>
                                    <p:set>
                                      <p:cBhvr>
                                        <p:cTn id="240" dur="1" fill="hold">
                                          <p:stCondLst>
                                            <p:cond delay="999"/>
                                          </p:stCondLst>
                                        </p:cTn>
                                        <p:tgtEl>
                                          <p:spTgt spid="78"/>
                                        </p:tgtEl>
                                        <p:attrNameLst>
                                          <p:attrName>style.visibility</p:attrName>
                                        </p:attrNameLst>
                                      </p:cBhvr>
                                      <p:to>
                                        <p:strVal val="visible"/>
                                      </p:to>
                                    </p:set>
                                  </p:childTnLst>
                                </p:cTn>
                              </p:par>
                            </p:childTnLst>
                          </p:cTn>
                        </p:par>
                        <p:par>
                          <p:cTn id="241" fill="hold">
                            <p:stCondLst>
                              <p:cond delay="73500"/>
                            </p:stCondLst>
                            <p:childTnLst>
                              <p:par>
                                <p:cTn id="242" presetID="1" presetClass="entr" presetSubtype="0" fill="hold" grpId="0" nodeType="afterEffect">
                                  <p:stCondLst>
                                    <p:cond delay="0"/>
                                  </p:stCondLst>
                                  <p:childTnLst>
                                    <p:set>
                                      <p:cBhvr>
                                        <p:cTn id="243" dur="1" fill="hold">
                                          <p:stCondLst>
                                            <p:cond delay="999"/>
                                          </p:stCondLst>
                                        </p:cTn>
                                        <p:tgtEl>
                                          <p:spTgt spid="79"/>
                                        </p:tgtEl>
                                        <p:attrNameLst>
                                          <p:attrName>style.visibility</p:attrName>
                                        </p:attrNameLst>
                                      </p:cBhvr>
                                      <p:to>
                                        <p:strVal val="visible"/>
                                      </p:to>
                                    </p:set>
                                  </p:childTnLst>
                                </p:cTn>
                              </p:par>
                            </p:childTnLst>
                          </p:cTn>
                        </p:par>
                        <p:par>
                          <p:cTn id="244" fill="hold">
                            <p:stCondLst>
                              <p:cond delay="74500"/>
                            </p:stCondLst>
                            <p:childTnLst>
                              <p:par>
                                <p:cTn id="245" presetID="1" presetClass="entr" presetSubtype="0" fill="hold" grpId="0" nodeType="afterEffect">
                                  <p:stCondLst>
                                    <p:cond delay="0"/>
                                  </p:stCondLst>
                                  <p:childTnLst>
                                    <p:set>
                                      <p:cBhvr>
                                        <p:cTn id="246" dur="1" fill="hold">
                                          <p:stCondLst>
                                            <p:cond delay="999"/>
                                          </p:stCondLst>
                                        </p:cTn>
                                        <p:tgtEl>
                                          <p:spTgt spid="80"/>
                                        </p:tgtEl>
                                        <p:attrNameLst>
                                          <p:attrName>style.visibility</p:attrName>
                                        </p:attrNameLst>
                                      </p:cBhvr>
                                      <p:to>
                                        <p:strVal val="visible"/>
                                      </p:to>
                                    </p:set>
                                  </p:childTnLst>
                                </p:cTn>
                              </p:par>
                            </p:childTnLst>
                          </p:cTn>
                        </p:par>
                        <p:par>
                          <p:cTn id="247" fill="hold">
                            <p:stCondLst>
                              <p:cond delay="75500"/>
                            </p:stCondLst>
                            <p:childTnLst>
                              <p:par>
                                <p:cTn id="248" presetID="1" presetClass="entr" presetSubtype="0" fill="hold" grpId="0" nodeType="afterEffect">
                                  <p:stCondLst>
                                    <p:cond delay="0"/>
                                  </p:stCondLst>
                                  <p:childTnLst>
                                    <p:set>
                                      <p:cBhvr>
                                        <p:cTn id="249" dur="1" fill="hold">
                                          <p:stCondLst>
                                            <p:cond delay="999"/>
                                          </p:stCondLst>
                                        </p:cTn>
                                        <p:tgtEl>
                                          <p:spTgt spid="81"/>
                                        </p:tgtEl>
                                        <p:attrNameLst>
                                          <p:attrName>style.visibility</p:attrName>
                                        </p:attrNameLst>
                                      </p:cBhvr>
                                      <p:to>
                                        <p:strVal val="visible"/>
                                      </p:to>
                                    </p:set>
                                  </p:childTnLst>
                                </p:cTn>
                              </p:par>
                            </p:childTnLst>
                          </p:cTn>
                        </p:par>
                        <p:par>
                          <p:cTn id="250" fill="hold">
                            <p:stCondLst>
                              <p:cond delay="76500"/>
                            </p:stCondLst>
                            <p:childTnLst>
                              <p:par>
                                <p:cTn id="251" presetID="1" presetClass="entr" presetSubtype="0" fill="hold" grpId="0" nodeType="afterEffect">
                                  <p:stCondLst>
                                    <p:cond delay="0"/>
                                  </p:stCondLst>
                                  <p:childTnLst>
                                    <p:set>
                                      <p:cBhvr>
                                        <p:cTn id="252" dur="1" fill="hold">
                                          <p:stCondLst>
                                            <p:cond delay="999"/>
                                          </p:stCondLst>
                                        </p:cTn>
                                        <p:tgtEl>
                                          <p:spTgt spid="82"/>
                                        </p:tgtEl>
                                        <p:attrNameLst>
                                          <p:attrName>style.visibility</p:attrName>
                                        </p:attrNameLst>
                                      </p:cBhvr>
                                      <p:to>
                                        <p:strVal val="visible"/>
                                      </p:to>
                                    </p:set>
                                  </p:childTnLst>
                                </p:cTn>
                              </p:par>
                            </p:childTnLst>
                          </p:cTn>
                        </p:par>
                        <p:par>
                          <p:cTn id="253" fill="hold">
                            <p:stCondLst>
                              <p:cond delay="77500"/>
                            </p:stCondLst>
                            <p:childTnLst>
                              <p:par>
                                <p:cTn id="254" presetID="1" presetClass="entr" presetSubtype="0" fill="hold" grpId="0" nodeType="afterEffect">
                                  <p:stCondLst>
                                    <p:cond delay="0"/>
                                  </p:stCondLst>
                                  <p:childTnLst>
                                    <p:set>
                                      <p:cBhvr>
                                        <p:cTn id="255" dur="1" fill="hold">
                                          <p:stCondLst>
                                            <p:cond delay="999"/>
                                          </p:stCondLst>
                                        </p:cTn>
                                        <p:tgtEl>
                                          <p:spTgt spid="83"/>
                                        </p:tgtEl>
                                        <p:attrNameLst>
                                          <p:attrName>style.visibility</p:attrName>
                                        </p:attrNameLst>
                                      </p:cBhvr>
                                      <p:to>
                                        <p:strVal val="visible"/>
                                      </p:to>
                                    </p:set>
                                  </p:childTnLst>
                                </p:cTn>
                              </p:par>
                            </p:childTnLst>
                          </p:cTn>
                        </p:par>
                        <p:par>
                          <p:cTn id="256" fill="hold">
                            <p:stCondLst>
                              <p:cond delay="78500"/>
                            </p:stCondLst>
                            <p:childTnLst>
                              <p:par>
                                <p:cTn id="257" presetID="1" presetClass="entr" presetSubtype="0" fill="hold" grpId="0" nodeType="afterEffect">
                                  <p:stCondLst>
                                    <p:cond delay="0"/>
                                  </p:stCondLst>
                                  <p:childTnLst>
                                    <p:set>
                                      <p:cBhvr>
                                        <p:cTn id="258" dur="1" fill="hold">
                                          <p:stCondLst>
                                            <p:cond delay="999"/>
                                          </p:stCondLst>
                                        </p:cTn>
                                        <p:tgtEl>
                                          <p:spTgt spid="84"/>
                                        </p:tgtEl>
                                        <p:attrNameLst>
                                          <p:attrName>style.visibility</p:attrName>
                                        </p:attrNameLst>
                                      </p:cBhvr>
                                      <p:to>
                                        <p:strVal val="visible"/>
                                      </p:to>
                                    </p:set>
                                  </p:childTnLst>
                                </p:cTn>
                              </p:par>
                            </p:childTnLst>
                          </p:cTn>
                        </p:par>
                        <p:par>
                          <p:cTn id="259" fill="hold">
                            <p:stCondLst>
                              <p:cond delay="79500"/>
                            </p:stCondLst>
                            <p:childTnLst>
                              <p:par>
                                <p:cTn id="260" presetID="1" presetClass="entr" presetSubtype="0" fill="hold" grpId="0" nodeType="afterEffect">
                                  <p:stCondLst>
                                    <p:cond delay="0"/>
                                  </p:stCondLst>
                                  <p:childTnLst>
                                    <p:set>
                                      <p:cBhvr>
                                        <p:cTn id="261" dur="1" fill="hold">
                                          <p:stCondLst>
                                            <p:cond delay="999"/>
                                          </p:stCondLst>
                                        </p:cTn>
                                        <p:tgtEl>
                                          <p:spTgt spid="85"/>
                                        </p:tgtEl>
                                        <p:attrNameLst>
                                          <p:attrName>style.visibility</p:attrName>
                                        </p:attrNameLst>
                                      </p:cBhvr>
                                      <p:to>
                                        <p:strVal val="visible"/>
                                      </p:to>
                                    </p:set>
                                  </p:childTnLst>
                                </p:cTn>
                              </p:par>
                            </p:childTnLst>
                          </p:cTn>
                        </p:par>
                        <p:par>
                          <p:cTn id="262" fill="hold">
                            <p:stCondLst>
                              <p:cond delay="80500"/>
                            </p:stCondLst>
                            <p:childTnLst>
                              <p:par>
                                <p:cTn id="263" presetID="1" presetClass="entr" presetSubtype="0" fill="hold" grpId="0" nodeType="afterEffect">
                                  <p:stCondLst>
                                    <p:cond delay="0"/>
                                  </p:stCondLst>
                                  <p:childTnLst>
                                    <p:set>
                                      <p:cBhvr>
                                        <p:cTn id="264" dur="1" fill="hold">
                                          <p:stCondLst>
                                            <p:cond delay="999"/>
                                          </p:stCondLst>
                                        </p:cTn>
                                        <p:tgtEl>
                                          <p:spTgt spid="86"/>
                                        </p:tgtEl>
                                        <p:attrNameLst>
                                          <p:attrName>style.visibility</p:attrName>
                                        </p:attrNameLst>
                                      </p:cBhvr>
                                      <p:to>
                                        <p:strVal val="visible"/>
                                      </p:to>
                                    </p:set>
                                  </p:childTnLst>
                                </p:cTn>
                              </p:par>
                            </p:childTnLst>
                          </p:cTn>
                        </p:par>
                        <p:par>
                          <p:cTn id="265" fill="hold">
                            <p:stCondLst>
                              <p:cond delay="81500"/>
                            </p:stCondLst>
                            <p:childTnLst>
                              <p:par>
                                <p:cTn id="266" presetID="1" presetClass="entr" presetSubtype="0" fill="hold" grpId="0" nodeType="afterEffect">
                                  <p:stCondLst>
                                    <p:cond delay="0"/>
                                  </p:stCondLst>
                                  <p:childTnLst>
                                    <p:set>
                                      <p:cBhvr>
                                        <p:cTn id="267" dur="1" fill="hold">
                                          <p:stCondLst>
                                            <p:cond delay="999"/>
                                          </p:stCondLst>
                                        </p:cTn>
                                        <p:tgtEl>
                                          <p:spTgt spid="87"/>
                                        </p:tgtEl>
                                        <p:attrNameLst>
                                          <p:attrName>style.visibility</p:attrName>
                                        </p:attrNameLst>
                                      </p:cBhvr>
                                      <p:to>
                                        <p:strVal val="visible"/>
                                      </p:to>
                                    </p:set>
                                  </p:childTnLst>
                                </p:cTn>
                              </p:par>
                            </p:childTnLst>
                          </p:cTn>
                        </p:par>
                        <p:par>
                          <p:cTn id="268" fill="hold">
                            <p:stCondLst>
                              <p:cond delay="82500"/>
                            </p:stCondLst>
                            <p:childTnLst>
                              <p:par>
                                <p:cTn id="269" presetID="1" presetClass="entr" presetSubtype="0" fill="hold" grpId="0" nodeType="afterEffect">
                                  <p:stCondLst>
                                    <p:cond delay="0"/>
                                  </p:stCondLst>
                                  <p:childTnLst>
                                    <p:set>
                                      <p:cBhvr>
                                        <p:cTn id="270" dur="1" fill="hold">
                                          <p:stCondLst>
                                            <p:cond delay="999"/>
                                          </p:stCondLst>
                                        </p:cTn>
                                        <p:tgtEl>
                                          <p:spTgt spid="88"/>
                                        </p:tgtEl>
                                        <p:attrNameLst>
                                          <p:attrName>style.visibility</p:attrName>
                                        </p:attrNameLst>
                                      </p:cBhvr>
                                      <p:to>
                                        <p:strVal val="visible"/>
                                      </p:to>
                                    </p:set>
                                  </p:childTnLst>
                                </p:cTn>
                              </p:par>
                            </p:childTnLst>
                          </p:cTn>
                        </p:par>
                        <p:par>
                          <p:cTn id="271" fill="hold">
                            <p:stCondLst>
                              <p:cond delay="83500"/>
                            </p:stCondLst>
                            <p:childTnLst>
                              <p:par>
                                <p:cTn id="272" presetID="1" presetClass="entr" presetSubtype="0" fill="hold" grpId="0" nodeType="afterEffect">
                                  <p:stCondLst>
                                    <p:cond delay="0"/>
                                  </p:stCondLst>
                                  <p:childTnLst>
                                    <p:set>
                                      <p:cBhvr>
                                        <p:cTn id="273" dur="1" fill="hold">
                                          <p:stCondLst>
                                            <p:cond delay="999"/>
                                          </p:stCondLst>
                                        </p:cTn>
                                        <p:tgtEl>
                                          <p:spTgt spid="89"/>
                                        </p:tgtEl>
                                        <p:attrNameLst>
                                          <p:attrName>style.visibility</p:attrName>
                                        </p:attrNameLst>
                                      </p:cBhvr>
                                      <p:to>
                                        <p:strVal val="visible"/>
                                      </p:to>
                                    </p:set>
                                  </p:childTnLst>
                                </p:cTn>
                              </p:par>
                            </p:childTnLst>
                          </p:cTn>
                        </p:par>
                        <p:par>
                          <p:cTn id="274" fill="hold">
                            <p:stCondLst>
                              <p:cond delay="84500"/>
                            </p:stCondLst>
                            <p:childTnLst>
                              <p:par>
                                <p:cTn id="275" presetID="1" presetClass="entr" presetSubtype="0" fill="hold" grpId="0" nodeType="afterEffect">
                                  <p:stCondLst>
                                    <p:cond delay="0"/>
                                  </p:stCondLst>
                                  <p:childTnLst>
                                    <p:set>
                                      <p:cBhvr>
                                        <p:cTn id="276" dur="1" fill="hold">
                                          <p:stCondLst>
                                            <p:cond delay="999"/>
                                          </p:stCondLst>
                                        </p:cTn>
                                        <p:tgtEl>
                                          <p:spTgt spid="90"/>
                                        </p:tgtEl>
                                        <p:attrNameLst>
                                          <p:attrName>style.visibility</p:attrName>
                                        </p:attrNameLst>
                                      </p:cBhvr>
                                      <p:to>
                                        <p:strVal val="visible"/>
                                      </p:to>
                                    </p:set>
                                  </p:childTnLst>
                                </p:cTn>
                              </p:par>
                            </p:childTnLst>
                          </p:cTn>
                        </p:par>
                        <p:par>
                          <p:cTn id="277" fill="hold">
                            <p:stCondLst>
                              <p:cond delay="85500"/>
                            </p:stCondLst>
                            <p:childTnLst>
                              <p:par>
                                <p:cTn id="278" presetID="1" presetClass="entr" presetSubtype="0" fill="hold" grpId="0" nodeType="afterEffect">
                                  <p:stCondLst>
                                    <p:cond delay="0"/>
                                  </p:stCondLst>
                                  <p:childTnLst>
                                    <p:set>
                                      <p:cBhvr>
                                        <p:cTn id="279" dur="1" fill="hold">
                                          <p:stCondLst>
                                            <p:cond delay="999"/>
                                          </p:stCondLst>
                                        </p:cTn>
                                        <p:tgtEl>
                                          <p:spTgt spid="91"/>
                                        </p:tgtEl>
                                        <p:attrNameLst>
                                          <p:attrName>style.visibility</p:attrName>
                                        </p:attrNameLst>
                                      </p:cBhvr>
                                      <p:to>
                                        <p:strVal val="visible"/>
                                      </p:to>
                                    </p:set>
                                  </p:childTnLst>
                                </p:cTn>
                              </p:par>
                            </p:childTnLst>
                          </p:cTn>
                        </p:par>
                        <p:par>
                          <p:cTn id="280" fill="hold">
                            <p:stCondLst>
                              <p:cond delay="86500"/>
                            </p:stCondLst>
                            <p:childTnLst>
                              <p:par>
                                <p:cTn id="281" presetID="1" presetClass="entr" presetSubtype="0" fill="hold" grpId="0" nodeType="afterEffect">
                                  <p:stCondLst>
                                    <p:cond delay="0"/>
                                  </p:stCondLst>
                                  <p:childTnLst>
                                    <p:set>
                                      <p:cBhvr>
                                        <p:cTn id="282" dur="1" fill="hold">
                                          <p:stCondLst>
                                            <p:cond delay="999"/>
                                          </p:stCondLst>
                                        </p:cTn>
                                        <p:tgtEl>
                                          <p:spTgt spid="92"/>
                                        </p:tgtEl>
                                        <p:attrNameLst>
                                          <p:attrName>style.visibility</p:attrName>
                                        </p:attrNameLst>
                                      </p:cBhvr>
                                      <p:to>
                                        <p:strVal val="visible"/>
                                      </p:to>
                                    </p:set>
                                  </p:childTnLst>
                                </p:cTn>
                              </p:par>
                            </p:childTnLst>
                          </p:cTn>
                        </p:par>
                        <p:par>
                          <p:cTn id="283" fill="hold">
                            <p:stCondLst>
                              <p:cond delay="87500"/>
                            </p:stCondLst>
                            <p:childTnLst>
                              <p:par>
                                <p:cTn id="284" presetID="1" presetClass="entr" presetSubtype="0" fill="hold" grpId="0" nodeType="afterEffect">
                                  <p:stCondLst>
                                    <p:cond delay="0"/>
                                  </p:stCondLst>
                                  <p:childTnLst>
                                    <p:set>
                                      <p:cBhvr>
                                        <p:cTn id="285" dur="1" fill="hold">
                                          <p:stCondLst>
                                            <p:cond delay="999"/>
                                          </p:stCondLst>
                                        </p:cTn>
                                        <p:tgtEl>
                                          <p:spTgt spid="93"/>
                                        </p:tgtEl>
                                        <p:attrNameLst>
                                          <p:attrName>style.visibility</p:attrName>
                                        </p:attrNameLst>
                                      </p:cBhvr>
                                      <p:to>
                                        <p:strVal val="visible"/>
                                      </p:to>
                                    </p:set>
                                  </p:childTnLst>
                                </p:cTn>
                              </p:par>
                            </p:childTnLst>
                          </p:cTn>
                        </p:par>
                        <p:par>
                          <p:cTn id="286" fill="hold">
                            <p:stCondLst>
                              <p:cond delay="88500"/>
                            </p:stCondLst>
                            <p:childTnLst>
                              <p:par>
                                <p:cTn id="287" presetID="1" presetClass="entr" presetSubtype="0" fill="hold" grpId="0" nodeType="afterEffect">
                                  <p:stCondLst>
                                    <p:cond delay="0"/>
                                  </p:stCondLst>
                                  <p:childTnLst>
                                    <p:set>
                                      <p:cBhvr>
                                        <p:cTn id="288" dur="1" fill="hold">
                                          <p:stCondLst>
                                            <p:cond delay="999"/>
                                          </p:stCondLst>
                                        </p:cTn>
                                        <p:tgtEl>
                                          <p:spTgt spid="94"/>
                                        </p:tgtEl>
                                        <p:attrNameLst>
                                          <p:attrName>style.visibility</p:attrName>
                                        </p:attrNameLst>
                                      </p:cBhvr>
                                      <p:to>
                                        <p:strVal val="visible"/>
                                      </p:to>
                                    </p:set>
                                  </p:childTnLst>
                                </p:cTn>
                              </p:par>
                            </p:childTnLst>
                          </p:cTn>
                        </p:par>
                        <p:par>
                          <p:cTn id="289" fill="hold">
                            <p:stCondLst>
                              <p:cond delay="89500"/>
                            </p:stCondLst>
                            <p:childTnLst>
                              <p:par>
                                <p:cTn id="290" presetID="1" presetClass="entr" presetSubtype="0" fill="hold" grpId="0" nodeType="afterEffect">
                                  <p:stCondLst>
                                    <p:cond delay="0"/>
                                  </p:stCondLst>
                                  <p:childTnLst>
                                    <p:set>
                                      <p:cBhvr>
                                        <p:cTn id="291" dur="1" fill="hold">
                                          <p:stCondLst>
                                            <p:cond delay="999"/>
                                          </p:stCondLst>
                                        </p:cTn>
                                        <p:tgtEl>
                                          <p:spTgt spid="95"/>
                                        </p:tgtEl>
                                        <p:attrNameLst>
                                          <p:attrName>style.visibility</p:attrName>
                                        </p:attrNameLst>
                                      </p:cBhvr>
                                      <p:to>
                                        <p:strVal val="visible"/>
                                      </p:to>
                                    </p:set>
                                  </p:childTnLst>
                                </p:cTn>
                              </p:par>
                            </p:childTnLst>
                          </p:cTn>
                        </p:par>
                        <p:par>
                          <p:cTn id="292" fill="hold">
                            <p:stCondLst>
                              <p:cond delay="90500"/>
                            </p:stCondLst>
                            <p:childTnLst>
                              <p:par>
                                <p:cTn id="293" presetID="1" presetClass="entr" presetSubtype="0" fill="hold" grpId="0" nodeType="afterEffect">
                                  <p:stCondLst>
                                    <p:cond delay="0"/>
                                  </p:stCondLst>
                                  <p:childTnLst>
                                    <p:set>
                                      <p:cBhvr>
                                        <p:cTn id="294" dur="1" fill="hold">
                                          <p:stCondLst>
                                            <p:cond delay="999"/>
                                          </p:stCondLst>
                                        </p:cTn>
                                        <p:tgtEl>
                                          <p:spTgt spid="96"/>
                                        </p:tgtEl>
                                        <p:attrNameLst>
                                          <p:attrName>style.visibility</p:attrName>
                                        </p:attrNameLst>
                                      </p:cBhvr>
                                      <p:to>
                                        <p:strVal val="visible"/>
                                      </p:to>
                                    </p:set>
                                  </p:childTnLst>
                                </p:cTn>
                              </p:par>
                            </p:childTnLst>
                          </p:cTn>
                        </p:par>
                        <p:par>
                          <p:cTn id="295" fill="hold">
                            <p:stCondLst>
                              <p:cond delay="91500"/>
                            </p:stCondLst>
                            <p:childTnLst>
                              <p:par>
                                <p:cTn id="296" presetID="1" presetClass="entr" presetSubtype="0" fill="hold" grpId="0" nodeType="afterEffect">
                                  <p:stCondLst>
                                    <p:cond delay="0"/>
                                  </p:stCondLst>
                                  <p:childTnLst>
                                    <p:set>
                                      <p:cBhvr>
                                        <p:cTn id="297" dur="1" fill="hold">
                                          <p:stCondLst>
                                            <p:cond delay="999"/>
                                          </p:stCondLst>
                                        </p:cTn>
                                        <p:tgtEl>
                                          <p:spTgt spid="97"/>
                                        </p:tgtEl>
                                        <p:attrNameLst>
                                          <p:attrName>style.visibility</p:attrName>
                                        </p:attrNameLst>
                                      </p:cBhvr>
                                      <p:to>
                                        <p:strVal val="visible"/>
                                      </p:to>
                                    </p:set>
                                  </p:childTnLst>
                                </p:cTn>
                              </p:par>
                            </p:childTnLst>
                          </p:cTn>
                        </p:par>
                        <p:par>
                          <p:cTn id="298" fill="hold">
                            <p:stCondLst>
                              <p:cond delay="92500"/>
                            </p:stCondLst>
                            <p:childTnLst>
                              <p:par>
                                <p:cTn id="299" presetID="1" presetClass="entr" presetSubtype="0" fill="hold" grpId="0" nodeType="afterEffect">
                                  <p:stCondLst>
                                    <p:cond delay="0"/>
                                  </p:stCondLst>
                                  <p:childTnLst>
                                    <p:set>
                                      <p:cBhvr>
                                        <p:cTn id="300" dur="1" fill="hold">
                                          <p:stCondLst>
                                            <p:cond delay="999"/>
                                          </p:stCondLst>
                                        </p:cTn>
                                        <p:tgtEl>
                                          <p:spTgt spid="98"/>
                                        </p:tgtEl>
                                        <p:attrNameLst>
                                          <p:attrName>style.visibility</p:attrName>
                                        </p:attrNameLst>
                                      </p:cBhvr>
                                      <p:to>
                                        <p:strVal val="visible"/>
                                      </p:to>
                                    </p:set>
                                  </p:childTnLst>
                                </p:cTn>
                              </p:par>
                            </p:childTnLst>
                          </p:cTn>
                        </p:par>
                        <p:par>
                          <p:cTn id="301" fill="hold">
                            <p:stCondLst>
                              <p:cond delay="93500"/>
                            </p:stCondLst>
                            <p:childTnLst>
                              <p:par>
                                <p:cTn id="302" presetID="1" presetClass="entr" presetSubtype="0" fill="hold" grpId="0" nodeType="afterEffect">
                                  <p:stCondLst>
                                    <p:cond delay="0"/>
                                  </p:stCondLst>
                                  <p:childTnLst>
                                    <p:set>
                                      <p:cBhvr>
                                        <p:cTn id="303" dur="1" fill="hold">
                                          <p:stCondLst>
                                            <p:cond delay="999"/>
                                          </p:stCondLst>
                                        </p:cTn>
                                        <p:tgtEl>
                                          <p:spTgt spid="99"/>
                                        </p:tgtEl>
                                        <p:attrNameLst>
                                          <p:attrName>style.visibility</p:attrName>
                                        </p:attrNameLst>
                                      </p:cBhvr>
                                      <p:to>
                                        <p:strVal val="visible"/>
                                      </p:to>
                                    </p:set>
                                  </p:childTnLst>
                                </p:cTn>
                              </p:par>
                            </p:childTnLst>
                          </p:cTn>
                        </p:par>
                        <p:par>
                          <p:cTn id="304" fill="hold">
                            <p:stCondLst>
                              <p:cond delay="94500"/>
                            </p:stCondLst>
                            <p:childTnLst>
                              <p:par>
                                <p:cTn id="305" presetID="1" presetClass="entr" presetSubtype="0" fill="hold" grpId="0" nodeType="afterEffect">
                                  <p:stCondLst>
                                    <p:cond delay="0"/>
                                  </p:stCondLst>
                                  <p:childTnLst>
                                    <p:set>
                                      <p:cBhvr>
                                        <p:cTn id="306" dur="1" fill="hold">
                                          <p:stCondLst>
                                            <p:cond delay="999"/>
                                          </p:stCondLst>
                                        </p:cTn>
                                        <p:tgtEl>
                                          <p:spTgt spid="100"/>
                                        </p:tgtEl>
                                        <p:attrNameLst>
                                          <p:attrName>style.visibility</p:attrName>
                                        </p:attrNameLst>
                                      </p:cBhvr>
                                      <p:to>
                                        <p:strVal val="visible"/>
                                      </p:to>
                                    </p:set>
                                  </p:childTnLst>
                                </p:cTn>
                              </p:par>
                            </p:childTnLst>
                          </p:cTn>
                        </p:par>
                        <p:par>
                          <p:cTn id="307" fill="hold">
                            <p:stCondLst>
                              <p:cond delay="95500"/>
                            </p:stCondLst>
                            <p:childTnLst>
                              <p:par>
                                <p:cTn id="308" presetID="1" presetClass="entr" presetSubtype="0" fill="hold" grpId="0" nodeType="afterEffect">
                                  <p:stCondLst>
                                    <p:cond delay="0"/>
                                  </p:stCondLst>
                                  <p:childTnLst>
                                    <p:set>
                                      <p:cBhvr>
                                        <p:cTn id="309" dur="1" fill="hold">
                                          <p:stCondLst>
                                            <p:cond delay="999"/>
                                          </p:stCondLst>
                                        </p:cTn>
                                        <p:tgtEl>
                                          <p:spTgt spid="101"/>
                                        </p:tgtEl>
                                        <p:attrNameLst>
                                          <p:attrName>style.visibility</p:attrName>
                                        </p:attrNameLst>
                                      </p:cBhvr>
                                      <p:to>
                                        <p:strVal val="visible"/>
                                      </p:to>
                                    </p:set>
                                  </p:childTnLst>
                                </p:cTn>
                              </p:par>
                            </p:childTnLst>
                          </p:cTn>
                        </p:par>
                        <p:par>
                          <p:cTn id="310" fill="hold">
                            <p:stCondLst>
                              <p:cond delay="96500"/>
                            </p:stCondLst>
                            <p:childTnLst>
                              <p:par>
                                <p:cTn id="311" presetID="1" presetClass="entr" presetSubtype="0" fill="hold" grpId="0" nodeType="afterEffect">
                                  <p:stCondLst>
                                    <p:cond delay="0"/>
                                  </p:stCondLst>
                                  <p:childTnLst>
                                    <p:set>
                                      <p:cBhvr>
                                        <p:cTn id="312" dur="1" fill="hold">
                                          <p:stCondLst>
                                            <p:cond delay="999"/>
                                          </p:stCondLst>
                                        </p:cTn>
                                        <p:tgtEl>
                                          <p:spTgt spid="102"/>
                                        </p:tgtEl>
                                        <p:attrNameLst>
                                          <p:attrName>style.visibility</p:attrName>
                                        </p:attrNameLst>
                                      </p:cBhvr>
                                      <p:to>
                                        <p:strVal val="visible"/>
                                      </p:to>
                                    </p:set>
                                  </p:childTnLst>
                                </p:cTn>
                              </p:par>
                            </p:childTnLst>
                          </p:cTn>
                        </p:par>
                        <p:par>
                          <p:cTn id="313" fill="hold">
                            <p:stCondLst>
                              <p:cond delay="97500"/>
                            </p:stCondLst>
                            <p:childTnLst>
                              <p:par>
                                <p:cTn id="314" presetID="1" presetClass="entr" presetSubtype="0" fill="hold" grpId="0" nodeType="afterEffect">
                                  <p:stCondLst>
                                    <p:cond delay="0"/>
                                  </p:stCondLst>
                                  <p:childTnLst>
                                    <p:set>
                                      <p:cBhvr>
                                        <p:cTn id="315" dur="1" fill="hold">
                                          <p:stCondLst>
                                            <p:cond delay="999"/>
                                          </p:stCondLst>
                                        </p:cTn>
                                        <p:tgtEl>
                                          <p:spTgt spid="103"/>
                                        </p:tgtEl>
                                        <p:attrNameLst>
                                          <p:attrName>style.visibility</p:attrName>
                                        </p:attrNameLst>
                                      </p:cBhvr>
                                      <p:to>
                                        <p:strVal val="visible"/>
                                      </p:to>
                                    </p:set>
                                  </p:childTnLst>
                                </p:cTn>
                              </p:par>
                            </p:childTnLst>
                          </p:cTn>
                        </p:par>
                        <p:par>
                          <p:cTn id="316" fill="hold">
                            <p:stCondLst>
                              <p:cond delay="98500"/>
                            </p:stCondLst>
                            <p:childTnLst>
                              <p:par>
                                <p:cTn id="317" presetID="1" presetClass="entr" presetSubtype="0" fill="hold" grpId="0" nodeType="afterEffect">
                                  <p:stCondLst>
                                    <p:cond delay="0"/>
                                  </p:stCondLst>
                                  <p:childTnLst>
                                    <p:set>
                                      <p:cBhvr>
                                        <p:cTn id="318" dur="1" fill="hold">
                                          <p:stCondLst>
                                            <p:cond delay="999"/>
                                          </p:stCondLst>
                                        </p:cTn>
                                        <p:tgtEl>
                                          <p:spTgt spid="104"/>
                                        </p:tgtEl>
                                        <p:attrNameLst>
                                          <p:attrName>style.visibility</p:attrName>
                                        </p:attrNameLst>
                                      </p:cBhvr>
                                      <p:to>
                                        <p:strVal val="visible"/>
                                      </p:to>
                                    </p:set>
                                  </p:childTnLst>
                                </p:cTn>
                              </p:par>
                            </p:childTnLst>
                          </p:cTn>
                        </p:par>
                        <p:par>
                          <p:cTn id="319" fill="hold">
                            <p:stCondLst>
                              <p:cond delay="99500"/>
                            </p:stCondLst>
                            <p:childTnLst>
                              <p:par>
                                <p:cTn id="320" presetID="1" presetClass="entr" presetSubtype="0" fill="hold" grpId="0" nodeType="afterEffect">
                                  <p:stCondLst>
                                    <p:cond delay="0"/>
                                  </p:stCondLst>
                                  <p:childTnLst>
                                    <p:set>
                                      <p:cBhvr>
                                        <p:cTn id="321" dur="1" fill="hold">
                                          <p:stCondLst>
                                            <p:cond delay="999"/>
                                          </p:stCondLst>
                                        </p:cTn>
                                        <p:tgtEl>
                                          <p:spTgt spid="105"/>
                                        </p:tgtEl>
                                        <p:attrNameLst>
                                          <p:attrName>style.visibility</p:attrName>
                                        </p:attrNameLst>
                                      </p:cBhvr>
                                      <p:to>
                                        <p:strVal val="visible"/>
                                      </p:to>
                                    </p:set>
                                  </p:childTnLst>
                                </p:cTn>
                              </p:par>
                            </p:childTnLst>
                          </p:cTn>
                        </p:par>
                        <p:par>
                          <p:cTn id="322" fill="hold">
                            <p:stCondLst>
                              <p:cond delay="100500"/>
                            </p:stCondLst>
                            <p:childTnLst>
                              <p:par>
                                <p:cTn id="323" presetID="1" presetClass="entr" presetSubtype="0" fill="hold" grpId="0" nodeType="afterEffect">
                                  <p:stCondLst>
                                    <p:cond delay="0"/>
                                  </p:stCondLst>
                                  <p:childTnLst>
                                    <p:set>
                                      <p:cBhvr>
                                        <p:cTn id="324" dur="1" fill="hold">
                                          <p:stCondLst>
                                            <p:cond delay="999"/>
                                          </p:stCondLst>
                                        </p:cTn>
                                        <p:tgtEl>
                                          <p:spTgt spid="106"/>
                                        </p:tgtEl>
                                        <p:attrNameLst>
                                          <p:attrName>style.visibility</p:attrName>
                                        </p:attrNameLst>
                                      </p:cBhvr>
                                      <p:to>
                                        <p:strVal val="visible"/>
                                      </p:to>
                                    </p:set>
                                  </p:childTnLst>
                                </p:cTn>
                              </p:par>
                            </p:childTnLst>
                          </p:cTn>
                        </p:par>
                        <p:par>
                          <p:cTn id="325" fill="hold">
                            <p:stCondLst>
                              <p:cond delay="101500"/>
                            </p:stCondLst>
                            <p:childTnLst>
                              <p:par>
                                <p:cTn id="326" presetID="1" presetClass="entr" presetSubtype="0" fill="hold" grpId="0" nodeType="afterEffect">
                                  <p:stCondLst>
                                    <p:cond delay="0"/>
                                  </p:stCondLst>
                                  <p:childTnLst>
                                    <p:set>
                                      <p:cBhvr>
                                        <p:cTn id="327" dur="1" fill="hold">
                                          <p:stCondLst>
                                            <p:cond delay="999"/>
                                          </p:stCondLst>
                                        </p:cTn>
                                        <p:tgtEl>
                                          <p:spTgt spid="107"/>
                                        </p:tgtEl>
                                        <p:attrNameLst>
                                          <p:attrName>style.visibility</p:attrName>
                                        </p:attrNameLst>
                                      </p:cBhvr>
                                      <p:to>
                                        <p:strVal val="visible"/>
                                      </p:to>
                                    </p:set>
                                  </p:childTnLst>
                                </p:cTn>
                              </p:par>
                            </p:childTnLst>
                          </p:cTn>
                        </p:par>
                        <p:par>
                          <p:cTn id="328" fill="hold">
                            <p:stCondLst>
                              <p:cond delay="102500"/>
                            </p:stCondLst>
                            <p:childTnLst>
                              <p:par>
                                <p:cTn id="329" presetID="1" presetClass="entr" presetSubtype="0" fill="hold" grpId="0" nodeType="afterEffect">
                                  <p:stCondLst>
                                    <p:cond delay="0"/>
                                  </p:stCondLst>
                                  <p:childTnLst>
                                    <p:set>
                                      <p:cBhvr>
                                        <p:cTn id="330" dur="1" fill="hold">
                                          <p:stCondLst>
                                            <p:cond delay="999"/>
                                          </p:stCondLst>
                                        </p:cTn>
                                        <p:tgtEl>
                                          <p:spTgt spid="108"/>
                                        </p:tgtEl>
                                        <p:attrNameLst>
                                          <p:attrName>style.visibility</p:attrName>
                                        </p:attrNameLst>
                                      </p:cBhvr>
                                      <p:to>
                                        <p:strVal val="visible"/>
                                      </p:to>
                                    </p:set>
                                  </p:childTnLst>
                                </p:cTn>
                              </p:par>
                            </p:childTnLst>
                          </p:cTn>
                        </p:par>
                        <p:par>
                          <p:cTn id="331" fill="hold">
                            <p:stCondLst>
                              <p:cond delay="103500"/>
                            </p:stCondLst>
                            <p:childTnLst>
                              <p:par>
                                <p:cTn id="332" presetID="1" presetClass="entr" presetSubtype="0" fill="hold" grpId="0" nodeType="afterEffect">
                                  <p:stCondLst>
                                    <p:cond delay="0"/>
                                  </p:stCondLst>
                                  <p:childTnLst>
                                    <p:set>
                                      <p:cBhvr>
                                        <p:cTn id="333" dur="1" fill="hold">
                                          <p:stCondLst>
                                            <p:cond delay="999"/>
                                          </p:stCondLst>
                                        </p:cTn>
                                        <p:tgtEl>
                                          <p:spTgt spid="109"/>
                                        </p:tgtEl>
                                        <p:attrNameLst>
                                          <p:attrName>style.visibility</p:attrName>
                                        </p:attrNameLst>
                                      </p:cBhvr>
                                      <p:to>
                                        <p:strVal val="visible"/>
                                      </p:to>
                                    </p:set>
                                  </p:childTnLst>
                                </p:cTn>
                              </p:par>
                            </p:childTnLst>
                          </p:cTn>
                        </p:par>
                        <p:par>
                          <p:cTn id="334" fill="hold">
                            <p:stCondLst>
                              <p:cond delay="104500"/>
                            </p:stCondLst>
                            <p:childTnLst>
                              <p:par>
                                <p:cTn id="335" presetID="1" presetClass="entr" presetSubtype="0" fill="hold" grpId="0" nodeType="afterEffect">
                                  <p:stCondLst>
                                    <p:cond delay="0"/>
                                  </p:stCondLst>
                                  <p:childTnLst>
                                    <p:set>
                                      <p:cBhvr>
                                        <p:cTn id="336" dur="1" fill="hold">
                                          <p:stCondLst>
                                            <p:cond delay="999"/>
                                          </p:stCondLst>
                                        </p:cTn>
                                        <p:tgtEl>
                                          <p:spTgt spid="110"/>
                                        </p:tgtEl>
                                        <p:attrNameLst>
                                          <p:attrName>style.visibility</p:attrName>
                                        </p:attrNameLst>
                                      </p:cBhvr>
                                      <p:to>
                                        <p:strVal val="visible"/>
                                      </p:to>
                                    </p:set>
                                  </p:childTnLst>
                                </p:cTn>
                              </p:par>
                            </p:childTnLst>
                          </p:cTn>
                        </p:par>
                        <p:par>
                          <p:cTn id="337" fill="hold">
                            <p:stCondLst>
                              <p:cond delay="105500"/>
                            </p:stCondLst>
                            <p:childTnLst>
                              <p:par>
                                <p:cTn id="338" presetID="1" presetClass="entr" presetSubtype="0" fill="hold" grpId="0" nodeType="afterEffect">
                                  <p:stCondLst>
                                    <p:cond delay="0"/>
                                  </p:stCondLst>
                                  <p:childTnLst>
                                    <p:set>
                                      <p:cBhvr>
                                        <p:cTn id="339" dur="1" fill="hold">
                                          <p:stCondLst>
                                            <p:cond delay="999"/>
                                          </p:stCondLst>
                                        </p:cTn>
                                        <p:tgtEl>
                                          <p:spTgt spid="111"/>
                                        </p:tgtEl>
                                        <p:attrNameLst>
                                          <p:attrName>style.visibility</p:attrName>
                                        </p:attrNameLst>
                                      </p:cBhvr>
                                      <p:to>
                                        <p:strVal val="visible"/>
                                      </p:to>
                                    </p:set>
                                  </p:childTnLst>
                                </p:cTn>
                              </p:par>
                            </p:childTnLst>
                          </p:cTn>
                        </p:par>
                        <p:par>
                          <p:cTn id="340" fill="hold">
                            <p:stCondLst>
                              <p:cond delay="106500"/>
                            </p:stCondLst>
                            <p:childTnLst>
                              <p:par>
                                <p:cTn id="341" presetID="1" presetClass="entr" presetSubtype="0" fill="hold" grpId="0" nodeType="afterEffect">
                                  <p:stCondLst>
                                    <p:cond delay="0"/>
                                  </p:stCondLst>
                                  <p:childTnLst>
                                    <p:set>
                                      <p:cBhvr>
                                        <p:cTn id="342" dur="1" fill="hold">
                                          <p:stCondLst>
                                            <p:cond delay="999"/>
                                          </p:stCondLst>
                                        </p:cTn>
                                        <p:tgtEl>
                                          <p:spTgt spid="112"/>
                                        </p:tgtEl>
                                        <p:attrNameLst>
                                          <p:attrName>style.visibility</p:attrName>
                                        </p:attrNameLst>
                                      </p:cBhvr>
                                      <p:to>
                                        <p:strVal val="visible"/>
                                      </p:to>
                                    </p:set>
                                  </p:childTnLst>
                                </p:cTn>
                              </p:par>
                            </p:childTnLst>
                          </p:cTn>
                        </p:par>
                        <p:par>
                          <p:cTn id="343" fill="hold">
                            <p:stCondLst>
                              <p:cond delay="107500"/>
                            </p:stCondLst>
                            <p:childTnLst>
                              <p:par>
                                <p:cTn id="344" presetID="1" presetClass="entr" presetSubtype="0" fill="hold" grpId="0" nodeType="afterEffect">
                                  <p:stCondLst>
                                    <p:cond delay="0"/>
                                  </p:stCondLst>
                                  <p:childTnLst>
                                    <p:set>
                                      <p:cBhvr>
                                        <p:cTn id="345" dur="1" fill="hold">
                                          <p:stCondLst>
                                            <p:cond delay="999"/>
                                          </p:stCondLst>
                                        </p:cTn>
                                        <p:tgtEl>
                                          <p:spTgt spid="113"/>
                                        </p:tgtEl>
                                        <p:attrNameLst>
                                          <p:attrName>style.visibility</p:attrName>
                                        </p:attrNameLst>
                                      </p:cBhvr>
                                      <p:to>
                                        <p:strVal val="visible"/>
                                      </p:to>
                                    </p:set>
                                  </p:childTnLst>
                                </p:cTn>
                              </p:par>
                            </p:childTnLst>
                          </p:cTn>
                        </p:par>
                        <p:par>
                          <p:cTn id="346" fill="hold">
                            <p:stCondLst>
                              <p:cond delay="108500"/>
                            </p:stCondLst>
                            <p:childTnLst>
                              <p:par>
                                <p:cTn id="347" presetID="1" presetClass="entr" presetSubtype="0" fill="hold" grpId="0" nodeType="afterEffect">
                                  <p:stCondLst>
                                    <p:cond delay="0"/>
                                  </p:stCondLst>
                                  <p:childTnLst>
                                    <p:set>
                                      <p:cBhvr>
                                        <p:cTn id="348" dur="1" fill="hold">
                                          <p:stCondLst>
                                            <p:cond delay="999"/>
                                          </p:stCondLst>
                                        </p:cTn>
                                        <p:tgtEl>
                                          <p:spTgt spid="114"/>
                                        </p:tgtEl>
                                        <p:attrNameLst>
                                          <p:attrName>style.visibility</p:attrName>
                                        </p:attrNameLst>
                                      </p:cBhvr>
                                      <p:to>
                                        <p:strVal val="visible"/>
                                      </p:to>
                                    </p:set>
                                  </p:childTnLst>
                                </p:cTn>
                              </p:par>
                            </p:childTnLst>
                          </p:cTn>
                        </p:par>
                        <p:par>
                          <p:cTn id="349" fill="hold">
                            <p:stCondLst>
                              <p:cond delay="109500"/>
                            </p:stCondLst>
                            <p:childTnLst>
                              <p:par>
                                <p:cTn id="350" presetID="1" presetClass="entr" presetSubtype="0" fill="hold" grpId="0" nodeType="afterEffect">
                                  <p:stCondLst>
                                    <p:cond delay="0"/>
                                  </p:stCondLst>
                                  <p:childTnLst>
                                    <p:set>
                                      <p:cBhvr>
                                        <p:cTn id="351" dur="1" fill="hold">
                                          <p:stCondLst>
                                            <p:cond delay="999"/>
                                          </p:stCondLst>
                                        </p:cTn>
                                        <p:tgtEl>
                                          <p:spTgt spid="115"/>
                                        </p:tgtEl>
                                        <p:attrNameLst>
                                          <p:attrName>style.visibility</p:attrName>
                                        </p:attrNameLst>
                                      </p:cBhvr>
                                      <p:to>
                                        <p:strVal val="visible"/>
                                      </p:to>
                                    </p:set>
                                  </p:childTnLst>
                                </p:cTn>
                              </p:par>
                            </p:childTnLst>
                          </p:cTn>
                        </p:par>
                        <p:par>
                          <p:cTn id="352" fill="hold">
                            <p:stCondLst>
                              <p:cond delay="110500"/>
                            </p:stCondLst>
                            <p:childTnLst>
                              <p:par>
                                <p:cTn id="353" presetID="1" presetClass="entr" presetSubtype="0" fill="hold" grpId="0" nodeType="afterEffect">
                                  <p:stCondLst>
                                    <p:cond delay="0"/>
                                  </p:stCondLst>
                                  <p:childTnLst>
                                    <p:set>
                                      <p:cBhvr>
                                        <p:cTn id="354" dur="1" fill="hold">
                                          <p:stCondLst>
                                            <p:cond delay="999"/>
                                          </p:stCondLst>
                                        </p:cTn>
                                        <p:tgtEl>
                                          <p:spTgt spid="116"/>
                                        </p:tgtEl>
                                        <p:attrNameLst>
                                          <p:attrName>style.visibility</p:attrName>
                                        </p:attrNameLst>
                                      </p:cBhvr>
                                      <p:to>
                                        <p:strVal val="visible"/>
                                      </p:to>
                                    </p:set>
                                  </p:childTnLst>
                                </p:cTn>
                              </p:par>
                            </p:childTnLst>
                          </p:cTn>
                        </p:par>
                        <p:par>
                          <p:cTn id="355" fill="hold">
                            <p:stCondLst>
                              <p:cond delay="111500"/>
                            </p:stCondLst>
                            <p:childTnLst>
                              <p:par>
                                <p:cTn id="356" presetID="1" presetClass="entr" presetSubtype="0" fill="hold" grpId="0" nodeType="afterEffect">
                                  <p:stCondLst>
                                    <p:cond delay="0"/>
                                  </p:stCondLst>
                                  <p:childTnLst>
                                    <p:set>
                                      <p:cBhvr>
                                        <p:cTn id="357" dur="1" fill="hold">
                                          <p:stCondLst>
                                            <p:cond delay="999"/>
                                          </p:stCondLst>
                                        </p:cTn>
                                        <p:tgtEl>
                                          <p:spTgt spid="117"/>
                                        </p:tgtEl>
                                        <p:attrNameLst>
                                          <p:attrName>style.visibility</p:attrName>
                                        </p:attrNameLst>
                                      </p:cBhvr>
                                      <p:to>
                                        <p:strVal val="visible"/>
                                      </p:to>
                                    </p:set>
                                  </p:childTnLst>
                                </p:cTn>
                              </p:par>
                            </p:childTnLst>
                          </p:cTn>
                        </p:par>
                        <p:par>
                          <p:cTn id="358" fill="hold">
                            <p:stCondLst>
                              <p:cond delay="112500"/>
                            </p:stCondLst>
                            <p:childTnLst>
                              <p:par>
                                <p:cTn id="359" presetID="1" presetClass="entr" presetSubtype="0" fill="hold" grpId="0" nodeType="afterEffect">
                                  <p:stCondLst>
                                    <p:cond delay="0"/>
                                  </p:stCondLst>
                                  <p:childTnLst>
                                    <p:set>
                                      <p:cBhvr>
                                        <p:cTn id="360" dur="1" fill="hold">
                                          <p:stCondLst>
                                            <p:cond delay="999"/>
                                          </p:stCondLst>
                                        </p:cTn>
                                        <p:tgtEl>
                                          <p:spTgt spid="118"/>
                                        </p:tgtEl>
                                        <p:attrNameLst>
                                          <p:attrName>style.visibility</p:attrName>
                                        </p:attrNameLst>
                                      </p:cBhvr>
                                      <p:to>
                                        <p:strVal val="visible"/>
                                      </p:to>
                                    </p:set>
                                  </p:childTnLst>
                                </p:cTn>
                              </p:par>
                            </p:childTnLst>
                          </p:cTn>
                        </p:par>
                        <p:par>
                          <p:cTn id="361" fill="hold">
                            <p:stCondLst>
                              <p:cond delay="113500"/>
                            </p:stCondLst>
                            <p:childTnLst>
                              <p:par>
                                <p:cTn id="362" presetID="1" presetClass="entr" presetSubtype="0" fill="hold" grpId="0" nodeType="afterEffect">
                                  <p:stCondLst>
                                    <p:cond delay="0"/>
                                  </p:stCondLst>
                                  <p:childTnLst>
                                    <p:set>
                                      <p:cBhvr>
                                        <p:cTn id="363" dur="1" fill="hold">
                                          <p:stCondLst>
                                            <p:cond delay="999"/>
                                          </p:stCondLst>
                                        </p:cTn>
                                        <p:tgtEl>
                                          <p:spTgt spid="119"/>
                                        </p:tgtEl>
                                        <p:attrNameLst>
                                          <p:attrName>style.visibility</p:attrName>
                                        </p:attrNameLst>
                                      </p:cBhvr>
                                      <p:to>
                                        <p:strVal val="visible"/>
                                      </p:to>
                                    </p:set>
                                  </p:childTnLst>
                                </p:cTn>
                              </p:par>
                            </p:childTnLst>
                          </p:cTn>
                        </p:par>
                        <p:par>
                          <p:cTn id="364" fill="hold">
                            <p:stCondLst>
                              <p:cond delay="114500"/>
                            </p:stCondLst>
                            <p:childTnLst>
                              <p:par>
                                <p:cTn id="365" presetID="1" presetClass="entr" presetSubtype="0" fill="hold" grpId="0" nodeType="afterEffect">
                                  <p:stCondLst>
                                    <p:cond delay="0"/>
                                  </p:stCondLst>
                                  <p:childTnLst>
                                    <p:set>
                                      <p:cBhvr>
                                        <p:cTn id="366" dur="1" fill="hold">
                                          <p:stCondLst>
                                            <p:cond delay="999"/>
                                          </p:stCondLst>
                                        </p:cTn>
                                        <p:tgtEl>
                                          <p:spTgt spid="120"/>
                                        </p:tgtEl>
                                        <p:attrNameLst>
                                          <p:attrName>style.visibility</p:attrName>
                                        </p:attrNameLst>
                                      </p:cBhvr>
                                      <p:to>
                                        <p:strVal val="visible"/>
                                      </p:to>
                                    </p:set>
                                  </p:childTnLst>
                                </p:cTn>
                              </p:par>
                            </p:childTnLst>
                          </p:cTn>
                        </p:par>
                        <p:par>
                          <p:cTn id="367" fill="hold">
                            <p:stCondLst>
                              <p:cond delay="115500"/>
                            </p:stCondLst>
                            <p:childTnLst>
                              <p:par>
                                <p:cTn id="368" presetID="1" presetClass="entr" presetSubtype="0" fill="hold" grpId="0" nodeType="afterEffect">
                                  <p:stCondLst>
                                    <p:cond delay="0"/>
                                  </p:stCondLst>
                                  <p:childTnLst>
                                    <p:set>
                                      <p:cBhvr>
                                        <p:cTn id="369" dur="1" fill="hold">
                                          <p:stCondLst>
                                            <p:cond delay="999"/>
                                          </p:stCondLst>
                                        </p:cTn>
                                        <p:tgtEl>
                                          <p:spTgt spid="121"/>
                                        </p:tgtEl>
                                        <p:attrNameLst>
                                          <p:attrName>style.visibility</p:attrName>
                                        </p:attrNameLst>
                                      </p:cBhvr>
                                      <p:to>
                                        <p:strVal val="visible"/>
                                      </p:to>
                                    </p:set>
                                  </p:childTnLst>
                                </p:cTn>
                              </p:par>
                            </p:childTnLst>
                          </p:cTn>
                        </p:par>
                        <p:par>
                          <p:cTn id="370" fill="hold">
                            <p:stCondLst>
                              <p:cond delay="116500"/>
                            </p:stCondLst>
                            <p:childTnLst>
                              <p:par>
                                <p:cTn id="371" presetID="1" presetClass="entr" presetSubtype="0" fill="hold" grpId="0" nodeType="afterEffect">
                                  <p:stCondLst>
                                    <p:cond delay="0"/>
                                  </p:stCondLst>
                                  <p:childTnLst>
                                    <p:set>
                                      <p:cBhvr>
                                        <p:cTn id="372" dur="1" fill="hold">
                                          <p:stCondLst>
                                            <p:cond delay="999"/>
                                          </p:stCondLst>
                                        </p:cTn>
                                        <p:tgtEl>
                                          <p:spTgt spid="122"/>
                                        </p:tgtEl>
                                        <p:attrNameLst>
                                          <p:attrName>style.visibility</p:attrName>
                                        </p:attrNameLst>
                                      </p:cBhvr>
                                      <p:to>
                                        <p:strVal val="visible"/>
                                      </p:to>
                                    </p:set>
                                  </p:childTnLst>
                                </p:cTn>
                              </p:par>
                            </p:childTnLst>
                          </p:cTn>
                        </p:par>
                        <p:par>
                          <p:cTn id="373" fill="hold">
                            <p:stCondLst>
                              <p:cond delay="117500"/>
                            </p:stCondLst>
                            <p:childTnLst>
                              <p:par>
                                <p:cTn id="374" presetID="1" presetClass="entr" presetSubtype="0" fill="hold" grpId="0" nodeType="afterEffect">
                                  <p:stCondLst>
                                    <p:cond delay="0"/>
                                  </p:stCondLst>
                                  <p:childTnLst>
                                    <p:set>
                                      <p:cBhvr>
                                        <p:cTn id="375" dur="1" fill="hold">
                                          <p:stCondLst>
                                            <p:cond delay="999"/>
                                          </p:stCondLst>
                                        </p:cTn>
                                        <p:tgtEl>
                                          <p:spTgt spid="123"/>
                                        </p:tgtEl>
                                        <p:attrNameLst>
                                          <p:attrName>style.visibility</p:attrName>
                                        </p:attrNameLst>
                                      </p:cBhvr>
                                      <p:to>
                                        <p:strVal val="visible"/>
                                      </p:to>
                                    </p:set>
                                  </p:childTnLst>
                                </p:cTn>
                              </p:par>
                            </p:childTnLst>
                          </p:cTn>
                        </p:par>
                        <p:par>
                          <p:cTn id="376" fill="hold">
                            <p:stCondLst>
                              <p:cond delay="118500"/>
                            </p:stCondLst>
                            <p:childTnLst>
                              <p:par>
                                <p:cTn id="377" presetID="1" presetClass="entr" presetSubtype="0" fill="hold" grpId="0" nodeType="afterEffect">
                                  <p:stCondLst>
                                    <p:cond delay="0"/>
                                  </p:stCondLst>
                                  <p:childTnLst>
                                    <p:set>
                                      <p:cBhvr>
                                        <p:cTn id="378" dur="1" fill="hold">
                                          <p:stCondLst>
                                            <p:cond delay="999"/>
                                          </p:stCondLst>
                                        </p:cTn>
                                        <p:tgtEl>
                                          <p:spTgt spid="124"/>
                                        </p:tgtEl>
                                        <p:attrNameLst>
                                          <p:attrName>style.visibility</p:attrName>
                                        </p:attrNameLst>
                                      </p:cBhvr>
                                      <p:to>
                                        <p:strVal val="visible"/>
                                      </p:to>
                                    </p:set>
                                  </p:childTnLst>
                                </p:cTn>
                              </p:par>
                            </p:childTnLst>
                          </p:cTn>
                        </p:par>
                        <p:par>
                          <p:cTn id="379" fill="hold">
                            <p:stCondLst>
                              <p:cond delay="119500"/>
                            </p:stCondLst>
                            <p:childTnLst>
                              <p:par>
                                <p:cTn id="380" presetID="1" presetClass="entr" presetSubtype="0" fill="hold" grpId="0" nodeType="afterEffect">
                                  <p:stCondLst>
                                    <p:cond delay="0"/>
                                  </p:stCondLst>
                                  <p:childTnLst>
                                    <p:set>
                                      <p:cBhvr>
                                        <p:cTn id="381" dur="1" fill="hold">
                                          <p:stCondLst>
                                            <p:cond delay="999"/>
                                          </p:stCondLst>
                                        </p:cTn>
                                        <p:tgtEl>
                                          <p:spTgt spid="125"/>
                                        </p:tgtEl>
                                        <p:attrNameLst>
                                          <p:attrName>style.visibility</p:attrName>
                                        </p:attrNameLst>
                                      </p:cBhvr>
                                      <p:to>
                                        <p:strVal val="visible"/>
                                      </p:to>
                                    </p:set>
                                  </p:childTnLst>
                                </p:cTn>
                              </p:par>
                            </p:childTnLst>
                          </p:cTn>
                        </p:par>
                        <p:par>
                          <p:cTn id="382" fill="hold">
                            <p:stCondLst>
                              <p:cond delay="120500"/>
                            </p:stCondLst>
                            <p:childTnLst>
                              <p:par>
                                <p:cTn id="383" presetID="1" presetClass="entr" presetSubtype="0" fill="hold" grpId="0" nodeType="afterEffect">
                                  <p:stCondLst>
                                    <p:cond delay="0"/>
                                  </p:stCondLst>
                                  <p:childTnLst>
                                    <p:set>
                                      <p:cBhvr>
                                        <p:cTn id="384" dur="1" fill="hold">
                                          <p:stCondLst>
                                            <p:cond delay="999"/>
                                          </p:stCondLst>
                                        </p:cTn>
                                        <p:tgtEl>
                                          <p:spTgt spid="126"/>
                                        </p:tgtEl>
                                        <p:attrNameLst>
                                          <p:attrName>style.visibility</p:attrName>
                                        </p:attrNameLst>
                                      </p:cBhvr>
                                      <p:to>
                                        <p:strVal val="visible"/>
                                      </p:to>
                                    </p:set>
                                  </p:childTnLst>
                                </p:cTn>
                              </p:par>
                            </p:childTnLst>
                          </p:cTn>
                        </p:par>
                        <p:par>
                          <p:cTn id="385" fill="hold">
                            <p:stCondLst>
                              <p:cond delay="121500"/>
                            </p:stCondLst>
                            <p:childTnLst>
                              <p:par>
                                <p:cTn id="386" presetID="1" presetClass="entr" presetSubtype="0" fill="hold" grpId="0" nodeType="afterEffect">
                                  <p:stCondLst>
                                    <p:cond delay="0"/>
                                  </p:stCondLst>
                                  <p:childTnLst>
                                    <p:set>
                                      <p:cBhvr>
                                        <p:cTn id="387" dur="1" fill="hold">
                                          <p:stCondLst>
                                            <p:cond delay="999"/>
                                          </p:stCondLst>
                                        </p:cTn>
                                        <p:tgtEl>
                                          <p:spTgt spid="127"/>
                                        </p:tgtEl>
                                        <p:attrNameLst>
                                          <p:attrName>style.visibility</p:attrName>
                                        </p:attrNameLst>
                                      </p:cBhvr>
                                      <p:to>
                                        <p:strVal val="visible"/>
                                      </p:to>
                                    </p:set>
                                  </p:childTnLst>
                                </p:cTn>
                              </p:par>
                            </p:childTnLst>
                          </p:cTn>
                        </p:par>
                        <p:par>
                          <p:cTn id="388" fill="hold">
                            <p:stCondLst>
                              <p:cond delay="122500"/>
                            </p:stCondLst>
                            <p:childTnLst>
                              <p:par>
                                <p:cTn id="389" presetID="1" presetClass="entr" presetSubtype="0" fill="hold" grpId="0" nodeType="afterEffect">
                                  <p:stCondLst>
                                    <p:cond delay="0"/>
                                  </p:stCondLst>
                                  <p:childTnLst>
                                    <p:set>
                                      <p:cBhvr>
                                        <p:cTn id="390" dur="1" fill="hold">
                                          <p:stCondLst>
                                            <p:cond delay="999"/>
                                          </p:stCondLst>
                                        </p:cTn>
                                        <p:tgtEl>
                                          <p:spTgt spid="128"/>
                                        </p:tgtEl>
                                        <p:attrNameLst>
                                          <p:attrName>style.visibility</p:attrName>
                                        </p:attrNameLst>
                                      </p:cBhvr>
                                      <p:to>
                                        <p:strVal val="visible"/>
                                      </p:to>
                                    </p:set>
                                  </p:childTnLst>
                                </p:cTn>
                              </p:par>
                            </p:childTnLst>
                          </p:cTn>
                        </p:par>
                        <p:par>
                          <p:cTn id="391" fill="hold">
                            <p:stCondLst>
                              <p:cond delay="123500"/>
                            </p:stCondLst>
                            <p:childTnLst>
                              <p:par>
                                <p:cTn id="392" presetID="1" presetClass="entr" presetSubtype="0" fill="hold" grpId="0" nodeType="afterEffect">
                                  <p:stCondLst>
                                    <p:cond delay="0"/>
                                  </p:stCondLst>
                                  <p:childTnLst>
                                    <p:set>
                                      <p:cBhvr>
                                        <p:cTn id="393" dur="1" fill="hold">
                                          <p:stCondLst>
                                            <p:cond delay="999"/>
                                          </p:stCondLst>
                                        </p:cTn>
                                        <p:tgtEl>
                                          <p:spTgt spid="129"/>
                                        </p:tgtEl>
                                        <p:attrNameLst>
                                          <p:attrName>style.visibility</p:attrName>
                                        </p:attrNameLst>
                                      </p:cBhvr>
                                      <p:to>
                                        <p:strVal val="visible"/>
                                      </p:to>
                                    </p:set>
                                  </p:childTnLst>
                                </p:cTn>
                              </p:par>
                            </p:childTnLst>
                          </p:cTn>
                        </p:par>
                        <p:par>
                          <p:cTn id="394" fill="hold">
                            <p:stCondLst>
                              <p:cond delay="124500"/>
                            </p:stCondLst>
                            <p:childTnLst>
                              <p:par>
                                <p:cTn id="395" presetID="1" presetClass="entr" presetSubtype="0" fill="hold" grpId="0" nodeType="afterEffect">
                                  <p:stCondLst>
                                    <p:cond delay="0"/>
                                  </p:stCondLst>
                                  <p:childTnLst>
                                    <p:set>
                                      <p:cBhvr>
                                        <p:cTn id="396" dur="1" fill="hold">
                                          <p:stCondLst>
                                            <p:cond delay="999"/>
                                          </p:stCondLst>
                                        </p:cTn>
                                        <p:tgtEl>
                                          <p:spTgt spid="130"/>
                                        </p:tgtEl>
                                        <p:attrNameLst>
                                          <p:attrName>style.visibility</p:attrName>
                                        </p:attrNameLst>
                                      </p:cBhvr>
                                      <p:to>
                                        <p:strVal val="visible"/>
                                      </p:to>
                                    </p:set>
                                  </p:childTnLst>
                                </p:cTn>
                              </p:par>
                            </p:childTnLst>
                          </p:cTn>
                        </p:par>
                        <p:par>
                          <p:cTn id="397" fill="hold">
                            <p:stCondLst>
                              <p:cond delay="125500"/>
                            </p:stCondLst>
                            <p:childTnLst>
                              <p:par>
                                <p:cTn id="398" presetID="1" presetClass="entr" presetSubtype="0" fill="hold" grpId="0" nodeType="afterEffect">
                                  <p:stCondLst>
                                    <p:cond delay="0"/>
                                  </p:stCondLst>
                                  <p:childTnLst>
                                    <p:set>
                                      <p:cBhvr>
                                        <p:cTn id="399" dur="1" fill="hold">
                                          <p:stCondLst>
                                            <p:cond delay="999"/>
                                          </p:stCondLst>
                                        </p:cTn>
                                        <p:tgtEl>
                                          <p:spTgt spid="131"/>
                                        </p:tgtEl>
                                        <p:attrNameLst>
                                          <p:attrName>style.visibility</p:attrName>
                                        </p:attrNameLst>
                                      </p:cBhvr>
                                      <p:to>
                                        <p:strVal val="visible"/>
                                      </p:to>
                                    </p:set>
                                  </p:childTnLst>
                                </p:cTn>
                              </p:par>
                            </p:childTnLst>
                          </p:cTn>
                        </p:par>
                        <p:par>
                          <p:cTn id="400" fill="hold">
                            <p:stCondLst>
                              <p:cond delay="126500"/>
                            </p:stCondLst>
                            <p:childTnLst>
                              <p:par>
                                <p:cTn id="401" presetID="1" presetClass="entr" presetSubtype="0" fill="hold" grpId="0" nodeType="afterEffect">
                                  <p:stCondLst>
                                    <p:cond delay="0"/>
                                  </p:stCondLst>
                                  <p:childTnLst>
                                    <p:set>
                                      <p:cBhvr>
                                        <p:cTn id="402" dur="1" fill="hold">
                                          <p:stCondLst>
                                            <p:cond delay="999"/>
                                          </p:stCondLst>
                                        </p:cTn>
                                        <p:tgtEl>
                                          <p:spTgt spid="132"/>
                                        </p:tgtEl>
                                        <p:attrNameLst>
                                          <p:attrName>style.visibility</p:attrName>
                                        </p:attrNameLst>
                                      </p:cBhvr>
                                      <p:to>
                                        <p:strVal val="visible"/>
                                      </p:to>
                                    </p:set>
                                  </p:childTnLst>
                                </p:cTn>
                              </p:par>
                            </p:childTnLst>
                          </p:cTn>
                        </p:par>
                        <p:par>
                          <p:cTn id="403" fill="hold">
                            <p:stCondLst>
                              <p:cond delay="127500"/>
                            </p:stCondLst>
                            <p:childTnLst>
                              <p:par>
                                <p:cTn id="404" presetID="1" presetClass="entr" presetSubtype="0" fill="hold" grpId="0" nodeType="afterEffect">
                                  <p:stCondLst>
                                    <p:cond delay="0"/>
                                  </p:stCondLst>
                                  <p:childTnLst>
                                    <p:set>
                                      <p:cBhvr>
                                        <p:cTn id="405" dur="1" fill="hold">
                                          <p:stCondLst>
                                            <p:cond delay="999"/>
                                          </p:stCondLst>
                                        </p:cTn>
                                        <p:tgtEl>
                                          <p:spTgt spid="133"/>
                                        </p:tgtEl>
                                        <p:attrNameLst>
                                          <p:attrName>style.visibility</p:attrName>
                                        </p:attrNameLst>
                                      </p:cBhvr>
                                      <p:to>
                                        <p:strVal val="visible"/>
                                      </p:to>
                                    </p:set>
                                  </p:childTnLst>
                                </p:cTn>
                              </p:par>
                            </p:childTnLst>
                          </p:cTn>
                        </p:par>
                        <p:par>
                          <p:cTn id="406" fill="hold">
                            <p:stCondLst>
                              <p:cond delay="128500"/>
                            </p:stCondLst>
                            <p:childTnLst>
                              <p:par>
                                <p:cTn id="407" presetID="1" presetClass="entr" presetSubtype="0" fill="hold" grpId="0" nodeType="afterEffect">
                                  <p:stCondLst>
                                    <p:cond delay="0"/>
                                  </p:stCondLst>
                                  <p:childTnLst>
                                    <p:set>
                                      <p:cBhvr>
                                        <p:cTn id="408" dur="1" fill="hold">
                                          <p:stCondLst>
                                            <p:cond delay="999"/>
                                          </p:stCondLst>
                                        </p:cTn>
                                        <p:tgtEl>
                                          <p:spTgt spid="134"/>
                                        </p:tgtEl>
                                        <p:attrNameLst>
                                          <p:attrName>style.visibility</p:attrName>
                                        </p:attrNameLst>
                                      </p:cBhvr>
                                      <p:to>
                                        <p:strVal val="visible"/>
                                      </p:to>
                                    </p:set>
                                  </p:childTnLst>
                                </p:cTn>
                              </p:par>
                            </p:childTnLst>
                          </p:cTn>
                        </p:par>
                        <p:par>
                          <p:cTn id="409" fill="hold">
                            <p:stCondLst>
                              <p:cond delay="129500"/>
                            </p:stCondLst>
                            <p:childTnLst>
                              <p:par>
                                <p:cTn id="410" presetID="1" presetClass="entr" presetSubtype="0" fill="hold" grpId="0" nodeType="afterEffect">
                                  <p:stCondLst>
                                    <p:cond delay="0"/>
                                  </p:stCondLst>
                                  <p:childTnLst>
                                    <p:set>
                                      <p:cBhvr>
                                        <p:cTn id="411" dur="1" fill="hold">
                                          <p:stCondLst>
                                            <p:cond delay="999"/>
                                          </p:stCondLst>
                                        </p:cTn>
                                        <p:tgtEl>
                                          <p:spTgt spid="135"/>
                                        </p:tgtEl>
                                        <p:attrNameLst>
                                          <p:attrName>style.visibility</p:attrName>
                                        </p:attrNameLst>
                                      </p:cBhvr>
                                      <p:to>
                                        <p:strVal val="visible"/>
                                      </p:to>
                                    </p:set>
                                  </p:childTnLst>
                                </p:cTn>
                              </p:par>
                            </p:childTnLst>
                          </p:cTn>
                        </p:par>
                        <p:par>
                          <p:cTn id="412" fill="hold">
                            <p:stCondLst>
                              <p:cond delay="130500"/>
                            </p:stCondLst>
                            <p:childTnLst>
                              <p:par>
                                <p:cTn id="413" presetID="1" presetClass="entr" presetSubtype="0" fill="hold" grpId="0" nodeType="afterEffect">
                                  <p:stCondLst>
                                    <p:cond delay="0"/>
                                  </p:stCondLst>
                                  <p:childTnLst>
                                    <p:set>
                                      <p:cBhvr>
                                        <p:cTn id="414" dur="1" fill="hold">
                                          <p:stCondLst>
                                            <p:cond delay="999"/>
                                          </p:stCondLst>
                                        </p:cTn>
                                        <p:tgtEl>
                                          <p:spTgt spid="136"/>
                                        </p:tgtEl>
                                        <p:attrNameLst>
                                          <p:attrName>style.visibility</p:attrName>
                                        </p:attrNameLst>
                                      </p:cBhvr>
                                      <p:to>
                                        <p:strVal val="visible"/>
                                      </p:to>
                                    </p:set>
                                  </p:childTnLst>
                                </p:cTn>
                              </p:par>
                            </p:childTnLst>
                          </p:cTn>
                        </p:par>
                        <p:par>
                          <p:cTn id="415" fill="hold">
                            <p:stCondLst>
                              <p:cond delay="131500"/>
                            </p:stCondLst>
                            <p:childTnLst>
                              <p:par>
                                <p:cTn id="416" presetID="1" presetClass="entr" presetSubtype="0" fill="hold" grpId="0" nodeType="afterEffect">
                                  <p:stCondLst>
                                    <p:cond delay="0"/>
                                  </p:stCondLst>
                                  <p:childTnLst>
                                    <p:set>
                                      <p:cBhvr>
                                        <p:cTn id="417" dur="1" fill="hold">
                                          <p:stCondLst>
                                            <p:cond delay="999"/>
                                          </p:stCondLst>
                                        </p:cTn>
                                        <p:tgtEl>
                                          <p:spTgt spid="137"/>
                                        </p:tgtEl>
                                        <p:attrNameLst>
                                          <p:attrName>style.visibility</p:attrName>
                                        </p:attrNameLst>
                                      </p:cBhvr>
                                      <p:to>
                                        <p:strVal val="visible"/>
                                      </p:to>
                                    </p:set>
                                  </p:childTnLst>
                                </p:cTn>
                              </p:par>
                            </p:childTnLst>
                          </p:cTn>
                        </p:par>
                        <p:par>
                          <p:cTn id="418" fill="hold">
                            <p:stCondLst>
                              <p:cond delay="132500"/>
                            </p:stCondLst>
                            <p:childTnLst>
                              <p:par>
                                <p:cTn id="419" presetID="1" presetClass="entr" presetSubtype="0" fill="hold" grpId="0" nodeType="afterEffect">
                                  <p:stCondLst>
                                    <p:cond delay="0"/>
                                  </p:stCondLst>
                                  <p:childTnLst>
                                    <p:set>
                                      <p:cBhvr>
                                        <p:cTn id="420" dur="1" fill="hold">
                                          <p:stCondLst>
                                            <p:cond delay="999"/>
                                          </p:stCondLst>
                                        </p:cTn>
                                        <p:tgtEl>
                                          <p:spTgt spid="138"/>
                                        </p:tgtEl>
                                        <p:attrNameLst>
                                          <p:attrName>style.visibility</p:attrName>
                                        </p:attrNameLst>
                                      </p:cBhvr>
                                      <p:to>
                                        <p:strVal val="visible"/>
                                      </p:to>
                                    </p:set>
                                  </p:childTnLst>
                                </p:cTn>
                              </p:par>
                            </p:childTnLst>
                          </p:cTn>
                        </p:par>
                        <p:par>
                          <p:cTn id="421" fill="hold">
                            <p:stCondLst>
                              <p:cond delay="133500"/>
                            </p:stCondLst>
                            <p:childTnLst>
                              <p:par>
                                <p:cTn id="422" presetID="1" presetClass="entr" presetSubtype="0" fill="hold" grpId="0" nodeType="afterEffect">
                                  <p:stCondLst>
                                    <p:cond delay="0"/>
                                  </p:stCondLst>
                                  <p:childTnLst>
                                    <p:set>
                                      <p:cBhvr>
                                        <p:cTn id="423" dur="1" fill="hold">
                                          <p:stCondLst>
                                            <p:cond delay="999"/>
                                          </p:stCondLst>
                                        </p:cTn>
                                        <p:tgtEl>
                                          <p:spTgt spid="139"/>
                                        </p:tgtEl>
                                        <p:attrNameLst>
                                          <p:attrName>style.visibility</p:attrName>
                                        </p:attrNameLst>
                                      </p:cBhvr>
                                      <p:to>
                                        <p:strVal val="visible"/>
                                      </p:to>
                                    </p:set>
                                  </p:childTnLst>
                                </p:cTn>
                              </p:par>
                            </p:childTnLst>
                          </p:cTn>
                        </p:par>
                        <p:par>
                          <p:cTn id="424" fill="hold">
                            <p:stCondLst>
                              <p:cond delay="134500"/>
                            </p:stCondLst>
                            <p:childTnLst>
                              <p:par>
                                <p:cTn id="425" presetID="1" presetClass="entr" presetSubtype="0" fill="hold" grpId="0" nodeType="afterEffect">
                                  <p:stCondLst>
                                    <p:cond delay="0"/>
                                  </p:stCondLst>
                                  <p:childTnLst>
                                    <p:set>
                                      <p:cBhvr>
                                        <p:cTn id="426" dur="1" fill="hold">
                                          <p:stCondLst>
                                            <p:cond delay="999"/>
                                          </p:stCondLst>
                                        </p:cTn>
                                        <p:tgtEl>
                                          <p:spTgt spid="140"/>
                                        </p:tgtEl>
                                        <p:attrNameLst>
                                          <p:attrName>style.visibility</p:attrName>
                                        </p:attrNameLst>
                                      </p:cBhvr>
                                      <p:to>
                                        <p:strVal val="visible"/>
                                      </p:to>
                                    </p:set>
                                  </p:childTnLst>
                                </p:cTn>
                              </p:par>
                            </p:childTnLst>
                          </p:cTn>
                        </p:par>
                        <p:par>
                          <p:cTn id="427" fill="hold">
                            <p:stCondLst>
                              <p:cond delay="135500"/>
                            </p:stCondLst>
                            <p:childTnLst>
                              <p:par>
                                <p:cTn id="428" presetID="1" presetClass="entr" presetSubtype="0" fill="hold" grpId="0" nodeType="afterEffect">
                                  <p:stCondLst>
                                    <p:cond delay="0"/>
                                  </p:stCondLst>
                                  <p:childTnLst>
                                    <p:set>
                                      <p:cBhvr>
                                        <p:cTn id="429" dur="1" fill="hold">
                                          <p:stCondLst>
                                            <p:cond delay="999"/>
                                          </p:stCondLst>
                                        </p:cTn>
                                        <p:tgtEl>
                                          <p:spTgt spid="141"/>
                                        </p:tgtEl>
                                        <p:attrNameLst>
                                          <p:attrName>style.visibility</p:attrName>
                                        </p:attrNameLst>
                                      </p:cBhvr>
                                      <p:to>
                                        <p:strVal val="visible"/>
                                      </p:to>
                                    </p:set>
                                  </p:childTnLst>
                                </p:cTn>
                              </p:par>
                            </p:childTnLst>
                          </p:cTn>
                        </p:par>
                        <p:par>
                          <p:cTn id="430" fill="hold">
                            <p:stCondLst>
                              <p:cond delay="136500"/>
                            </p:stCondLst>
                            <p:childTnLst>
                              <p:par>
                                <p:cTn id="431" presetID="1" presetClass="entr" presetSubtype="0" fill="hold" grpId="0" nodeType="afterEffect">
                                  <p:stCondLst>
                                    <p:cond delay="0"/>
                                  </p:stCondLst>
                                  <p:childTnLst>
                                    <p:set>
                                      <p:cBhvr>
                                        <p:cTn id="432" dur="1" fill="hold">
                                          <p:stCondLst>
                                            <p:cond delay="999"/>
                                          </p:stCondLst>
                                        </p:cTn>
                                        <p:tgtEl>
                                          <p:spTgt spid="142"/>
                                        </p:tgtEl>
                                        <p:attrNameLst>
                                          <p:attrName>style.visibility</p:attrName>
                                        </p:attrNameLst>
                                      </p:cBhvr>
                                      <p:to>
                                        <p:strVal val="visible"/>
                                      </p:to>
                                    </p:set>
                                  </p:childTnLst>
                                </p:cTn>
                              </p:par>
                            </p:childTnLst>
                          </p:cTn>
                        </p:par>
                        <p:par>
                          <p:cTn id="433" fill="hold">
                            <p:stCondLst>
                              <p:cond delay="137500"/>
                            </p:stCondLst>
                            <p:childTnLst>
                              <p:par>
                                <p:cTn id="434" presetID="1" presetClass="entr" presetSubtype="0" fill="hold" grpId="0" nodeType="afterEffect">
                                  <p:stCondLst>
                                    <p:cond delay="0"/>
                                  </p:stCondLst>
                                  <p:childTnLst>
                                    <p:set>
                                      <p:cBhvr>
                                        <p:cTn id="435" dur="1" fill="hold">
                                          <p:stCondLst>
                                            <p:cond delay="999"/>
                                          </p:stCondLst>
                                        </p:cTn>
                                        <p:tgtEl>
                                          <p:spTgt spid="143"/>
                                        </p:tgtEl>
                                        <p:attrNameLst>
                                          <p:attrName>style.visibility</p:attrName>
                                        </p:attrNameLst>
                                      </p:cBhvr>
                                      <p:to>
                                        <p:strVal val="visible"/>
                                      </p:to>
                                    </p:set>
                                  </p:childTnLst>
                                </p:cTn>
                              </p:par>
                            </p:childTnLst>
                          </p:cTn>
                        </p:par>
                        <p:par>
                          <p:cTn id="436" fill="hold">
                            <p:stCondLst>
                              <p:cond delay="138500"/>
                            </p:stCondLst>
                            <p:childTnLst>
                              <p:par>
                                <p:cTn id="437" presetID="1" presetClass="entr" presetSubtype="0" fill="hold" grpId="0" nodeType="afterEffect">
                                  <p:stCondLst>
                                    <p:cond delay="0"/>
                                  </p:stCondLst>
                                  <p:childTnLst>
                                    <p:set>
                                      <p:cBhvr>
                                        <p:cTn id="438" dur="1" fill="hold">
                                          <p:stCondLst>
                                            <p:cond delay="999"/>
                                          </p:stCondLst>
                                        </p:cTn>
                                        <p:tgtEl>
                                          <p:spTgt spid="144"/>
                                        </p:tgtEl>
                                        <p:attrNameLst>
                                          <p:attrName>style.visibility</p:attrName>
                                        </p:attrNameLst>
                                      </p:cBhvr>
                                      <p:to>
                                        <p:strVal val="visible"/>
                                      </p:to>
                                    </p:set>
                                  </p:childTnLst>
                                </p:cTn>
                              </p:par>
                            </p:childTnLst>
                          </p:cTn>
                        </p:par>
                        <p:par>
                          <p:cTn id="439" fill="hold">
                            <p:stCondLst>
                              <p:cond delay="139500"/>
                            </p:stCondLst>
                            <p:childTnLst>
                              <p:par>
                                <p:cTn id="440" presetID="1" presetClass="entr" presetSubtype="0" fill="hold" grpId="0" nodeType="afterEffect">
                                  <p:stCondLst>
                                    <p:cond delay="0"/>
                                  </p:stCondLst>
                                  <p:childTnLst>
                                    <p:set>
                                      <p:cBhvr>
                                        <p:cTn id="441" dur="1" fill="hold">
                                          <p:stCondLst>
                                            <p:cond delay="999"/>
                                          </p:stCondLst>
                                        </p:cTn>
                                        <p:tgtEl>
                                          <p:spTgt spid="145"/>
                                        </p:tgtEl>
                                        <p:attrNameLst>
                                          <p:attrName>style.visibility</p:attrName>
                                        </p:attrNameLst>
                                      </p:cBhvr>
                                      <p:to>
                                        <p:strVal val="visible"/>
                                      </p:to>
                                    </p:set>
                                  </p:childTnLst>
                                </p:cTn>
                              </p:par>
                            </p:childTnLst>
                          </p:cTn>
                        </p:par>
                        <p:par>
                          <p:cTn id="442" fill="hold">
                            <p:stCondLst>
                              <p:cond delay="140500"/>
                            </p:stCondLst>
                            <p:childTnLst>
                              <p:par>
                                <p:cTn id="443" presetID="1" presetClass="entr" presetSubtype="0" fill="hold" grpId="0" nodeType="afterEffect">
                                  <p:stCondLst>
                                    <p:cond delay="0"/>
                                  </p:stCondLst>
                                  <p:childTnLst>
                                    <p:set>
                                      <p:cBhvr>
                                        <p:cTn id="444" dur="1" fill="hold">
                                          <p:stCondLst>
                                            <p:cond delay="999"/>
                                          </p:stCondLst>
                                        </p:cTn>
                                        <p:tgtEl>
                                          <p:spTgt spid="146"/>
                                        </p:tgtEl>
                                        <p:attrNameLst>
                                          <p:attrName>style.visibility</p:attrName>
                                        </p:attrNameLst>
                                      </p:cBhvr>
                                      <p:to>
                                        <p:strVal val="visible"/>
                                      </p:to>
                                    </p:set>
                                  </p:childTnLst>
                                </p:cTn>
                              </p:par>
                            </p:childTnLst>
                          </p:cTn>
                        </p:par>
                        <p:par>
                          <p:cTn id="445" fill="hold">
                            <p:stCondLst>
                              <p:cond delay="141500"/>
                            </p:stCondLst>
                            <p:childTnLst>
                              <p:par>
                                <p:cTn id="446" presetID="1" presetClass="entr" presetSubtype="0" fill="hold" grpId="0" nodeType="afterEffect">
                                  <p:stCondLst>
                                    <p:cond delay="0"/>
                                  </p:stCondLst>
                                  <p:childTnLst>
                                    <p:set>
                                      <p:cBhvr>
                                        <p:cTn id="447" dur="1" fill="hold">
                                          <p:stCondLst>
                                            <p:cond delay="999"/>
                                          </p:stCondLst>
                                        </p:cTn>
                                        <p:tgtEl>
                                          <p:spTgt spid="147"/>
                                        </p:tgtEl>
                                        <p:attrNameLst>
                                          <p:attrName>style.visibility</p:attrName>
                                        </p:attrNameLst>
                                      </p:cBhvr>
                                      <p:to>
                                        <p:strVal val="visible"/>
                                      </p:to>
                                    </p:set>
                                  </p:childTnLst>
                                </p:cTn>
                              </p:par>
                            </p:childTnLst>
                          </p:cTn>
                        </p:par>
                        <p:par>
                          <p:cTn id="448" fill="hold">
                            <p:stCondLst>
                              <p:cond delay="142500"/>
                            </p:stCondLst>
                            <p:childTnLst>
                              <p:par>
                                <p:cTn id="449" presetID="1" presetClass="entr" presetSubtype="0" fill="hold" grpId="0" nodeType="afterEffect">
                                  <p:stCondLst>
                                    <p:cond delay="0"/>
                                  </p:stCondLst>
                                  <p:childTnLst>
                                    <p:set>
                                      <p:cBhvr>
                                        <p:cTn id="450" dur="1" fill="hold">
                                          <p:stCondLst>
                                            <p:cond delay="999"/>
                                          </p:stCondLst>
                                        </p:cTn>
                                        <p:tgtEl>
                                          <p:spTgt spid="148"/>
                                        </p:tgtEl>
                                        <p:attrNameLst>
                                          <p:attrName>style.visibility</p:attrName>
                                        </p:attrNameLst>
                                      </p:cBhvr>
                                      <p:to>
                                        <p:strVal val="visible"/>
                                      </p:to>
                                    </p:set>
                                  </p:childTnLst>
                                </p:cTn>
                              </p:par>
                            </p:childTnLst>
                          </p:cTn>
                        </p:par>
                        <p:par>
                          <p:cTn id="451" fill="hold">
                            <p:stCondLst>
                              <p:cond delay="143500"/>
                            </p:stCondLst>
                            <p:childTnLst>
                              <p:par>
                                <p:cTn id="452" presetID="1" presetClass="entr" presetSubtype="0" fill="hold" grpId="0" nodeType="afterEffect">
                                  <p:stCondLst>
                                    <p:cond delay="0"/>
                                  </p:stCondLst>
                                  <p:childTnLst>
                                    <p:set>
                                      <p:cBhvr>
                                        <p:cTn id="453" dur="1" fill="hold">
                                          <p:stCondLst>
                                            <p:cond delay="999"/>
                                          </p:stCondLst>
                                        </p:cTn>
                                        <p:tgtEl>
                                          <p:spTgt spid="149"/>
                                        </p:tgtEl>
                                        <p:attrNameLst>
                                          <p:attrName>style.visibility</p:attrName>
                                        </p:attrNameLst>
                                      </p:cBhvr>
                                      <p:to>
                                        <p:strVal val="visible"/>
                                      </p:to>
                                    </p:set>
                                  </p:childTnLst>
                                </p:cTn>
                              </p:par>
                            </p:childTnLst>
                          </p:cTn>
                        </p:par>
                        <p:par>
                          <p:cTn id="454" fill="hold">
                            <p:stCondLst>
                              <p:cond delay="144500"/>
                            </p:stCondLst>
                            <p:childTnLst>
                              <p:par>
                                <p:cTn id="455" presetID="1" presetClass="entr" presetSubtype="0" fill="hold" grpId="0" nodeType="afterEffect">
                                  <p:stCondLst>
                                    <p:cond delay="0"/>
                                  </p:stCondLst>
                                  <p:childTnLst>
                                    <p:set>
                                      <p:cBhvr>
                                        <p:cTn id="456" dur="1" fill="hold">
                                          <p:stCondLst>
                                            <p:cond delay="999"/>
                                          </p:stCondLst>
                                        </p:cTn>
                                        <p:tgtEl>
                                          <p:spTgt spid="150"/>
                                        </p:tgtEl>
                                        <p:attrNameLst>
                                          <p:attrName>style.visibility</p:attrName>
                                        </p:attrNameLst>
                                      </p:cBhvr>
                                      <p:to>
                                        <p:strVal val="visible"/>
                                      </p:to>
                                    </p:set>
                                  </p:childTnLst>
                                </p:cTn>
                              </p:par>
                            </p:childTnLst>
                          </p:cTn>
                        </p:par>
                        <p:par>
                          <p:cTn id="457" fill="hold">
                            <p:stCondLst>
                              <p:cond delay="145500"/>
                            </p:stCondLst>
                            <p:childTnLst>
                              <p:par>
                                <p:cTn id="458" presetID="1" presetClass="entr" presetSubtype="0" fill="hold" grpId="0" nodeType="afterEffect">
                                  <p:stCondLst>
                                    <p:cond delay="0"/>
                                  </p:stCondLst>
                                  <p:childTnLst>
                                    <p:set>
                                      <p:cBhvr>
                                        <p:cTn id="459" dur="1" fill="hold">
                                          <p:stCondLst>
                                            <p:cond delay="999"/>
                                          </p:stCondLst>
                                        </p:cTn>
                                        <p:tgtEl>
                                          <p:spTgt spid="151"/>
                                        </p:tgtEl>
                                        <p:attrNameLst>
                                          <p:attrName>style.visibility</p:attrName>
                                        </p:attrNameLst>
                                      </p:cBhvr>
                                      <p:to>
                                        <p:strVal val="visible"/>
                                      </p:to>
                                    </p:set>
                                  </p:childTnLst>
                                </p:cTn>
                              </p:par>
                            </p:childTnLst>
                          </p:cTn>
                        </p:par>
                        <p:par>
                          <p:cTn id="460" fill="hold">
                            <p:stCondLst>
                              <p:cond delay="146500"/>
                            </p:stCondLst>
                            <p:childTnLst>
                              <p:par>
                                <p:cTn id="461" presetID="1" presetClass="entr" presetSubtype="0" fill="hold" grpId="0" nodeType="afterEffect">
                                  <p:stCondLst>
                                    <p:cond delay="0"/>
                                  </p:stCondLst>
                                  <p:childTnLst>
                                    <p:set>
                                      <p:cBhvr>
                                        <p:cTn id="462" dur="1" fill="hold">
                                          <p:stCondLst>
                                            <p:cond delay="999"/>
                                          </p:stCondLst>
                                        </p:cTn>
                                        <p:tgtEl>
                                          <p:spTgt spid="152"/>
                                        </p:tgtEl>
                                        <p:attrNameLst>
                                          <p:attrName>style.visibility</p:attrName>
                                        </p:attrNameLst>
                                      </p:cBhvr>
                                      <p:to>
                                        <p:strVal val="visible"/>
                                      </p:to>
                                    </p:set>
                                  </p:childTnLst>
                                </p:cTn>
                              </p:par>
                            </p:childTnLst>
                          </p:cTn>
                        </p:par>
                        <p:par>
                          <p:cTn id="463" fill="hold">
                            <p:stCondLst>
                              <p:cond delay="147500"/>
                            </p:stCondLst>
                            <p:childTnLst>
                              <p:par>
                                <p:cTn id="464" presetID="1" presetClass="entr" presetSubtype="0" fill="hold" grpId="0" nodeType="afterEffect">
                                  <p:stCondLst>
                                    <p:cond delay="0"/>
                                  </p:stCondLst>
                                  <p:childTnLst>
                                    <p:set>
                                      <p:cBhvr>
                                        <p:cTn id="465" dur="1" fill="hold">
                                          <p:stCondLst>
                                            <p:cond delay="999"/>
                                          </p:stCondLst>
                                        </p:cTn>
                                        <p:tgtEl>
                                          <p:spTgt spid="153"/>
                                        </p:tgtEl>
                                        <p:attrNameLst>
                                          <p:attrName>style.visibility</p:attrName>
                                        </p:attrNameLst>
                                      </p:cBhvr>
                                      <p:to>
                                        <p:strVal val="visible"/>
                                      </p:to>
                                    </p:set>
                                  </p:childTnLst>
                                </p:cTn>
                              </p:par>
                            </p:childTnLst>
                          </p:cTn>
                        </p:par>
                        <p:par>
                          <p:cTn id="466" fill="hold">
                            <p:stCondLst>
                              <p:cond delay="148500"/>
                            </p:stCondLst>
                            <p:childTnLst>
                              <p:par>
                                <p:cTn id="467" presetID="1" presetClass="entr" presetSubtype="0" fill="hold" grpId="0" nodeType="afterEffect">
                                  <p:stCondLst>
                                    <p:cond delay="0"/>
                                  </p:stCondLst>
                                  <p:childTnLst>
                                    <p:set>
                                      <p:cBhvr>
                                        <p:cTn id="468" dur="1" fill="hold">
                                          <p:stCondLst>
                                            <p:cond delay="999"/>
                                          </p:stCondLst>
                                        </p:cTn>
                                        <p:tgtEl>
                                          <p:spTgt spid="154"/>
                                        </p:tgtEl>
                                        <p:attrNameLst>
                                          <p:attrName>style.visibility</p:attrName>
                                        </p:attrNameLst>
                                      </p:cBhvr>
                                      <p:to>
                                        <p:strVal val="visible"/>
                                      </p:to>
                                    </p:set>
                                  </p:childTnLst>
                                </p:cTn>
                              </p:par>
                            </p:childTnLst>
                          </p:cTn>
                        </p:par>
                        <p:par>
                          <p:cTn id="469" fill="hold">
                            <p:stCondLst>
                              <p:cond delay="149500"/>
                            </p:stCondLst>
                            <p:childTnLst>
                              <p:par>
                                <p:cTn id="470" presetID="1" presetClass="entr" presetSubtype="0" fill="hold" grpId="0" nodeType="afterEffect">
                                  <p:stCondLst>
                                    <p:cond delay="0"/>
                                  </p:stCondLst>
                                  <p:childTnLst>
                                    <p:set>
                                      <p:cBhvr>
                                        <p:cTn id="471" dur="1" fill="hold">
                                          <p:stCondLst>
                                            <p:cond delay="999"/>
                                          </p:stCondLst>
                                        </p:cTn>
                                        <p:tgtEl>
                                          <p:spTgt spid="155"/>
                                        </p:tgtEl>
                                        <p:attrNameLst>
                                          <p:attrName>style.visibility</p:attrName>
                                        </p:attrNameLst>
                                      </p:cBhvr>
                                      <p:to>
                                        <p:strVal val="visible"/>
                                      </p:to>
                                    </p:set>
                                  </p:childTnLst>
                                </p:cTn>
                              </p:par>
                            </p:childTnLst>
                          </p:cTn>
                        </p:par>
                        <p:par>
                          <p:cTn id="472" fill="hold">
                            <p:stCondLst>
                              <p:cond delay="150500"/>
                            </p:stCondLst>
                            <p:childTnLst>
                              <p:par>
                                <p:cTn id="473" presetID="1" presetClass="entr" presetSubtype="0" fill="hold" grpId="0" nodeType="afterEffect">
                                  <p:stCondLst>
                                    <p:cond delay="0"/>
                                  </p:stCondLst>
                                  <p:childTnLst>
                                    <p:set>
                                      <p:cBhvr>
                                        <p:cTn id="474" dur="1" fill="hold">
                                          <p:stCondLst>
                                            <p:cond delay="999"/>
                                          </p:stCondLst>
                                        </p:cTn>
                                        <p:tgtEl>
                                          <p:spTgt spid="156"/>
                                        </p:tgtEl>
                                        <p:attrNameLst>
                                          <p:attrName>style.visibility</p:attrName>
                                        </p:attrNameLst>
                                      </p:cBhvr>
                                      <p:to>
                                        <p:strVal val="visible"/>
                                      </p:to>
                                    </p:set>
                                  </p:childTnLst>
                                </p:cTn>
                              </p:par>
                            </p:childTnLst>
                          </p:cTn>
                        </p:par>
                        <p:par>
                          <p:cTn id="475" fill="hold">
                            <p:stCondLst>
                              <p:cond delay="151500"/>
                            </p:stCondLst>
                            <p:childTnLst>
                              <p:par>
                                <p:cTn id="476" presetID="1" presetClass="entr" presetSubtype="0" fill="hold" grpId="0" nodeType="afterEffect">
                                  <p:stCondLst>
                                    <p:cond delay="0"/>
                                  </p:stCondLst>
                                  <p:childTnLst>
                                    <p:set>
                                      <p:cBhvr>
                                        <p:cTn id="477" dur="1" fill="hold">
                                          <p:stCondLst>
                                            <p:cond delay="999"/>
                                          </p:stCondLst>
                                        </p:cTn>
                                        <p:tgtEl>
                                          <p:spTgt spid="157"/>
                                        </p:tgtEl>
                                        <p:attrNameLst>
                                          <p:attrName>style.visibility</p:attrName>
                                        </p:attrNameLst>
                                      </p:cBhvr>
                                      <p:to>
                                        <p:strVal val="visible"/>
                                      </p:to>
                                    </p:set>
                                  </p:childTnLst>
                                </p:cTn>
                              </p:par>
                            </p:childTnLst>
                          </p:cTn>
                        </p:par>
                        <p:par>
                          <p:cTn id="478" fill="hold">
                            <p:stCondLst>
                              <p:cond delay="152500"/>
                            </p:stCondLst>
                            <p:childTnLst>
                              <p:par>
                                <p:cTn id="479" presetID="1" presetClass="entr" presetSubtype="0" fill="hold" grpId="0" nodeType="afterEffect">
                                  <p:stCondLst>
                                    <p:cond delay="0"/>
                                  </p:stCondLst>
                                  <p:childTnLst>
                                    <p:set>
                                      <p:cBhvr>
                                        <p:cTn id="480" dur="1" fill="hold">
                                          <p:stCondLst>
                                            <p:cond delay="999"/>
                                          </p:stCondLst>
                                        </p:cTn>
                                        <p:tgtEl>
                                          <p:spTgt spid="158"/>
                                        </p:tgtEl>
                                        <p:attrNameLst>
                                          <p:attrName>style.visibility</p:attrName>
                                        </p:attrNameLst>
                                      </p:cBhvr>
                                      <p:to>
                                        <p:strVal val="visible"/>
                                      </p:to>
                                    </p:set>
                                  </p:childTnLst>
                                </p:cTn>
                              </p:par>
                            </p:childTnLst>
                          </p:cTn>
                        </p:par>
                        <p:par>
                          <p:cTn id="481" fill="hold">
                            <p:stCondLst>
                              <p:cond delay="153500"/>
                            </p:stCondLst>
                            <p:childTnLst>
                              <p:par>
                                <p:cTn id="482" presetID="1" presetClass="entr" presetSubtype="0" fill="hold" grpId="0" nodeType="afterEffect">
                                  <p:stCondLst>
                                    <p:cond delay="0"/>
                                  </p:stCondLst>
                                  <p:childTnLst>
                                    <p:set>
                                      <p:cBhvr>
                                        <p:cTn id="483" dur="1" fill="hold">
                                          <p:stCondLst>
                                            <p:cond delay="999"/>
                                          </p:stCondLst>
                                        </p:cTn>
                                        <p:tgtEl>
                                          <p:spTgt spid="159"/>
                                        </p:tgtEl>
                                        <p:attrNameLst>
                                          <p:attrName>style.visibility</p:attrName>
                                        </p:attrNameLst>
                                      </p:cBhvr>
                                      <p:to>
                                        <p:strVal val="visible"/>
                                      </p:to>
                                    </p:set>
                                  </p:childTnLst>
                                </p:cTn>
                              </p:par>
                            </p:childTnLst>
                          </p:cTn>
                        </p:par>
                        <p:par>
                          <p:cTn id="484" fill="hold">
                            <p:stCondLst>
                              <p:cond delay="154500"/>
                            </p:stCondLst>
                            <p:childTnLst>
                              <p:par>
                                <p:cTn id="485" presetID="1" presetClass="entr" presetSubtype="0" fill="hold" grpId="0" nodeType="afterEffect">
                                  <p:stCondLst>
                                    <p:cond delay="0"/>
                                  </p:stCondLst>
                                  <p:childTnLst>
                                    <p:set>
                                      <p:cBhvr>
                                        <p:cTn id="486" dur="1" fill="hold">
                                          <p:stCondLst>
                                            <p:cond delay="999"/>
                                          </p:stCondLst>
                                        </p:cTn>
                                        <p:tgtEl>
                                          <p:spTgt spid="160"/>
                                        </p:tgtEl>
                                        <p:attrNameLst>
                                          <p:attrName>style.visibility</p:attrName>
                                        </p:attrNameLst>
                                      </p:cBhvr>
                                      <p:to>
                                        <p:strVal val="visible"/>
                                      </p:to>
                                    </p:set>
                                  </p:childTnLst>
                                </p:cTn>
                              </p:par>
                            </p:childTnLst>
                          </p:cTn>
                        </p:par>
                        <p:par>
                          <p:cTn id="487" fill="hold">
                            <p:stCondLst>
                              <p:cond delay="155500"/>
                            </p:stCondLst>
                            <p:childTnLst>
                              <p:par>
                                <p:cTn id="488" presetID="1" presetClass="entr" presetSubtype="0" fill="hold" grpId="0" nodeType="afterEffect">
                                  <p:stCondLst>
                                    <p:cond delay="0"/>
                                  </p:stCondLst>
                                  <p:childTnLst>
                                    <p:set>
                                      <p:cBhvr>
                                        <p:cTn id="489" dur="1" fill="hold">
                                          <p:stCondLst>
                                            <p:cond delay="999"/>
                                          </p:stCondLst>
                                        </p:cTn>
                                        <p:tgtEl>
                                          <p:spTgt spid="161"/>
                                        </p:tgtEl>
                                        <p:attrNameLst>
                                          <p:attrName>style.visibility</p:attrName>
                                        </p:attrNameLst>
                                      </p:cBhvr>
                                      <p:to>
                                        <p:strVal val="visible"/>
                                      </p:to>
                                    </p:set>
                                  </p:childTnLst>
                                </p:cTn>
                              </p:par>
                            </p:childTnLst>
                          </p:cTn>
                        </p:par>
                        <p:par>
                          <p:cTn id="490" fill="hold">
                            <p:stCondLst>
                              <p:cond delay="156500"/>
                            </p:stCondLst>
                            <p:childTnLst>
                              <p:par>
                                <p:cTn id="491" presetID="1" presetClass="entr" presetSubtype="0" fill="hold" grpId="0" nodeType="afterEffect">
                                  <p:stCondLst>
                                    <p:cond delay="0"/>
                                  </p:stCondLst>
                                  <p:childTnLst>
                                    <p:set>
                                      <p:cBhvr>
                                        <p:cTn id="492" dur="1" fill="hold">
                                          <p:stCondLst>
                                            <p:cond delay="999"/>
                                          </p:stCondLst>
                                        </p:cTn>
                                        <p:tgtEl>
                                          <p:spTgt spid="162"/>
                                        </p:tgtEl>
                                        <p:attrNameLst>
                                          <p:attrName>style.visibility</p:attrName>
                                        </p:attrNameLst>
                                      </p:cBhvr>
                                      <p:to>
                                        <p:strVal val="visible"/>
                                      </p:to>
                                    </p:set>
                                  </p:childTnLst>
                                </p:cTn>
                              </p:par>
                            </p:childTnLst>
                          </p:cTn>
                        </p:par>
                        <p:par>
                          <p:cTn id="493" fill="hold">
                            <p:stCondLst>
                              <p:cond delay="157500"/>
                            </p:stCondLst>
                            <p:childTnLst>
                              <p:par>
                                <p:cTn id="494" presetID="1" presetClass="entr" presetSubtype="0" fill="hold" grpId="0" nodeType="afterEffect">
                                  <p:stCondLst>
                                    <p:cond delay="0"/>
                                  </p:stCondLst>
                                  <p:childTnLst>
                                    <p:set>
                                      <p:cBhvr>
                                        <p:cTn id="495" dur="1" fill="hold">
                                          <p:stCondLst>
                                            <p:cond delay="999"/>
                                          </p:stCondLst>
                                        </p:cTn>
                                        <p:tgtEl>
                                          <p:spTgt spid="163"/>
                                        </p:tgtEl>
                                        <p:attrNameLst>
                                          <p:attrName>style.visibility</p:attrName>
                                        </p:attrNameLst>
                                      </p:cBhvr>
                                      <p:to>
                                        <p:strVal val="visible"/>
                                      </p:to>
                                    </p:set>
                                  </p:childTnLst>
                                </p:cTn>
                              </p:par>
                            </p:childTnLst>
                          </p:cTn>
                        </p:par>
                        <p:par>
                          <p:cTn id="496" fill="hold">
                            <p:stCondLst>
                              <p:cond delay="158500"/>
                            </p:stCondLst>
                            <p:childTnLst>
                              <p:par>
                                <p:cTn id="497" presetID="1" presetClass="entr" presetSubtype="0" fill="hold" grpId="0" nodeType="afterEffect">
                                  <p:stCondLst>
                                    <p:cond delay="0"/>
                                  </p:stCondLst>
                                  <p:childTnLst>
                                    <p:set>
                                      <p:cBhvr>
                                        <p:cTn id="498" dur="1" fill="hold">
                                          <p:stCondLst>
                                            <p:cond delay="999"/>
                                          </p:stCondLst>
                                        </p:cTn>
                                        <p:tgtEl>
                                          <p:spTgt spid="164"/>
                                        </p:tgtEl>
                                        <p:attrNameLst>
                                          <p:attrName>style.visibility</p:attrName>
                                        </p:attrNameLst>
                                      </p:cBhvr>
                                      <p:to>
                                        <p:strVal val="visible"/>
                                      </p:to>
                                    </p:set>
                                  </p:childTnLst>
                                </p:cTn>
                              </p:par>
                            </p:childTnLst>
                          </p:cTn>
                        </p:par>
                        <p:par>
                          <p:cTn id="499" fill="hold">
                            <p:stCondLst>
                              <p:cond delay="159500"/>
                            </p:stCondLst>
                            <p:childTnLst>
                              <p:par>
                                <p:cTn id="500" presetID="1" presetClass="entr" presetSubtype="0" fill="hold" grpId="0" nodeType="afterEffect">
                                  <p:stCondLst>
                                    <p:cond delay="0"/>
                                  </p:stCondLst>
                                  <p:childTnLst>
                                    <p:set>
                                      <p:cBhvr>
                                        <p:cTn id="501" dur="1" fill="hold">
                                          <p:stCondLst>
                                            <p:cond delay="999"/>
                                          </p:stCondLst>
                                        </p:cTn>
                                        <p:tgtEl>
                                          <p:spTgt spid="165"/>
                                        </p:tgtEl>
                                        <p:attrNameLst>
                                          <p:attrName>style.visibility</p:attrName>
                                        </p:attrNameLst>
                                      </p:cBhvr>
                                      <p:to>
                                        <p:strVal val="visible"/>
                                      </p:to>
                                    </p:set>
                                  </p:childTnLst>
                                </p:cTn>
                              </p:par>
                            </p:childTnLst>
                          </p:cTn>
                        </p:par>
                        <p:par>
                          <p:cTn id="502" fill="hold">
                            <p:stCondLst>
                              <p:cond delay="160500"/>
                            </p:stCondLst>
                            <p:childTnLst>
                              <p:par>
                                <p:cTn id="503" presetID="1" presetClass="entr" presetSubtype="0" fill="hold" grpId="0" nodeType="afterEffect">
                                  <p:stCondLst>
                                    <p:cond delay="0"/>
                                  </p:stCondLst>
                                  <p:childTnLst>
                                    <p:set>
                                      <p:cBhvr>
                                        <p:cTn id="504" dur="1" fill="hold">
                                          <p:stCondLst>
                                            <p:cond delay="999"/>
                                          </p:stCondLst>
                                        </p:cTn>
                                        <p:tgtEl>
                                          <p:spTgt spid="166"/>
                                        </p:tgtEl>
                                        <p:attrNameLst>
                                          <p:attrName>style.visibility</p:attrName>
                                        </p:attrNameLst>
                                      </p:cBhvr>
                                      <p:to>
                                        <p:strVal val="visible"/>
                                      </p:to>
                                    </p:set>
                                  </p:childTnLst>
                                </p:cTn>
                              </p:par>
                            </p:childTnLst>
                          </p:cTn>
                        </p:par>
                        <p:par>
                          <p:cTn id="505" fill="hold">
                            <p:stCondLst>
                              <p:cond delay="161500"/>
                            </p:stCondLst>
                            <p:childTnLst>
                              <p:par>
                                <p:cTn id="506" presetID="1" presetClass="entr" presetSubtype="0" fill="hold" grpId="0" nodeType="afterEffect">
                                  <p:stCondLst>
                                    <p:cond delay="0"/>
                                  </p:stCondLst>
                                  <p:childTnLst>
                                    <p:set>
                                      <p:cBhvr>
                                        <p:cTn id="507" dur="1" fill="hold">
                                          <p:stCondLst>
                                            <p:cond delay="999"/>
                                          </p:stCondLst>
                                        </p:cTn>
                                        <p:tgtEl>
                                          <p:spTgt spid="167"/>
                                        </p:tgtEl>
                                        <p:attrNameLst>
                                          <p:attrName>style.visibility</p:attrName>
                                        </p:attrNameLst>
                                      </p:cBhvr>
                                      <p:to>
                                        <p:strVal val="visible"/>
                                      </p:to>
                                    </p:set>
                                  </p:childTnLst>
                                </p:cTn>
                              </p:par>
                            </p:childTnLst>
                          </p:cTn>
                        </p:par>
                        <p:par>
                          <p:cTn id="508" fill="hold">
                            <p:stCondLst>
                              <p:cond delay="162500"/>
                            </p:stCondLst>
                            <p:childTnLst>
                              <p:par>
                                <p:cTn id="509" presetID="1" presetClass="entr" presetSubtype="0" fill="hold" grpId="0" nodeType="afterEffect">
                                  <p:stCondLst>
                                    <p:cond delay="0"/>
                                  </p:stCondLst>
                                  <p:childTnLst>
                                    <p:set>
                                      <p:cBhvr>
                                        <p:cTn id="510" dur="1" fill="hold">
                                          <p:stCondLst>
                                            <p:cond delay="999"/>
                                          </p:stCondLst>
                                        </p:cTn>
                                        <p:tgtEl>
                                          <p:spTgt spid="168"/>
                                        </p:tgtEl>
                                        <p:attrNameLst>
                                          <p:attrName>style.visibility</p:attrName>
                                        </p:attrNameLst>
                                      </p:cBhvr>
                                      <p:to>
                                        <p:strVal val="visible"/>
                                      </p:to>
                                    </p:set>
                                  </p:childTnLst>
                                </p:cTn>
                              </p:par>
                            </p:childTnLst>
                          </p:cTn>
                        </p:par>
                        <p:par>
                          <p:cTn id="511" fill="hold">
                            <p:stCondLst>
                              <p:cond delay="163500"/>
                            </p:stCondLst>
                            <p:childTnLst>
                              <p:par>
                                <p:cTn id="512" presetID="1" presetClass="entr" presetSubtype="0" fill="hold" grpId="0" nodeType="afterEffect">
                                  <p:stCondLst>
                                    <p:cond delay="0"/>
                                  </p:stCondLst>
                                  <p:childTnLst>
                                    <p:set>
                                      <p:cBhvr>
                                        <p:cTn id="513" dur="1" fill="hold">
                                          <p:stCondLst>
                                            <p:cond delay="999"/>
                                          </p:stCondLst>
                                        </p:cTn>
                                        <p:tgtEl>
                                          <p:spTgt spid="169"/>
                                        </p:tgtEl>
                                        <p:attrNameLst>
                                          <p:attrName>style.visibility</p:attrName>
                                        </p:attrNameLst>
                                      </p:cBhvr>
                                      <p:to>
                                        <p:strVal val="visible"/>
                                      </p:to>
                                    </p:set>
                                  </p:childTnLst>
                                </p:cTn>
                              </p:par>
                            </p:childTnLst>
                          </p:cTn>
                        </p:par>
                        <p:par>
                          <p:cTn id="514" fill="hold">
                            <p:stCondLst>
                              <p:cond delay="164500"/>
                            </p:stCondLst>
                            <p:childTnLst>
                              <p:par>
                                <p:cTn id="515" presetID="1" presetClass="entr" presetSubtype="0" fill="hold" grpId="0" nodeType="afterEffect">
                                  <p:stCondLst>
                                    <p:cond delay="0"/>
                                  </p:stCondLst>
                                  <p:childTnLst>
                                    <p:set>
                                      <p:cBhvr>
                                        <p:cTn id="516" dur="1" fill="hold">
                                          <p:stCondLst>
                                            <p:cond delay="999"/>
                                          </p:stCondLst>
                                        </p:cTn>
                                        <p:tgtEl>
                                          <p:spTgt spid="170"/>
                                        </p:tgtEl>
                                        <p:attrNameLst>
                                          <p:attrName>style.visibility</p:attrName>
                                        </p:attrNameLst>
                                      </p:cBhvr>
                                      <p:to>
                                        <p:strVal val="visible"/>
                                      </p:to>
                                    </p:set>
                                  </p:childTnLst>
                                </p:cTn>
                              </p:par>
                            </p:childTnLst>
                          </p:cTn>
                        </p:par>
                        <p:par>
                          <p:cTn id="517" fill="hold">
                            <p:stCondLst>
                              <p:cond delay="165500"/>
                            </p:stCondLst>
                            <p:childTnLst>
                              <p:par>
                                <p:cTn id="518" presetID="1" presetClass="entr" presetSubtype="0" fill="hold" grpId="0" nodeType="afterEffect">
                                  <p:stCondLst>
                                    <p:cond delay="0"/>
                                  </p:stCondLst>
                                  <p:childTnLst>
                                    <p:set>
                                      <p:cBhvr>
                                        <p:cTn id="519" dur="1" fill="hold">
                                          <p:stCondLst>
                                            <p:cond delay="999"/>
                                          </p:stCondLst>
                                        </p:cTn>
                                        <p:tgtEl>
                                          <p:spTgt spid="171"/>
                                        </p:tgtEl>
                                        <p:attrNameLst>
                                          <p:attrName>style.visibility</p:attrName>
                                        </p:attrNameLst>
                                      </p:cBhvr>
                                      <p:to>
                                        <p:strVal val="visible"/>
                                      </p:to>
                                    </p:set>
                                  </p:childTnLst>
                                </p:cTn>
                              </p:par>
                            </p:childTnLst>
                          </p:cTn>
                        </p:par>
                        <p:par>
                          <p:cTn id="520" fill="hold">
                            <p:stCondLst>
                              <p:cond delay="166500"/>
                            </p:stCondLst>
                            <p:childTnLst>
                              <p:par>
                                <p:cTn id="521" presetID="1" presetClass="entr" presetSubtype="0" fill="hold" grpId="0" nodeType="afterEffect">
                                  <p:stCondLst>
                                    <p:cond delay="0"/>
                                  </p:stCondLst>
                                  <p:childTnLst>
                                    <p:set>
                                      <p:cBhvr>
                                        <p:cTn id="522" dur="1" fill="hold">
                                          <p:stCondLst>
                                            <p:cond delay="999"/>
                                          </p:stCondLst>
                                        </p:cTn>
                                        <p:tgtEl>
                                          <p:spTgt spid="172"/>
                                        </p:tgtEl>
                                        <p:attrNameLst>
                                          <p:attrName>style.visibility</p:attrName>
                                        </p:attrNameLst>
                                      </p:cBhvr>
                                      <p:to>
                                        <p:strVal val="visible"/>
                                      </p:to>
                                    </p:set>
                                  </p:childTnLst>
                                </p:cTn>
                              </p:par>
                            </p:childTnLst>
                          </p:cTn>
                        </p:par>
                        <p:par>
                          <p:cTn id="523" fill="hold">
                            <p:stCondLst>
                              <p:cond delay="167500"/>
                            </p:stCondLst>
                            <p:childTnLst>
                              <p:par>
                                <p:cTn id="524" presetID="1" presetClass="entr" presetSubtype="0" fill="hold" grpId="0" nodeType="afterEffect">
                                  <p:stCondLst>
                                    <p:cond delay="0"/>
                                  </p:stCondLst>
                                  <p:childTnLst>
                                    <p:set>
                                      <p:cBhvr>
                                        <p:cTn id="525" dur="1" fill="hold">
                                          <p:stCondLst>
                                            <p:cond delay="999"/>
                                          </p:stCondLst>
                                        </p:cTn>
                                        <p:tgtEl>
                                          <p:spTgt spid="173"/>
                                        </p:tgtEl>
                                        <p:attrNameLst>
                                          <p:attrName>style.visibility</p:attrName>
                                        </p:attrNameLst>
                                      </p:cBhvr>
                                      <p:to>
                                        <p:strVal val="visible"/>
                                      </p:to>
                                    </p:set>
                                  </p:childTnLst>
                                </p:cTn>
                              </p:par>
                            </p:childTnLst>
                          </p:cTn>
                        </p:par>
                        <p:par>
                          <p:cTn id="526" fill="hold">
                            <p:stCondLst>
                              <p:cond delay="168500"/>
                            </p:stCondLst>
                            <p:childTnLst>
                              <p:par>
                                <p:cTn id="527" presetID="1" presetClass="entr" presetSubtype="0" fill="hold" grpId="0" nodeType="afterEffect">
                                  <p:stCondLst>
                                    <p:cond delay="0"/>
                                  </p:stCondLst>
                                  <p:childTnLst>
                                    <p:set>
                                      <p:cBhvr>
                                        <p:cTn id="528" dur="1" fill="hold">
                                          <p:stCondLst>
                                            <p:cond delay="999"/>
                                          </p:stCondLst>
                                        </p:cTn>
                                        <p:tgtEl>
                                          <p:spTgt spid="174"/>
                                        </p:tgtEl>
                                        <p:attrNameLst>
                                          <p:attrName>style.visibility</p:attrName>
                                        </p:attrNameLst>
                                      </p:cBhvr>
                                      <p:to>
                                        <p:strVal val="visible"/>
                                      </p:to>
                                    </p:set>
                                  </p:childTnLst>
                                </p:cTn>
                              </p:par>
                            </p:childTnLst>
                          </p:cTn>
                        </p:par>
                        <p:par>
                          <p:cTn id="529" fill="hold">
                            <p:stCondLst>
                              <p:cond delay="169500"/>
                            </p:stCondLst>
                            <p:childTnLst>
                              <p:par>
                                <p:cTn id="530" presetID="1" presetClass="entr" presetSubtype="0" fill="hold" grpId="0" nodeType="afterEffect">
                                  <p:stCondLst>
                                    <p:cond delay="0"/>
                                  </p:stCondLst>
                                  <p:childTnLst>
                                    <p:set>
                                      <p:cBhvr>
                                        <p:cTn id="531" dur="1" fill="hold">
                                          <p:stCondLst>
                                            <p:cond delay="999"/>
                                          </p:stCondLst>
                                        </p:cTn>
                                        <p:tgtEl>
                                          <p:spTgt spid="175"/>
                                        </p:tgtEl>
                                        <p:attrNameLst>
                                          <p:attrName>style.visibility</p:attrName>
                                        </p:attrNameLst>
                                      </p:cBhvr>
                                      <p:to>
                                        <p:strVal val="visible"/>
                                      </p:to>
                                    </p:set>
                                  </p:childTnLst>
                                </p:cTn>
                              </p:par>
                            </p:childTnLst>
                          </p:cTn>
                        </p:par>
                        <p:par>
                          <p:cTn id="532" fill="hold">
                            <p:stCondLst>
                              <p:cond delay="170500"/>
                            </p:stCondLst>
                            <p:childTnLst>
                              <p:par>
                                <p:cTn id="533" presetID="1" presetClass="entr" presetSubtype="0" fill="hold" grpId="0" nodeType="afterEffect">
                                  <p:stCondLst>
                                    <p:cond delay="0"/>
                                  </p:stCondLst>
                                  <p:childTnLst>
                                    <p:set>
                                      <p:cBhvr>
                                        <p:cTn id="534" dur="1" fill="hold">
                                          <p:stCondLst>
                                            <p:cond delay="999"/>
                                          </p:stCondLst>
                                        </p:cTn>
                                        <p:tgtEl>
                                          <p:spTgt spid="176"/>
                                        </p:tgtEl>
                                        <p:attrNameLst>
                                          <p:attrName>style.visibility</p:attrName>
                                        </p:attrNameLst>
                                      </p:cBhvr>
                                      <p:to>
                                        <p:strVal val="visible"/>
                                      </p:to>
                                    </p:set>
                                  </p:childTnLst>
                                </p:cTn>
                              </p:par>
                            </p:childTnLst>
                          </p:cTn>
                        </p:par>
                        <p:par>
                          <p:cTn id="535" fill="hold">
                            <p:stCondLst>
                              <p:cond delay="171500"/>
                            </p:stCondLst>
                            <p:childTnLst>
                              <p:par>
                                <p:cTn id="536" presetID="1" presetClass="entr" presetSubtype="0" fill="hold" grpId="0" nodeType="afterEffect">
                                  <p:stCondLst>
                                    <p:cond delay="0"/>
                                  </p:stCondLst>
                                  <p:childTnLst>
                                    <p:set>
                                      <p:cBhvr>
                                        <p:cTn id="537" dur="1" fill="hold">
                                          <p:stCondLst>
                                            <p:cond delay="999"/>
                                          </p:stCondLst>
                                        </p:cTn>
                                        <p:tgtEl>
                                          <p:spTgt spid="177"/>
                                        </p:tgtEl>
                                        <p:attrNameLst>
                                          <p:attrName>style.visibility</p:attrName>
                                        </p:attrNameLst>
                                      </p:cBhvr>
                                      <p:to>
                                        <p:strVal val="visible"/>
                                      </p:to>
                                    </p:set>
                                  </p:childTnLst>
                                </p:cTn>
                              </p:par>
                            </p:childTnLst>
                          </p:cTn>
                        </p:par>
                        <p:par>
                          <p:cTn id="538" fill="hold">
                            <p:stCondLst>
                              <p:cond delay="172500"/>
                            </p:stCondLst>
                            <p:childTnLst>
                              <p:par>
                                <p:cTn id="539" presetID="1" presetClass="entr" presetSubtype="0" fill="hold" grpId="0" nodeType="afterEffect">
                                  <p:stCondLst>
                                    <p:cond delay="0"/>
                                  </p:stCondLst>
                                  <p:childTnLst>
                                    <p:set>
                                      <p:cBhvr>
                                        <p:cTn id="540" dur="1" fill="hold">
                                          <p:stCondLst>
                                            <p:cond delay="999"/>
                                          </p:stCondLst>
                                        </p:cTn>
                                        <p:tgtEl>
                                          <p:spTgt spid="178"/>
                                        </p:tgtEl>
                                        <p:attrNameLst>
                                          <p:attrName>style.visibility</p:attrName>
                                        </p:attrNameLst>
                                      </p:cBhvr>
                                      <p:to>
                                        <p:strVal val="visible"/>
                                      </p:to>
                                    </p:set>
                                  </p:childTnLst>
                                </p:cTn>
                              </p:par>
                            </p:childTnLst>
                          </p:cTn>
                        </p:par>
                        <p:par>
                          <p:cTn id="541" fill="hold">
                            <p:stCondLst>
                              <p:cond delay="173500"/>
                            </p:stCondLst>
                            <p:childTnLst>
                              <p:par>
                                <p:cTn id="542" presetID="1" presetClass="entr" presetSubtype="0" fill="hold" grpId="0" nodeType="afterEffect">
                                  <p:stCondLst>
                                    <p:cond delay="0"/>
                                  </p:stCondLst>
                                  <p:childTnLst>
                                    <p:set>
                                      <p:cBhvr>
                                        <p:cTn id="543" dur="1" fill="hold">
                                          <p:stCondLst>
                                            <p:cond delay="999"/>
                                          </p:stCondLst>
                                        </p:cTn>
                                        <p:tgtEl>
                                          <p:spTgt spid="179"/>
                                        </p:tgtEl>
                                        <p:attrNameLst>
                                          <p:attrName>style.visibility</p:attrName>
                                        </p:attrNameLst>
                                      </p:cBhvr>
                                      <p:to>
                                        <p:strVal val="visible"/>
                                      </p:to>
                                    </p:set>
                                  </p:childTnLst>
                                </p:cTn>
                              </p:par>
                            </p:childTnLst>
                          </p:cTn>
                        </p:par>
                        <p:par>
                          <p:cTn id="544" fill="hold">
                            <p:stCondLst>
                              <p:cond delay="174500"/>
                            </p:stCondLst>
                            <p:childTnLst>
                              <p:par>
                                <p:cTn id="545" presetID="1" presetClass="entr" presetSubtype="0" fill="hold" grpId="0" nodeType="afterEffect">
                                  <p:stCondLst>
                                    <p:cond delay="0"/>
                                  </p:stCondLst>
                                  <p:childTnLst>
                                    <p:set>
                                      <p:cBhvr>
                                        <p:cTn id="546" dur="1" fill="hold">
                                          <p:stCondLst>
                                            <p:cond delay="999"/>
                                          </p:stCondLst>
                                        </p:cTn>
                                        <p:tgtEl>
                                          <p:spTgt spid="180"/>
                                        </p:tgtEl>
                                        <p:attrNameLst>
                                          <p:attrName>style.visibility</p:attrName>
                                        </p:attrNameLst>
                                      </p:cBhvr>
                                      <p:to>
                                        <p:strVal val="visible"/>
                                      </p:to>
                                    </p:set>
                                  </p:childTnLst>
                                </p:cTn>
                              </p:par>
                            </p:childTnLst>
                          </p:cTn>
                        </p:par>
                        <p:par>
                          <p:cTn id="547" fill="hold">
                            <p:stCondLst>
                              <p:cond delay="175500"/>
                            </p:stCondLst>
                            <p:childTnLst>
                              <p:par>
                                <p:cTn id="548" presetID="1" presetClass="entr" presetSubtype="0" fill="hold" grpId="0" nodeType="afterEffect">
                                  <p:stCondLst>
                                    <p:cond delay="0"/>
                                  </p:stCondLst>
                                  <p:childTnLst>
                                    <p:set>
                                      <p:cBhvr>
                                        <p:cTn id="549" dur="1" fill="hold">
                                          <p:stCondLst>
                                            <p:cond delay="999"/>
                                          </p:stCondLst>
                                        </p:cTn>
                                        <p:tgtEl>
                                          <p:spTgt spid="181"/>
                                        </p:tgtEl>
                                        <p:attrNameLst>
                                          <p:attrName>style.visibility</p:attrName>
                                        </p:attrNameLst>
                                      </p:cBhvr>
                                      <p:to>
                                        <p:strVal val="visible"/>
                                      </p:to>
                                    </p:set>
                                  </p:childTnLst>
                                </p:cTn>
                              </p:par>
                            </p:childTnLst>
                          </p:cTn>
                        </p:par>
                        <p:par>
                          <p:cTn id="550" fill="hold">
                            <p:stCondLst>
                              <p:cond delay="176500"/>
                            </p:stCondLst>
                            <p:childTnLst>
                              <p:par>
                                <p:cTn id="551" presetID="1" presetClass="entr" presetSubtype="0" fill="hold" grpId="0" nodeType="afterEffect">
                                  <p:stCondLst>
                                    <p:cond delay="0"/>
                                  </p:stCondLst>
                                  <p:childTnLst>
                                    <p:set>
                                      <p:cBhvr>
                                        <p:cTn id="552" dur="1" fill="hold">
                                          <p:stCondLst>
                                            <p:cond delay="999"/>
                                          </p:stCondLst>
                                        </p:cTn>
                                        <p:tgtEl>
                                          <p:spTgt spid="182"/>
                                        </p:tgtEl>
                                        <p:attrNameLst>
                                          <p:attrName>style.visibility</p:attrName>
                                        </p:attrNameLst>
                                      </p:cBhvr>
                                      <p:to>
                                        <p:strVal val="visible"/>
                                      </p:to>
                                    </p:set>
                                  </p:childTnLst>
                                </p:cTn>
                              </p:par>
                            </p:childTnLst>
                          </p:cTn>
                        </p:par>
                        <p:par>
                          <p:cTn id="553" fill="hold">
                            <p:stCondLst>
                              <p:cond delay="177500"/>
                            </p:stCondLst>
                            <p:childTnLst>
                              <p:par>
                                <p:cTn id="554" presetID="1" presetClass="entr" presetSubtype="0" fill="hold" grpId="0" nodeType="afterEffect">
                                  <p:stCondLst>
                                    <p:cond delay="0"/>
                                  </p:stCondLst>
                                  <p:childTnLst>
                                    <p:set>
                                      <p:cBhvr>
                                        <p:cTn id="555" dur="1" fill="hold">
                                          <p:stCondLst>
                                            <p:cond delay="999"/>
                                          </p:stCondLst>
                                        </p:cTn>
                                        <p:tgtEl>
                                          <p:spTgt spid="183"/>
                                        </p:tgtEl>
                                        <p:attrNameLst>
                                          <p:attrName>style.visibility</p:attrName>
                                        </p:attrNameLst>
                                      </p:cBhvr>
                                      <p:to>
                                        <p:strVal val="visible"/>
                                      </p:to>
                                    </p:set>
                                  </p:childTnLst>
                                </p:cTn>
                              </p:par>
                            </p:childTnLst>
                          </p:cTn>
                        </p:par>
                        <p:par>
                          <p:cTn id="556" fill="hold">
                            <p:stCondLst>
                              <p:cond delay="178500"/>
                            </p:stCondLst>
                            <p:childTnLst>
                              <p:par>
                                <p:cTn id="557" presetID="1" presetClass="entr" presetSubtype="0" fill="hold" grpId="0" nodeType="afterEffect">
                                  <p:stCondLst>
                                    <p:cond delay="0"/>
                                  </p:stCondLst>
                                  <p:childTnLst>
                                    <p:set>
                                      <p:cBhvr>
                                        <p:cTn id="558" dur="1" fill="hold">
                                          <p:stCondLst>
                                            <p:cond delay="999"/>
                                          </p:stCondLst>
                                        </p:cTn>
                                        <p:tgtEl>
                                          <p:spTgt spid="184"/>
                                        </p:tgtEl>
                                        <p:attrNameLst>
                                          <p:attrName>style.visibility</p:attrName>
                                        </p:attrNameLst>
                                      </p:cBhvr>
                                      <p:to>
                                        <p:strVal val="visible"/>
                                      </p:to>
                                    </p:set>
                                  </p:childTnLst>
                                </p:cTn>
                              </p:par>
                            </p:childTnLst>
                          </p:cTn>
                        </p:par>
                        <p:par>
                          <p:cTn id="559" fill="hold">
                            <p:stCondLst>
                              <p:cond delay="179500"/>
                            </p:stCondLst>
                            <p:childTnLst>
                              <p:par>
                                <p:cTn id="560" presetID="1" presetClass="entr" presetSubtype="0" fill="hold" grpId="0" nodeType="afterEffect">
                                  <p:stCondLst>
                                    <p:cond delay="0"/>
                                  </p:stCondLst>
                                  <p:childTnLst>
                                    <p:set>
                                      <p:cBhvr>
                                        <p:cTn id="561" dur="1" fill="hold">
                                          <p:stCondLst>
                                            <p:cond delay="999"/>
                                          </p:stCondLst>
                                        </p:cTn>
                                        <p:tgtEl>
                                          <p:spTgt spid="185"/>
                                        </p:tgtEl>
                                        <p:attrNameLst>
                                          <p:attrName>style.visibility</p:attrName>
                                        </p:attrNameLst>
                                      </p:cBhvr>
                                      <p:to>
                                        <p:strVal val="visible"/>
                                      </p:to>
                                    </p:set>
                                  </p:childTnLst>
                                </p:cTn>
                              </p:par>
                            </p:childTnLst>
                          </p:cTn>
                        </p:par>
                        <p:par>
                          <p:cTn id="562" fill="hold">
                            <p:stCondLst>
                              <p:cond delay="180500"/>
                            </p:stCondLst>
                            <p:childTnLst>
                              <p:par>
                                <p:cTn id="563" presetID="1" presetClass="entr" presetSubtype="0" fill="hold" grpId="0" nodeType="afterEffect">
                                  <p:stCondLst>
                                    <p:cond delay="0"/>
                                  </p:stCondLst>
                                  <p:childTnLst>
                                    <p:set>
                                      <p:cBhvr>
                                        <p:cTn id="564" dur="1" fill="hold">
                                          <p:stCondLst>
                                            <p:cond delay="999"/>
                                          </p:stCondLst>
                                        </p:cTn>
                                        <p:tgtEl>
                                          <p:spTgt spid="186"/>
                                        </p:tgtEl>
                                        <p:attrNameLst>
                                          <p:attrName>style.visibility</p:attrName>
                                        </p:attrNameLst>
                                      </p:cBhvr>
                                      <p:to>
                                        <p:strVal val="visible"/>
                                      </p:to>
                                    </p:set>
                                  </p:childTnLst>
                                </p:cTn>
                              </p:par>
                            </p:childTnLst>
                          </p:cTn>
                        </p:par>
                        <p:par>
                          <p:cTn id="565" fill="hold">
                            <p:stCondLst>
                              <p:cond delay="181500"/>
                            </p:stCondLst>
                            <p:childTnLst>
                              <p:par>
                                <p:cTn id="566" presetID="1" presetClass="entr" presetSubtype="0" fill="hold" grpId="0" nodeType="afterEffect">
                                  <p:stCondLst>
                                    <p:cond delay="0"/>
                                  </p:stCondLst>
                                  <p:childTnLst>
                                    <p:set>
                                      <p:cBhvr>
                                        <p:cTn id="567" dur="1" fill="hold">
                                          <p:stCondLst>
                                            <p:cond delay="999"/>
                                          </p:stCondLst>
                                        </p:cTn>
                                        <p:tgtEl>
                                          <p:spTgt spid="187"/>
                                        </p:tgtEl>
                                        <p:attrNameLst>
                                          <p:attrName>style.visibility</p:attrName>
                                        </p:attrNameLst>
                                      </p:cBhvr>
                                      <p:to>
                                        <p:strVal val="visible"/>
                                      </p:to>
                                    </p:set>
                                  </p:childTnLst>
                                  <p:subTnLst>
                                    <p:audio>
                                      <p:cMediaNode>
                                        <p:cTn display="0" masterRel="sameClick">
                                          <p:stCondLst>
                                            <p:cond evt="begin" delay="0">
                                              <p:tn val="566"/>
                                            </p:cond>
                                          </p:stCondLst>
                                          <p:endCondLst>
                                            <p:cond evt="onStopAudio" delay="0">
                                              <p:tgtEl>
                                                <p:sldTgt/>
                                              </p:tgtEl>
                                            </p:cond>
                                          </p:endCondLst>
                                        </p:cTn>
                                        <p:tgtEl>
                                          <p:sndTgt r:embed="rId3" name="alarm clock.wav"/>
                                        </p:tgtEl>
                                      </p:cMediaNode>
                                    </p:audio>
                                  </p:subTnLst>
                                </p:cTn>
                              </p:par>
                            </p:childTnLst>
                          </p:cTn>
                        </p:par>
                      </p:childTnLst>
                    </p:cTn>
                  </p:par>
                </p:childTnLst>
              </p:cTn>
              <p:nextCondLst>
                <p:cond evt="onClick" delay="0">
                  <p:tgtEl>
                    <p:spTgt spid="4"/>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9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91FD36C-3815-952A-A228-139F0605D39A}"/>
              </a:ext>
            </a:extLst>
          </p:cNvPr>
          <p:cNvSpPr/>
          <p:nvPr/>
        </p:nvSpPr>
        <p:spPr>
          <a:xfrm>
            <a:off x="3717455" y="0"/>
            <a:ext cx="8474546"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E950130-AFE4-EA00-1B4B-A3F20A117469}"/>
              </a:ext>
            </a:extLst>
          </p:cNvPr>
          <p:cNvGrpSpPr/>
          <p:nvPr/>
        </p:nvGrpSpPr>
        <p:grpSpPr>
          <a:xfrm>
            <a:off x="181205" y="1860429"/>
            <a:ext cx="3258244" cy="3137141"/>
            <a:chOff x="526946" y="1179678"/>
            <a:chExt cx="4505145" cy="4302016"/>
          </a:xfrm>
        </p:grpSpPr>
        <p:sp>
          <p:nvSpPr>
            <p:cNvPr id="2" name="矩形 5">
              <a:extLst>
                <a:ext uri="{FF2B5EF4-FFF2-40B4-BE49-F238E27FC236}">
                  <a16:creationId xmlns:a16="http://schemas.microsoft.com/office/drawing/2014/main" id="{BEF84BED-C68F-388E-E4D6-662E1FE2EAD3}"/>
                </a:ext>
              </a:extLst>
            </p:cNvPr>
            <p:cNvSpPr/>
            <p:nvPr/>
          </p:nvSpPr>
          <p:spPr>
            <a:xfrm>
              <a:off x="1718188" y="2906413"/>
              <a:ext cx="2238455" cy="1308384"/>
            </a:xfrm>
            <a:prstGeom prst="rect">
              <a:avLst/>
            </a:prstGeom>
            <a:noFill/>
          </p:spPr>
          <p:txBody>
            <a:bodyPr wrap="square">
              <a:spAutoFit/>
            </a:bodyPr>
            <a:lstStyle/>
            <a:p>
              <a:pPr algn="ctr"/>
              <a:r>
                <a:rPr lang="en-US" altLang="zh-CN" sz="2800" b="1" spc="600" dirty="0">
                  <a:solidFill>
                    <a:srgbClr val="FF0000"/>
                  </a:solidFill>
                  <a:latin typeface="#9Slide03 Ample" panose="02000000000000000000" pitchFamily="2" charset="0"/>
                  <a:ea typeface="微软雅黑" panose="020B0503020204020204" pitchFamily="34" charset="-122"/>
                </a:rPr>
                <a:t>GHI NHỚ 2</a:t>
              </a:r>
              <a:endParaRPr lang="zh-CN" altLang="en-US" sz="2800" b="1" dirty="0">
                <a:solidFill>
                  <a:srgbClr val="FF0000"/>
                </a:solidFill>
                <a:latin typeface="#9Slide03 Ample" panose="02000000000000000000" pitchFamily="2" charset="0"/>
              </a:endParaRPr>
            </a:p>
          </p:txBody>
        </p:sp>
        <p:grpSp>
          <p:nvGrpSpPr>
            <p:cNvPr id="3" name="组合 18">
              <a:extLst>
                <a:ext uri="{FF2B5EF4-FFF2-40B4-BE49-F238E27FC236}">
                  <a16:creationId xmlns:a16="http://schemas.microsoft.com/office/drawing/2014/main" id="{07E1A5A0-2E25-3416-8FED-D83503748030}"/>
                </a:ext>
              </a:extLst>
            </p:cNvPr>
            <p:cNvGrpSpPr/>
            <p:nvPr/>
          </p:nvGrpSpPr>
          <p:grpSpPr>
            <a:xfrm>
              <a:off x="679346" y="1332078"/>
              <a:ext cx="4352745" cy="4149616"/>
              <a:chOff x="3936664" y="1198086"/>
              <a:chExt cx="4352745" cy="4149616"/>
            </a:xfrm>
            <a:solidFill>
              <a:srgbClr val="71BAB6"/>
            </a:solidFill>
          </p:grpSpPr>
          <p:sp>
            <p:nvSpPr>
              <p:cNvPr id="4" name="Freeform 7">
                <a:extLst>
                  <a:ext uri="{FF2B5EF4-FFF2-40B4-BE49-F238E27FC236}">
                    <a16:creationId xmlns:a16="http://schemas.microsoft.com/office/drawing/2014/main" id="{CFC66883-126D-7BD8-0D25-1CA61EADBAD4}"/>
                  </a:ext>
                </a:extLst>
              </p:cNvPr>
              <p:cNvSpPr>
                <a:spLocks noChangeArrowheads="1"/>
              </p:cNvSpPr>
              <p:nvPr/>
            </p:nvSpPr>
            <p:spPr bwMode="auto">
              <a:xfrm>
                <a:off x="5383115" y="1198086"/>
                <a:ext cx="1459844" cy="1287965"/>
              </a:xfrm>
              <a:custGeom>
                <a:avLst/>
                <a:gdLst>
                  <a:gd name="T0" fmla="*/ 2684 w 2684"/>
                  <a:gd name="T1" fmla="*/ 2365 h 2365"/>
                  <a:gd name="T2" fmla="*/ 1342 w 2684"/>
                  <a:gd name="T3" fmla="*/ 0 h 2365"/>
                  <a:gd name="T4" fmla="*/ 0 w 2684"/>
                  <a:gd name="T5" fmla="*/ 2365 h 2365"/>
                  <a:gd name="T6" fmla="*/ 2684 w 2684"/>
                  <a:gd name="T7" fmla="*/ 2365 h 2365"/>
                  <a:gd name="T8" fmla="*/ 0 60000 65536"/>
                  <a:gd name="T9" fmla="*/ 0 60000 65536"/>
                  <a:gd name="T10" fmla="*/ 0 60000 65536"/>
                  <a:gd name="T11" fmla="*/ 0 60000 65536"/>
                  <a:gd name="T12" fmla="*/ 0 w 2684"/>
                  <a:gd name="T13" fmla="*/ 0 h 2365"/>
                  <a:gd name="T14" fmla="*/ 2684 w 2684"/>
                  <a:gd name="T15" fmla="*/ 2365 h 2365"/>
                </a:gdLst>
                <a:ahLst/>
                <a:cxnLst>
                  <a:cxn ang="T8">
                    <a:pos x="T0" y="T1"/>
                  </a:cxn>
                  <a:cxn ang="T9">
                    <a:pos x="T2" y="T3"/>
                  </a:cxn>
                  <a:cxn ang="T10">
                    <a:pos x="T4" y="T5"/>
                  </a:cxn>
                  <a:cxn ang="T11">
                    <a:pos x="T6" y="T7"/>
                  </a:cxn>
                </a:cxnLst>
                <a:rect l="T12" t="T13" r="T14" b="T15"/>
                <a:pathLst>
                  <a:path w="2684" h="2365">
                    <a:moveTo>
                      <a:pt x="2684" y="2365"/>
                    </a:moveTo>
                    <a:lnTo>
                      <a:pt x="1342" y="0"/>
                    </a:lnTo>
                    <a:lnTo>
                      <a:pt x="0" y="2365"/>
                    </a:lnTo>
                    <a:lnTo>
                      <a:pt x="2684" y="2365"/>
                    </a:lnTo>
                    <a:close/>
                  </a:path>
                </a:pathLst>
              </a:custGeom>
              <a:grpFill/>
              <a:ln>
                <a:noFill/>
              </a:ln>
            </p:spPr>
            <p:txBody>
              <a:bodyPr/>
              <a:lstStyle/>
              <a:p>
                <a:pPr>
                  <a:lnSpc>
                    <a:spcPct val="120000"/>
                  </a:lnSpc>
                </a:pPr>
                <a:endParaRPr lang="zh-CN" altLang="zh-CN" sz="120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Freeform 8">
                <a:extLst>
                  <a:ext uri="{FF2B5EF4-FFF2-40B4-BE49-F238E27FC236}">
                    <a16:creationId xmlns:a16="http://schemas.microsoft.com/office/drawing/2014/main" id="{0DDC3689-350E-497D-2659-D2B05806FA2E}"/>
                  </a:ext>
                </a:extLst>
              </p:cNvPr>
              <p:cNvSpPr>
                <a:spLocks noChangeArrowheads="1"/>
              </p:cNvSpPr>
              <p:nvPr/>
            </p:nvSpPr>
            <p:spPr bwMode="auto">
              <a:xfrm>
                <a:off x="3936664" y="2486050"/>
                <a:ext cx="1446451" cy="1392879"/>
              </a:xfrm>
              <a:custGeom>
                <a:avLst/>
                <a:gdLst>
                  <a:gd name="T0" fmla="*/ 2664 w 2664"/>
                  <a:gd name="T1" fmla="*/ 0 h 2553"/>
                  <a:gd name="T2" fmla="*/ 0 w 2664"/>
                  <a:gd name="T3" fmla="*/ 546 h 2553"/>
                  <a:gd name="T4" fmla="*/ 1835 w 2664"/>
                  <a:gd name="T5" fmla="*/ 2553 h 2553"/>
                  <a:gd name="T6" fmla="*/ 2664 w 2664"/>
                  <a:gd name="T7" fmla="*/ 0 h 2553"/>
                  <a:gd name="T8" fmla="*/ 0 60000 65536"/>
                  <a:gd name="T9" fmla="*/ 0 60000 65536"/>
                  <a:gd name="T10" fmla="*/ 0 60000 65536"/>
                  <a:gd name="T11" fmla="*/ 0 60000 65536"/>
                  <a:gd name="T12" fmla="*/ 0 w 2664"/>
                  <a:gd name="T13" fmla="*/ 0 h 2553"/>
                  <a:gd name="T14" fmla="*/ 2664 w 2664"/>
                  <a:gd name="T15" fmla="*/ 2553 h 2553"/>
                </a:gdLst>
                <a:ahLst/>
                <a:cxnLst>
                  <a:cxn ang="T8">
                    <a:pos x="T0" y="T1"/>
                  </a:cxn>
                  <a:cxn ang="T9">
                    <a:pos x="T2" y="T3"/>
                  </a:cxn>
                  <a:cxn ang="T10">
                    <a:pos x="T4" y="T5"/>
                  </a:cxn>
                  <a:cxn ang="T11">
                    <a:pos x="T6" y="T7"/>
                  </a:cxn>
                </a:cxnLst>
                <a:rect l="T12" t="T13" r="T14" b="T15"/>
                <a:pathLst>
                  <a:path w="2664" h="2553">
                    <a:moveTo>
                      <a:pt x="2664" y="0"/>
                    </a:moveTo>
                    <a:lnTo>
                      <a:pt x="0" y="546"/>
                    </a:lnTo>
                    <a:lnTo>
                      <a:pt x="1835" y="2553"/>
                    </a:lnTo>
                    <a:lnTo>
                      <a:pt x="2664" y="0"/>
                    </a:lnTo>
                    <a:close/>
                  </a:path>
                </a:pathLst>
              </a:custGeom>
              <a:grpFill/>
              <a:ln>
                <a:noFill/>
              </a:ln>
            </p:spPr>
            <p:txBody>
              <a:bodyPr/>
              <a:lstStyle/>
              <a:p>
                <a:pPr>
                  <a:lnSpc>
                    <a:spcPct val="120000"/>
                  </a:lnSpc>
                </a:pPr>
                <a:endParaRPr lang="zh-CN" altLang="zh-CN" sz="120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Freeform 9">
                <a:extLst>
                  <a:ext uri="{FF2B5EF4-FFF2-40B4-BE49-F238E27FC236}">
                    <a16:creationId xmlns:a16="http://schemas.microsoft.com/office/drawing/2014/main" id="{4FC58E8C-B5D5-6327-0A9E-03C8853AD369}"/>
                  </a:ext>
                </a:extLst>
              </p:cNvPr>
              <p:cNvSpPr>
                <a:spLocks noChangeArrowheads="1"/>
              </p:cNvSpPr>
              <p:nvPr/>
            </p:nvSpPr>
            <p:spPr bwMode="auto">
              <a:xfrm>
                <a:off x="4767035" y="3878930"/>
                <a:ext cx="1343770" cy="1468772"/>
              </a:xfrm>
              <a:custGeom>
                <a:avLst/>
                <a:gdLst>
                  <a:gd name="T0" fmla="*/ 305 w 2476"/>
                  <a:gd name="T1" fmla="*/ 0 h 2702"/>
                  <a:gd name="T2" fmla="*/ 0 w 2476"/>
                  <a:gd name="T3" fmla="*/ 2702 h 2702"/>
                  <a:gd name="T4" fmla="*/ 2476 w 2476"/>
                  <a:gd name="T5" fmla="*/ 1578 h 2702"/>
                  <a:gd name="T6" fmla="*/ 305 w 2476"/>
                  <a:gd name="T7" fmla="*/ 0 h 2702"/>
                  <a:gd name="T8" fmla="*/ 0 60000 65536"/>
                  <a:gd name="T9" fmla="*/ 0 60000 65536"/>
                  <a:gd name="T10" fmla="*/ 0 60000 65536"/>
                  <a:gd name="T11" fmla="*/ 0 60000 65536"/>
                  <a:gd name="T12" fmla="*/ 0 w 2476"/>
                  <a:gd name="T13" fmla="*/ 0 h 2702"/>
                  <a:gd name="T14" fmla="*/ 2476 w 2476"/>
                  <a:gd name="T15" fmla="*/ 2702 h 2702"/>
                </a:gdLst>
                <a:ahLst/>
                <a:cxnLst>
                  <a:cxn ang="T8">
                    <a:pos x="T0" y="T1"/>
                  </a:cxn>
                  <a:cxn ang="T9">
                    <a:pos x="T2" y="T3"/>
                  </a:cxn>
                  <a:cxn ang="T10">
                    <a:pos x="T4" y="T5"/>
                  </a:cxn>
                  <a:cxn ang="T11">
                    <a:pos x="T6" y="T7"/>
                  </a:cxn>
                </a:cxnLst>
                <a:rect l="T12" t="T13" r="T14" b="T15"/>
                <a:pathLst>
                  <a:path w="2476" h="2702">
                    <a:moveTo>
                      <a:pt x="305" y="0"/>
                    </a:moveTo>
                    <a:lnTo>
                      <a:pt x="0" y="2702"/>
                    </a:lnTo>
                    <a:lnTo>
                      <a:pt x="2476" y="1578"/>
                    </a:lnTo>
                    <a:lnTo>
                      <a:pt x="305" y="0"/>
                    </a:lnTo>
                    <a:close/>
                  </a:path>
                </a:pathLst>
              </a:custGeom>
              <a:grpFill/>
              <a:ln>
                <a:noFill/>
              </a:ln>
            </p:spPr>
            <p:txBody>
              <a:bodyPr/>
              <a:lstStyle/>
              <a:p>
                <a:pPr>
                  <a:lnSpc>
                    <a:spcPct val="120000"/>
                  </a:lnSpc>
                </a:pPr>
                <a:endParaRPr lang="zh-CN" altLang="zh-CN" sz="120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10">
                <a:extLst>
                  <a:ext uri="{FF2B5EF4-FFF2-40B4-BE49-F238E27FC236}">
                    <a16:creationId xmlns:a16="http://schemas.microsoft.com/office/drawing/2014/main" id="{C614EF70-EFF5-977C-FA50-32FBF85CCE15}"/>
                  </a:ext>
                </a:extLst>
              </p:cNvPr>
              <p:cNvSpPr>
                <a:spLocks noChangeArrowheads="1"/>
              </p:cNvSpPr>
              <p:nvPr/>
            </p:nvSpPr>
            <p:spPr bwMode="auto">
              <a:xfrm>
                <a:off x="6110805" y="3878930"/>
                <a:ext cx="1348235" cy="1468772"/>
              </a:xfrm>
              <a:custGeom>
                <a:avLst/>
                <a:gdLst>
                  <a:gd name="T0" fmla="*/ 0 w 2476"/>
                  <a:gd name="T1" fmla="*/ 1578 h 2702"/>
                  <a:gd name="T2" fmla="*/ 2476 w 2476"/>
                  <a:gd name="T3" fmla="*/ 2702 h 2702"/>
                  <a:gd name="T4" fmla="*/ 2172 w 2476"/>
                  <a:gd name="T5" fmla="*/ 0 h 2702"/>
                  <a:gd name="T6" fmla="*/ 0 w 2476"/>
                  <a:gd name="T7" fmla="*/ 1578 h 2702"/>
                  <a:gd name="T8" fmla="*/ 0 60000 65536"/>
                  <a:gd name="T9" fmla="*/ 0 60000 65536"/>
                  <a:gd name="T10" fmla="*/ 0 60000 65536"/>
                  <a:gd name="T11" fmla="*/ 0 60000 65536"/>
                  <a:gd name="T12" fmla="*/ 0 w 2476"/>
                  <a:gd name="T13" fmla="*/ 0 h 2702"/>
                  <a:gd name="T14" fmla="*/ 2476 w 2476"/>
                  <a:gd name="T15" fmla="*/ 2702 h 2702"/>
                </a:gdLst>
                <a:ahLst/>
                <a:cxnLst>
                  <a:cxn ang="T8">
                    <a:pos x="T0" y="T1"/>
                  </a:cxn>
                  <a:cxn ang="T9">
                    <a:pos x="T2" y="T3"/>
                  </a:cxn>
                  <a:cxn ang="T10">
                    <a:pos x="T4" y="T5"/>
                  </a:cxn>
                  <a:cxn ang="T11">
                    <a:pos x="T6" y="T7"/>
                  </a:cxn>
                </a:cxnLst>
                <a:rect l="T12" t="T13" r="T14" b="T15"/>
                <a:pathLst>
                  <a:path w="2476" h="2702">
                    <a:moveTo>
                      <a:pt x="0" y="1578"/>
                    </a:moveTo>
                    <a:lnTo>
                      <a:pt x="2476" y="2702"/>
                    </a:lnTo>
                    <a:lnTo>
                      <a:pt x="2172" y="0"/>
                    </a:lnTo>
                    <a:lnTo>
                      <a:pt x="0" y="1578"/>
                    </a:lnTo>
                    <a:close/>
                  </a:path>
                </a:pathLst>
              </a:custGeom>
              <a:grpFill/>
              <a:ln>
                <a:noFill/>
              </a:ln>
            </p:spPr>
            <p:txBody>
              <a:bodyPr/>
              <a:lstStyle/>
              <a:p>
                <a:pPr>
                  <a:lnSpc>
                    <a:spcPct val="120000"/>
                  </a:lnSpc>
                </a:pPr>
                <a:endParaRPr lang="zh-CN" altLang="zh-CN" sz="120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11">
                <a:extLst>
                  <a:ext uri="{FF2B5EF4-FFF2-40B4-BE49-F238E27FC236}">
                    <a16:creationId xmlns:a16="http://schemas.microsoft.com/office/drawing/2014/main" id="{BFE9B30E-F004-AEB4-37FB-34FD6734B6F6}"/>
                  </a:ext>
                </a:extLst>
              </p:cNvPr>
              <p:cNvSpPr>
                <a:spLocks noChangeArrowheads="1"/>
              </p:cNvSpPr>
              <p:nvPr/>
            </p:nvSpPr>
            <p:spPr bwMode="auto">
              <a:xfrm>
                <a:off x="6842958" y="2486050"/>
                <a:ext cx="1446451" cy="1392879"/>
              </a:xfrm>
              <a:custGeom>
                <a:avLst/>
                <a:gdLst>
                  <a:gd name="T0" fmla="*/ 830 w 2664"/>
                  <a:gd name="T1" fmla="*/ 2553 h 2553"/>
                  <a:gd name="T2" fmla="*/ 2664 w 2664"/>
                  <a:gd name="T3" fmla="*/ 546 h 2553"/>
                  <a:gd name="T4" fmla="*/ 0 w 2664"/>
                  <a:gd name="T5" fmla="*/ 0 h 2553"/>
                  <a:gd name="T6" fmla="*/ 830 w 2664"/>
                  <a:gd name="T7" fmla="*/ 2553 h 2553"/>
                  <a:gd name="T8" fmla="*/ 0 60000 65536"/>
                  <a:gd name="T9" fmla="*/ 0 60000 65536"/>
                  <a:gd name="T10" fmla="*/ 0 60000 65536"/>
                  <a:gd name="T11" fmla="*/ 0 60000 65536"/>
                  <a:gd name="T12" fmla="*/ 0 w 2664"/>
                  <a:gd name="T13" fmla="*/ 0 h 2553"/>
                  <a:gd name="T14" fmla="*/ 2664 w 2664"/>
                  <a:gd name="T15" fmla="*/ 2553 h 2553"/>
                </a:gdLst>
                <a:ahLst/>
                <a:cxnLst>
                  <a:cxn ang="T8">
                    <a:pos x="T0" y="T1"/>
                  </a:cxn>
                  <a:cxn ang="T9">
                    <a:pos x="T2" y="T3"/>
                  </a:cxn>
                  <a:cxn ang="T10">
                    <a:pos x="T4" y="T5"/>
                  </a:cxn>
                  <a:cxn ang="T11">
                    <a:pos x="T6" y="T7"/>
                  </a:cxn>
                </a:cxnLst>
                <a:rect l="T12" t="T13" r="T14" b="T15"/>
                <a:pathLst>
                  <a:path w="2664" h="2553">
                    <a:moveTo>
                      <a:pt x="830" y="2553"/>
                    </a:moveTo>
                    <a:lnTo>
                      <a:pt x="2664" y="546"/>
                    </a:lnTo>
                    <a:lnTo>
                      <a:pt x="0" y="0"/>
                    </a:lnTo>
                    <a:lnTo>
                      <a:pt x="830" y="2553"/>
                    </a:lnTo>
                    <a:close/>
                  </a:path>
                </a:pathLst>
              </a:custGeom>
              <a:grpFill/>
              <a:ln>
                <a:noFill/>
              </a:ln>
            </p:spPr>
            <p:txBody>
              <a:bodyPr/>
              <a:lstStyle/>
              <a:p>
                <a:pPr>
                  <a:lnSpc>
                    <a:spcPct val="120000"/>
                  </a:lnSpc>
                </a:pPr>
                <a:endParaRPr lang="zh-CN" altLang="zh-CN" sz="120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组合 17">
              <a:extLst>
                <a:ext uri="{FF2B5EF4-FFF2-40B4-BE49-F238E27FC236}">
                  <a16:creationId xmlns:a16="http://schemas.microsoft.com/office/drawing/2014/main" id="{F5451E66-B65D-0B65-38BD-C7CFCD952228}"/>
                </a:ext>
              </a:extLst>
            </p:cNvPr>
            <p:cNvGrpSpPr/>
            <p:nvPr/>
          </p:nvGrpSpPr>
          <p:grpSpPr>
            <a:xfrm>
              <a:off x="526946" y="1179678"/>
              <a:ext cx="4352745" cy="4149616"/>
              <a:chOff x="3936664" y="1198086"/>
              <a:chExt cx="4352745" cy="4149616"/>
            </a:xfrm>
          </p:grpSpPr>
          <p:sp>
            <p:nvSpPr>
              <p:cNvPr id="10" name="Freeform 7">
                <a:extLst>
                  <a:ext uri="{FF2B5EF4-FFF2-40B4-BE49-F238E27FC236}">
                    <a16:creationId xmlns:a16="http://schemas.microsoft.com/office/drawing/2014/main" id="{CFE77F93-6EAC-6BF4-4ADF-FAA30F414DD3}"/>
                  </a:ext>
                </a:extLst>
              </p:cNvPr>
              <p:cNvSpPr>
                <a:spLocks noChangeArrowheads="1"/>
              </p:cNvSpPr>
              <p:nvPr/>
            </p:nvSpPr>
            <p:spPr bwMode="auto">
              <a:xfrm>
                <a:off x="5383115" y="1198086"/>
                <a:ext cx="1459844" cy="1287965"/>
              </a:xfrm>
              <a:custGeom>
                <a:avLst/>
                <a:gdLst>
                  <a:gd name="T0" fmla="*/ 2684 w 2684"/>
                  <a:gd name="T1" fmla="*/ 2365 h 2365"/>
                  <a:gd name="T2" fmla="*/ 1342 w 2684"/>
                  <a:gd name="T3" fmla="*/ 0 h 2365"/>
                  <a:gd name="T4" fmla="*/ 0 w 2684"/>
                  <a:gd name="T5" fmla="*/ 2365 h 2365"/>
                  <a:gd name="T6" fmla="*/ 2684 w 2684"/>
                  <a:gd name="T7" fmla="*/ 2365 h 2365"/>
                  <a:gd name="T8" fmla="*/ 0 60000 65536"/>
                  <a:gd name="T9" fmla="*/ 0 60000 65536"/>
                  <a:gd name="T10" fmla="*/ 0 60000 65536"/>
                  <a:gd name="T11" fmla="*/ 0 60000 65536"/>
                  <a:gd name="T12" fmla="*/ 0 w 2684"/>
                  <a:gd name="T13" fmla="*/ 0 h 2365"/>
                  <a:gd name="T14" fmla="*/ 2684 w 2684"/>
                  <a:gd name="T15" fmla="*/ 2365 h 2365"/>
                </a:gdLst>
                <a:ahLst/>
                <a:cxnLst>
                  <a:cxn ang="T8">
                    <a:pos x="T0" y="T1"/>
                  </a:cxn>
                  <a:cxn ang="T9">
                    <a:pos x="T2" y="T3"/>
                  </a:cxn>
                  <a:cxn ang="T10">
                    <a:pos x="T4" y="T5"/>
                  </a:cxn>
                  <a:cxn ang="T11">
                    <a:pos x="T6" y="T7"/>
                  </a:cxn>
                </a:cxnLst>
                <a:rect l="T12" t="T13" r="T14" b="T15"/>
                <a:pathLst>
                  <a:path w="2684" h="2365">
                    <a:moveTo>
                      <a:pt x="2684" y="2365"/>
                    </a:moveTo>
                    <a:lnTo>
                      <a:pt x="1342" y="0"/>
                    </a:lnTo>
                    <a:lnTo>
                      <a:pt x="0" y="2365"/>
                    </a:lnTo>
                    <a:lnTo>
                      <a:pt x="2684" y="2365"/>
                    </a:lnTo>
                    <a:close/>
                  </a:path>
                </a:pathLst>
              </a:custGeom>
              <a:solidFill>
                <a:srgbClr val="A8E0DD"/>
              </a:solidFill>
              <a:ln>
                <a:noFill/>
              </a:ln>
            </p:spPr>
            <p:txBody>
              <a:bodyPr/>
              <a:lstStyle/>
              <a:p>
                <a:pPr>
                  <a:lnSpc>
                    <a:spcPct val="120000"/>
                  </a:lnSpc>
                </a:pPr>
                <a:endParaRPr lang="zh-CN" altLang="zh-CN" sz="120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8">
                <a:extLst>
                  <a:ext uri="{FF2B5EF4-FFF2-40B4-BE49-F238E27FC236}">
                    <a16:creationId xmlns:a16="http://schemas.microsoft.com/office/drawing/2014/main" id="{9430E218-CC2B-FF9C-9AE8-2ECC4B47B810}"/>
                  </a:ext>
                </a:extLst>
              </p:cNvPr>
              <p:cNvSpPr>
                <a:spLocks noChangeArrowheads="1"/>
              </p:cNvSpPr>
              <p:nvPr/>
            </p:nvSpPr>
            <p:spPr bwMode="auto">
              <a:xfrm>
                <a:off x="3936664" y="2486050"/>
                <a:ext cx="1446451" cy="1392879"/>
              </a:xfrm>
              <a:custGeom>
                <a:avLst/>
                <a:gdLst>
                  <a:gd name="T0" fmla="*/ 2664 w 2664"/>
                  <a:gd name="T1" fmla="*/ 0 h 2553"/>
                  <a:gd name="T2" fmla="*/ 0 w 2664"/>
                  <a:gd name="T3" fmla="*/ 546 h 2553"/>
                  <a:gd name="T4" fmla="*/ 1835 w 2664"/>
                  <a:gd name="T5" fmla="*/ 2553 h 2553"/>
                  <a:gd name="T6" fmla="*/ 2664 w 2664"/>
                  <a:gd name="T7" fmla="*/ 0 h 2553"/>
                  <a:gd name="T8" fmla="*/ 0 60000 65536"/>
                  <a:gd name="T9" fmla="*/ 0 60000 65536"/>
                  <a:gd name="T10" fmla="*/ 0 60000 65536"/>
                  <a:gd name="T11" fmla="*/ 0 60000 65536"/>
                  <a:gd name="T12" fmla="*/ 0 w 2664"/>
                  <a:gd name="T13" fmla="*/ 0 h 2553"/>
                  <a:gd name="T14" fmla="*/ 2664 w 2664"/>
                  <a:gd name="T15" fmla="*/ 2553 h 2553"/>
                </a:gdLst>
                <a:ahLst/>
                <a:cxnLst>
                  <a:cxn ang="T8">
                    <a:pos x="T0" y="T1"/>
                  </a:cxn>
                  <a:cxn ang="T9">
                    <a:pos x="T2" y="T3"/>
                  </a:cxn>
                  <a:cxn ang="T10">
                    <a:pos x="T4" y="T5"/>
                  </a:cxn>
                  <a:cxn ang="T11">
                    <a:pos x="T6" y="T7"/>
                  </a:cxn>
                </a:cxnLst>
                <a:rect l="T12" t="T13" r="T14" b="T15"/>
                <a:pathLst>
                  <a:path w="2664" h="2553">
                    <a:moveTo>
                      <a:pt x="2664" y="0"/>
                    </a:moveTo>
                    <a:lnTo>
                      <a:pt x="0" y="546"/>
                    </a:lnTo>
                    <a:lnTo>
                      <a:pt x="1835" y="2553"/>
                    </a:lnTo>
                    <a:lnTo>
                      <a:pt x="2664" y="0"/>
                    </a:lnTo>
                    <a:close/>
                  </a:path>
                </a:pathLst>
              </a:custGeom>
              <a:solidFill>
                <a:srgbClr val="9E84AB"/>
              </a:solidFill>
              <a:ln>
                <a:noFill/>
              </a:ln>
            </p:spPr>
            <p:txBody>
              <a:bodyPr/>
              <a:lstStyle/>
              <a:p>
                <a:pPr>
                  <a:lnSpc>
                    <a:spcPct val="120000"/>
                  </a:lnSpc>
                </a:pPr>
                <a:endParaRPr lang="zh-CN" altLang="zh-CN" sz="120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9">
                <a:extLst>
                  <a:ext uri="{FF2B5EF4-FFF2-40B4-BE49-F238E27FC236}">
                    <a16:creationId xmlns:a16="http://schemas.microsoft.com/office/drawing/2014/main" id="{29DA312B-DC77-962B-70B8-6F347F612D0F}"/>
                  </a:ext>
                </a:extLst>
              </p:cNvPr>
              <p:cNvSpPr>
                <a:spLocks noChangeArrowheads="1"/>
              </p:cNvSpPr>
              <p:nvPr/>
            </p:nvSpPr>
            <p:spPr bwMode="auto">
              <a:xfrm>
                <a:off x="4767035" y="3878930"/>
                <a:ext cx="1343770" cy="1468772"/>
              </a:xfrm>
              <a:custGeom>
                <a:avLst/>
                <a:gdLst>
                  <a:gd name="T0" fmla="*/ 305 w 2476"/>
                  <a:gd name="T1" fmla="*/ 0 h 2702"/>
                  <a:gd name="T2" fmla="*/ 0 w 2476"/>
                  <a:gd name="T3" fmla="*/ 2702 h 2702"/>
                  <a:gd name="T4" fmla="*/ 2476 w 2476"/>
                  <a:gd name="T5" fmla="*/ 1578 h 2702"/>
                  <a:gd name="T6" fmla="*/ 305 w 2476"/>
                  <a:gd name="T7" fmla="*/ 0 h 2702"/>
                  <a:gd name="T8" fmla="*/ 0 60000 65536"/>
                  <a:gd name="T9" fmla="*/ 0 60000 65536"/>
                  <a:gd name="T10" fmla="*/ 0 60000 65536"/>
                  <a:gd name="T11" fmla="*/ 0 60000 65536"/>
                  <a:gd name="T12" fmla="*/ 0 w 2476"/>
                  <a:gd name="T13" fmla="*/ 0 h 2702"/>
                  <a:gd name="T14" fmla="*/ 2476 w 2476"/>
                  <a:gd name="T15" fmla="*/ 2702 h 2702"/>
                </a:gdLst>
                <a:ahLst/>
                <a:cxnLst>
                  <a:cxn ang="T8">
                    <a:pos x="T0" y="T1"/>
                  </a:cxn>
                  <a:cxn ang="T9">
                    <a:pos x="T2" y="T3"/>
                  </a:cxn>
                  <a:cxn ang="T10">
                    <a:pos x="T4" y="T5"/>
                  </a:cxn>
                  <a:cxn ang="T11">
                    <a:pos x="T6" y="T7"/>
                  </a:cxn>
                </a:cxnLst>
                <a:rect l="T12" t="T13" r="T14" b="T15"/>
                <a:pathLst>
                  <a:path w="2476" h="2702">
                    <a:moveTo>
                      <a:pt x="305" y="0"/>
                    </a:moveTo>
                    <a:lnTo>
                      <a:pt x="0" y="2702"/>
                    </a:lnTo>
                    <a:lnTo>
                      <a:pt x="2476" y="1578"/>
                    </a:lnTo>
                    <a:lnTo>
                      <a:pt x="305" y="0"/>
                    </a:lnTo>
                    <a:close/>
                  </a:path>
                </a:pathLst>
              </a:custGeom>
              <a:solidFill>
                <a:srgbClr val="F59FB2"/>
              </a:solidFill>
              <a:ln>
                <a:noFill/>
              </a:ln>
            </p:spPr>
            <p:txBody>
              <a:bodyPr/>
              <a:lstStyle/>
              <a:p>
                <a:pPr>
                  <a:lnSpc>
                    <a:spcPct val="120000"/>
                  </a:lnSpc>
                </a:pPr>
                <a:endParaRPr lang="zh-CN" altLang="zh-CN" sz="120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10">
                <a:extLst>
                  <a:ext uri="{FF2B5EF4-FFF2-40B4-BE49-F238E27FC236}">
                    <a16:creationId xmlns:a16="http://schemas.microsoft.com/office/drawing/2014/main" id="{D12CEB0D-23AB-E4E4-C003-DA1F2F3E4D1A}"/>
                  </a:ext>
                </a:extLst>
              </p:cNvPr>
              <p:cNvSpPr>
                <a:spLocks noChangeArrowheads="1"/>
              </p:cNvSpPr>
              <p:nvPr/>
            </p:nvSpPr>
            <p:spPr bwMode="auto">
              <a:xfrm>
                <a:off x="6110805" y="3878930"/>
                <a:ext cx="1348235" cy="1468772"/>
              </a:xfrm>
              <a:custGeom>
                <a:avLst/>
                <a:gdLst>
                  <a:gd name="T0" fmla="*/ 0 w 2476"/>
                  <a:gd name="T1" fmla="*/ 1578 h 2702"/>
                  <a:gd name="T2" fmla="*/ 2476 w 2476"/>
                  <a:gd name="T3" fmla="*/ 2702 h 2702"/>
                  <a:gd name="T4" fmla="*/ 2172 w 2476"/>
                  <a:gd name="T5" fmla="*/ 0 h 2702"/>
                  <a:gd name="T6" fmla="*/ 0 w 2476"/>
                  <a:gd name="T7" fmla="*/ 1578 h 2702"/>
                  <a:gd name="T8" fmla="*/ 0 60000 65536"/>
                  <a:gd name="T9" fmla="*/ 0 60000 65536"/>
                  <a:gd name="T10" fmla="*/ 0 60000 65536"/>
                  <a:gd name="T11" fmla="*/ 0 60000 65536"/>
                  <a:gd name="T12" fmla="*/ 0 w 2476"/>
                  <a:gd name="T13" fmla="*/ 0 h 2702"/>
                  <a:gd name="T14" fmla="*/ 2476 w 2476"/>
                  <a:gd name="T15" fmla="*/ 2702 h 2702"/>
                </a:gdLst>
                <a:ahLst/>
                <a:cxnLst>
                  <a:cxn ang="T8">
                    <a:pos x="T0" y="T1"/>
                  </a:cxn>
                  <a:cxn ang="T9">
                    <a:pos x="T2" y="T3"/>
                  </a:cxn>
                  <a:cxn ang="T10">
                    <a:pos x="T4" y="T5"/>
                  </a:cxn>
                  <a:cxn ang="T11">
                    <a:pos x="T6" y="T7"/>
                  </a:cxn>
                </a:cxnLst>
                <a:rect l="T12" t="T13" r="T14" b="T15"/>
                <a:pathLst>
                  <a:path w="2476" h="2702">
                    <a:moveTo>
                      <a:pt x="0" y="1578"/>
                    </a:moveTo>
                    <a:lnTo>
                      <a:pt x="2476" y="2702"/>
                    </a:lnTo>
                    <a:lnTo>
                      <a:pt x="2172" y="0"/>
                    </a:lnTo>
                    <a:lnTo>
                      <a:pt x="0" y="1578"/>
                    </a:lnTo>
                    <a:close/>
                  </a:path>
                </a:pathLst>
              </a:custGeom>
              <a:solidFill>
                <a:srgbClr val="FFE082"/>
              </a:solidFill>
              <a:ln>
                <a:noFill/>
              </a:ln>
            </p:spPr>
            <p:txBody>
              <a:bodyPr/>
              <a:lstStyle/>
              <a:p>
                <a:pPr>
                  <a:lnSpc>
                    <a:spcPct val="120000"/>
                  </a:lnSpc>
                </a:pPr>
                <a:endParaRPr lang="zh-CN" altLang="zh-CN" sz="120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11">
                <a:extLst>
                  <a:ext uri="{FF2B5EF4-FFF2-40B4-BE49-F238E27FC236}">
                    <a16:creationId xmlns:a16="http://schemas.microsoft.com/office/drawing/2014/main" id="{9B80B9CC-FBC8-8D32-725A-4FCC5BE7B132}"/>
                  </a:ext>
                </a:extLst>
              </p:cNvPr>
              <p:cNvSpPr>
                <a:spLocks noChangeArrowheads="1"/>
              </p:cNvSpPr>
              <p:nvPr/>
            </p:nvSpPr>
            <p:spPr bwMode="auto">
              <a:xfrm>
                <a:off x="6842958" y="2486050"/>
                <a:ext cx="1446451" cy="1392879"/>
              </a:xfrm>
              <a:custGeom>
                <a:avLst/>
                <a:gdLst>
                  <a:gd name="T0" fmla="*/ 830 w 2664"/>
                  <a:gd name="T1" fmla="*/ 2553 h 2553"/>
                  <a:gd name="T2" fmla="*/ 2664 w 2664"/>
                  <a:gd name="T3" fmla="*/ 546 h 2553"/>
                  <a:gd name="T4" fmla="*/ 0 w 2664"/>
                  <a:gd name="T5" fmla="*/ 0 h 2553"/>
                  <a:gd name="T6" fmla="*/ 830 w 2664"/>
                  <a:gd name="T7" fmla="*/ 2553 h 2553"/>
                  <a:gd name="T8" fmla="*/ 0 60000 65536"/>
                  <a:gd name="T9" fmla="*/ 0 60000 65536"/>
                  <a:gd name="T10" fmla="*/ 0 60000 65536"/>
                  <a:gd name="T11" fmla="*/ 0 60000 65536"/>
                  <a:gd name="T12" fmla="*/ 0 w 2664"/>
                  <a:gd name="T13" fmla="*/ 0 h 2553"/>
                  <a:gd name="T14" fmla="*/ 2664 w 2664"/>
                  <a:gd name="T15" fmla="*/ 2553 h 2553"/>
                </a:gdLst>
                <a:ahLst/>
                <a:cxnLst>
                  <a:cxn ang="T8">
                    <a:pos x="T0" y="T1"/>
                  </a:cxn>
                  <a:cxn ang="T9">
                    <a:pos x="T2" y="T3"/>
                  </a:cxn>
                  <a:cxn ang="T10">
                    <a:pos x="T4" y="T5"/>
                  </a:cxn>
                  <a:cxn ang="T11">
                    <a:pos x="T6" y="T7"/>
                  </a:cxn>
                </a:cxnLst>
                <a:rect l="T12" t="T13" r="T14" b="T15"/>
                <a:pathLst>
                  <a:path w="2664" h="2553">
                    <a:moveTo>
                      <a:pt x="830" y="2553"/>
                    </a:moveTo>
                    <a:lnTo>
                      <a:pt x="2664" y="546"/>
                    </a:lnTo>
                    <a:lnTo>
                      <a:pt x="0" y="0"/>
                    </a:lnTo>
                    <a:lnTo>
                      <a:pt x="830" y="2553"/>
                    </a:lnTo>
                    <a:close/>
                  </a:path>
                </a:pathLst>
              </a:custGeom>
              <a:solidFill>
                <a:srgbClr val="9E84AB"/>
              </a:solidFill>
              <a:ln>
                <a:noFill/>
              </a:ln>
            </p:spPr>
            <p:txBody>
              <a:bodyPr/>
              <a:lstStyle/>
              <a:p>
                <a:pPr>
                  <a:lnSpc>
                    <a:spcPct val="120000"/>
                  </a:lnSpc>
                </a:pPr>
                <a:endParaRPr lang="zh-CN" altLang="zh-CN" sz="120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16" name="TextBox 15">
            <a:extLst>
              <a:ext uri="{FF2B5EF4-FFF2-40B4-BE49-F238E27FC236}">
                <a16:creationId xmlns:a16="http://schemas.microsoft.com/office/drawing/2014/main" id="{014B01AB-2CFB-3E6E-06BE-8BB5237CF9A1}"/>
              </a:ext>
            </a:extLst>
          </p:cNvPr>
          <p:cNvSpPr txBox="1"/>
          <p:nvPr/>
        </p:nvSpPr>
        <p:spPr>
          <a:xfrm>
            <a:off x="3827675" y="-3658"/>
            <a:ext cx="8272176" cy="6901889"/>
          </a:xfrm>
          <a:prstGeom prst="rect">
            <a:avLst/>
          </a:prstGeom>
          <a:noFill/>
        </p:spPr>
        <p:txBody>
          <a:bodyPr wrap="square">
            <a:spAutoFit/>
          </a:bodyPr>
          <a:lstStyle/>
          <a:p>
            <a:pPr algn="ctr"/>
            <a:r>
              <a:rPr lang="en-US" sz="3600" b="1" dirty="0" err="1">
                <a:solidFill>
                  <a:srgbClr val="FF0000"/>
                </a:solidFill>
                <a:latin typeface="#9Slide05 Braxton Regular" panose="03060000000000000000" pitchFamily="66" charset="0"/>
              </a:rPr>
              <a:t>Phân</a:t>
            </a:r>
            <a:r>
              <a:rPr lang="en-US" sz="3600" b="1" dirty="0">
                <a:solidFill>
                  <a:srgbClr val="FF0000"/>
                </a:solidFill>
                <a:latin typeface="#9Slide05 Braxton Regular" panose="03060000000000000000" pitchFamily="66" charset="0"/>
              </a:rPr>
              <a:t> </a:t>
            </a:r>
            <a:r>
              <a:rPr lang="en-US" sz="3600" b="1" dirty="0" err="1">
                <a:solidFill>
                  <a:srgbClr val="FF0000"/>
                </a:solidFill>
                <a:latin typeface="#9Slide05 Braxton Regular" panose="03060000000000000000" pitchFamily="66" charset="0"/>
              </a:rPr>
              <a:t>loại</a:t>
            </a:r>
            <a:endParaRPr lang="en-US" sz="1050" b="1" dirty="0">
              <a:latin typeface="#9Slide05 Braxton Regular" panose="03060000000000000000" pitchFamily="66" charset="0"/>
            </a:endParaRPr>
          </a:p>
          <a:p>
            <a:pPr marL="571500" indent="-571500" algn="just">
              <a:buFont typeface="Arial" panose="020B0604020202020204" pitchFamily="34" charset="0"/>
              <a:buChar char="•"/>
            </a:pPr>
            <a:r>
              <a:rPr lang="en-US" sz="3600" b="1" dirty="0" err="1">
                <a:latin typeface="#9Slide05 Braxton Regular" panose="03060000000000000000" pitchFamily="66" charset="0"/>
              </a:rPr>
              <a:t>Phó</a:t>
            </a:r>
            <a:r>
              <a:rPr lang="en-US" sz="3600" b="1" dirty="0">
                <a:latin typeface="#9Slide05 Braxton Regular" panose="03060000000000000000" pitchFamily="66" charset="0"/>
              </a:rPr>
              <a:t> </a:t>
            </a:r>
            <a:r>
              <a:rPr lang="en-US" sz="3600" b="1" dirty="0" err="1">
                <a:latin typeface="#9Slide05 Braxton Regular" panose="03060000000000000000" pitchFamily="66" charset="0"/>
              </a:rPr>
              <a:t>từ</a:t>
            </a:r>
            <a:r>
              <a:rPr lang="en-US" sz="3600" b="1" dirty="0">
                <a:latin typeface="#9Slide05 Braxton Regular" panose="03060000000000000000" pitchFamily="66" charset="0"/>
              </a:rPr>
              <a:t> </a:t>
            </a:r>
            <a:r>
              <a:rPr lang="en-US" sz="3600" b="1" dirty="0" err="1">
                <a:latin typeface="#9Slide05 Braxton Regular" panose="03060000000000000000" pitchFamily="66" charset="0"/>
              </a:rPr>
              <a:t>bổ</a:t>
            </a:r>
            <a:r>
              <a:rPr lang="en-US" sz="3600" b="1" dirty="0">
                <a:latin typeface="#9Slide05 Braxton Regular" panose="03060000000000000000" pitchFamily="66" charset="0"/>
              </a:rPr>
              <a:t> sung ý </a:t>
            </a:r>
            <a:r>
              <a:rPr lang="en-US" sz="3600" b="1" dirty="0" err="1">
                <a:latin typeface="#9Slide05 Braxton Regular" panose="03060000000000000000" pitchFamily="66" charset="0"/>
              </a:rPr>
              <a:t>nghĩa</a:t>
            </a:r>
            <a:r>
              <a:rPr lang="en-US" sz="3600" b="1" dirty="0">
                <a:latin typeface="#9Slide05 Braxton Regular" panose="03060000000000000000" pitchFamily="66" charset="0"/>
              </a:rPr>
              <a:t> </a:t>
            </a:r>
            <a:r>
              <a:rPr lang="en-US" sz="3600" b="1" dirty="0" err="1">
                <a:latin typeface="#9Slide05 Braxton Regular" panose="03060000000000000000" pitchFamily="66" charset="0"/>
              </a:rPr>
              <a:t>về</a:t>
            </a:r>
            <a:r>
              <a:rPr lang="en-US" sz="3600" b="1" dirty="0">
                <a:latin typeface="#9Slide05 Braxton Regular" panose="03060000000000000000" pitchFamily="66" charset="0"/>
              </a:rPr>
              <a:t> </a:t>
            </a:r>
            <a:r>
              <a:rPr lang="en-US" sz="3600" b="1" dirty="0" err="1">
                <a:latin typeface="#9Slide05 Braxton Regular" panose="03060000000000000000" pitchFamily="66" charset="0"/>
              </a:rPr>
              <a:t>số</a:t>
            </a:r>
            <a:r>
              <a:rPr lang="en-US" sz="3600" b="1" dirty="0">
                <a:latin typeface="#9Slide05 Braxton Regular" panose="03060000000000000000" pitchFamily="66" charset="0"/>
              </a:rPr>
              <a:t> </a:t>
            </a:r>
            <a:r>
              <a:rPr lang="en-US" sz="3600" b="1" dirty="0" err="1">
                <a:latin typeface="#9Slide05 Braxton Regular" panose="03060000000000000000" pitchFamily="66" charset="0"/>
              </a:rPr>
              <a:t>lượng</a:t>
            </a:r>
            <a:r>
              <a:rPr lang="en-US" sz="3600" b="1" dirty="0">
                <a:latin typeface="#9Slide05 Braxton Regular" panose="03060000000000000000" pitchFamily="66" charset="0"/>
              </a:rPr>
              <a:t> </a:t>
            </a:r>
            <a:r>
              <a:rPr lang="en-US" sz="3600" b="1" dirty="0" err="1">
                <a:latin typeface="#9Slide05 Braxton Regular" panose="03060000000000000000" pitchFamily="66" charset="0"/>
              </a:rPr>
              <a:t>của</a:t>
            </a:r>
            <a:r>
              <a:rPr lang="en-US" sz="3600" b="1" dirty="0">
                <a:latin typeface="#9Slide05 Braxton Regular" panose="03060000000000000000" pitchFamily="66" charset="0"/>
              </a:rPr>
              <a:t> </a:t>
            </a:r>
            <a:r>
              <a:rPr lang="en-US" sz="3600" b="1" dirty="0" err="1">
                <a:latin typeface="#9Slide05 Braxton Regular" panose="03060000000000000000" pitchFamily="66" charset="0"/>
              </a:rPr>
              <a:t>sự</a:t>
            </a:r>
            <a:r>
              <a:rPr lang="en-US" sz="3600" b="1" dirty="0">
                <a:latin typeface="#9Slide05 Braxton Regular" panose="03060000000000000000" pitchFamily="66" charset="0"/>
              </a:rPr>
              <a:t> </a:t>
            </a:r>
            <a:r>
              <a:rPr lang="en-US" sz="3600" b="1" dirty="0" err="1">
                <a:latin typeface="#9Slide05 Braxton Regular" panose="03060000000000000000" pitchFamily="66" charset="0"/>
              </a:rPr>
              <a:t>vật</a:t>
            </a:r>
            <a:r>
              <a:rPr lang="en-US" sz="3600" b="1" dirty="0">
                <a:latin typeface="#9Slide05 Braxton Regular" panose="03060000000000000000" pitchFamily="66" charset="0"/>
              </a:rPr>
              <a:t>: </a:t>
            </a:r>
            <a:r>
              <a:rPr lang="en-US" sz="3600" dirty="0" err="1">
                <a:latin typeface="#9Slide05 Braxton Regular" panose="03060000000000000000" pitchFamily="66" charset="0"/>
              </a:rPr>
              <a:t>những</a:t>
            </a:r>
            <a:r>
              <a:rPr lang="en-US" sz="3600" dirty="0">
                <a:latin typeface="#9Slide05 Braxton Regular" panose="03060000000000000000" pitchFamily="66" charset="0"/>
              </a:rPr>
              <a:t>, </a:t>
            </a:r>
            <a:r>
              <a:rPr lang="en-US" sz="3600" dirty="0" err="1">
                <a:latin typeface="#9Slide05 Braxton Regular" panose="03060000000000000000" pitchFamily="66" charset="0"/>
              </a:rPr>
              <a:t>các</a:t>
            </a:r>
            <a:r>
              <a:rPr lang="en-US" sz="3600" dirty="0">
                <a:latin typeface="#9Slide05 Braxton Regular" panose="03060000000000000000" pitchFamily="66" charset="0"/>
              </a:rPr>
              <a:t>, </a:t>
            </a:r>
            <a:r>
              <a:rPr lang="en-US" sz="3600" dirty="0" err="1">
                <a:latin typeface="#9Slide05 Braxton Regular" panose="03060000000000000000" pitchFamily="66" charset="0"/>
              </a:rPr>
              <a:t>mọi</a:t>
            </a:r>
            <a:r>
              <a:rPr lang="en-US" sz="3600" dirty="0">
                <a:latin typeface="#9Slide05 Braxton Regular" panose="03060000000000000000" pitchFamily="66" charset="0"/>
              </a:rPr>
              <a:t>, </a:t>
            </a:r>
            <a:r>
              <a:rPr lang="en-US" sz="3600" dirty="0" err="1">
                <a:latin typeface="#9Slide05 Braxton Regular" panose="03060000000000000000" pitchFamily="66" charset="0"/>
              </a:rPr>
              <a:t>mỗi</a:t>
            </a:r>
            <a:r>
              <a:rPr lang="en-US" sz="3600" dirty="0">
                <a:latin typeface="#9Slide05 Braxton Regular" panose="03060000000000000000" pitchFamily="66" charset="0"/>
              </a:rPr>
              <a:t>, </a:t>
            </a:r>
            <a:r>
              <a:rPr lang="en-US" sz="3600" dirty="0" err="1">
                <a:latin typeface="#9Slide05 Braxton Regular" panose="03060000000000000000" pitchFamily="66" charset="0"/>
              </a:rPr>
              <a:t>từng</a:t>
            </a:r>
            <a:r>
              <a:rPr lang="en-US" sz="3600" dirty="0">
                <a:latin typeface="#9Slide05 Braxton Regular" panose="03060000000000000000" pitchFamily="66" charset="0"/>
              </a:rPr>
              <a:t> , </a:t>
            </a:r>
            <a:r>
              <a:rPr lang="en-US" sz="3600" dirty="0" err="1">
                <a:latin typeface="#9Slide05 Braxton Regular" panose="03060000000000000000" pitchFamily="66" charset="0"/>
              </a:rPr>
              <a:t>tất</a:t>
            </a:r>
            <a:r>
              <a:rPr lang="en-US" sz="3600" dirty="0">
                <a:latin typeface="#9Slide05 Braxton Regular" panose="03060000000000000000" pitchFamily="66" charset="0"/>
              </a:rPr>
              <a:t> </a:t>
            </a:r>
            <a:r>
              <a:rPr lang="en-US" sz="3600" dirty="0" err="1">
                <a:latin typeface="#9Slide05 Braxton Regular" panose="03060000000000000000" pitchFamily="66" charset="0"/>
              </a:rPr>
              <a:t>cả</a:t>
            </a:r>
            <a:r>
              <a:rPr lang="en-US" sz="3600" dirty="0">
                <a:latin typeface="#9Slide05 Braxton Regular" panose="03060000000000000000" pitchFamily="66" charset="0"/>
              </a:rPr>
              <a:t>, …</a:t>
            </a:r>
          </a:p>
          <a:p>
            <a:pPr marL="571500" indent="-571500" algn="just">
              <a:buFont typeface="Arial" panose="020B0604020202020204" pitchFamily="34" charset="0"/>
              <a:buChar char="•"/>
            </a:pPr>
            <a:r>
              <a:rPr lang="en-US" sz="3600" b="1" dirty="0" err="1">
                <a:latin typeface="#9Slide05 Braxton Regular" panose="03060000000000000000" pitchFamily="66" charset="0"/>
              </a:rPr>
              <a:t>Phó</a:t>
            </a:r>
            <a:r>
              <a:rPr lang="en-US" sz="3600" b="1" dirty="0">
                <a:latin typeface="#9Slide05 Braxton Regular" panose="03060000000000000000" pitchFamily="66" charset="0"/>
              </a:rPr>
              <a:t> </a:t>
            </a:r>
            <a:r>
              <a:rPr lang="en-US" sz="3600" b="1" dirty="0" err="1">
                <a:latin typeface="#9Slide05 Braxton Regular" panose="03060000000000000000" pitchFamily="66" charset="0"/>
              </a:rPr>
              <a:t>từ</a:t>
            </a:r>
            <a:r>
              <a:rPr lang="en-US" sz="3600" b="1" dirty="0">
                <a:latin typeface="#9Slide05 Braxton Regular" panose="03060000000000000000" pitchFamily="66" charset="0"/>
              </a:rPr>
              <a:t> </a:t>
            </a:r>
            <a:r>
              <a:rPr lang="en-US" sz="3600" b="1" dirty="0" err="1">
                <a:latin typeface="#9Slide05 Braxton Regular" panose="03060000000000000000" pitchFamily="66" charset="0"/>
              </a:rPr>
              <a:t>chỉ</a:t>
            </a:r>
            <a:r>
              <a:rPr lang="en-US" sz="3600" b="1" dirty="0">
                <a:latin typeface="#9Slide05 Braxton Regular" panose="03060000000000000000" pitchFamily="66" charset="0"/>
              </a:rPr>
              <a:t> ý </a:t>
            </a:r>
            <a:r>
              <a:rPr lang="en-US" sz="3600" b="1" dirty="0" err="1">
                <a:latin typeface="#9Slide05 Braxton Regular" panose="03060000000000000000" pitchFamily="66" charset="0"/>
              </a:rPr>
              <a:t>nghĩa</a:t>
            </a:r>
            <a:r>
              <a:rPr lang="en-US" sz="3600" b="1" dirty="0">
                <a:latin typeface="#9Slide05 Braxton Regular" panose="03060000000000000000" pitchFamily="66" charset="0"/>
              </a:rPr>
              <a:t> </a:t>
            </a:r>
            <a:r>
              <a:rPr lang="en-US" sz="3600" b="1" dirty="0" err="1">
                <a:latin typeface="#9Slide05 Braxton Regular" panose="03060000000000000000" pitchFamily="66" charset="0"/>
              </a:rPr>
              <a:t>thời</a:t>
            </a:r>
            <a:r>
              <a:rPr lang="en-US" sz="3600" b="1" dirty="0">
                <a:latin typeface="#9Slide05 Braxton Regular" panose="03060000000000000000" pitchFamily="66" charset="0"/>
              </a:rPr>
              <a:t> </a:t>
            </a:r>
            <a:r>
              <a:rPr lang="en-US" sz="3600" b="1" dirty="0" err="1">
                <a:latin typeface="#9Slide05 Braxton Regular" panose="03060000000000000000" pitchFamily="66" charset="0"/>
              </a:rPr>
              <a:t>gian</a:t>
            </a:r>
            <a:r>
              <a:rPr lang="en-US" sz="3600" b="1" dirty="0">
                <a:latin typeface="#9Slide05 Braxton Regular" panose="03060000000000000000" pitchFamily="66" charset="0"/>
              </a:rPr>
              <a:t>: </a:t>
            </a:r>
            <a:r>
              <a:rPr lang="en-US" sz="3600" dirty="0" err="1">
                <a:latin typeface="#9Slide05 Braxton Regular" panose="03060000000000000000" pitchFamily="66" charset="0"/>
              </a:rPr>
              <a:t>đã</a:t>
            </a:r>
            <a:r>
              <a:rPr lang="en-US" sz="3600" dirty="0">
                <a:latin typeface="#9Slide05 Braxton Regular" panose="03060000000000000000" pitchFamily="66" charset="0"/>
              </a:rPr>
              <a:t>, </a:t>
            </a:r>
            <a:r>
              <a:rPr lang="en-US" sz="3600" dirty="0" err="1">
                <a:latin typeface="#9Slide05 Braxton Regular" panose="03060000000000000000" pitchFamily="66" charset="0"/>
              </a:rPr>
              <a:t>sẽ</a:t>
            </a:r>
            <a:r>
              <a:rPr lang="en-US" sz="3600" dirty="0">
                <a:latin typeface="#9Slide05 Braxton Regular" panose="03060000000000000000" pitchFamily="66" charset="0"/>
              </a:rPr>
              <a:t>, </a:t>
            </a:r>
            <a:r>
              <a:rPr lang="en-US" sz="3600" dirty="0" err="1">
                <a:latin typeface="#9Slide05 Braxton Regular" panose="03060000000000000000" pitchFamily="66" charset="0"/>
              </a:rPr>
              <a:t>đang</a:t>
            </a:r>
            <a:r>
              <a:rPr lang="en-US" sz="3600" dirty="0">
                <a:latin typeface="#9Slide05 Braxton Regular" panose="03060000000000000000" pitchFamily="66" charset="0"/>
              </a:rPr>
              <a:t>, </a:t>
            </a:r>
            <a:r>
              <a:rPr lang="en-US" sz="3600" dirty="0" err="1">
                <a:latin typeface="#9Slide05 Braxton Regular" panose="03060000000000000000" pitchFamily="66" charset="0"/>
              </a:rPr>
              <a:t>từng</a:t>
            </a:r>
            <a:r>
              <a:rPr lang="en-US" sz="3600" dirty="0">
                <a:latin typeface="#9Slide05 Braxton Regular" panose="03060000000000000000" pitchFamily="66" charset="0"/>
              </a:rPr>
              <a:t>, </a:t>
            </a:r>
            <a:r>
              <a:rPr lang="en-US" sz="3600" dirty="0" err="1">
                <a:latin typeface="#9Slide05 Braxton Regular" panose="03060000000000000000" pitchFamily="66" charset="0"/>
              </a:rPr>
              <a:t>vừa</a:t>
            </a:r>
            <a:r>
              <a:rPr lang="en-US" sz="3600" dirty="0">
                <a:latin typeface="#9Slide05 Braxton Regular" panose="03060000000000000000" pitchFamily="66" charset="0"/>
              </a:rPr>
              <a:t>, </a:t>
            </a:r>
            <a:r>
              <a:rPr lang="en-US" sz="3600" dirty="0" err="1">
                <a:latin typeface="#9Slide05 Braxton Regular" panose="03060000000000000000" pitchFamily="66" charset="0"/>
              </a:rPr>
              <a:t>mới</a:t>
            </a:r>
            <a:r>
              <a:rPr lang="en-US" sz="3600" dirty="0">
                <a:latin typeface="#9Slide05 Braxton Regular" panose="03060000000000000000" pitchFamily="66" charset="0"/>
              </a:rPr>
              <a:t>, </a:t>
            </a:r>
            <a:r>
              <a:rPr lang="en-US" sz="3600" dirty="0" err="1">
                <a:latin typeface="#9Slide05 Braxton Regular" panose="03060000000000000000" pitchFamily="66" charset="0"/>
              </a:rPr>
              <a:t>sắp</a:t>
            </a:r>
            <a:r>
              <a:rPr lang="en-US" sz="3600" dirty="0">
                <a:latin typeface="#9Slide05 Braxton Regular" panose="03060000000000000000" pitchFamily="66" charset="0"/>
              </a:rPr>
              <a:t>, …</a:t>
            </a:r>
          </a:p>
          <a:p>
            <a:pPr marL="571500" indent="-571500" algn="just">
              <a:buFont typeface="Arial" panose="020B0604020202020204" pitchFamily="34" charset="0"/>
              <a:buChar char="•"/>
            </a:pPr>
            <a:r>
              <a:rPr lang="en-US" sz="3600" b="1" dirty="0" err="1">
                <a:latin typeface="#9Slide05 Braxton Regular" panose="03060000000000000000" pitchFamily="66" charset="0"/>
              </a:rPr>
              <a:t>Phó</a:t>
            </a:r>
            <a:r>
              <a:rPr lang="en-US" sz="3600" b="1" dirty="0">
                <a:latin typeface="#9Slide05 Braxton Regular" panose="03060000000000000000" pitchFamily="66" charset="0"/>
              </a:rPr>
              <a:t> </a:t>
            </a:r>
            <a:r>
              <a:rPr lang="en-US" sz="3600" b="1" dirty="0" err="1">
                <a:latin typeface="#9Slide05 Braxton Regular" panose="03060000000000000000" pitchFamily="66" charset="0"/>
              </a:rPr>
              <a:t>từ</a:t>
            </a:r>
            <a:r>
              <a:rPr lang="en-US" sz="3600" b="1" dirty="0">
                <a:latin typeface="#9Slide05 Braxton Regular" panose="03060000000000000000" pitchFamily="66" charset="0"/>
              </a:rPr>
              <a:t> </a:t>
            </a:r>
            <a:r>
              <a:rPr lang="en-US" sz="3600" b="1" dirty="0" err="1">
                <a:latin typeface="#9Slide05 Braxton Regular" panose="03060000000000000000" pitchFamily="66" charset="0"/>
              </a:rPr>
              <a:t>chỉ</a:t>
            </a:r>
            <a:r>
              <a:rPr lang="en-US" sz="3600" b="1" dirty="0">
                <a:latin typeface="#9Slide05 Braxton Regular" panose="03060000000000000000" pitchFamily="66" charset="0"/>
              </a:rPr>
              <a:t> </a:t>
            </a:r>
            <a:r>
              <a:rPr lang="en-US" sz="3600" b="1" dirty="0" err="1">
                <a:latin typeface="#9Slide05 Braxton Regular" panose="03060000000000000000" pitchFamily="66" charset="0"/>
              </a:rPr>
              <a:t>sự</a:t>
            </a:r>
            <a:r>
              <a:rPr lang="en-US" sz="3600" b="1" dirty="0">
                <a:latin typeface="#9Slide05 Braxton Regular" panose="03060000000000000000" pitchFamily="66" charset="0"/>
              </a:rPr>
              <a:t> </a:t>
            </a:r>
            <a:r>
              <a:rPr lang="en-US" sz="3600" b="1" dirty="0" err="1">
                <a:latin typeface="#9Slide05 Braxton Regular" panose="03060000000000000000" pitchFamily="66" charset="0"/>
              </a:rPr>
              <a:t>tiếp</a:t>
            </a:r>
            <a:r>
              <a:rPr lang="en-US" sz="3600" b="1" dirty="0">
                <a:latin typeface="#9Slide05 Braxton Regular" panose="03060000000000000000" pitchFamily="66" charset="0"/>
              </a:rPr>
              <a:t> </a:t>
            </a:r>
            <a:r>
              <a:rPr lang="en-US" sz="3600" b="1" dirty="0" err="1">
                <a:latin typeface="#9Slide05 Braxton Regular" panose="03060000000000000000" pitchFamily="66" charset="0"/>
              </a:rPr>
              <a:t>diễn</a:t>
            </a:r>
            <a:r>
              <a:rPr lang="en-US" sz="3600" b="1" dirty="0">
                <a:latin typeface="#9Slide05 Braxton Regular" panose="03060000000000000000" pitchFamily="66" charset="0"/>
              </a:rPr>
              <a:t> </a:t>
            </a:r>
            <a:r>
              <a:rPr lang="en-US" sz="3600" b="1" dirty="0" err="1">
                <a:latin typeface="#9Slide05 Braxton Regular" panose="03060000000000000000" pitchFamily="66" charset="0"/>
              </a:rPr>
              <a:t>tương</a:t>
            </a:r>
            <a:r>
              <a:rPr lang="en-US" sz="3600" b="1" dirty="0">
                <a:latin typeface="#9Slide05 Braxton Regular" panose="03060000000000000000" pitchFamily="66" charset="0"/>
              </a:rPr>
              <a:t> </a:t>
            </a:r>
            <a:r>
              <a:rPr lang="en-US" sz="3600" b="1" dirty="0" err="1">
                <a:latin typeface="#9Slide05 Braxton Regular" panose="03060000000000000000" pitchFamily="66" charset="0"/>
              </a:rPr>
              <a:t>tự</a:t>
            </a:r>
            <a:r>
              <a:rPr lang="en-US" sz="3600" b="1" dirty="0">
                <a:latin typeface="#9Slide05 Braxton Regular" panose="03060000000000000000" pitchFamily="66" charset="0"/>
              </a:rPr>
              <a:t>: </a:t>
            </a:r>
            <a:r>
              <a:rPr lang="en-US" sz="3600" dirty="0" err="1">
                <a:latin typeface="#9Slide05 Braxton Regular" panose="03060000000000000000" pitchFamily="66" charset="0"/>
              </a:rPr>
              <a:t>vẫn</a:t>
            </a:r>
            <a:r>
              <a:rPr lang="en-US" sz="3600" dirty="0">
                <a:latin typeface="#9Slide05 Braxton Regular" panose="03060000000000000000" pitchFamily="66" charset="0"/>
              </a:rPr>
              <a:t>, </a:t>
            </a:r>
            <a:r>
              <a:rPr lang="en-US" sz="3600" dirty="0" err="1">
                <a:latin typeface="#9Slide05 Braxton Regular" panose="03060000000000000000" pitchFamily="66" charset="0"/>
              </a:rPr>
              <a:t>cứ</a:t>
            </a:r>
            <a:r>
              <a:rPr lang="en-US" sz="3600" dirty="0">
                <a:latin typeface="#9Slide05 Braxton Regular" panose="03060000000000000000" pitchFamily="66" charset="0"/>
              </a:rPr>
              <a:t>, </a:t>
            </a:r>
            <a:r>
              <a:rPr lang="en-US" sz="3600" dirty="0" err="1">
                <a:latin typeface="#9Slide05 Braxton Regular" panose="03060000000000000000" pitchFamily="66" charset="0"/>
              </a:rPr>
              <a:t>còn</a:t>
            </a:r>
            <a:r>
              <a:rPr lang="en-US" sz="3600" dirty="0">
                <a:latin typeface="#9Slide05 Braxton Regular" panose="03060000000000000000" pitchFamily="66" charset="0"/>
              </a:rPr>
              <a:t> , </a:t>
            </a:r>
            <a:r>
              <a:rPr lang="en-US" sz="3600" dirty="0" err="1">
                <a:latin typeface="#9Slide05 Braxton Regular" panose="03060000000000000000" pitchFamily="66" charset="0"/>
              </a:rPr>
              <a:t>lại</a:t>
            </a:r>
            <a:r>
              <a:rPr lang="en-US" sz="3600" dirty="0">
                <a:latin typeface="#9Slide05 Braxton Regular" panose="03060000000000000000" pitchFamily="66" charset="0"/>
              </a:rPr>
              <a:t>, </a:t>
            </a:r>
            <a:r>
              <a:rPr lang="en-US" sz="3600" dirty="0" err="1">
                <a:latin typeface="#9Slide05 Braxton Regular" panose="03060000000000000000" pitchFamily="66" charset="0"/>
              </a:rPr>
              <a:t>đều</a:t>
            </a:r>
            <a:r>
              <a:rPr lang="en-US" sz="3600" dirty="0">
                <a:latin typeface="#9Slide05 Braxton Regular" panose="03060000000000000000" pitchFamily="66" charset="0"/>
              </a:rPr>
              <a:t>, </a:t>
            </a:r>
            <a:r>
              <a:rPr lang="en-US" sz="3600" dirty="0" err="1">
                <a:latin typeface="#9Slide05 Braxton Regular" panose="03060000000000000000" pitchFamily="66" charset="0"/>
              </a:rPr>
              <a:t>cũng</a:t>
            </a:r>
            <a:r>
              <a:rPr lang="en-US" sz="3600" dirty="0">
                <a:latin typeface="#9Slide05 Braxton Regular" panose="03060000000000000000" pitchFamily="66" charset="0"/>
              </a:rPr>
              <a:t>, …</a:t>
            </a:r>
          </a:p>
          <a:p>
            <a:pPr marL="571500" indent="-571500" algn="just">
              <a:buFont typeface="Arial" panose="020B0604020202020204" pitchFamily="34" charset="0"/>
              <a:buChar char="•"/>
            </a:pPr>
            <a:r>
              <a:rPr lang="en-US" sz="3600" b="1" dirty="0" err="1">
                <a:latin typeface="#9Slide05 Braxton Regular" panose="03060000000000000000" pitchFamily="66" charset="0"/>
              </a:rPr>
              <a:t>Phó</a:t>
            </a:r>
            <a:r>
              <a:rPr lang="en-US" sz="3600" b="1" dirty="0">
                <a:latin typeface="#9Slide05 Braxton Regular" panose="03060000000000000000" pitchFamily="66" charset="0"/>
              </a:rPr>
              <a:t> </a:t>
            </a:r>
            <a:r>
              <a:rPr lang="en-US" sz="3600" b="1" dirty="0" err="1">
                <a:latin typeface="#9Slide05 Braxton Regular" panose="03060000000000000000" pitchFamily="66" charset="0"/>
              </a:rPr>
              <a:t>từ</a:t>
            </a:r>
            <a:r>
              <a:rPr lang="en-US" sz="3600" b="1" dirty="0">
                <a:latin typeface="#9Slide05 Braxton Regular" panose="03060000000000000000" pitchFamily="66" charset="0"/>
              </a:rPr>
              <a:t> </a:t>
            </a:r>
            <a:r>
              <a:rPr lang="en-US" sz="3600" b="1" dirty="0" err="1">
                <a:latin typeface="#9Slide05 Braxton Regular" panose="03060000000000000000" pitchFamily="66" charset="0"/>
              </a:rPr>
              <a:t>chỉ</a:t>
            </a:r>
            <a:r>
              <a:rPr lang="en-US" sz="3600" b="1" dirty="0">
                <a:latin typeface="#9Slide05 Braxton Regular" panose="03060000000000000000" pitchFamily="66" charset="0"/>
              </a:rPr>
              <a:t> </a:t>
            </a:r>
            <a:r>
              <a:rPr lang="en-US" sz="3600" b="1" dirty="0" err="1">
                <a:latin typeface="#9Slide05 Braxton Regular" panose="03060000000000000000" pitchFamily="66" charset="0"/>
              </a:rPr>
              <a:t>sự</a:t>
            </a:r>
            <a:r>
              <a:rPr lang="en-US" sz="3600" b="1" dirty="0">
                <a:latin typeface="#9Slide05 Braxton Regular" panose="03060000000000000000" pitchFamily="66" charset="0"/>
              </a:rPr>
              <a:t> </a:t>
            </a:r>
            <a:r>
              <a:rPr lang="en-US" sz="3600" b="1" dirty="0" err="1">
                <a:latin typeface="#9Slide05 Braxton Regular" panose="03060000000000000000" pitchFamily="66" charset="0"/>
              </a:rPr>
              <a:t>phủ</a:t>
            </a:r>
            <a:r>
              <a:rPr lang="en-US" sz="3600" b="1" dirty="0">
                <a:latin typeface="#9Slide05 Braxton Regular" panose="03060000000000000000" pitchFamily="66" charset="0"/>
              </a:rPr>
              <a:t> </a:t>
            </a:r>
            <a:r>
              <a:rPr lang="en-US" sz="3600" b="1" dirty="0" err="1">
                <a:latin typeface="#9Slide05 Braxton Regular" panose="03060000000000000000" pitchFamily="66" charset="0"/>
              </a:rPr>
              <a:t>định</a:t>
            </a:r>
            <a:r>
              <a:rPr lang="en-US" sz="3600" b="1" dirty="0">
                <a:latin typeface="#9Slide05 Braxton Regular" panose="03060000000000000000" pitchFamily="66" charset="0"/>
              </a:rPr>
              <a:t>: </a:t>
            </a:r>
            <a:r>
              <a:rPr lang="en-US" sz="3600" dirty="0" err="1">
                <a:latin typeface="#9Slide05 Braxton Regular" panose="03060000000000000000" pitchFamily="66" charset="0"/>
              </a:rPr>
              <a:t>không</a:t>
            </a:r>
            <a:r>
              <a:rPr lang="en-US" sz="3600" dirty="0">
                <a:latin typeface="#9Slide05 Braxton Regular" panose="03060000000000000000" pitchFamily="66" charset="0"/>
              </a:rPr>
              <a:t>, </a:t>
            </a:r>
            <a:r>
              <a:rPr lang="en-US" sz="3600" dirty="0" err="1">
                <a:latin typeface="#9Slide05 Braxton Regular" panose="03060000000000000000" pitchFamily="66" charset="0"/>
              </a:rPr>
              <a:t>chưa</a:t>
            </a:r>
            <a:r>
              <a:rPr lang="en-US" sz="3600" dirty="0">
                <a:latin typeface="#9Slide05 Braxton Regular" panose="03060000000000000000" pitchFamily="66" charset="0"/>
              </a:rPr>
              <a:t>, </a:t>
            </a:r>
            <a:r>
              <a:rPr lang="en-US" sz="3600" dirty="0" err="1">
                <a:latin typeface="#9Slide05 Braxton Regular" panose="03060000000000000000" pitchFamily="66" charset="0"/>
              </a:rPr>
              <a:t>chẳng</a:t>
            </a:r>
            <a:r>
              <a:rPr lang="en-US" sz="3600" dirty="0">
                <a:latin typeface="#9Slide05 Braxton Regular" panose="03060000000000000000" pitchFamily="66" charset="0"/>
              </a:rPr>
              <a:t>, …</a:t>
            </a:r>
          </a:p>
          <a:p>
            <a:pPr marL="571500" indent="-571500" algn="just">
              <a:buFont typeface="Arial" panose="020B0604020202020204" pitchFamily="34" charset="0"/>
              <a:buChar char="•"/>
            </a:pPr>
            <a:r>
              <a:rPr lang="en-US" sz="3600" b="1" dirty="0" err="1">
                <a:latin typeface="#9Slide05 Braxton Regular" panose="03060000000000000000" pitchFamily="66" charset="0"/>
              </a:rPr>
              <a:t>Phó</a:t>
            </a:r>
            <a:r>
              <a:rPr lang="en-US" sz="3600" b="1" dirty="0">
                <a:latin typeface="#9Slide05 Braxton Regular" panose="03060000000000000000" pitchFamily="66" charset="0"/>
              </a:rPr>
              <a:t> </a:t>
            </a:r>
            <a:r>
              <a:rPr lang="en-US" sz="3600" b="1" dirty="0" err="1">
                <a:latin typeface="#9Slide05 Braxton Regular" panose="03060000000000000000" pitchFamily="66" charset="0"/>
              </a:rPr>
              <a:t>từ</a:t>
            </a:r>
            <a:r>
              <a:rPr lang="en-US" sz="3600" b="1" dirty="0">
                <a:latin typeface="#9Slide05 Braxton Regular" panose="03060000000000000000" pitchFamily="66" charset="0"/>
              </a:rPr>
              <a:t> </a:t>
            </a:r>
            <a:r>
              <a:rPr lang="en-US" sz="3600" b="1" dirty="0" err="1">
                <a:latin typeface="#9Slide05 Braxton Regular" panose="03060000000000000000" pitchFamily="66" charset="0"/>
              </a:rPr>
              <a:t>chỉ</a:t>
            </a:r>
            <a:r>
              <a:rPr lang="en-US" sz="3600" b="1" dirty="0">
                <a:latin typeface="#9Slide05 Braxton Regular" panose="03060000000000000000" pitchFamily="66" charset="0"/>
              </a:rPr>
              <a:t> </a:t>
            </a:r>
            <a:r>
              <a:rPr lang="en-US" sz="3600" b="1" dirty="0" err="1">
                <a:latin typeface="#9Slide05 Braxton Regular" panose="03060000000000000000" pitchFamily="66" charset="0"/>
              </a:rPr>
              <a:t>sự</a:t>
            </a:r>
            <a:r>
              <a:rPr lang="en-US" sz="3600" b="1" dirty="0">
                <a:latin typeface="#9Slide05 Braxton Regular" panose="03060000000000000000" pitchFamily="66" charset="0"/>
              </a:rPr>
              <a:t> </a:t>
            </a:r>
            <a:r>
              <a:rPr lang="en-US" sz="3600" b="1" dirty="0" err="1">
                <a:latin typeface="#9Slide05 Braxton Regular" panose="03060000000000000000" pitchFamily="66" charset="0"/>
              </a:rPr>
              <a:t>cầu</a:t>
            </a:r>
            <a:r>
              <a:rPr lang="en-US" sz="3600" b="1" dirty="0">
                <a:latin typeface="#9Slide05 Braxton Regular" panose="03060000000000000000" pitchFamily="66" charset="0"/>
              </a:rPr>
              <a:t> </a:t>
            </a:r>
            <a:r>
              <a:rPr lang="en-US" sz="3600" b="1" dirty="0" err="1">
                <a:latin typeface="#9Slide05 Braxton Regular" panose="03060000000000000000" pitchFamily="66" charset="0"/>
              </a:rPr>
              <a:t>khiến</a:t>
            </a:r>
            <a:r>
              <a:rPr lang="en-US" sz="3600" b="1" dirty="0">
                <a:latin typeface="#9Slide05 Braxton Regular" panose="03060000000000000000" pitchFamily="66" charset="0"/>
              </a:rPr>
              <a:t>: </a:t>
            </a:r>
            <a:r>
              <a:rPr lang="en-US" sz="3600" dirty="0" err="1">
                <a:latin typeface="#9Slide05 Braxton Regular" panose="03060000000000000000" pitchFamily="66" charset="0"/>
              </a:rPr>
              <a:t>hãy</a:t>
            </a:r>
            <a:r>
              <a:rPr lang="en-US" sz="3600" dirty="0">
                <a:latin typeface="#9Slide05 Braxton Regular" panose="03060000000000000000" pitchFamily="66" charset="0"/>
              </a:rPr>
              <a:t>, </a:t>
            </a:r>
            <a:r>
              <a:rPr lang="en-US" sz="3600" dirty="0" err="1">
                <a:latin typeface="#9Slide05 Braxton Regular" panose="03060000000000000000" pitchFamily="66" charset="0"/>
              </a:rPr>
              <a:t>chớ</a:t>
            </a:r>
            <a:r>
              <a:rPr lang="en-US" sz="3600" dirty="0">
                <a:latin typeface="#9Slide05 Braxton Regular" panose="03060000000000000000" pitchFamily="66" charset="0"/>
              </a:rPr>
              <a:t>, </a:t>
            </a:r>
            <a:r>
              <a:rPr lang="en-US" sz="3600" dirty="0" err="1">
                <a:latin typeface="#9Slide05 Braxton Regular" panose="03060000000000000000" pitchFamily="66" charset="0"/>
              </a:rPr>
              <a:t>đừng</a:t>
            </a:r>
            <a:r>
              <a:rPr lang="en-US" sz="3600" dirty="0">
                <a:latin typeface="#9Slide05 Braxton Regular" panose="03060000000000000000" pitchFamily="66" charset="0"/>
              </a:rPr>
              <a:t>, …</a:t>
            </a:r>
          </a:p>
          <a:p>
            <a:pPr marL="571500" indent="-571500" algn="just">
              <a:buFont typeface="Arial" panose="020B0604020202020204" pitchFamily="34" charset="0"/>
              <a:buChar char="•"/>
            </a:pPr>
            <a:r>
              <a:rPr lang="en-US" sz="3600" b="1" dirty="0" err="1">
                <a:latin typeface="#9Slide05 Braxton Regular" panose="03060000000000000000" pitchFamily="66" charset="0"/>
              </a:rPr>
              <a:t>Phó</a:t>
            </a:r>
            <a:r>
              <a:rPr lang="en-US" sz="3600" b="1" dirty="0">
                <a:latin typeface="#9Slide05 Braxton Regular" panose="03060000000000000000" pitchFamily="66" charset="0"/>
              </a:rPr>
              <a:t> </a:t>
            </a:r>
            <a:r>
              <a:rPr lang="en-US" sz="3600" b="1" dirty="0" err="1">
                <a:latin typeface="#9Slide05 Braxton Regular" panose="03060000000000000000" pitchFamily="66" charset="0"/>
              </a:rPr>
              <a:t>từ</a:t>
            </a:r>
            <a:r>
              <a:rPr lang="en-US" sz="3600" b="1" dirty="0">
                <a:latin typeface="#9Slide05 Braxton Regular" panose="03060000000000000000" pitchFamily="66" charset="0"/>
              </a:rPr>
              <a:t> </a:t>
            </a:r>
            <a:r>
              <a:rPr lang="en-US" sz="3600" b="1" dirty="0" err="1">
                <a:latin typeface="#9Slide05 Braxton Regular" panose="03060000000000000000" pitchFamily="66" charset="0"/>
              </a:rPr>
              <a:t>chỉ</a:t>
            </a:r>
            <a:r>
              <a:rPr lang="en-US" sz="3600" b="1" dirty="0">
                <a:latin typeface="#9Slide05 Braxton Regular" panose="03060000000000000000" pitchFamily="66" charset="0"/>
              </a:rPr>
              <a:t> </a:t>
            </a:r>
            <a:r>
              <a:rPr lang="en-US" sz="3600" b="1" dirty="0" err="1">
                <a:latin typeface="#9Slide05 Braxton Regular" panose="03060000000000000000" pitchFamily="66" charset="0"/>
              </a:rPr>
              <a:t>mức</a:t>
            </a:r>
            <a:r>
              <a:rPr lang="en-US" sz="3600" b="1" dirty="0">
                <a:latin typeface="#9Slide05 Braxton Regular" panose="03060000000000000000" pitchFamily="66" charset="0"/>
              </a:rPr>
              <a:t> </a:t>
            </a:r>
            <a:r>
              <a:rPr lang="en-US" sz="3600" b="1" dirty="0" err="1">
                <a:latin typeface="#9Slide05 Braxton Regular" panose="03060000000000000000" pitchFamily="66" charset="0"/>
              </a:rPr>
              <a:t>độ</a:t>
            </a:r>
            <a:r>
              <a:rPr lang="en-US" sz="3600" b="1" dirty="0">
                <a:latin typeface="#9Slide05 Braxton Regular" panose="03060000000000000000" pitchFamily="66" charset="0"/>
              </a:rPr>
              <a:t>: </a:t>
            </a:r>
            <a:r>
              <a:rPr lang="en-US" sz="3600" dirty="0" err="1">
                <a:latin typeface="#9Slide05 Braxton Regular" panose="03060000000000000000" pitchFamily="66" charset="0"/>
              </a:rPr>
              <a:t>rất</a:t>
            </a:r>
            <a:r>
              <a:rPr lang="en-US" sz="3600" dirty="0">
                <a:latin typeface="#9Slide05 Braxton Regular" panose="03060000000000000000" pitchFamily="66" charset="0"/>
              </a:rPr>
              <a:t>, </a:t>
            </a:r>
            <a:r>
              <a:rPr lang="en-US" sz="3600" dirty="0" err="1">
                <a:latin typeface="#9Slide05 Braxton Regular" panose="03060000000000000000" pitchFamily="66" charset="0"/>
              </a:rPr>
              <a:t>quá</a:t>
            </a:r>
            <a:r>
              <a:rPr lang="en-US" sz="3600" dirty="0">
                <a:latin typeface="#9Slide05 Braxton Regular" panose="03060000000000000000" pitchFamily="66" charset="0"/>
              </a:rPr>
              <a:t>, </a:t>
            </a:r>
            <a:r>
              <a:rPr lang="en-US" sz="3600" dirty="0" err="1">
                <a:latin typeface="#9Slide05 Braxton Regular" panose="03060000000000000000" pitchFamily="66" charset="0"/>
              </a:rPr>
              <a:t>lắm</a:t>
            </a:r>
            <a:r>
              <a:rPr lang="en-US" sz="3600" dirty="0">
                <a:latin typeface="#9Slide05 Braxton Regular" panose="03060000000000000000" pitchFamily="66" charset="0"/>
              </a:rPr>
              <a:t>, </a:t>
            </a:r>
            <a:r>
              <a:rPr lang="en-US" sz="3600" dirty="0" err="1">
                <a:latin typeface="#9Slide05 Braxton Regular" panose="03060000000000000000" pitchFamily="66" charset="0"/>
              </a:rPr>
              <a:t>hơi</a:t>
            </a:r>
            <a:r>
              <a:rPr lang="en-US" sz="3600" dirty="0">
                <a:latin typeface="#9Slide05 Braxton Regular" panose="03060000000000000000" pitchFamily="66" charset="0"/>
              </a:rPr>
              <a:t>, </a:t>
            </a:r>
            <a:r>
              <a:rPr lang="en-US" sz="3600" dirty="0" err="1">
                <a:latin typeface="#9Slide05 Braxton Regular" panose="03060000000000000000" pitchFamily="66" charset="0"/>
              </a:rPr>
              <a:t>cực</a:t>
            </a:r>
            <a:r>
              <a:rPr lang="en-US" sz="3600" dirty="0">
                <a:latin typeface="#9Slide05 Braxton Regular" panose="03060000000000000000" pitchFamily="66" charset="0"/>
              </a:rPr>
              <a:t> </a:t>
            </a:r>
            <a:r>
              <a:rPr lang="en-US" sz="3600" dirty="0" err="1">
                <a:latin typeface="#9Slide05 Braxton Regular" panose="03060000000000000000" pitchFamily="66" charset="0"/>
              </a:rPr>
              <a:t>kì</a:t>
            </a:r>
            <a:r>
              <a:rPr lang="en-US" sz="3600" dirty="0">
                <a:latin typeface="#9Slide05 Braxton Regular" panose="03060000000000000000" pitchFamily="66" charset="0"/>
              </a:rPr>
              <a:t>, …</a:t>
            </a:r>
          </a:p>
          <a:p>
            <a:pPr marL="571500" indent="-571500" algn="just">
              <a:buFont typeface="Arial" panose="020B0604020202020204" pitchFamily="34" charset="0"/>
              <a:buChar char="•"/>
            </a:pPr>
            <a:r>
              <a:rPr lang="en-US" sz="3600" b="1" dirty="0" err="1">
                <a:latin typeface="#9Slide05 Braxton Regular" panose="03060000000000000000" pitchFamily="66" charset="0"/>
              </a:rPr>
              <a:t>Phó</a:t>
            </a:r>
            <a:r>
              <a:rPr lang="en-US" sz="3600" b="1" dirty="0">
                <a:latin typeface="#9Slide05 Braxton Regular" panose="03060000000000000000" pitchFamily="66" charset="0"/>
              </a:rPr>
              <a:t> </a:t>
            </a:r>
            <a:r>
              <a:rPr lang="en-US" sz="3600" b="1" dirty="0" err="1">
                <a:latin typeface="#9Slide05 Braxton Regular" panose="03060000000000000000" pitchFamily="66" charset="0"/>
              </a:rPr>
              <a:t>từ</a:t>
            </a:r>
            <a:r>
              <a:rPr lang="en-US" sz="3600" b="1" dirty="0">
                <a:latin typeface="#9Slide05 Braxton Regular" panose="03060000000000000000" pitchFamily="66" charset="0"/>
              </a:rPr>
              <a:t> </a:t>
            </a:r>
            <a:r>
              <a:rPr lang="en-US" sz="3600" b="1" dirty="0" err="1">
                <a:latin typeface="#9Slide05 Braxton Regular" panose="03060000000000000000" pitchFamily="66" charset="0"/>
              </a:rPr>
              <a:t>chỉ</a:t>
            </a:r>
            <a:r>
              <a:rPr lang="en-US" sz="3600" b="1" dirty="0">
                <a:latin typeface="#9Slide05 Braxton Regular" panose="03060000000000000000" pitchFamily="66" charset="0"/>
              </a:rPr>
              <a:t> </a:t>
            </a:r>
            <a:r>
              <a:rPr lang="en-US" sz="3600" b="1" dirty="0" err="1">
                <a:latin typeface="#9Slide05 Braxton Regular" panose="03060000000000000000" pitchFamily="66" charset="0"/>
              </a:rPr>
              <a:t>kết</a:t>
            </a:r>
            <a:r>
              <a:rPr lang="en-US" sz="3600" b="1" dirty="0">
                <a:latin typeface="#9Slide05 Braxton Regular" panose="03060000000000000000" pitchFamily="66" charset="0"/>
              </a:rPr>
              <a:t> </a:t>
            </a:r>
            <a:r>
              <a:rPr lang="en-US" sz="3600" b="1" dirty="0" err="1">
                <a:latin typeface="#9Slide05 Braxton Regular" panose="03060000000000000000" pitchFamily="66" charset="0"/>
              </a:rPr>
              <a:t>quả</a:t>
            </a:r>
            <a:r>
              <a:rPr lang="en-US" sz="3600" b="1" dirty="0">
                <a:latin typeface="#9Slide05 Braxton Regular" panose="03060000000000000000" pitchFamily="66" charset="0"/>
              </a:rPr>
              <a:t>: </a:t>
            </a:r>
            <a:r>
              <a:rPr lang="en-US" sz="3600" dirty="0" err="1">
                <a:latin typeface="#9Slide05 Braxton Regular" panose="03060000000000000000" pitchFamily="66" charset="0"/>
              </a:rPr>
              <a:t>mất</a:t>
            </a:r>
            <a:r>
              <a:rPr lang="en-US" sz="3600" dirty="0">
                <a:latin typeface="#9Slide05 Braxton Regular" panose="03060000000000000000" pitchFamily="66" charset="0"/>
              </a:rPr>
              <a:t>, </a:t>
            </a:r>
            <a:r>
              <a:rPr lang="en-US" sz="3600" dirty="0" err="1">
                <a:latin typeface="#9Slide05 Braxton Regular" panose="03060000000000000000" pitchFamily="66" charset="0"/>
              </a:rPr>
              <a:t>đi</a:t>
            </a:r>
            <a:r>
              <a:rPr lang="en-US" sz="3600" dirty="0">
                <a:latin typeface="#9Slide05 Braxton Regular" panose="03060000000000000000" pitchFamily="66" charset="0"/>
              </a:rPr>
              <a:t>, </a:t>
            </a:r>
            <a:r>
              <a:rPr lang="en-US" sz="3600" dirty="0" err="1">
                <a:latin typeface="#9Slide05 Braxton Regular" panose="03060000000000000000" pitchFamily="66" charset="0"/>
              </a:rPr>
              <a:t>ra</a:t>
            </a:r>
            <a:r>
              <a:rPr lang="en-US" sz="3600" dirty="0">
                <a:latin typeface="#9Slide05 Braxton Regular" panose="03060000000000000000" pitchFamily="66" charset="0"/>
              </a:rPr>
              <a:t>, …</a:t>
            </a:r>
          </a:p>
          <a:p>
            <a:pPr marL="571500" indent="-571500" algn="just">
              <a:buFont typeface="Arial" panose="020B0604020202020204" pitchFamily="34" charset="0"/>
              <a:buChar char="•"/>
            </a:pPr>
            <a:r>
              <a:rPr lang="en-US" sz="3600" b="1" dirty="0" err="1">
                <a:latin typeface="#9Slide05 Braxton Regular" panose="03060000000000000000" pitchFamily="66" charset="0"/>
              </a:rPr>
              <a:t>Phó</a:t>
            </a:r>
            <a:r>
              <a:rPr lang="en-US" sz="3600" b="1" dirty="0">
                <a:latin typeface="#9Slide05 Braxton Regular" panose="03060000000000000000" pitchFamily="66" charset="0"/>
              </a:rPr>
              <a:t> </a:t>
            </a:r>
            <a:r>
              <a:rPr lang="en-US" sz="3600" b="1" dirty="0" err="1">
                <a:latin typeface="#9Slide05 Braxton Regular" panose="03060000000000000000" pitchFamily="66" charset="0"/>
              </a:rPr>
              <a:t>từ</a:t>
            </a:r>
            <a:r>
              <a:rPr lang="en-US" sz="3600" b="1" dirty="0">
                <a:latin typeface="#9Slide05 Braxton Regular" panose="03060000000000000000" pitchFamily="66" charset="0"/>
              </a:rPr>
              <a:t> </a:t>
            </a:r>
            <a:r>
              <a:rPr lang="en-US" sz="3600" b="1" dirty="0" err="1">
                <a:latin typeface="#9Slide05 Braxton Regular" panose="03060000000000000000" pitchFamily="66" charset="0"/>
              </a:rPr>
              <a:t>chỉ</a:t>
            </a:r>
            <a:r>
              <a:rPr lang="en-US" sz="3600" b="1" dirty="0">
                <a:latin typeface="#9Slide05 Braxton Regular" panose="03060000000000000000" pitchFamily="66" charset="0"/>
              </a:rPr>
              <a:t> </a:t>
            </a:r>
            <a:r>
              <a:rPr lang="en-US" sz="3600" b="1" dirty="0" err="1">
                <a:latin typeface="#9Slide05 Braxton Regular" panose="03060000000000000000" pitchFamily="66" charset="0"/>
              </a:rPr>
              <a:t>khả</a:t>
            </a:r>
            <a:r>
              <a:rPr lang="en-US" sz="3600" b="1" dirty="0">
                <a:latin typeface="#9Slide05 Braxton Regular" panose="03060000000000000000" pitchFamily="66" charset="0"/>
              </a:rPr>
              <a:t> </a:t>
            </a:r>
            <a:r>
              <a:rPr lang="en-US" sz="3600" b="1" dirty="0" err="1">
                <a:latin typeface="#9Slide05 Braxton Regular" panose="03060000000000000000" pitchFamily="66" charset="0"/>
              </a:rPr>
              <a:t>năng</a:t>
            </a:r>
            <a:r>
              <a:rPr lang="en-US" sz="3600" b="1" dirty="0">
                <a:latin typeface="#9Slide05 Braxton Regular" panose="03060000000000000000" pitchFamily="66" charset="0"/>
              </a:rPr>
              <a:t>: </a:t>
            </a:r>
            <a:r>
              <a:rPr lang="en-US" sz="3600" dirty="0" err="1">
                <a:latin typeface="#9Slide05 Braxton Regular" panose="03060000000000000000" pitchFamily="66" charset="0"/>
              </a:rPr>
              <a:t>được</a:t>
            </a:r>
            <a:r>
              <a:rPr lang="en-US" sz="3600" dirty="0">
                <a:latin typeface="#9Slide05 Braxton Regular" panose="03060000000000000000" pitchFamily="66" charset="0"/>
              </a:rPr>
              <a:t>, </a:t>
            </a:r>
            <a:r>
              <a:rPr lang="en-US" sz="3600" dirty="0" err="1">
                <a:latin typeface="#9Slide05 Braxton Regular" panose="03060000000000000000" pitchFamily="66" charset="0"/>
              </a:rPr>
              <a:t>có</a:t>
            </a:r>
            <a:r>
              <a:rPr lang="en-US" sz="3600" dirty="0">
                <a:latin typeface="#9Slide05 Braxton Regular" panose="03060000000000000000" pitchFamily="66" charset="0"/>
              </a:rPr>
              <a:t> </a:t>
            </a:r>
            <a:r>
              <a:rPr lang="en-US" sz="3600" dirty="0" err="1">
                <a:latin typeface="#9Slide05 Braxton Regular" panose="03060000000000000000" pitchFamily="66" charset="0"/>
              </a:rPr>
              <a:t>lẽ</a:t>
            </a:r>
            <a:r>
              <a:rPr lang="en-US" sz="3600" dirty="0">
                <a:latin typeface="#9Slide05 Braxton Regular" panose="03060000000000000000" pitchFamily="66" charset="0"/>
              </a:rPr>
              <a:t>, </a:t>
            </a:r>
            <a:r>
              <a:rPr lang="en-US" sz="3600" dirty="0" err="1">
                <a:latin typeface="#9Slide05 Braxton Regular" panose="03060000000000000000" pitchFamily="66" charset="0"/>
              </a:rPr>
              <a:t>có</a:t>
            </a:r>
            <a:r>
              <a:rPr lang="en-US" sz="3600" dirty="0">
                <a:latin typeface="#9Slide05 Braxton Regular" panose="03060000000000000000" pitchFamily="66" charset="0"/>
              </a:rPr>
              <a:t> </a:t>
            </a:r>
            <a:r>
              <a:rPr lang="en-US" sz="3600" dirty="0" err="1">
                <a:latin typeface="#9Slide05 Braxton Regular" panose="03060000000000000000" pitchFamily="66" charset="0"/>
              </a:rPr>
              <a:t>thể</a:t>
            </a:r>
            <a:r>
              <a:rPr lang="en-US" sz="3600" dirty="0">
                <a:latin typeface="#9Slide05 Braxton Regular" panose="03060000000000000000" pitchFamily="66" charset="0"/>
              </a:rPr>
              <a:t>, …</a:t>
            </a:r>
          </a:p>
        </p:txBody>
      </p:sp>
    </p:spTree>
    <p:extLst>
      <p:ext uri="{BB962C8B-B14F-4D97-AF65-F5344CB8AC3E}">
        <p14:creationId xmlns:p14="http://schemas.microsoft.com/office/powerpoint/2010/main" val="1467038036"/>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Effect transition="in" filter="barn(inVertical)">
                                      <p:cBhvr>
                                        <p:cTn id="15" dur="500"/>
                                        <p:tgtEl>
                                          <p:spTgt spid="1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6">
                                            <p:txEl>
                                              <p:pRg st="1" end="1"/>
                                            </p:txEl>
                                          </p:spTgt>
                                        </p:tgtEl>
                                        <p:attrNameLst>
                                          <p:attrName>style.visibility</p:attrName>
                                        </p:attrNameLst>
                                      </p:cBhvr>
                                      <p:to>
                                        <p:strVal val="visible"/>
                                      </p:to>
                                    </p:set>
                                    <p:animEffect transition="in" filter="barn(inVertical)">
                                      <p:cBhvr>
                                        <p:cTn id="20" dur="500"/>
                                        <p:tgtEl>
                                          <p:spTgt spid="1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6">
                                            <p:txEl>
                                              <p:pRg st="2" end="2"/>
                                            </p:txEl>
                                          </p:spTgt>
                                        </p:tgtEl>
                                        <p:attrNameLst>
                                          <p:attrName>style.visibility</p:attrName>
                                        </p:attrNameLst>
                                      </p:cBhvr>
                                      <p:to>
                                        <p:strVal val="visible"/>
                                      </p:to>
                                    </p:set>
                                    <p:animEffect transition="in" filter="barn(inVertical)">
                                      <p:cBhvr>
                                        <p:cTn id="25" dur="500"/>
                                        <p:tgtEl>
                                          <p:spTgt spid="16">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6">
                                            <p:txEl>
                                              <p:pRg st="3" end="3"/>
                                            </p:txEl>
                                          </p:spTgt>
                                        </p:tgtEl>
                                        <p:attrNameLst>
                                          <p:attrName>style.visibility</p:attrName>
                                        </p:attrNameLst>
                                      </p:cBhvr>
                                      <p:to>
                                        <p:strVal val="visible"/>
                                      </p:to>
                                    </p:set>
                                    <p:animEffect transition="in" filter="barn(inVertical)">
                                      <p:cBhvr>
                                        <p:cTn id="30" dur="500"/>
                                        <p:tgtEl>
                                          <p:spTgt spid="16">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6">
                                            <p:txEl>
                                              <p:pRg st="4" end="4"/>
                                            </p:txEl>
                                          </p:spTgt>
                                        </p:tgtEl>
                                        <p:attrNameLst>
                                          <p:attrName>style.visibility</p:attrName>
                                        </p:attrNameLst>
                                      </p:cBhvr>
                                      <p:to>
                                        <p:strVal val="visible"/>
                                      </p:to>
                                    </p:set>
                                    <p:animEffect transition="in" filter="barn(inVertical)">
                                      <p:cBhvr>
                                        <p:cTn id="35" dur="500"/>
                                        <p:tgtEl>
                                          <p:spTgt spid="16">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6">
                                            <p:txEl>
                                              <p:pRg st="5" end="5"/>
                                            </p:txEl>
                                          </p:spTgt>
                                        </p:tgtEl>
                                        <p:attrNameLst>
                                          <p:attrName>style.visibility</p:attrName>
                                        </p:attrNameLst>
                                      </p:cBhvr>
                                      <p:to>
                                        <p:strVal val="visible"/>
                                      </p:to>
                                    </p:set>
                                    <p:animEffect transition="in" filter="barn(inVertical)">
                                      <p:cBhvr>
                                        <p:cTn id="40" dur="500"/>
                                        <p:tgtEl>
                                          <p:spTgt spid="16">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6">
                                            <p:txEl>
                                              <p:pRg st="6" end="6"/>
                                            </p:txEl>
                                          </p:spTgt>
                                        </p:tgtEl>
                                        <p:attrNameLst>
                                          <p:attrName>style.visibility</p:attrName>
                                        </p:attrNameLst>
                                      </p:cBhvr>
                                      <p:to>
                                        <p:strVal val="visible"/>
                                      </p:to>
                                    </p:set>
                                    <p:animEffect transition="in" filter="barn(inVertical)">
                                      <p:cBhvr>
                                        <p:cTn id="45" dur="500"/>
                                        <p:tgtEl>
                                          <p:spTgt spid="16">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16">
                                            <p:txEl>
                                              <p:pRg st="7" end="7"/>
                                            </p:txEl>
                                          </p:spTgt>
                                        </p:tgtEl>
                                        <p:attrNameLst>
                                          <p:attrName>style.visibility</p:attrName>
                                        </p:attrNameLst>
                                      </p:cBhvr>
                                      <p:to>
                                        <p:strVal val="visible"/>
                                      </p:to>
                                    </p:set>
                                    <p:animEffect transition="in" filter="barn(inVertical)">
                                      <p:cBhvr>
                                        <p:cTn id="50" dur="500"/>
                                        <p:tgtEl>
                                          <p:spTgt spid="16">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16">
                                            <p:txEl>
                                              <p:pRg st="8" end="8"/>
                                            </p:txEl>
                                          </p:spTgt>
                                        </p:tgtEl>
                                        <p:attrNameLst>
                                          <p:attrName>style.visibility</p:attrName>
                                        </p:attrNameLst>
                                      </p:cBhvr>
                                      <p:to>
                                        <p:strVal val="visible"/>
                                      </p:to>
                                    </p:set>
                                    <p:animEffect transition="in" filter="barn(inVertical)">
                                      <p:cBhvr>
                                        <p:cTn id="55" dur="500"/>
                                        <p:tgtEl>
                                          <p:spTgt spid="1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2280DF-A6E0-B6AB-A6E0-9D174C53C3CF}"/>
              </a:ext>
            </a:extLst>
          </p:cNvPr>
          <p:cNvPicPr>
            <a:picLocks noChangeAspect="1"/>
          </p:cNvPicPr>
          <p:nvPr/>
        </p:nvPicPr>
        <p:blipFill>
          <a:blip r:embed="rId3"/>
          <a:stretch>
            <a:fillRect/>
          </a:stretch>
        </p:blipFill>
        <p:spPr>
          <a:xfrm>
            <a:off x="0" y="0"/>
            <a:ext cx="12192000" cy="6858000"/>
          </a:xfrm>
          <a:prstGeom prst="rect">
            <a:avLst/>
          </a:prstGeom>
        </p:spPr>
      </p:pic>
      <p:sp>
        <p:nvSpPr>
          <p:cNvPr id="4" name="矩形 9">
            <a:extLst>
              <a:ext uri="{FF2B5EF4-FFF2-40B4-BE49-F238E27FC236}">
                <a16:creationId xmlns:a16="http://schemas.microsoft.com/office/drawing/2014/main" id="{418DEECF-8285-B590-05F6-48CBD561B235}"/>
              </a:ext>
            </a:extLst>
          </p:cNvPr>
          <p:cNvSpPr/>
          <p:nvPr/>
        </p:nvSpPr>
        <p:spPr>
          <a:xfrm>
            <a:off x="1550471" y="2908175"/>
            <a:ext cx="8925636" cy="1862048"/>
          </a:xfrm>
          <a:prstGeom prst="rect">
            <a:avLst/>
          </a:prstGeom>
          <a:noFill/>
        </p:spPr>
        <p:txBody>
          <a:bodyPr wrap="square">
            <a:spAutoFit/>
          </a:bodyPr>
          <a:lstStyle/>
          <a:p>
            <a:pPr algn="ctr"/>
            <a:r>
              <a:rPr lang="en-US" altLang="zh-CN" sz="11500" b="1" dirty="0">
                <a:solidFill>
                  <a:srgbClr val="00B0F0"/>
                </a:solidFill>
                <a:latin typeface="#9Slide05 SVNBulgary" pitchFamily="2" charset="0"/>
                <a:cs typeface="Times New Roman" pitchFamily="18" charset="0"/>
              </a:rPr>
              <a:t>III. </a:t>
            </a:r>
            <a:r>
              <a:rPr lang="en-US" altLang="zh-CN" sz="11500" b="1" dirty="0" err="1">
                <a:solidFill>
                  <a:srgbClr val="00B0F0"/>
                </a:solidFill>
                <a:latin typeface="#9Slide05 SVNBulgary" pitchFamily="2" charset="0"/>
                <a:cs typeface="Times New Roman" pitchFamily="18" charset="0"/>
              </a:rPr>
              <a:t>Luyện</a:t>
            </a:r>
            <a:r>
              <a:rPr lang="en-US" altLang="zh-CN" sz="11500" b="1" dirty="0">
                <a:solidFill>
                  <a:srgbClr val="00B0F0"/>
                </a:solidFill>
                <a:latin typeface="#9Slide05 SVNBulgary" pitchFamily="2" charset="0"/>
                <a:cs typeface="Times New Roman" pitchFamily="18" charset="0"/>
              </a:rPr>
              <a:t> </a:t>
            </a:r>
            <a:r>
              <a:rPr lang="en-US" altLang="zh-CN" sz="11500" b="1" dirty="0" err="1">
                <a:solidFill>
                  <a:srgbClr val="00B0F0"/>
                </a:solidFill>
                <a:latin typeface="#9Slide05 SVNBulgary" pitchFamily="2" charset="0"/>
                <a:cs typeface="Times New Roman" pitchFamily="18" charset="0"/>
              </a:rPr>
              <a:t>tập</a:t>
            </a:r>
            <a:endParaRPr lang="zh-CN" altLang="en-US" sz="11500" dirty="0">
              <a:solidFill>
                <a:srgbClr val="92D050"/>
              </a:solidFill>
              <a:latin typeface="#9Slide05 SVNBulgary" pitchFamily="2" charset="0"/>
              <a:cs typeface="Times New Roman" pitchFamily="18" charset="0"/>
            </a:endParaRPr>
          </a:p>
        </p:txBody>
      </p:sp>
    </p:spTree>
    <p:extLst>
      <p:ext uri="{BB962C8B-B14F-4D97-AF65-F5344CB8AC3E}">
        <p14:creationId xmlns:p14="http://schemas.microsoft.com/office/powerpoint/2010/main" val="90416801"/>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A8E0DD"/>
        </a:solidFill>
        <a:effectLst/>
      </p:bgPr>
    </p:bg>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9DFF8BAE-14CD-4BD7-B5EE-BA6ACC6A30B2}"/>
              </a:ext>
            </a:extLst>
          </p:cNvPr>
          <p:cNvGrpSpPr/>
          <p:nvPr/>
        </p:nvGrpSpPr>
        <p:grpSpPr>
          <a:xfrm>
            <a:off x="268803" y="252675"/>
            <a:ext cx="11654393" cy="6352650"/>
            <a:chOff x="883920" y="746760"/>
            <a:chExt cx="10683239" cy="5958839"/>
          </a:xfrm>
        </p:grpSpPr>
        <p:sp>
          <p:nvSpPr>
            <p:cNvPr id="3" name="矩形 2">
              <a:extLst>
                <a:ext uri="{FF2B5EF4-FFF2-40B4-BE49-F238E27FC236}">
                  <a16:creationId xmlns:a16="http://schemas.microsoft.com/office/drawing/2014/main" id="{48EC078D-EEED-4290-AA0F-B8456D42851A}"/>
                </a:ext>
              </a:extLst>
            </p:cNvPr>
            <p:cNvSpPr/>
            <p:nvPr/>
          </p:nvSpPr>
          <p:spPr>
            <a:xfrm>
              <a:off x="1097280" y="1006458"/>
              <a:ext cx="10469879" cy="5699141"/>
            </a:xfrm>
            <a:prstGeom prst="rect">
              <a:avLst/>
            </a:prstGeom>
            <a:solidFill>
              <a:srgbClr val="71B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D1E61AEE-9068-4300-8108-3407A6AFD9D7}"/>
                </a:ext>
              </a:extLst>
            </p:cNvPr>
            <p:cNvSpPr/>
            <p:nvPr/>
          </p:nvSpPr>
          <p:spPr>
            <a:xfrm>
              <a:off x="883920" y="746760"/>
              <a:ext cx="10500360" cy="5745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Group 22">
            <a:extLst>
              <a:ext uri="{FF2B5EF4-FFF2-40B4-BE49-F238E27FC236}">
                <a16:creationId xmlns:a16="http://schemas.microsoft.com/office/drawing/2014/main" id="{17341117-420C-B5CA-1A26-3963B4ABD001}"/>
              </a:ext>
            </a:extLst>
          </p:cNvPr>
          <p:cNvGrpSpPr/>
          <p:nvPr/>
        </p:nvGrpSpPr>
        <p:grpSpPr>
          <a:xfrm>
            <a:off x="872194" y="2473923"/>
            <a:ext cx="10447611" cy="983806"/>
            <a:chOff x="1255475" y="1871722"/>
            <a:chExt cx="13435585" cy="1025959"/>
          </a:xfrm>
        </p:grpSpPr>
        <p:sp>
          <p:nvSpPr>
            <p:cNvPr id="74" name="Shape 197">
              <a:extLst>
                <a:ext uri="{FF2B5EF4-FFF2-40B4-BE49-F238E27FC236}">
                  <a16:creationId xmlns:a16="http://schemas.microsoft.com/office/drawing/2014/main" id="{BC45E613-34F1-4DEC-96AB-8DD0E0275701}"/>
                </a:ext>
              </a:extLst>
            </p:cNvPr>
            <p:cNvSpPr/>
            <p:nvPr/>
          </p:nvSpPr>
          <p:spPr>
            <a:xfrm>
              <a:off x="2055831" y="1871722"/>
              <a:ext cx="12635229" cy="1011080"/>
            </a:xfrm>
            <a:prstGeom prst="roundRect">
              <a:avLst>
                <a:gd name="adj" fmla="val 15000"/>
              </a:avLst>
            </a:pr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7">
                <a:latin typeface="#9Slide03 AmpleSoft" panose="02000000000000000000" pitchFamily="2" charset="0"/>
                <a:ea typeface="微软雅黑" panose="020B0503020204020204" pitchFamily="34" charset="-122"/>
                <a:sym typeface="Arial" panose="020B0604020202020204" pitchFamily="34" charset="0"/>
              </a:endParaRPr>
            </a:p>
          </p:txBody>
        </p:sp>
        <p:sp>
          <p:nvSpPr>
            <p:cNvPr id="75" name="Shape 198">
              <a:extLst>
                <a:ext uri="{FF2B5EF4-FFF2-40B4-BE49-F238E27FC236}">
                  <a16:creationId xmlns:a16="http://schemas.microsoft.com/office/drawing/2014/main" id="{49165910-FE41-4082-915E-D9E156940640}"/>
                </a:ext>
              </a:extLst>
            </p:cNvPr>
            <p:cNvSpPr/>
            <p:nvPr/>
          </p:nvSpPr>
          <p:spPr>
            <a:xfrm>
              <a:off x="1255475" y="1886602"/>
              <a:ext cx="1283500" cy="1011079"/>
            </a:xfrm>
            <a:prstGeom prst="roundRect">
              <a:avLst>
                <a:gd name="adj" fmla="val 15000"/>
              </a:avLst>
            </a:prstGeom>
            <a:solidFill>
              <a:srgbClr val="9E84AB"/>
            </a:solidFill>
            <a:ln w="12700" cap="flat">
              <a:noFill/>
              <a:miter lim="400000"/>
            </a:ln>
            <a:effectLst/>
          </p:spPr>
          <p:txBody>
            <a:bodyPr wrap="square" lIns="0" tIns="0" rIns="0" bIns="0" numCol="1" anchor="ctr">
              <a:noAutofit/>
            </a:bodyPr>
            <a:lstStyle/>
            <a:p>
              <a:pPr lvl="0" algn="ctr">
                <a:defRPr sz="3600">
                  <a:solidFill>
                    <a:srgbClr val="FFFFFF"/>
                  </a:solidFill>
                </a:defRPr>
              </a:pPr>
              <a:r>
                <a:rPr lang="en-US" sz="3200" dirty="0">
                  <a:latin typeface="#9Slide03 AmpleSoft" panose="02000000000000000000" pitchFamily="2" charset="0"/>
                  <a:ea typeface="微软雅黑" panose="020B0503020204020204" pitchFamily="34" charset="-122"/>
                  <a:cs typeface="Times New Roman" pitchFamily="18" charset="0"/>
                  <a:sym typeface="Arial" panose="020B0604020202020204" pitchFamily="34" charset="0"/>
                </a:rPr>
                <a:t>(1)</a:t>
              </a:r>
              <a:endParaRPr sz="3200" dirty="0">
                <a:latin typeface="#9Slide03 AmpleSoft" panose="02000000000000000000" pitchFamily="2" charset="0"/>
                <a:ea typeface="微软雅黑" panose="020B0503020204020204" pitchFamily="34" charset="-122"/>
                <a:cs typeface="Times New Roman" pitchFamily="18" charset="0"/>
                <a:sym typeface="Arial" panose="020B0604020202020204" pitchFamily="34" charset="0"/>
              </a:endParaRPr>
            </a:p>
          </p:txBody>
        </p:sp>
        <p:sp>
          <p:nvSpPr>
            <p:cNvPr id="80" name="Rectangle 79"/>
            <p:cNvSpPr/>
            <p:nvPr/>
          </p:nvSpPr>
          <p:spPr>
            <a:xfrm>
              <a:off x="2838298" y="2071889"/>
              <a:ext cx="8119918" cy="609831"/>
            </a:xfrm>
            <a:prstGeom prst="rect">
              <a:avLst/>
            </a:prstGeom>
          </p:spPr>
          <p:txBody>
            <a:bodyPr wrap="square">
              <a:spAutoFit/>
            </a:bodyPr>
            <a:lstStyle/>
            <a:p>
              <a:pPr algn="just"/>
              <a:r>
                <a:rPr lang="en-US" sz="3200" dirty="0">
                  <a:latin typeface="#9Slide03 AmpleSoft" panose="02000000000000000000" pitchFamily="2" charset="0"/>
                </a:rPr>
                <a:t>GV </a:t>
              </a:r>
              <a:r>
                <a:rPr lang="en-US" sz="3200" dirty="0" err="1">
                  <a:latin typeface="#9Slide03 AmpleSoft" panose="02000000000000000000" pitchFamily="2" charset="0"/>
                </a:rPr>
                <a:t>chiếu</a:t>
              </a:r>
              <a:r>
                <a:rPr lang="en-US" sz="3200" dirty="0">
                  <a:latin typeface="#9Slide03 AmpleSoft" panose="02000000000000000000" pitchFamily="2" charset="0"/>
                </a:rPr>
                <a:t> </a:t>
              </a:r>
              <a:r>
                <a:rPr lang="en-US" sz="3200" dirty="0" err="1">
                  <a:latin typeface="#9Slide03 AmpleSoft" panose="02000000000000000000" pitchFamily="2" charset="0"/>
                </a:rPr>
                <a:t>các</a:t>
              </a:r>
              <a:r>
                <a:rPr lang="en-US" sz="3200" dirty="0">
                  <a:latin typeface="#9Slide03 AmpleSoft" panose="02000000000000000000" pitchFamily="2" charset="0"/>
                </a:rPr>
                <a:t> </a:t>
              </a:r>
              <a:r>
                <a:rPr lang="en-US" sz="3200" dirty="0" err="1">
                  <a:latin typeface="#9Slide03 AmpleSoft" panose="02000000000000000000" pitchFamily="2" charset="0"/>
                </a:rPr>
                <a:t>câu</a:t>
              </a:r>
              <a:r>
                <a:rPr lang="en-US" sz="3200" dirty="0">
                  <a:latin typeface="#9Slide03 AmpleSoft" panose="02000000000000000000" pitchFamily="2" charset="0"/>
                </a:rPr>
                <a:t> </a:t>
              </a:r>
              <a:r>
                <a:rPr lang="en-US" sz="3200" dirty="0" err="1">
                  <a:latin typeface="#9Slide03 AmpleSoft" panose="02000000000000000000" pitchFamily="2" charset="0"/>
                </a:rPr>
                <a:t>chứa</a:t>
              </a:r>
              <a:r>
                <a:rPr lang="en-US" sz="3200" dirty="0">
                  <a:latin typeface="#9Slide03 AmpleSoft" panose="02000000000000000000" pitchFamily="2" charset="0"/>
                </a:rPr>
                <a:t> </a:t>
              </a:r>
              <a:r>
                <a:rPr lang="en-US" sz="3200" dirty="0" err="1">
                  <a:latin typeface="#9Slide03 AmpleSoft" panose="02000000000000000000" pitchFamily="2" charset="0"/>
                </a:rPr>
                <a:t>phó</a:t>
              </a:r>
              <a:r>
                <a:rPr lang="en-US" sz="3200" dirty="0">
                  <a:latin typeface="#9Slide03 AmpleSoft" panose="02000000000000000000" pitchFamily="2" charset="0"/>
                </a:rPr>
                <a:t> </a:t>
              </a:r>
              <a:r>
                <a:rPr lang="en-US" sz="3200" dirty="0" err="1">
                  <a:latin typeface="#9Slide03 AmpleSoft" panose="02000000000000000000" pitchFamily="2" charset="0"/>
                </a:rPr>
                <a:t>từ</a:t>
              </a:r>
              <a:endParaRPr lang="vi-VN" sz="3200" dirty="0">
                <a:latin typeface="#9Slide03 AmpleSoft" panose="02000000000000000000" pitchFamily="2" charset="0"/>
              </a:endParaRPr>
            </a:p>
          </p:txBody>
        </p:sp>
      </p:grpSp>
      <p:grpSp>
        <p:nvGrpSpPr>
          <p:cNvPr id="5" name="组合 4">
            <a:extLst>
              <a:ext uri="{FF2B5EF4-FFF2-40B4-BE49-F238E27FC236}">
                <a16:creationId xmlns:a16="http://schemas.microsoft.com/office/drawing/2014/main" id="{53482BA0-D5F1-512A-DFD2-AFC4A3F01E38}"/>
              </a:ext>
            </a:extLst>
          </p:cNvPr>
          <p:cNvGrpSpPr/>
          <p:nvPr/>
        </p:nvGrpSpPr>
        <p:grpSpPr>
          <a:xfrm>
            <a:off x="2192528" y="627859"/>
            <a:ext cx="7847462" cy="1069846"/>
            <a:chOff x="5083154" y="306809"/>
            <a:chExt cx="2063789" cy="904351"/>
          </a:xfrm>
        </p:grpSpPr>
        <p:sp>
          <p:nvSpPr>
            <p:cNvPr id="6" name="矩形 5">
              <a:extLst>
                <a:ext uri="{FF2B5EF4-FFF2-40B4-BE49-F238E27FC236}">
                  <a16:creationId xmlns:a16="http://schemas.microsoft.com/office/drawing/2014/main" id="{ABE6F9C1-2B19-E478-5ECA-DF8C257CE2DA}"/>
                </a:ext>
              </a:extLst>
            </p:cNvPr>
            <p:cNvSpPr/>
            <p:nvPr/>
          </p:nvSpPr>
          <p:spPr>
            <a:xfrm>
              <a:off x="5083154" y="441310"/>
              <a:ext cx="2063789" cy="598383"/>
            </a:xfrm>
            <a:prstGeom prst="rect">
              <a:avLst/>
            </a:prstGeom>
            <a:noFill/>
          </p:spPr>
          <p:txBody>
            <a:bodyPr wrap="square">
              <a:spAutoFit/>
            </a:bodyPr>
            <a:lstStyle/>
            <a:p>
              <a:pPr algn="ctr"/>
              <a:r>
                <a:rPr lang="en-US" altLang="zh-CN" sz="4000" b="1" spc="600" dirty="0" err="1">
                  <a:solidFill>
                    <a:srgbClr val="FF0000"/>
                  </a:solidFill>
                  <a:latin typeface="#9Slide04 SFU Belle" panose="00000400000000000000" pitchFamily="2" charset="0"/>
                  <a:ea typeface="微软雅黑" panose="020B0503020204020204" pitchFamily="34" charset="-122"/>
                  <a:cs typeface="Times New Roman" pitchFamily="18" charset="0"/>
                </a:rPr>
                <a:t>Nhanh</a:t>
              </a:r>
              <a:r>
                <a:rPr lang="en-US" altLang="zh-CN" sz="4000" b="1" spc="600" dirty="0">
                  <a:solidFill>
                    <a:srgbClr val="FF0000"/>
                  </a:solidFill>
                  <a:latin typeface="#9Slide04 SFU Belle" panose="00000400000000000000" pitchFamily="2" charset="0"/>
                  <a:ea typeface="微软雅黑" panose="020B0503020204020204" pitchFamily="34" charset="-122"/>
                  <a:cs typeface="Times New Roman" pitchFamily="18" charset="0"/>
                </a:rPr>
                <a:t> </a:t>
              </a:r>
              <a:r>
                <a:rPr lang="en-US" altLang="zh-CN" sz="4000" b="1" spc="600" dirty="0" err="1">
                  <a:solidFill>
                    <a:srgbClr val="FF0000"/>
                  </a:solidFill>
                  <a:latin typeface="#9Slide04 SFU Belle" panose="00000400000000000000" pitchFamily="2" charset="0"/>
                  <a:ea typeface="微软雅黑" panose="020B0503020204020204" pitchFamily="34" charset="-122"/>
                  <a:cs typeface="Times New Roman" pitchFamily="18" charset="0"/>
                </a:rPr>
                <a:t>tay</a:t>
              </a:r>
              <a:r>
                <a:rPr lang="en-US" altLang="zh-CN" sz="4000" b="1" spc="600" dirty="0">
                  <a:solidFill>
                    <a:srgbClr val="FF0000"/>
                  </a:solidFill>
                  <a:latin typeface="#9Slide04 SFU Belle" panose="00000400000000000000" pitchFamily="2" charset="0"/>
                  <a:ea typeface="微软雅黑" panose="020B0503020204020204" pitchFamily="34" charset="-122"/>
                  <a:cs typeface="Times New Roman" pitchFamily="18" charset="0"/>
                </a:rPr>
                <a:t>, </a:t>
              </a:r>
              <a:r>
                <a:rPr lang="en-US" altLang="zh-CN" sz="4000" b="1" spc="600" dirty="0" err="1">
                  <a:solidFill>
                    <a:srgbClr val="FF0000"/>
                  </a:solidFill>
                  <a:latin typeface="#9Slide04 SFU Belle" panose="00000400000000000000" pitchFamily="2" charset="0"/>
                  <a:ea typeface="微软雅黑" panose="020B0503020204020204" pitchFamily="34" charset="-122"/>
                  <a:cs typeface="Times New Roman" pitchFamily="18" charset="0"/>
                </a:rPr>
                <a:t>lẹ</a:t>
              </a:r>
              <a:r>
                <a:rPr lang="en-US" altLang="zh-CN" sz="4000" b="1" spc="600" dirty="0">
                  <a:solidFill>
                    <a:srgbClr val="FF0000"/>
                  </a:solidFill>
                  <a:latin typeface="#9Slide04 SFU Belle" panose="00000400000000000000" pitchFamily="2" charset="0"/>
                  <a:ea typeface="微软雅黑" panose="020B0503020204020204" pitchFamily="34" charset="-122"/>
                  <a:cs typeface="Times New Roman" pitchFamily="18" charset="0"/>
                </a:rPr>
                <a:t> </a:t>
              </a:r>
              <a:r>
                <a:rPr lang="en-US" altLang="zh-CN" sz="4000" b="1" spc="600" dirty="0" err="1">
                  <a:solidFill>
                    <a:srgbClr val="FF0000"/>
                  </a:solidFill>
                  <a:latin typeface="#9Slide04 SFU Belle" panose="00000400000000000000" pitchFamily="2" charset="0"/>
                  <a:ea typeface="微软雅黑" panose="020B0503020204020204" pitchFamily="34" charset="-122"/>
                  <a:cs typeface="Times New Roman" pitchFamily="18" charset="0"/>
                </a:rPr>
                <a:t>mắt</a:t>
              </a:r>
              <a:endParaRPr lang="zh-CN" altLang="en-US" sz="4000" b="1" dirty="0">
                <a:solidFill>
                  <a:srgbClr val="FF0000"/>
                </a:solidFill>
                <a:latin typeface="#9Slide04 SFU Belle" panose="00000400000000000000" pitchFamily="2" charset="0"/>
                <a:cs typeface="Times New Roman" pitchFamily="18" charset="0"/>
              </a:endParaRPr>
            </a:p>
          </p:txBody>
        </p:sp>
        <p:cxnSp>
          <p:nvCxnSpPr>
            <p:cNvPr id="7" name="直接连接符 6">
              <a:extLst>
                <a:ext uri="{FF2B5EF4-FFF2-40B4-BE49-F238E27FC236}">
                  <a16:creationId xmlns:a16="http://schemas.microsoft.com/office/drawing/2014/main" id="{A5E17723-8312-7B27-172D-057609744BEE}"/>
                </a:ext>
              </a:extLst>
            </p:cNvPr>
            <p:cNvCxnSpPr>
              <a:cxnSpLocks/>
            </p:cNvCxnSpPr>
            <p:nvPr/>
          </p:nvCxnSpPr>
          <p:spPr>
            <a:xfrm>
              <a:off x="5314949" y="332323"/>
              <a:ext cx="800100" cy="0"/>
            </a:xfrm>
            <a:prstGeom prst="line">
              <a:avLst/>
            </a:prstGeom>
            <a:ln w="76200">
              <a:solidFill>
                <a:srgbClr val="9E84AB"/>
              </a:solidFil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F1629BDC-3BD2-E11D-C5E6-FECBDD831955}"/>
                </a:ext>
              </a:extLst>
            </p:cNvPr>
            <p:cNvCxnSpPr>
              <a:cxnSpLocks/>
            </p:cNvCxnSpPr>
            <p:nvPr/>
          </p:nvCxnSpPr>
          <p:spPr>
            <a:xfrm>
              <a:off x="6088379" y="333189"/>
              <a:ext cx="800100" cy="0"/>
            </a:xfrm>
            <a:prstGeom prst="line">
              <a:avLst/>
            </a:prstGeom>
            <a:ln w="76200">
              <a:solidFill>
                <a:srgbClr val="FFE082"/>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2662D52F-0A09-E56D-4D33-77E842B25D63}"/>
                </a:ext>
              </a:extLst>
            </p:cNvPr>
            <p:cNvCxnSpPr>
              <a:cxnSpLocks/>
            </p:cNvCxnSpPr>
            <p:nvPr/>
          </p:nvCxnSpPr>
          <p:spPr>
            <a:xfrm>
              <a:off x="5314949" y="1199940"/>
              <a:ext cx="800100" cy="0"/>
            </a:xfrm>
            <a:prstGeom prst="line">
              <a:avLst/>
            </a:prstGeom>
            <a:ln w="76200">
              <a:solidFill>
                <a:srgbClr val="FFE082"/>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996091BA-8E18-7406-6DCD-5DFB1AB0C1F0}"/>
                </a:ext>
              </a:extLst>
            </p:cNvPr>
            <p:cNvCxnSpPr>
              <a:cxnSpLocks/>
            </p:cNvCxnSpPr>
            <p:nvPr/>
          </p:nvCxnSpPr>
          <p:spPr>
            <a:xfrm>
              <a:off x="6088379" y="1193184"/>
              <a:ext cx="800100" cy="0"/>
            </a:xfrm>
            <a:prstGeom prst="line">
              <a:avLst/>
            </a:prstGeom>
            <a:ln w="76200">
              <a:solidFill>
                <a:srgbClr val="9E84AB"/>
              </a:solidFill>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0A65BB0E-BB64-15DC-E65F-616DBC9277AD}"/>
                </a:ext>
              </a:extLst>
            </p:cNvPr>
            <p:cNvCxnSpPr>
              <a:cxnSpLocks/>
            </p:cNvCxnSpPr>
            <p:nvPr/>
          </p:nvCxnSpPr>
          <p:spPr>
            <a:xfrm>
              <a:off x="5326073" y="306809"/>
              <a:ext cx="0" cy="904351"/>
            </a:xfrm>
            <a:prstGeom prst="line">
              <a:avLst/>
            </a:prstGeom>
            <a:ln w="76200">
              <a:solidFill>
                <a:srgbClr val="F59FB2"/>
              </a:soli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F5B63BD2-1341-5913-726F-A9B5DB3F1DA9}"/>
                </a:ext>
              </a:extLst>
            </p:cNvPr>
            <p:cNvCxnSpPr>
              <a:cxnSpLocks/>
            </p:cNvCxnSpPr>
            <p:nvPr/>
          </p:nvCxnSpPr>
          <p:spPr>
            <a:xfrm>
              <a:off x="6885743" y="306809"/>
              <a:ext cx="0" cy="904351"/>
            </a:xfrm>
            <a:prstGeom prst="line">
              <a:avLst/>
            </a:prstGeom>
            <a:ln w="76200">
              <a:solidFill>
                <a:srgbClr val="F59FB2"/>
              </a:solidFill>
            </a:ln>
          </p:spPr>
          <p:style>
            <a:lnRef idx="1">
              <a:schemeClr val="accent1"/>
            </a:lnRef>
            <a:fillRef idx="0">
              <a:schemeClr val="accent1"/>
            </a:fillRef>
            <a:effectRef idx="0">
              <a:schemeClr val="accent1"/>
            </a:effectRef>
            <a:fontRef idx="minor">
              <a:schemeClr val="tx1"/>
            </a:fontRef>
          </p:style>
        </p:cxnSp>
      </p:grpSp>
      <p:grpSp>
        <p:nvGrpSpPr>
          <p:cNvPr id="13" name="组合 44">
            <a:extLst>
              <a:ext uri="{FF2B5EF4-FFF2-40B4-BE49-F238E27FC236}">
                <a16:creationId xmlns:a16="http://schemas.microsoft.com/office/drawing/2014/main" id="{37F07E3A-088E-E3E3-E11E-2C17B7B6737A}"/>
              </a:ext>
            </a:extLst>
          </p:cNvPr>
          <p:cNvGrpSpPr/>
          <p:nvPr/>
        </p:nvGrpSpPr>
        <p:grpSpPr>
          <a:xfrm rot="825580">
            <a:off x="9477138" y="686628"/>
            <a:ext cx="821708" cy="1018331"/>
            <a:chOff x="5657028" y="3192069"/>
            <a:chExt cx="1059004" cy="1389624"/>
          </a:xfrm>
        </p:grpSpPr>
        <p:sp>
          <p:nvSpPr>
            <p:cNvPr id="14" name="Oval 9">
              <a:extLst>
                <a:ext uri="{FF2B5EF4-FFF2-40B4-BE49-F238E27FC236}">
                  <a16:creationId xmlns:a16="http://schemas.microsoft.com/office/drawing/2014/main" id="{C9EDD976-E95D-7064-6FAF-F8ECF04772A9}"/>
                </a:ext>
              </a:extLst>
            </p:cNvPr>
            <p:cNvSpPr/>
            <p:nvPr/>
          </p:nvSpPr>
          <p:spPr>
            <a:xfrm>
              <a:off x="6147440" y="4332447"/>
              <a:ext cx="249246" cy="249246"/>
            </a:xfrm>
            <a:prstGeom prst="ellipse">
              <a:avLst/>
            </a:prstGeom>
            <a:solidFill>
              <a:srgbClr val="71B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Teardrop 16">
              <a:extLst>
                <a:ext uri="{FF2B5EF4-FFF2-40B4-BE49-F238E27FC236}">
                  <a16:creationId xmlns:a16="http://schemas.microsoft.com/office/drawing/2014/main" id="{516B6E17-7FEA-A995-27A7-3866835B5392}"/>
                </a:ext>
              </a:extLst>
            </p:cNvPr>
            <p:cNvSpPr/>
            <p:nvPr/>
          </p:nvSpPr>
          <p:spPr>
            <a:xfrm rot="13500000" flipH="1">
              <a:off x="5828093" y="3208682"/>
              <a:ext cx="887939" cy="887939"/>
            </a:xfrm>
            <a:prstGeom prst="teardrop">
              <a:avLst/>
            </a:prstGeom>
            <a:solidFill>
              <a:srgbClr val="71BAB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Oval 9">
              <a:extLst>
                <a:ext uri="{FF2B5EF4-FFF2-40B4-BE49-F238E27FC236}">
                  <a16:creationId xmlns:a16="http://schemas.microsoft.com/office/drawing/2014/main" id="{1669FFBD-5F86-2D8E-B531-74A3563E8865}"/>
                </a:ext>
              </a:extLst>
            </p:cNvPr>
            <p:cNvSpPr/>
            <p:nvPr/>
          </p:nvSpPr>
          <p:spPr>
            <a:xfrm>
              <a:off x="5976375" y="4315834"/>
              <a:ext cx="249246" cy="249246"/>
            </a:xfrm>
            <a:prstGeom prst="ellipse">
              <a:avLst/>
            </a:prstGeom>
            <a:solidFill>
              <a:srgbClr val="F59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Teardrop 16">
              <a:extLst>
                <a:ext uri="{FF2B5EF4-FFF2-40B4-BE49-F238E27FC236}">
                  <a16:creationId xmlns:a16="http://schemas.microsoft.com/office/drawing/2014/main" id="{0AD803DD-705F-63B3-E553-5B49BB996766}"/>
                </a:ext>
              </a:extLst>
            </p:cNvPr>
            <p:cNvSpPr/>
            <p:nvPr/>
          </p:nvSpPr>
          <p:spPr>
            <a:xfrm rot="13500000" flipH="1">
              <a:off x="5657028" y="3192069"/>
              <a:ext cx="887939" cy="887939"/>
            </a:xfrm>
            <a:prstGeom prst="teardrop">
              <a:avLst/>
            </a:prstGeom>
            <a:solidFill>
              <a:srgbClr val="F59FB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 name="组合 49">
            <a:extLst>
              <a:ext uri="{FF2B5EF4-FFF2-40B4-BE49-F238E27FC236}">
                <a16:creationId xmlns:a16="http://schemas.microsoft.com/office/drawing/2014/main" id="{C9FCA09D-029D-C8B2-AE2A-89AB2F5B8FF7}"/>
              </a:ext>
            </a:extLst>
          </p:cNvPr>
          <p:cNvGrpSpPr/>
          <p:nvPr/>
        </p:nvGrpSpPr>
        <p:grpSpPr>
          <a:xfrm rot="19552414">
            <a:off x="1944061" y="632032"/>
            <a:ext cx="768673" cy="1061498"/>
            <a:chOff x="5657028" y="3192069"/>
            <a:chExt cx="1059004" cy="1389624"/>
          </a:xfrm>
        </p:grpSpPr>
        <p:sp>
          <p:nvSpPr>
            <p:cNvPr id="19" name="Oval 9">
              <a:extLst>
                <a:ext uri="{FF2B5EF4-FFF2-40B4-BE49-F238E27FC236}">
                  <a16:creationId xmlns:a16="http://schemas.microsoft.com/office/drawing/2014/main" id="{16135009-9E4B-B681-184F-09E84358B6B7}"/>
                </a:ext>
              </a:extLst>
            </p:cNvPr>
            <p:cNvSpPr/>
            <p:nvPr/>
          </p:nvSpPr>
          <p:spPr>
            <a:xfrm>
              <a:off x="6147440" y="4332447"/>
              <a:ext cx="249246" cy="249246"/>
            </a:xfrm>
            <a:prstGeom prst="ellipse">
              <a:avLst/>
            </a:prstGeom>
            <a:solidFill>
              <a:srgbClr val="71B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Teardrop 16">
              <a:extLst>
                <a:ext uri="{FF2B5EF4-FFF2-40B4-BE49-F238E27FC236}">
                  <a16:creationId xmlns:a16="http://schemas.microsoft.com/office/drawing/2014/main" id="{B1B093E1-3CFD-8414-6034-42AE25847475}"/>
                </a:ext>
              </a:extLst>
            </p:cNvPr>
            <p:cNvSpPr/>
            <p:nvPr/>
          </p:nvSpPr>
          <p:spPr>
            <a:xfrm rot="13500000" flipH="1">
              <a:off x="5828093" y="3208682"/>
              <a:ext cx="887939" cy="887939"/>
            </a:xfrm>
            <a:prstGeom prst="teardrop">
              <a:avLst/>
            </a:prstGeom>
            <a:solidFill>
              <a:srgbClr val="71BAB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Oval 9">
              <a:extLst>
                <a:ext uri="{FF2B5EF4-FFF2-40B4-BE49-F238E27FC236}">
                  <a16:creationId xmlns:a16="http://schemas.microsoft.com/office/drawing/2014/main" id="{048DD875-BC91-DDBE-724D-C381C079DCAA}"/>
                </a:ext>
              </a:extLst>
            </p:cNvPr>
            <p:cNvSpPr/>
            <p:nvPr/>
          </p:nvSpPr>
          <p:spPr>
            <a:xfrm>
              <a:off x="5976375" y="4315834"/>
              <a:ext cx="249246" cy="249246"/>
            </a:xfrm>
            <a:prstGeom prst="ellipse">
              <a:avLst/>
            </a:prstGeom>
            <a:solidFill>
              <a:srgbClr val="FFE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Teardrop 16">
              <a:extLst>
                <a:ext uri="{FF2B5EF4-FFF2-40B4-BE49-F238E27FC236}">
                  <a16:creationId xmlns:a16="http://schemas.microsoft.com/office/drawing/2014/main" id="{81CFDEE8-4E3B-B319-6E5E-C512446BADDD}"/>
                </a:ext>
              </a:extLst>
            </p:cNvPr>
            <p:cNvSpPr/>
            <p:nvPr/>
          </p:nvSpPr>
          <p:spPr>
            <a:xfrm rot="13500000" flipH="1">
              <a:off x="5657028" y="3192069"/>
              <a:ext cx="887939" cy="887939"/>
            </a:xfrm>
            <a:prstGeom prst="teardrop">
              <a:avLst/>
            </a:prstGeom>
            <a:solidFill>
              <a:srgbClr val="FFE08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4" name="Group 23">
            <a:extLst>
              <a:ext uri="{FF2B5EF4-FFF2-40B4-BE49-F238E27FC236}">
                <a16:creationId xmlns:a16="http://schemas.microsoft.com/office/drawing/2014/main" id="{12A5C346-2BC8-224C-D547-3F53E7C67373}"/>
              </a:ext>
            </a:extLst>
          </p:cNvPr>
          <p:cNvGrpSpPr/>
          <p:nvPr/>
        </p:nvGrpSpPr>
        <p:grpSpPr>
          <a:xfrm>
            <a:off x="872194" y="3748271"/>
            <a:ext cx="10447611" cy="983806"/>
            <a:chOff x="1255475" y="1871722"/>
            <a:chExt cx="13435585" cy="1025959"/>
          </a:xfrm>
        </p:grpSpPr>
        <p:sp>
          <p:nvSpPr>
            <p:cNvPr id="25" name="Shape 197">
              <a:extLst>
                <a:ext uri="{FF2B5EF4-FFF2-40B4-BE49-F238E27FC236}">
                  <a16:creationId xmlns:a16="http://schemas.microsoft.com/office/drawing/2014/main" id="{2DD68468-B9CD-97CD-3328-AC1A1D3292F9}"/>
                </a:ext>
              </a:extLst>
            </p:cNvPr>
            <p:cNvSpPr/>
            <p:nvPr/>
          </p:nvSpPr>
          <p:spPr>
            <a:xfrm>
              <a:off x="2055831" y="1871722"/>
              <a:ext cx="12635229" cy="1011080"/>
            </a:xfrm>
            <a:prstGeom prst="roundRect">
              <a:avLst>
                <a:gd name="adj" fmla="val 15000"/>
              </a:avLst>
            </a:pr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7">
                <a:latin typeface="#9Slide03 AmpleSoft" panose="02000000000000000000" pitchFamily="2" charset="0"/>
                <a:ea typeface="微软雅黑" panose="020B0503020204020204" pitchFamily="34" charset="-122"/>
                <a:sym typeface="Arial" panose="020B0604020202020204" pitchFamily="34" charset="0"/>
              </a:endParaRPr>
            </a:p>
          </p:txBody>
        </p:sp>
        <p:sp>
          <p:nvSpPr>
            <p:cNvPr id="26" name="Shape 198">
              <a:extLst>
                <a:ext uri="{FF2B5EF4-FFF2-40B4-BE49-F238E27FC236}">
                  <a16:creationId xmlns:a16="http://schemas.microsoft.com/office/drawing/2014/main" id="{7BB107AA-2E46-F268-F73C-A54F4AE4F448}"/>
                </a:ext>
              </a:extLst>
            </p:cNvPr>
            <p:cNvSpPr/>
            <p:nvPr/>
          </p:nvSpPr>
          <p:spPr>
            <a:xfrm>
              <a:off x="1255475" y="1886602"/>
              <a:ext cx="1283500" cy="1011079"/>
            </a:xfrm>
            <a:prstGeom prst="roundRect">
              <a:avLst>
                <a:gd name="adj" fmla="val 15000"/>
              </a:avLst>
            </a:prstGeom>
            <a:solidFill>
              <a:schemeClr val="accent6">
                <a:lumMod val="60000"/>
                <a:lumOff val="40000"/>
              </a:schemeClr>
            </a:solidFill>
            <a:ln w="12700" cap="flat">
              <a:noFill/>
              <a:miter lim="400000"/>
            </a:ln>
            <a:effectLst/>
          </p:spPr>
          <p:txBody>
            <a:bodyPr wrap="square" lIns="0" tIns="0" rIns="0" bIns="0" numCol="1" anchor="ctr">
              <a:noAutofit/>
            </a:bodyPr>
            <a:lstStyle/>
            <a:p>
              <a:pPr lvl="0" algn="ctr">
                <a:defRPr sz="3600">
                  <a:solidFill>
                    <a:srgbClr val="FFFFFF"/>
                  </a:solidFill>
                </a:defRPr>
              </a:pPr>
              <a:r>
                <a:rPr lang="en-US" sz="3200" dirty="0">
                  <a:latin typeface="#9Slide03 AmpleSoft" panose="02000000000000000000" pitchFamily="2" charset="0"/>
                  <a:ea typeface="微软雅黑" panose="020B0503020204020204" pitchFamily="34" charset="-122"/>
                  <a:cs typeface="Times New Roman" pitchFamily="18" charset="0"/>
                  <a:sym typeface="Arial" panose="020B0604020202020204" pitchFamily="34" charset="0"/>
                </a:rPr>
                <a:t>(2)</a:t>
              </a:r>
              <a:endParaRPr sz="3200" dirty="0">
                <a:latin typeface="#9Slide03 AmpleSoft" panose="02000000000000000000" pitchFamily="2" charset="0"/>
                <a:ea typeface="微软雅黑" panose="020B0503020204020204" pitchFamily="34" charset="-122"/>
                <a:cs typeface="Times New Roman" pitchFamily="18" charset="0"/>
                <a:sym typeface="Arial" panose="020B0604020202020204" pitchFamily="34" charset="0"/>
              </a:endParaRPr>
            </a:p>
          </p:txBody>
        </p:sp>
        <p:sp>
          <p:nvSpPr>
            <p:cNvPr id="27" name="Rectangle 26">
              <a:extLst>
                <a:ext uri="{FF2B5EF4-FFF2-40B4-BE49-F238E27FC236}">
                  <a16:creationId xmlns:a16="http://schemas.microsoft.com/office/drawing/2014/main" id="{6466FDB3-4031-3511-B8DF-856ABD44354F}"/>
                </a:ext>
              </a:extLst>
            </p:cNvPr>
            <p:cNvSpPr/>
            <p:nvPr/>
          </p:nvSpPr>
          <p:spPr>
            <a:xfrm>
              <a:off x="2838298" y="2071889"/>
              <a:ext cx="11652637" cy="609831"/>
            </a:xfrm>
            <a:prstGeom prst="rect">
              <a:avLst/>
            </a:prstGeom>
          </p:spPr>
          <p:txBody>
            <a:bodyPr wrap="square">
              <a:spAutoFit/>
            </a:bodyPr>
            <a:lstStyle/>
            <a:p>
              <a:pPr algn="just"/>
              <a:r>
                <a:rPr lang="en-US" sz="3200" dirty="0" err="1">
                  <a:latin typeface="#9Slide03 AmpleSoft" panose="02000000000000000000" pitchFamily="2" charset="0"/>
                </a:rPr>
                <a:t>Nhóm</a:t>
              </a:r>
              <a:r>
                <a:rPr lang="en-US" sz="3200" dirty="0">
                  <a:latin typeface="#9Slide03 AmpleSoft" panose="02000000000000000000" pitchFamily="2" charset="0"/>
                </a:rPr>
                <a:t> HS </a:t>
              </a:r>
              <a:r>
                <a:rPr lang="en-US" sz="3200" dirty="0" err="1">
                  <a:latin typeface="#9Slide03 AmpleSoft" panose="02000000000000000000" pitchFamily="2" charset="0"/>
                </a:rPr>
                <a:t>tìm</a:t>
              </a:r>
              <a:r>
                <a:rPr lang="en-US" sz="3200" dirty="0">
                  <a:latin typeface="#9Slide03 AmpleSoft" panose="02000000000000000000" pitchFamily="2" charset="0"/>
                </a:rPr>
                <a:t> + Cho </a:t>
              </a:r>
              <a:r>
                <a:rPr lang="en-US" sz="3200" dirty="0" err="1">
                  <a:latin typeface="#9Slide03 AmpleSoft" panose="02000000000000000000" pitchFamily="2" charset="0"/>
                </a:rPr>
                <a:t>biết</a:t>
              </a:r>
              <a:r>
                <a:rPr lang="en-US" sz="3200" dirty="0">
                  <a:latin typeface="#9Slide03 AmpleSoft" panose="02000000000000000000" pitchFamily="2" charset="0"/>
                </a:rPr>
                <a:t> </a:t>
              </a:r>
              <a:r>
                <a:rPr lang="en-US" sz="3200" dirty="0" err="1">
                  <a:latin typeface="#9Slide03 AmpleSoft" panose="02000000000000000000" pitchFamily="2" charset="0"/>
                </a:rPr>
                <a:t>phó</a:t>
              </a:r>
              <a:r>
                <a:rPr lang="en-US" sz="3200" dirty="0">
                  <a:latin typeface="#9Slide03 AmpleSoft" panose="02000000000000000000" pitchFamily="2" charset="0"/>
                </a:rPr>
                <a:t> </a:t>
              </a:r>
              <a:r>
                <a:rPr lang="en-US" sz="3200" dirty="0" err="1">
                  <a:latin typeface="#9Slide03 AmpleSoft" panose="02000000000000000000" pitchFamily="2" charset="0"/>
                </a:rPr>
                <a:t>từ</a:t>
              </a:r>
              <a:r>
                <a:rPr lang="en-US" sz="3200" dirty="0">
                  <a:latin typeface="#9Slide03 AmpleSoft" panose="02000000000000000000" pitchFamily="2" charset="0"/>
                </a:rPr>
                <a:t> </a:t>
              </a:r>
              <a:r>
                <a:rPr lang="en-US" sz="3200" dirty="0" err="1">
                  <a:latin typeface="#9Slide03 AmpleSoft" panose="02000000000000000000" pitchFamily="2" charset="0"/>
                </a:rPr>
                <a:t>bổ</a:t>
              </a:r>
              <a:r>
                <a:rPr lang="en-US" sz="3200" dirty="0">
                  <a:latin typeface="#9Slide03 AmpleSoft" panose="02000000000000000000" pitchFamily="2" charset="0"/>
                </a:rPr>
                <a:t> sung ý </a:t>
              </a:r>
              <a:r>
                <a:rPr lang="en-US" sz="3200" dirty="0" err="1">
                  <a:latin typeface="#9Slide03 AmpleSoft" panose="02000000000000000000" pitchFamily="2" charset="0"/>
                </a:rPr>
                <a:t>nghĩa</a:t>
              </a:r>
              <a:r>
                <a:rPr lang="en-US" sz="3200" dirty="0">
                  <a:latin typeface="#9Slide03 AmpleSoft" panose="02000000000000000000" pitchFamily="2" charset="0"/>
                </a:rPr>
                <a:t> </a:t>
              </a:r>
              <a:r>
                <a:rPr lang="en-US" sz="3200" dirty="0" err="1">
                  <a:latin typeface="#9Slide03 AmpleSoft" panose="02000000000000000000" pitchFamily="2" charset="0"/>
                </a:rPr>
                <a:t>gì</a:t>
              </a:r>
              <a:r>
                <a:rPr lang="en-US" sz="3200" dirty="0">
                  <a:latin typeface="#9Slide03 AmpleSoft" panose="02000000000000000000" pitchFamily="2" charset="0"/>
                </a:rPr>
                <a:t> </a:t>
              </a:r>
              <a:endParaRPr lang="vi-VN" sz="3200" dirty="0">
                <a:latin typeface="#9Slide03 AmpleSoft" panose="02000000000000000000" pitchFamily="2" charset="0"/>
              </a:endParaRPr>
            </a:p>
          </p:txBody>
        </p:sp>
      </p:grpSp>
      <p:grpSp>
        <p:nvGrpSpPr>
          <p:cNvPr id="28" name="Group 27">
            <a:extLst>
              <a:ext uri="{FF2B5EF4-FFF2-40B4-BE49-F238E27FC236}">
                <a16:creationId xmlns:a16="http://schemas.microsoft.com/office/drawing/2014/main" id="{4F6EACE5-5C69-3CD0-641F-F12904931E6C}"/>
              </a:ext>
            </a:extLst>
          </p:cNvPr>
          <p:cNvGrpSpPr/>
          <p:nvPr/>
        </p:nvGrpSpPr>
        <p:grpSpPr>
          <a:xfrm>
            <a:off x="872194" y="5007147"/>
            <a:ext cx="10447611" cy="983806"/>
            <a:chOff x="1255475" y="1871722"/>
            <a:chExt cx="13435585" cy="1025959"/>
          </a:xfrm>
        </p:grpSpPr>
        <p:sp>
          <p:nvSpPr>
            <p:cNvPr id="29" name="Shape 197">
              <a:extLst>
                <a:ext uri="{FF2B5EF4-FFF2-40B4-BE49-F238E27FC236}">
                  <a16:creationId xmlns:a16="http://schemas.microsoft.com/office/drawing/2014/main" id="{F69D4526-60BA-486D-E307-2E65B47576B5}"/>
                </a:ext>
              </a:extLst>
            </p:cNvPr>
            <p:cNvSpPr/>
            <p:nvPr/>
          </p:nvSpPr>
          <p:spPr>
            <a:xfrm>
              <a:off x="2055831" y="1871722"/>
              <a:ext cx="12635229" cy="1011080"/>
            </a:xfrm>
            <a:prstGeom prst="roundRect">
              <a:avLst>
                <a:gd name="adj" fmla="val 15000"/>
              </a:avLst>
            </a:pr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7">
                <a:latin typeface="#9Slide03 AmpleSoft" panose="02000000000000000000" pitchFamily="2" charset="0"/>
                <a:ea typeface="微软雅黑" panose="020B0503020204020204" pitchFamily="34" charset="-122"/>
                <a:sym typeface="Arial" panose="020B0604020202020204" pitchFamily="34" charset="0"/>
              </a:endParaRPr>
            </a:p>
          </p:txBody>
        </p:sp>
        <p:sp>
          <p:nvSpPr>
            <p:cNvPr id="30" name="Shape 198">
              <a:extLst>
                <a:ext uri="{FF2B5EF4-FFF2-40B4-BE49-F238E27FC236}">
                  <a16:creationId xmlns:a16="http://schemas.microsoft.com/office/drawing/2014/main" id="{699B09DF-E71F-EF1D-8A41-2BCC03ABFF09}"/>
                </a:ext>
              </a:extLst>
            </p:cNvPr>
            <p:cNvSpPr/>
            <p:nvPr/>
          </p:nvSpPr>
          <p:spPr>
            <a:xfrm>
              <a:off x="1255475" y="1886602"/>
              <a:ext cx="1283500" cy="1011079"/>
            </a:xfrm>
            <a:prstGeom prst="roundRect">
              <a:avLst>
                <a:gd name="adj" fmla="val 15000"/>
              </a:avLst>
            </a:prstGeom>
            <a:solidFill>
              <a:schemeClr val="accent3">
                <a:lumMod val="60000"/>
                <a:lumOff val="40000"/>
              </a:schemeClr>
            </a:solidFill>
            <a:ln w="12700" cap="flat">
              <a:noFill/>
              <a:miter lim="400000"/>
            </a:ln>
            <a:effectLst/>
          </p:spPr>
          <p:txBody>
            <a:bodyPr wrap="square" lIns="0" tIns="0" rIns="0" bIns="0" numCol="1" anchor="ctr">
              <a:noAutofit/>
            </a:bodyPr>
            <a:lstStyle/>
            <a:p>
              <a:pPr lvl="0" algn="ctr">
                <a:defRPr sz="3600">
                  <a:solidFill>
                    <a:srgbClr val="FFFFFF"/>
                  </a:solidFill>
                </a:defRPr>
              </a:pPr>
              <a:r>
                <a:rPr lang="en-US" sz="3200" dirty="0">
                  <a:latin typeface="#9Slide03 AmpleSoft" panose="02000000000000000000" pitchFamily="2" charset="0"/>
                  <a:ea typeface="微软雅黑" panose="020B0503020204020204" pitchFamily="34" charset="-122"/>
                  <a:cs typeface="Times New Roman" pitchFamily="18" charset="0"/>
                  <a:sym typeface="Arial" panose="020B0604020202020204" pitchFamily="34" charset="0"/>
                </a:rPr>
                <a:t>(3)</a:t>
              </a:r>
              <a:endParaRPr sz="3200" dirty="0">
                <a:latin typeface="#9Slide03 AmpleSoft" panose="02000000000000000000" pitchFamily="2" charset="0"/>
                <a:ea typeface="微软雅黑" panose="020B0503020204020204" pitchFamily="34" charset="-122"/>
                <a:cs typeface="Times New Roman" pitchFamily="18" charset="0"/>
                <a:sym typeface="Arial" panose="020B0604020202020204" pitchFamily="34" charset="0"/>
              </a:endParaRPr>
            </a:p>
          </p:txBody>
        </p:sp>
        <p:sp>
          <p:nvSpPr>
            <p:cNvPr id="31" name="Rectangle 30">
              <a:extLst>
                <a:ext uri="{FF2B5EF4-FFF2-40B4-BE49-F238E27FC236}">
                  <a16:creationId xmlns:a16="http://schemas.microsoft.com/office/drawing/2014/main" id="{8AA08B19-EB49-8F6C-7C55-8D9DDEBAF0C4}"/>
                </a:ext>
              </a:extLst>
            </p:cNvPr>
            <p:cNvSpPr/>
            <p:nvPr/>
          </p:nvSpPr>
          <p:spPr>
            <a:xfrm>
              <a:off x="2838298" y="2071889"/>
              <a:ext cx="11652637" cy="609831"/>
            </a:xfrm>
            <a:prstGeom prst="rect">
              <a:avLst/>
            </a:prstGeom>
          </p:spPr>
          <p:txBody>
            <a:bodyPr wrap="square">
              <a:spAutoFit/>
            </a:bodyPr>
            <a:lstStyle/>
            <a:p>
              <a:pPr algn="just"/>
              <a:r>
                <a:rPr lang="en-US" sz="3200" dirty="0" err="1">
                  <a:latin typeface="#9Slide03 AmpleSoft" panose="02000000000000000000" pitchFamily="2" charset="0"/>
                </a:rPr>
                <a:t>Nhóm</a:t>
              </a:r>
              <a:r>
                <a:rPr lang="en-US" sz="3200" dirty="0">
                  <a:latin typeface="#9Slide03 AmpleSoft" panose="02000000000000000000" pitchFamily="2" charset="0"/>
                </a:rPr>
                <a:t> </a:t>
              </a:r>
              <a:r>
                <a:rPr lang="en-US" sz="3200" dirty="0" err="1">
                  <a:latin typeface="#9Slide03 AmpleSoft" panose="02000000000000000000" pitchFamily="2" charset="0"/>
                </a:rPr>
                <a:t>nào</a:t>
              </a:r>
              <a:r>
                <a:rPr lang="en-US" sz="3200" dirty="0">
                  <a:latin typeface="#9Slide03 AmpleSoft" panose="02000000000000000000" pitchFamily="2" charset="0"/>
                </a:rPr>
                <a:t> </a:t>
              </a:r>
              <a:r>
                <a:rPr lang="en-US" sz="3200" dirty="0" err="1">
                  <a:latin typeface="#9Slide03 AmpleSoft" panose="02000000000000000000" pitchFamily="2" charset="0"/>
                </a:rPr>
                <a:t>trả</a:t>
              </a:r>
              <a:r>
                <a:rPr lang="en-US" sz="3200" dirty="0">
                  <a:latin typeface="#9Slide03 AmpleSoft" panose="02000000000000000000" pitchFamily="2" charset="0"/>
                </a:rPr>
                <a:t> </a:t>
              </a:r>
              <a:r>
                <a:rPr lang="en-US" sz="3200" dirty="0" err="1">
                  <a:latin typeface="#9Slide03 AmpleSoft" panose="02000000000000000000" pitchFamily="2" charset="0"/>
                </a:rPr>
                <a:t>lời</a:t>
              </a:r>
              <a:r>
                <a:rPr lang="en-US" sz="3200" dirty="0">
                  <a:latin typeface="#9Slide03 AmpleSoft" panose="02000000000000000000" pitchFamily="2" charset="0"/>
                </a:rPr>
                <a:t> </a:t>
              </a:r>
              <a:r>
                <a:rPr lang="en-US" sz="3200" dirty="0" err="1">
                  <a:latin typeface="#9Slide03 AmpleSoft" panose="02000000000000000000" pitchFamily="2" charset="0"/>
                </a:rPr>
                <a:t>đúng</a:t>
              </a:r>
              <a:r>
                <a:rPr lang="en-US" sz="3200" dirty="0">
                  <a:latin typeface="#9Slide03 AmpleSoft" panose="02000000000000000000" pitchFamily="2" charset="0"/>
                </a:rPr>
                <a:t> </a:t>
              </a:r>
              <a:r>
                <a:rPr lang="en-US" sz="3200" dirty="0" err="1">
                  <a:latin typeface="#9Slide03 AmpleSoft" panose="02000000000000000000" pitchFamily="2" charset="0"/>
                </a:rPr>
                <a:t>nhiều</a:t>
              </a:r>
              <a:r>
                <a:rPr lang="en-US" sz="3200" dirty="0">
                  <a:latin typeface="#9Slide03 AmpleSoft" panose="02000000000000000000" pitchFamily="2" charset="0"/>
                </a:rPr>
                <a:t> </a:t>
              </a:r>
              <a:r>
                <a:rPr lang="en-US" sz="3200" dirty="0" err="1">
                  <a:latin typeface="#9Slide03 AmpleSoft" panose="02000000000000000000" pitchFamily="2" charset="0"/>
                </a:rPr>
                <a:t>nhất</a:t>
              </a:r>
              <a:r>
                <a:rPr lang="en-US" sz="3200" dirty="0">
                  <a:latin typeface="#9Slide03 AmpleSoft" panose="02000000000000000000" pitchFamily="2" charset="0"/>
                </a:rPr>
                <a:t> </a:t>
              </a:r>
              <a:r>
                <a:rPr lang="en-US" sz="3200" dirty="0" err="1">
                  <a:latin typeface="#9Slide03 AmpleSoft" panose="02000000000000000000" pitchFamily="2" charset="0"/>
                </a:rPr>
                <a:t>sẽ</a:t>
              </a:r>
              <a:r>
                <a:rPr lang="en-US" sz="3200" dirty="0">
                  <a:latin typeface="#9Slide03 AmpleSoft" panose="02000000000000000000" pitchFamily="2" charset="0"/>
                </a:rPr>
                <a:t> </a:t>
              </a:r>
              <a:r>
                <a:rPr lang="en-US" sz="3200" dirty="0" err="1">
                  <a:latin typeface="#9Slide03 AmpleSoft" panose="02000000000000000000" pitchFamily="2" charset="0"/>
                </a:rPr>
                <a:t>thắng</a:t>
              </a:r>
              <a:r>
                <a:rPr lang="en-US" sz="3200" dirty="0">
                  <a:latin typeface="#9Slide03 AmpleSoft" panose="02000000000000000000" pitchFamily="2" charset="0"/>
                </a:rPr>
                <a:t> </a:t>
              </a:r>
              <a:r>
                <a:rPr lang="en-US" sz="3200" dirty="0" err="1">
                  <a:latin typeface="#9Slide03 AmpleSoft" panose="02000000000000000000" pitchFamily="2" charset="0"/>
                </a:rPr>
                <a:t>Vòng</a:t>
              </a:r>
              <a:r>
                <a:rPr lang="en-US" sz="3200" dirty="0">
                  <a:latin typeface="#9Slide03 AmpleSoft" panose="02000000000000000000" pitchFamily="2" charset="0"/>
                </a:rPr>
                <a:t> 1</a:t>
              </a:r>
              <a:endParaRPr lang="vi-VN" sz="3200" dirty="0">
                <a:latin typeface="#9Slide03 AmpleSoft" panose="02000000000000000000" pitchFamily="2" charset="0"/>
              </a:endParaRPr>
            </a:p>
          </p:txBody>
        </p:sp>
      </p:grpSp>
    </p:spTree>
    <p:extLst>
      <p:ext uri="{BB962C8B-B14F-4D97-AF65-F5344CB8AC3E}">
        <p14:creationId xmlns:p14="http://schemas.microsoft.com/office/powerpoint/2010/main" val="14146565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barn(inVertical)">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barn(inVertical)">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barn(inVertical)">
                                      <p:cBhvr>
                                        <p:cTn id="3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261C04FA-2003-44AB-4977-64A1A2B5337A}"/>
              </a:ext>
            </a:extLst>
          </p:cNvPr>
          <p:cNvGrpSpPr/>
          <p:nvPr/>
        </p:nvGrpSpPr>
        <p:grpSpPr>
          <a:xfrm>
            <a:off x="583076" y="364613"/>
            <a:ext cx="4190943" cy="6128774"/>
            <a:chOff x="444853" y="193875"/>
            <a:chExt cx="4190943" cy="6128774"/>
          </a:xfrm>
        </p:grpSpPr>
        <p:grpSp>
          <p:nvGrpSpPr>
            <p:cNvPr id="6" name="Google Shape;481;p26">
              <a:extLst>
                <a:ext uri="{FF2B5EF4-FFF2-40B4-BE49-F238E27FC236}">
                  <a16:creationId xmlns:a16="http://schemas.microsoft.com/office/drawing/2014/main" id="{349B0A4C-9A07-7002-D572-B84AF298773B}"/>
                </a:ext>
              </a:extLst>
            </p:cNvPr>
            <p:cNvGrpSpPr/>
            <p:nvPr/>
          </p:nvGrpSpPr>
          <p:grpSpPr>
            <a:xfrm>
              <a:off x="444853" y="193875"/>
              <a:ext cx="4190943" cy="6128774"/>
              <a:chOff x="2724312" y="1282500"/>
              <a:chExt cx="2175279" cy="3732674"/>
            </a:xfrm>
          </p:grpSpPr>
          <p:sp>
            <p:nvSpPr>
              <p:cNvPr id="7" name="Google Shape;482;p26">
                <a:extLst>
                  <a:ext uri="{FF2B5EF4-FFF2-40B4-BE49-F238E27FC236}">
                    <a16:creationId xmlns:a16="http://schemas.microsoft.com/office/drawing/2014/main" id="{92654389-23F1-E24A-9738-7594463D4AE0}"/>
                  </a:ext>
                </a:extLst>
              </p:cNvPr>
              <p:cNvSpPr/>
              <p:nvPr/>
            </p:nvSpPr>
            <p:spPr>
              <a:xfrm>
                <a:off x="2890271" y="1500325"/>
                <a:ext cx="2009320" cy="3514849"/>
              </a:xfrm>
              <a:custGeom>
                <a:avLst/>
                <a:gdLst/>
                <a:ahLst/>
                <a:cxnLst/>
                <a:rect l="l" t="t" r="r" b="b"/>
                <a:pathLst>
                  <a:path w="37030" h="99442" extrusionOk="0">
                    <a:moveTo>
                      <a:pt x="1" y="1"/>
                    </a:moveTo>
                    <a:lnTo>
                      <a:pt x="1" y="99441"/>
                    </a:lnTo>
                    <a:lnTo>
                      <a:pt x="18515" y="90369"/>
                    </a:lnTo>
                    <a:lnTo>
                      <a:pt x="37029" y="99441"/>
                    </a:lnTo>
                    <a:lnTo>
                      <a:pt x="37029" y="1"/>
                    </a:lnTo>
                    <a:close/>
                  </a:path>
                </a:pathLst>
              </a:custGeom>
              <a:solidFill>
                <a:schemeClr val="accent6">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485;p26">
                <a:extLst>
                  <a:ext uri="{FF2B5EF4-FFF2-40B4-BE49-F238E27FC236}">
                    <a16:creationId xmlns:a16="http://schemas.microsoft.com/office/drawing/2014/main" id="{B69CAE4A-F8E7-CFFB-4C64-286B83F7515B}"/>
                  </a:ext>
                </a:extLst>
              </p:cNvPr>
              <p:cNvSpPr/>
              <p:nvPr/>
            </p:nvSpPr>
            <p:spPr>
              <a:xfrm>
                <a:off x="2760788" y="1299275"/>
                <a:ext cx="1214450" cy="814375"/>
              </a:xfrm>
              <a:custGeom>
                <a:avLst/>
                <a:gdLst/>
                <a:ahLst/>
                <a:cxnLst/>
                <a:rect l="l" t="t" r="r" b="b"/>
                <a:pathLst>
                  <a:path w="48578" h="32575" extrusionOk="0">
                    <a:moveTo>
                      <a:pt x="1524" y="4572"/>
                    </a:moveTo>
                    <a:lnTo>
                      <a:pt x="17907" y="5905"/>
                    </a:lnTo>
                    <a:lnTo>
                      <a:pt x="30766" y="6001"/>
                    </a:lnTo>
                    <a:lnTo>
                      <a:pt x="32385" y="0"/>
                    </a:lnTo>
                    <a:lnTo>
                      <a:pt x="38291" y="5810"/>
                    </a:lnTo>
                    <a:lnTo>
                      <a:pt x="44673" y="11335"/>
                    </a:lnTo>
                    <a:lnTo>
                      <a:pt x="48578" y="14383"/>
                    </a:lnTo>
                    <a:lnTo>
                      <a:pt x="41053" y="25622"/>
                    </a:lnTo>
                    <a:lnTo>
                      <a:pt x="34957" y="32575"/>
                    </a:lnTo>
                    <a:lnTo>
                      <a:pt x="33243" y="30480"/>
                    </a:lnTo>
                    <a:lnTo>
                      <a:pt x="31814" y="25527"/>
                    </a:lnTo>
                    <a:lnTo>
                      <a:pt x="0" y="25336"/>
                    </a:lnTo>
                    <a:close/>
                  </a:path>
                </a:pathLst>
              </a:custGeom>
              <a:solidFill>
                <a:schemeClr val="accent6">
                  <a:lumMod val="20000"/>
                  <a:lumOff val="80000"/>
                </a:schemeClr>
              </a:solidFill>
              <a:ln>
                <a:noFill/>
              </a:ln>
            </p:spPr>
            <p:txBody>
              <a:bodyPr/>
              <a:lstStyle/>
              <a:p>
                <a:endParaRPr lang="en-US" dirty="0"/>
              </a:p>
            </p:txBody>
          </p:sp>
          <p:sp>
            <p:nvSpPr>
              <p:cNvPr id="10" name="Google Shape;486;p26">
                <a:extLst>
                  <a:ext uri="{FF2B5EF4-FFF2-40B4-BE49-F238E27FC236}">
                    <a16:creationId xmlns:a16="http://schemas.microsoft.com/office/drawing/2014/main" id="{B820600F-33F2-6DF5-47A8-61D91BD54040}"/>
                  </a:ext>
                </a:extLst>
              </p:cNvPr>
              <p:cNvSpPr/>
              <p:nvPr/>
            </p:nvSpPr>
            <p:spPr>
              <a:xfrm>
                <a:off x="2724312" y="1282500"/>
                <a:ext cx="1258491" cy="894928"/>
              </a:xfrm>
              <a:custGeom>
                <a:avLst/>
                <a:gdLst/>
                <a:ahLst/>
                <a:cxnLst/>
                <a:rect l="l" t="t" r="r" b="b"/>
                <a:pathLst>
                  <a:path w="34883" h="24804" extrusionOk="0">
                    <a:moveTo>
                      <a:pt x="1310" y="16558"/>
                    </a:moveTo>
                    <a:lnTo>
                      <a:pt x="1441" y="16689"/>
                    </a:lnTo>
                    <a:lnTo>
                      <a:pt x="1506" y="16754"/>
                    </a:lnTo>
                    <a:lnTo>
                      <a:pt x="1637" y="16885"/>
                    </a:lnTo>
                    <a:lnTo>
                      <a:pt x="1833" y="16885"/>
                    </a:lnTo>
                    <a:lnTo>
                      <a:pt x="1768" y="17016"/>
                    </a:lnTo>
                    <a:lnTo>
                      <a:pt x="1506" y="17016"/>
                    </a:lnTo>
                    <a:lnTo>
                      <a:pt x="1310" y="17081"/>
                    </a:lnTo>
                    <a:lnTo>
                      <a:pt x="1310" y="16558"/>
                    </a:lnTo>
                    <a:close/>
                    <a:moveTo>
                      <a:pt x="6153" y="18325"/>
                    </a:moveTo>
                    <a:lnTo>
                      <a:pt x="7592" y="18456"/>
                    </a:lnTo>
                    <a:lnTo>
                      <a:pt x="7265" y="18456"/>
                    </a:lnTo>
                    <a:lnTo>
                      <a:pt x="6153" y="18325"/>
                    </a:lnTo>
                    <a:close/>
                    <a:moveTo>
                      <a:pt x="23626" y="1113"/>
                    </a:moveTo>
                    <a:lnTo>
                      <a:pt x="26047" y="3600"/>
                    </a:lnTo>
                    <a:lnTo>
                      <a:pt x="27291" y="4843"/>
                    </a:lnTo>
                    <a:lnTo>
                      <a:pt x="28600" y="6021"/>
                    </a:lnTo>
                    <a:lnTo>
                      <a:pt x="29909" y="7134"/>
                    </a:lnTo>
                    <a:lnTo>
                      <a:pt x="31283" y="8246"/>
                    </a:lnTo>
                    <a:lnTo>
                      <a:pt x="32657" y="9293"/>
                    </a:lnTo>
                    <a:lnTo>
                      <a:pt x="34097" y="10210"/>
                    </a:lnTo>
                    <a:lnTo>
                      <a:pt x="32657" y="12173"/>
                    </a:lnTo>
                    <a:lnTo>
                      <a:pt x="31217" y="14136"/>
                    </a:lnTo>
                    <a:lnTo>
                      <a:pt x="29778" y="16100"/>
                    </a:lnTo>
                    <a:lnTo>
                      <a:pt x="28272" y="18063"/>
                    </a:lnTo>
                    <a:lnTo>
                      <a:pt x="26702" y="20026"/>
                    </a:lnTo>
                    <a:lnTo>
                      <a:pt x="26047" y="20942"/>
                    </a:lnTo>
                    <a:lnTo>
                      <a:pt x="25720" y="21401"/>
                    </a:lnTo>
                    <a:lnTo>
                      <a:pt x="25327" y="21728"/>
                    </a:lnTo>
                    <a:lnTo>
                      <a:pt x="25066" y="21924"/>
                    </a:lnTo>
                    <a:lnTo>
                      <a:pt x="24935" y="21924"/>
                    </a:lnTo>
                    <a:lnTo>
                      <a:pt x="24869" y="21728"/>
                    </a:lnTo>
                    <a:lnTo>
                      <a:pt x="24738" y="21466"/>
                    </a:lnTo>
                    <a:lnTo>
                      <a:pt x="24673" y="21139"/>
                    </a:lnTo>
                    <a:lnTo>
                      <a:pt x="24608" y="20812"/>
                    </a:lnTo>
                    <a:lnTo>
                      <a:pt x="24542" y="20223"/>
                    </a:lnTo>
                    <a:lnTo>
                      <a:pt x="24150" y="17605"/>
                    </a:lnTo>
                    <a:lnTo>
                      <a:pt x="24215" y="17474"/>
                    </a:lnTo>
                    <a:lnTo>
                      <a:pt x="24215" y="17343"/>
                    </a:lnTo>
                    <a:lnTo>
                      <a:pt x="24084" y="17278"/>
                    </a:lnTo>
                    <a:lnTo>
                      <a:pt x="23953" y="17212"/>
                    </a:lnTo>
                    <a:lnTo>
                      <a:pt x="18325" y="17212"/>
                    </a:lnTo>
                    <a:lnTo>
                      <a:pt x="15511" y="17278"/>
                    </a:lnTo>
                    <a:lnTo>
                      <a:pt x="12697" y="17278"/>
                    </a:lnTo>
                    <a:lnTo>
                      <a:pt x="9883" y="17147"/>
                    </a:lnTo>
                    <a:lnTo>
                      <a:pt x="7069" y="17016"/>
                    </a:lnTo>
                    <a:lnTo>
                      <a:pt x="5825" y="16950"/>
                    </a:lnTo>
                    <a:lnTo>
                      <a:pt x="4517" y="16819"/>
                    </a:lnTo>
                    <a:lnTo>
                      <a:pt x="3273" y="16754"/>
                    </a:lnTo>
                    <a:lnTo>
                      <a:pt x="2619" y="16754"/>
                    </a:lnTo>
                    <a:lnTo>
                      <a:pt x="2030" y="16819"/>
                    </a:lnTo>
                    <a:lnTo>
                      <a:pt x="2030" y="16754"/>
                    </a:lnTo>
                    <a:lnTo>
                      <a:pt x="1964" y="16623"/>
                    </a:lnTo>
                    <a:lnTo>
                      <a:pt x="1833" y="16427"/>
                    </a:lnTo>
                    <a:lnTo>
                      <a:pt x="1768" y="16100"/>
                    </a:lnTo>
                    <a:lnTo>
                      <a:pt x="1768" y="15707"/>
                    </a:lnTo>
                    <a:lnTo>
                      <a:pt x="1768" y="15249"/>
                    </a:lnTo>
                    <a:lnTo>
                      <a:pt x="1899" y="13678"/>
                    </a:lnTo>
                    <a:lnTo>
                      <a:pt x="2030" y="10341"/>
                    </a:lnTo>
                    <a:lnTo>
                      <a:pt x="2291" y="3927"/>
                    </a:lnTo>
                    <a:lnTo>
                      <a:pt x="7461" y="4516"/>
                    </a:lnTo>
                    <a:lnTo>
                      <a:pt x="10079" y="4712"/>
                    </a:lnTo>
                    <a:lnTo>
                      <a:pt x="12631" y="4909"/>
                    </a:lnTo>
                    <a:lnTo>
                      <a:pt x="15249" y="5040"/>
                    </a:lnTo>
                    <a:lnTo>
                      <a:pt x="20419" y="5040"/>
                    </a:lnTo>
                    <a:lnTo>
                      <a:pt x="23037" y="4974"/>
                    </a:lnTo>
                    <a:lnTo>
                      <a:pt x="23168" y="4909"/>
                    </a:lnTo>
                    <a:lnTo>
                      <a:pt x="23299" y="4778"/>
                    </a:lnTo>
                    <a:lnTo>
                      <a:pt x="23364" y="4712"/>
                    </a:lnTo>
                    <a:lnTo>
                      <a:pt x="23495" y="4582"/>
                    </a:lnTo>
                    <a:lnTo>
                      <a:pt x="23626" y="2880"/>
                    </a:lnTo>
                    <a:lnTo>
                      <a:pt x="23626" y="1113"/>
                    </a:lnTo>
                    <a:close/>
                    <a:moveTo>
                      <a:pt x="24411" y="23626"/>
                    </a:moveTo>
                    <a:lnTo>
                      <a:pt x="24608" y="23691"/>
                    </a:lnTo>
                    <a:lnTo>
                      <a:pt x="24738" y="23756"/>
                    </a:lnTo>
                    <a:lnTo>
                      <a:pt x="24542" y="24018"/>
                    </a:lnTo>
                    <a:lnTo>
                      <a:pt x="24411" y="23626"/>
                    </a:lnTo>
                    <a:close/>
                    <a:moveTo>
                      <a:pt x="23364" y="0"/>
                    </a:moveTo>
                    <a:lnTo>
                      <a:pt x="23233" y="66"/>
                    </a:lnTo>
                    <a:lnTo>
                      <a:pt x="23168" y="66"/>
                    </a:lnTo>
                    <a:lnTo>
                      <a:pt x="22317" y="655"/>
                    </a:lnTo>
                    <a:lnTo>
                      <a:pt x="21924" y="917"/>
                    </a:lnTo>
                    <a:lnTo>
                      <a:pt x="21728" y="1113"/>
                    </a:lnTo>
                    <a:lnTo>
                      <a:pt x="21597" y="1244"/>
                    </a:lnTo>
                    <a:lnTo>
                      <a:pt x="21532" y="1440"/>
                    </a:lnTo>
                    <a:lnTo>
                      <a:pt x="21597" y="1506"/>
                    </a:lnTo>
                    <a:lnTo>
                      <a:pt x="21597" y="2945"/>
                    </a:lnTo>
                    <a:lnTo>
                      <a:pt x="21532" y="4320"/>
                    </a:lnTo>
                    <a:lnTo>
                      <a:pt x="16624" y="4254"/>
                    </a:lnTo>
                    <a:lnTo>
                      <a:pt x="11781" y="4058"/>
                    </a:lnTo>
                    <a:lnTo>
                      <a:pt x="9294" y="3927"/>
                    </a:lnTo>
                    <a:lnTo>
                      <a:pt x="6872" y="3731"/>
                    </a:lnTo>
                    <a:lnTo>
                      <a:pt x="4451" y="3534"/>
                    </a:lnTo>
                    <a:lnTo>
                      <a:pt x="2030" y="3273"/>
                    </a:lnTo>
                    <a:lnTo>
                      <a:pt x="1768" y="3273"/>
                    </a:lnTo>
                    <a:lnTo>
                      <a:pt x="1702" y="3338"/>
                    </a:lnTo>
                    <a:lnTo>
                      <a:pt x="983" y="4516"/>
                    </a:lnTo>
                    <a:lnTo>
                      <a:pt x="394" y="5367"/>
                    </a:lnTo>
                    <a:lnTo>
                      <a:pt x="328" y="5432"/>
                    </a:lnTo>
                    <a:lnTo>
                      <a:pt x="263" y="5498"/>
                    </a:lnTo>
                    <a:lnTo>
                      <a:pt x="263" y="5563"/>
                    </a:lnTo>
                    <a:lnTo>
                      <a:pt x="197" y="5694"/>
                    </a:lnTo>
                    <a:lnTo>
                      <a:pt x="197" y="5825"/>
                    </a:lnTo>
                    <a:lnTo>
                      <a:pt x="263" y="5890"/>
                    </a:lnTo>
                    <a:lnTo>
                      <a:pt x="132" y="7461"/>
                    </a:lnTo>
                    <a:lnTo>
                      <a:pt x="132" y="8966"/>
                    </a:lnTo>
                    <a:lnTo>
                      <a:pt x="132" y="12042"/>
                    </a:lnTo>
                    <a:lnTo>
                      <a:pt x="1" y="15249"/>
                    </a:lnTo>
                    <a:lnTo>
                      <a:pt x="1" y="16885"/>
                    </a:lnTo>
                    <a:lnTo>
                      <a:pt x="66" y="18456"/>
                    </a:lnTo>
                    <a:lnTo>
                      <a:pt x="66" y="18652"/>
                    </a:lnTo>
                    <a:lnTo>
                      <a:pt x="66" y="18783"/>
                    </a:lnTo>
                    <a:lnTo>
                      <a:pt x="132" y="18848"/>
                    </a:lnTo>
                    <a:lnTo>
                      <a:pt x="263" y="18914"/>
                    </a:lnTo>
                    <a:lnTo>
                      <a:pt x="394" y="18914"/>
                    </a:lnTo>
                    <a:lnTo>
                      <a:pt x="3208" y="19045"/>
                    </a:lnTo>
                    <a:lnTo>
                      <a:pt x="11781" y="19045"/>
                    </a:lnTo>
                    <a:lnTo>
                      <a:pt x="17474" y="19110"/>
                    </a:lnTo>
                    <a:lnTo>
                      <a:pt x="20092" y="19110"/>
                    </a:lnTo>
                    <a:lnTo>
                      <a:pt x="22775" y="19045"/>
                    </a:lnTo>
                    <a:lnTo>
                      <a:pt x="23037" y="21008"/>
                    </a:lnTo>
                    <a:lnTo>
                      <a:pt x="23430" y="22906"/>
                    </a:lnTo>
                    <a:lnTo>
                      <a:pt x="23495" y="23037"/>
                    </a:lnTo>
                    <a:lnTo>
                      <a:pt x="23561" y="23102"/>
                    </a:lnTo>
                    <a:lnTo>
                      <a:pt x="23691" y="23756"/>
                    </a:lnTo>
                    <a:lnTo>
                      <a:pt x="23757" y="23953"/>
                    </a:lnTo>
                    <a:lnTo>
                      <a:pt x="23888" y="23953"/>
                    </a:lnTo>
                    <a:lnTo>
                      <a:pt x="24215" y="24673"/>
                    </a:lnTo>
                    <a:lnTo>
                      <a:pt x="24280" y="24804"/>
                    </a:lnTo>
                    <a:lnTo>
                      <a:pt x="24542" y="24804"/>
                    </a:lnTo>
                    <a:lnTo>
                      <a:pt x="24608" y="24738"/>
                    </a:lnTo>
                    <a:lnTo>
                      <a:pt x="30628" y="17278"/>
                    </a:lnTo>
                    <a:lnTo>
                      <a:pt x="31872" y="15772"/>
                    </a:lnTo>
                    <a:lnTo>
                      <a:pt x="32526" y="14987"/>
                    </a:lnTo>
                    <a:lnTo>
                      <a:pt x="33115" y="14202"/>
                    </a:lnTo>
                    <a:lnTo>
                      <a:pt x="33639" y="13416"/>
                    </a:lnTo>
                    <a:lnTo>
                      <a:pt x="34097" y="12566"/>
                    </a:lnTo>
                    <a:lnTo>
                      <a:pt x="34490" y="11649"/>
                    </a:lnTo>
                    <a:lnTo>
                      <a:pt x="34751" y="10668"/>
                    </a:lnTo>
                    <a:lnTo>
                      <a:pt x="34751" y="10537"/>
                    </a:lnTo>
                    <a:lnTo>
                      <a:pt x="34686" y="10471"/>
                    </a:lnTo>
                    <a:lnTo>
                      <a:pt x="34817" y="10406"/>
                    </a:lnTo>
                    <a:lnTo>
                      <a:pt x="34882" y="10275"/>
                    </a:lnTo>
                    <a:lnTo>
                      <a:pt x="34882" y="10144"/>
                    </a:lnTo>
                    <a:lnTo>
                      <a:pt x="34751" y="10013"/>
                    </a:lnTo>
                    <a:lnTo>
                      <a:pt x="31806" y="7723"/>
                    </a:lnTo>
                    <a:lnTo>
                      <a:pt x="30367" y="6545"/>
                    </a:lnTo>
                    <a:lnTo>
                      <a:pt x="28927" y="5367"/>
                    </a:lnTo>
                    <a:lnTo>
                      <a:pt x="27553" y="4123"/>
                    </a:lnTo>
                    <a:lnTo>
                      <a:pt x="26178" y="2815"/>
                    </a:lnTo>
                    <a:lnTo>
                      <a:pt x="24869" y="1440"/>
                    </a:lnTo>
                    <a:lnTo>
                      <a:pt x="23561" y="131"/>
                    </a:lnTo>
                    <a:lnTo>
                      <a:pt x="23495" y="66"/>
                    </a:lnTo>
                    <a:lnTo>
                      <a:pt x="23364"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Rectangle 16">
              <a:extLst>
                <a:ext uri="{FF2B5EF4-FFF2-40B4-BE49-F238E27FC236}">
                  <a16:creationId xmlns:a16="http://schemas.microsoft.com/office/drawing/2014/main" id="{23AE42EA-5336-D337-768F-AEA9DA58CFB2}"/>
                </a:ext>
              </a:extLst>
            </p:cNvPr>
            <p:cNvSpPr/>
            <p:nvPr/>
          </p:nvSpPr>
          <p:spPr>
            <a:xfrm>
              <a:off x="625548" y="492821"/>
              <a:ext cx="1915633" cy="584775"/>
            </a:xfrm>
            <a:prstGeom prst="rect">
              <a:avLst/>
            </a:prstGeom>
          </p:spPr>
          <p:txBody>
            <a:bodyPr wrap="square">
              <a:spAutoFit/>
            </a:bodyPr>
            <a:lstStyle/>
            <a:p>
              <a:pPr algn="ctr"/>
              <a:r>
                <a:rPr lang="en-US" sz="3200" b="1" dirty="0">
                  <a:latin typeface="#9Slide03 AmpleSoft" panose="02000000000000000000" pitchFamily="2" charset="0"/>
                </a:rPr>
                <a:t>(1)</a:t>
              </a:r>
              <a:endParaRPr lang="vi-VN" sz="3200" b="1" dirty="0">
                <a:latin typeface="#9Slide03 AmpleSoft" panose="02000000000000000000" pitchFamily="2" charset="0"/>
              </a:endParaRPr>
            </a:p>
          </p:txBody>
        </p:sp>
        <p:sp>
          <p:nvSpPr>
            <p:cNvPr id="19" name="Rectangle 18">
              <a:extLst>
                <a:ext uri="{FF2B5EF4-FFF2-40B4-BE49-F238E27FC236}">
                  <a16:creationId xmlns:a16="http://schemas.microsoft.com/office/drawing/2014/main" id="{A4601EB6-CB48-5E9A-5085-FD45EFD936A4}"/>
                </a:ext>
              </a:extLst>
            </p:cNvPr>
            <p:cNvSpPr/>
            <p:nvPr/>
          </p:nvSpPr>
          <p:spPr>
            <a:xfrm>
              <a:off x="868324" y="1920342"/>
              <a:ext cx="3647917" cy="3539430"/>
            </a:xfrm>
            <a:prstGeom prst="rect">
              <a:avLst/>
            </a:prstGeom>
          </p:spPr>
          <p:txBody>
            <a:bodyPr wrap="square">
              <a:spAutoFit/>
            </a:bodyPr>
            <a:lstStyle/>
            <a:p>
              <a:pPr algn="just"/>
              <a:r>
                <a:rPr lang="en-US" sz="3200" dirty="0" err="1">
                  <a:latin typeface="#9Slide03 AmpleSoft" panose="02000000000000000000" pitchFamily="2" charset="0"/>
                </a:rPr>
                <a:t>Tôi</a:t>
              </a:r>
              <a:r>
                <a:rPr lang="en-US" sz="3200" dirty="0">
                  <a:latin typeface="#9Slide03 AmpleSoft" panose="02000000000000000000" pitchFamily="2" charset="0"/>
                </a:rPr>
                <a:t> </a:t>
              </a:r>
              <a:r>
                <a:rPr lang="en-US" sz="3200" dirty="0" err="1">
                  <a:latin typeface="#9Slide03 AmpleSoft" panose="02000000000000000000" pitchFamily="2" charset="0"/>
                </a:rPr>
                <a:t>nghĩ</a:t>
              </a:r>
              <a:r>
                <a:rPr lang="en-US" sz="3200" dirty="0">
                  <a:latin typeface="#9Slide03 AmpleSoft" panose="02000000000000000000" pitchFamily="2" charset="0"/>
                </a:rPr>
                <a:t> </a:t>
              </a:r>
              <a:r>
                <a:rPr lang="en-US" sz="3200" dirty="0" err="1">
                  <a:latin typeface="#9Slide03 AmpleSoft" panose="02000000000000000000" pitchFamily="2" charset="0"/>
                </a:rPr>
                <a:t>không</a:t>
              </a:r>
              <a:r>
                <a:rPr lang="en-US" sz="3200" dirty="0">
                  <a:latin typeface="#9Slide03 AmpleSoft" panose="02000000000000000000" pitchFamily="2" charset="0"/>
                </a:rPr>
                <a:t> </a:t>
              </a:r>
              <a:r>
                <a:rPr lang="en-US" sz="3200" dirty="0" err="1">
                  <a:latin typeface="#9Slide03 AmpleSoft" panose="02000000000000000000" pitchFamily="2" charset="0"/>
                </a:rPr>
                <a:t>phải</a:t>
              </a:r>
              <a:r>
                <a:rPr lang="en-US" sz="3200" dirty="0">
                  <a:latin typeface="#9Slide03 AmpleSoft" panose="02000000000000000000" pitchFamily="2" charset="0"/>
                </a:rPr>
                <a:t> </a:t>
              </a:r>
              <a:r>
                <a:rPr lang="en-US" sz="3200" dirty="0" err="1">
                  <a:latin typeface="#9Slide03 AmpleSoft" panose="02000000000000000000" pitchFamily="2" charset="0"/>
                </a:rPr>
                <a:t>chỉ</a:t>
              </a:r>
              <a:r>
                <a:rPr lang="en-US" sz="3200" dirty="0">
                  <a:latin typeface="#9Slide03 AmpleSoft" panose="02000000000000000000" pitchFamily="2" charset="0"/>
                </a:rPr>
                <a:t> </a:t>
              </a:r>
              <a:r>
                <a:rPr lang="en-US" sz="3200" dirty="0" err="1">
                  <a:latin typeface="#9Slide03 AmpleSoft" panose="02000000000000000000" pitchFamily="2" charset="0"/>
                </a:rPr>
                <a:t>riêng</a:t>
              </a:r>
              <a:r>
                <a:rPr lang="en-US" sz="3200" dirty="0">
                  <a:latin typeface="#9Slide03 AmpleSoft" panose="02000000000000000000" pitchFamily="2" charset="0"/>
                </a:rPr>
                <a:t> </a:t>
              </a:r>
              <a:r>
                <a:rPr lang="en-US" sz="3200" dirty="0" err="1">
                  <a:latin typeface="#9Slide03 AmpleSoft" panose="02000000000000000000" pitchFamily="2" charset="0"/>
                </a:rPr>
                <a:t>bà</a:t>
              </a:r>
              <a:r>
                <a:rPr lang="en-US" sz="3200" dirty="0">
                  <a:latin typeface="#9Slide03 AmpleSoft" panose="02000000000000000000" pitchFamily="2" charset="0"/>
                </a:rPr>
                <a:t> con </a:t>
              </a:r>
              <a:r>
                <a:rPr lang="en-US" sz="3200" dirty="0" err="1">
                  <a:latin typeface="#9Slide03 AmpleSoft" panose="02000000000000000000" pitchFamily="2" charset="0"/>
                </a:rPr>
                <a:t>trong</a:t>
              </a:r>
              <a:r>
                <a:rPr lang="en-US" sz="3200" dirty="0">
                  <a:latin typeface="#9Slide03 AmpleSoft" panose="02000000000000000000" pitchFamily="2" charset="0"/>
                </a:rPr>
                <a:t> </a:t>
              </a:r>
              <a:r>
                <a:rPr lang="en-US" sz="3200" dirty="0" err="1">
                  <a:latin typeface="#9Slide03 AmpleSoft" panose="02000000000000000000" pitchFamily="2" charset="0"/>
                </a:rPr>
                <a:t>làng</a:t>
              </a:r>
              <a:r>
                <a:rPr lang="en-US" sz="3200" dirty="0">
                  <a:latin typeface="#9Slide03 AmpleSoft" panose="02000000000000000000" pitchFamily="2" charset="0"/>
                </a:rPr>
                <a:t> </a:t>
              </a:r>
              <a:r>
                <a:rPr lang="en-US" sz="3200" dirty="0" err="1">
                  <a:latin typeface="#9Slide03 AmpleSoft" panose="02000000000000000000" pitchFamily="2" charset="0"/>
                </a:rPr>
                <a:t>mà</a:t>
              </a:r>
              <a:r>
                <a:rPr lang="en-US" sz="3200" dirty="0">
                  <a:latin typeface="#9Slide03 AmpleSoft" panose="02000000000000000000" pitchFamily="2" charset="0"/>
                </a:rPr>
                <a:t> </a:t>
              </a:r>
              <a:r>
                <a:rPr lang="en-US" sz="3200" dirty="0" err="1">
                  <a:latin typeface="#9Slide03 AmpleSoft" panose="02000000000000000000" pitchFamily="2" charset="0"/>
                </a:rPr>
                <a:t>nói</a:t>
              </a:r>
              <a:r>
                <a:rPr lang="en-US" sz="3200" dirty="0">
                  <a:latin typeface="#9Slide03 AmpleSoft" panose="02000000000000000000" pitchFamily="2" charset="0"/>
                </a:rPr>
                <a:t> </a:t>
              </a:r>
              <a:r>
                <a:rPr lang="en-US" sz="3200" dirty="0" err="1">
                  <a:latin typeface="#9Slide03 AmpleSoft" panose="02000000000000000000" pitchFamily="2" charset="0"/>
                </a:rPr>
                <a:t>chung</a:t>
              </a:r>
              <a:r>
                <a:rPr lang="en-US" sz="3200" dirty="0">
                  <a:latin typeface="#9Slide03 AmpleSoft" panose="02000000000000000000" pitchFamily="2" charset="0"/>
                </a:rPr>
                <a:t> </a:t>
              </a:r>
              <a:r>
                <a:rPr lang="en-US" sz="3200" dirty="0" err="1">
                  <a:latin typeface="#9Slide03 AmpleSoft" panose="02000000000000000000" pitchFamily="2" charset="0"/>
                </a:rPr>
                <a:t>mọi</a:t>
              </a:r>
              <a:r>
                <a:rPr lang="en-US" sz="3200" dirty="0">
                  <a:latin typeface="#9Slide03 AmpleSoft" panose="02000000000000000000" pitchFamily="2" charset="0"/>
                </a:rPr>
                <a:t> </a:t>
              </a:r>
              <a:r>
                <a:rPr lang="en-US" sz="3200" dirty="0" err="1">
                  <a:latin typeface="#9Slide03 AmpleSoft" panose="02000000000000000000" pitchFamily="2" charset="0"/>
                </a:rPr>
                <a:t>người</a:t>
              </a:r>
              <a:r>
                <a:rPr lang="en-US" sz="3200" dirty="0">
                  <a:latin typeface="#9Slide03 AmpleSoft" panose="02000000000000000000" pitchFamily="2" charset="0"/>
                </a:rPr>
                <a:t>, </a:t>
              </a:r>
              <a:r>
                <a:rPr lang="en-US" sz="3200" dirty="0" err="1">
                  <a:latin typeface="#9Slide03 AmpleSoft" panose="02000000000000000000" pitchFamily="2" charset="0"/>
                </a:rPr>
                <a:t>nhất</a:t>
              </a:r>
              <a:r>
                <a:rPr lang="en-US" sz="3200" dirty="0">
                  <a:latin typeface="#9Slide03 AmpleSoft" panose="02000000000000000000" pitchFamily="2" charset="0"/>
                </a:rPr>
                <a:t> </a:t>
              </a:r>
              <a:r>
                <a:rPr lang="en-US" sz="3200" dirty="0" err="1">
                  <a:latin typeface="#9Slide03 AmpleSoft" panose="02000000000000000000" pitchFamily="2" charset="0"/>
                </a:rPr>
                <a:t>là</a:t>
              </a:r>
              <a:r>
                <a:rPr lang="en-US" sz="3200" dirty="0">
                  <a:latin typeface="#9Slide03 AmpleSoft" panose="02000000000000000000" pitchFamily="2" charset="0"/>
                </a:rPr>
                <a:t> </a:t>
              </a:r>
              <a:r>
                <a:rPr lang="en-US" sz="3200" dirty="0" err="1">
                  <a:latin typeface="#9Slide03 AmpleSoft" panose="02000000000000000000" pitchFamily="2" charset="0"/>
                </a:rPr>
                <a:t>lứa</a:t>
              </a:r>
              <a:r>
                <a:rPr lang="en-US" sz="3200" dirty="0">
                  <a:latin typeface="#9Slide03 AmpleSoft" panose="02000000000000000000" pitchFamily="2" charset="0"/>
                </a:rPr>
                <a:t> </a:t>
              </a:r>
              <a:r>
                <a:rPr lang="en-US" sz="3200" dirty="0" err="1">
                  <a:latin typeface="#9Slide03 AmpleSoft" panose="02000000000000000000" pitchFamily="2" charset="0"/>
                </a:rPr>
                <a:t>tuổi</a:t>
              </a:r>
              <a:r>
                <a:rPr lang="en-US" sz="3200" dirty="0">
                  <a:latin typeface="#9Slide03 AmpleSoft" panose="02000000000000000000" pitchFamily="2" charset="0"/>
                </a:rPr>
                <a:t> </a:t>
              </a:r>
              <a:r>
                <a:rPr lang="en-US" sz="3200" dirty="0" err="1">
                  <a:latin typeface="#9Slide03 AmpleSoft" panose="02000000000000000000" pitchFamily="2" charset="0"/>
                </a:rPr>
                <a:t>trẻ</a:t>
              </a:r>
              <a:r>
                <a:rPr lang="en-US" sz="3200" dirty="0">
                  <a:latin typeface="#9Slide03 AmpleSoft" panose="02000000000000000000" pitchFamily="2" charset="0"/>
                </a:rPr>
                <a:t>, </a:t>
              </a:r>
              <a:r>
                <a:rPr lang="en-US" sz="3200" dirty="0" err="1">
                  <a:latin typeface="#9Slide03 AmpleSoft" panose="02000000000000000000" pitchFamily="2" charset="0"/>
                </a:rPr>
                <a:t>đều</a:t>
              </a:r>
              <a:r>
                <a:rPr lang="en-US" sz="3200" dirty="0">
                  <a:latin typeface="#9Slide03 AmpleSoft" panose="02000000000000000000" pitchFamily="2" charset="0"/>
                </a:rPr>
                <a:t> </a:t>
              </a:r>
              <a:r>
                <a:rPr lang="en-US" sz="3200" dirty="0" err="1">
                  <a:latin typeface="#9Slide03 AmpleSoft" panose="02000000000000000000" pitchFamily="2" charset="0"/>
                </a:rPr>
                <a:t>cần</a:t>
              </a:r>
              <a:r>
                <a:rPr lang="en-US" sz="3200" dirty="0">
                  <a:latin typeface="#9Slide03 AmpleSoft" panose="02000000000000000000" pitchFamily="2" charset="0"/>
                </a:rPr>
                <a:t> </a:t>
              </a:r>
              <a:r>
                <a:rPr lang="en-US" sz="3200" dirty="0" err="1">
                  <a:latin typeface="#9Slide03 AmpleSoft" panose="02000000000000000000" pitchFamily="2" charset="0"/>
                </a:rPr>
                <a:t>biết</a:t>
              </a:r>
              <a:r>
                <a:rPr lang="en-US" sz="3200" dirty="0">
                  <a:latin typeface="#9Slide03 AmpleSoft" panose="02000000000000000000" pitchFamily="2" charset="0"/>
                </a:rPr>
                <a:t> </a:t>
              </a:r>
              <a:r>
                <a:rPr lang="en-US" sz="3200" dirty="0" err="1">
                  <a:latin typeface="#9Slide03 AmpleSoft" panose="02000000000000000000" pitchFamily="2" charset="0"/>
                </a:rPr>
                <a:t>câu</a:t>
              </a:r>
              <a:r>
                <a:rPr lang="en-US" sz="3200" dirty="0">
                  <a:latin typeface="#9Slide03 AmpleSoft" panose="02000000000000000000" pitchFamily="2" charset="0"/>
                </a:rPr>
                <a:t> </a:t>
              </a:r>
              <a:r>
                <a:rPr lang="en-US" sz="3200" dirty="0" err="1">
                  <a:latin typeface="#9Slide03 AmpleSoft" panose="02000000000000000000" pitchFamily="2" charset="0"/>
                </a:rPr>
                <a:t>chuyện</a:t>
              </a:r>
              <a:r>
                <a:rPr lang="en-US" sz="3200" dirty="0">
                  <a:latin typeface="#9Slide03 AmpleSoft" panose="02000000000000000000" pitchFamily="2" charset="0"/>
                </a:rPr>
                <a:t> </a:t>
              </a:r>
              <a:r>
                <a:rPr lang="en-US" sz="3200" dirty="0" err="1">
                  <a:latin typeface="#9Slide03 AmpleSoft" panose="02000000000000000000" pitchFamily="2" charset="0"/>
                </a:rPr>
                <a:t>này</a:t>
              </a:r>
              <a:r>
                <a:rPr lang="en-US" sz="3200" dirty="0">
                  <a:latin typeface="#9Slide03 AmpleSoft" panose="02000000000000000000" pitchFamily="2" charset="0"/>
                </a:rPr>
                <a:t>.</a:t>
              </a:r>
              <a:endParaRPr lang="vi-VN" sz="3200" dirty="0">
                <a:latin typeface="#9Slide03 AmpleSoft" panose="02000000000000000000" pitchFamily="2" charset="0"/>
              </a:endParaRPr>
            </a:p>
          </p:txBody>
        </p:sp>
      </p:grpSp>
      <p:pic>
        <p:nvPicPr>
          <p:cNvPr id="22" name="Picture 21">
            <a:extLst>
              <a:ext uri="{FF2B5EF4-FFF2-40B4-BE49-F238E27FC236}">
                <a16:creationId xmlns:a16="http://schemas.microsoft.com/office/drawing/2014/main" id="{A9FB1C70-61FA-7D54-1C7C-9D85198D0F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0532" y="817920"/>
            <a:ext cx="3221665" cy="3221665"/>
          </a:xfrm>
          <a:prstGeom prst="rect">
            <a:avLst/>
          </a:prstGeom>
        </p:spPr>
      </p:pic>
      <p:sp>
        <p:nvSpPr>
          <p:cNvPr id="24" name="Rectangle 23">
            <a:extLst>
              <a:ext uri="{FF2B5EF4-FFF2-40B4-BE49-F238E27FC236}">
                <a16:creationId xmlns:a16="http://schemas.microsoft.com/office/drawing/2014/main" id="{FBECEC56-6287-0F36-6CF9-96B157C190B5}"/>
              </a:ext>
            </a:extLst>
          </p:cNvPr>
          <p:cNvSpPr/>
          <p:nvPr/>
        </p:nvSpPr>
        <p:spPr>
          <a:xfrm>
            <a:off x="6096000" y="4039585"/>
            <a:ext cx="4765853" cy="1569660"/>
          </a:xfrm>
          <a:prstGeom prst="rect">
            <a:avLst/>
          </a:prstGeom>
        </p:spPr>
        <p:txBody>
          <a:bodyPr wrap="square">
            <a:spAutoFit/>
          </a:bodyPr>
          <a:lstStyle/>
          <a:p>
            <a:pPr algn="just"/>
            <a:r>
              <a:rPr lang="en-US" sz="3200" dirty="0">
                <a:latin typeface="#9Slide03 AmpleSoft" panose="02000000000000000000" pitchFamily="2" charset="0"/>
                <a:sym typeface="Wingdings" panose="05000000000000000000" pitchFamily="2" charset="2"/>
              </a:rPr>
              <a:t> </a:t>
            </a:r>
            <a:r>
              <a:rPr lang="en-US" sz="3200" dirty="0" err="1">
                <a:latin typeface="#9Slide03 AmpleSoft" panose="02000000000000000000" pitchFamily="2" charset="0"/>
              </a:rPr>
              <a:t>Phó</a:t>
            </a:r>
            <a:r>
              <a:rPr lang="en-US" sz="3200" dirty="0">
                <a:latin typeface="#9Slide03 AmpleSoft" panose="02000000000000000000" pitchFamily="2" charset="0"/>
              </a:rPr>
              <a:t> </a:t>
            </a:r>
            <a:r>
              <a:rPr lang="en-US" sz="3200" dirty="0" err="1">
                <a:latin typeface="#9Slide03 AmpleSoft" panose="02000000000000000000" pitchFamily="2" charset="0"/>
              </a:rPr>
              <a:t>từ</a:t>
            </a:r>
            <a:r>
              <a:rPr lang="en-US" sz="3200" dirty="0">
                <a:latin typeface="#9Slide03 AmpleSoft" panose="02000000000000000000" pitchFamily="2" charset="0"/>
              </a:rPr>
              <a:t> “</a:t>
            </a:r>
            <a:r>
              <a:rPr lang="en-US" sz="3200" dirty="0" err="1">
                <a:latin typeface="#9Slide03 AmpleSoft" panose="02000000000000000000" pitchFamily="2" charset="0"/>
              </a:rPr>
              <a:t>mọi</a:t>
            </a:r>
            <a:r>
              <a:rPr lang="en-US" sz="3200" dirty="0">
                <a:latin typeface="#9Slide03 AmpleSoft" panose="02000000000000000000" pitchFamily="2" charset="0"/>
              </a:rPr>
              <a:t>” </a:t>
            </a:r>
            <a:r>
              <a:rPr lang="en-US" sz="3200" dirty="0" err="1">
                <a:latin typeface="#9Slide03 AmpleSoft" panose="02000000000000000000" pitchFamily="2" charset="0"/>
              </a:rPr>
              <a:t>bổ</a:t>
            </a:r>
            <a:r>
              <a:rPr lang="en-US" sz="3200" dirty="0">
                <a:latin typeface="#9Slide03 AmpleSoft" panose="02000000000000000000" pitchFamily="2" charset="0"/>
              </a:rPr>
              <a:t> sung ý </a:t>
            </a:r>
            <a:r>
              <a:rPr lang="en-US" sz="3200" dirty="0" err="1">
                <a:latin typeface="#9Slide03 AmpleSoft" panose="02000000000000000000" pitchFamily="2" charset="0"/>
              </a:rPr>
              <a:t>nghĩa</a:t>
            </a:r>
            <a:r>
              <a:rPr lang="en-US" sz="3200" dirty="0">
                <a:latin typeface="#9Slide03 AmpleSoft" panose="02000000000000000000" pitchFamily="2" charset="0"/>
              </a:rPr>
              <a:t> </a:t>
            </a:r>
            <a:r>
              <a:rPr lang="en-US" sz="3200" dirty="0" err="1">
                <a:latin typeface="#9Slide03 AmpleSoft" panose="02000000000000000000" pitchFamily="2" charset="0"/>
              </a:rPr>
              <a:t>về</a:t>
            </a:r>
            <a:r>
              <a:rPr lang="en-US" sz="3200" dirty="0">
                <a:latin typeface="#9Slide03 AmpleSoft" panose="02000000000000000000" pitchFamily="2" charset="0"/>
              </a:rPr>
              <a:t> </a:t>
            </a:r>
            <a:r>
              <a:rPr lang="en-US" sz="3200" dirty="0" err="1">
                <a:latin typeface="#9Slide03 AmpleSoft" panose="02000000000000000000" pitchFamily="2" charset="0"/>
              </a:rPr>
              <a:t>số</a:t>
            </a:r>
            <a:r>
              <a:rPr lang="en-US" sz="3200" dirty="0">
                <a:latin typeface="#9Slide03 AmpleSoft" panose="02000000000000000000" pitchFamily="2" charset="0"/>
              </a:rPr>
              <a:t> </a:t>
            </a:r>
            <a:r>
              <a:rPr lang="en-US" sz="3200" dirty="0" err="1">
                <a:latin typeface="#9Slide03 AmpleSoft" panose="02000000000000000000" pitchFamily="2" charset="0"/>
              </a:rPr>
              <a:t>lượng</a:t>
            </a:r>
            <a:r>
              <a:rPr lang="en-US" sz="3200" dirty="0">
                <a:latin typeface="#9Slide03 AmpleSoft" panose="02000000000000000000" pitchFamily="2" charset="0"/>
              </a:rPr>
              <a:t> </a:t>
            </a:r>
            <a:r>
              <a:rPr lang="en-US" sz="3200" dirty="0" err="1">
                <a:latin typeface="#9Slide03 AmpleSoft" panose="02000000000000000000" pitchFamily="2" charset="0"/>
              </a:rPr>
              <a:t>cho</a:t>
            </a:r>
            <a:r>
              <a:rPr lang="en-US" sz="3200" dirty="0">
                <a:latin typeface="#9Slide03 AmpleSoft" panose="02000000000000000000" pitchFamily="2" charset="0"/>
              </a:rPr>
              <a:t> </a:t>
            </a:r>
            <a:r>
              <a:rPr lang="en-US" sz="3200" dirty="0" err="1">
                <a:latin typeface="#9Slide03 AmpleSoft" panose="02000000000000000000" pitchFamily="2" charset="0"/>
              </a:rPr>
              <a:t>danh</a:t>
            </a:r>
            <a:r>
              <a:rPr lang="en-US" sz="3200" dirty="0">
                <a:latin typeface="#9Slide03 AmpleSoft" panose="02000000000000000000" pitchFamily="2" charset="0"/>
              </a:rPr>
              <a:t> </a:t>
            </a:r>
            <a:r>
              <a:rPr lang="en-US" sz="3200" dirty="0" err="1">
                <a:latin typeface="#9Slide03 AmpleSoft" panose="02000000000000000000" pitchFamily="2" charset="0"/>
              </a:rPr>
              <a:t>từ</a:t>
            </a:r>
            <a:r>
              <a:rPr lang="en-US" sz="3200" dirty="0">
                <a:latin typeface="#9Slide03 AmpleSoft" panose="02000000000000000000" pitchFamily="2" charset="0"/>
              </a:rPr>
              <a:t> “</a:t>
            </a:r>
            <a:r>
              <a:rPr lang="en-US" sz="3200" dirty="0" err="1">
                <a:latin typeface="#9Slide03 AmpleSoft" panose="02000000000000000000" pitchFamily="2" charset="0"/>
              </a:rPr>
              <a:t>người</a:t>
            </a:r>
            <a:r>
              <a:rPr lang="en-US" sz="3200" dirty="0">
                <a:latin typeface="#9Slide03 AmpleSoft" panose="02000000000000000000" pitchFamily="2" charset="0"/>
              </a:rPr>
              <a:t>”</a:t>
            </a:r>
            <a:endParaRPr lang="vi-VN" sz="3200" dirty="0">
              <a:latin typeface="#9Slide03 AmpleSoft" panose="02000000000000000000" pitchFamily="2" charset="0"/>
            </a:endParaRPr>
          </a:p>
        </p:txBody>
      </p:sp>
    </p:spTree>
    <p:extLst>
      <p:ext uri="{BB962C8B-B14F-4D97-AF65-F5344CB8AC3E}">
        <p14:creationId xmlns:p14="http://schemas.microsoft.com/office/powerpoint/2010/main" val="476218415"/>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par>
                                <p:cTn id="13" presetID="16" presetClass="entr" presetSubtype="21"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261C04FA-2003-44AB-4977-64A1A2B5337A}"/>
              </a:ext>
            </a:extLst>
          </p:cNvPr>
          <p:cNvGrpSpPr/>
          <p:nvPr/>
        </p:nvGrpSpPr>
        <p:grpSpPr>
          <a:xfrm>
            <a:off x="583076" y="364613"/>
            <a:ext cx="4190943" cy="6128774"/>
            <a:chOff x="444853" y="193875"/>
            <a:chExt cx="4190943" cy="6128774"/>
          </a:xfrm>
        </p:grpSpPr>
        <p:grpSp>
          <p:nvGrpSpPr>
            <p:cNvPr id="6" name="Google Shape;481;p26">
              <a:extLst>
                <a:ext uri="{FF2B5EF4-FFF2-40B4-BE49-F238E27FC236}">
                  <a16:creationId xmlns:a16="http://schemas.microsoft.com/office/drawing/2014/main" id="{349B0A4C-9A07-7002-D572-B84AF298773B}"/>
                </a:ext>
              </a:extLst>
            </p:cNvPr>
            <p:cNvGrpSpPr/>
            <p:nvPr/>
          </p:nvGrpSpPr>
          <p:grpSpPr>
            <a:xfrm>
              <a:off x="444853" y="193875"/>
              <a:ext cx="4190943" cy="6128774"/>
              <a:chOff x="2724312" y="1282500"/>
              <a:chExt cx="2175279" cy="3732674"/>
            </a:xfrm>
          </p:grpSpPr>
          <p:sp>
            <p:nvSpPr>
              <p:cNvPr id="7" name="Google Shape;482;p26">
                <a:extLst>
                  <a:ext uri="{FF2B5EF4-FFF2-40B4-BE49-F238E27FC236}">
                    <a16:creationId xmlns:a16="http://schemas.microsoft.com/office/drawing/2014/main" id="{92654389-23F1-E24A-9738-7594463D4AE0}"/>
                  </a:ext>
                </a:extLst>
              </p:cNvPr>
              <p:cNvSpPr/>
              <p:nvPr/>
            </p:nvSpPr>
            <p:spPr>
              <a:xfrm>
                <a:off x="2890271" y="1500325"/>
                <a:ext cx="2009320" cy="3514849"/>
              </a:xfrm>
              <a:custGeom>
                <a:avLst/>
                <a:gdLst/>
                <a:ahLst/>
                <a:cxnLst/>
                <a:rect l="l" t="t" r="r" b="b"/>
                <a:pathLst>
                  <a:path w="37030" h="99442" extrusionOk="0">
                    <a:moveTo>
                      <a:pt x="1" y="1"/>
                    </a:moveTo>
                    <a:lnTo>
                      <a:pt x="1" y="99441"/>
                    </a:lnTo>
                    <a:lnTo>
                      <a:pt x="18515" y="90369"/>
                    </a:lnTo>
                    <a:lnTo>
                      <a:pt x="37029" y="99441"/>
                    </a:lnTo>
                    <a:lnTo>
                      <a:pt x="37029" y="1"/>
                    </a:lnTo>
                    <a:close/>
                  </a:path>
                </a:pathLst>
              </a:custGeom>
              <a:solidFill>
                <a:schemeClr val="accent6">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485;p26">
                <a:extLst>
                  <a:ext uri="{FF2B5EF4-FFF2-40B4-BE49-F238E27FC236}">
                    <a16:creationId xmlns:a16="http://schemas.microsoft.com/office/drawing/2014/main" id="{B69CAE4A-F8E7-CFFB-4C64-286B83F7515B}"/>
                  </a:ext>
                </a:extLst>
              </p:cNvPr>
              <p:cNvSpPr/>
              <p:nvPr/>
            </p:nvSpPr>
            <p:spPr>
              <a:xfrm>
                <a:off x="2760788" y="1299275"/>
                <a:ext cx="1214450" cy="814375"/>
              </a:xfrm>
              <a:custGeom>
                <a:avLst/>
                <a:gdLst/>
                <a:ahLst/>
                <a:cxnLst/>
                <a:rect l="l" t="t" r="r" b="b"/>
                <a:pathLst>
                  <a:path w="48578" h="32575" extrusionOk="0">
                    <a:moveTo>
                      <a:pt x="1524" y="4572"/>
                    </a:moveTo>
                    <a:lnTo>
                      <a:pt x="17907" y="5905"/>
                    </a:lnTo>
                    <a:lnTo>
                      <a:pt x="30766" y="6001"/>
                    </a:lnTo>
                    <a:lnTo>
                      <a:pt x="32385" y="0"/>
                    </a:lnTo>
                    <a:lnTo>
                      <a:pt x="38291" y="5810"/>
                    </a:lnTo>
                    <a:lnTo>
                      <a:pt x="44673" y="11335"/>
                    </a:lnTo>
                    <a:lnTo>
                      <a:pt x="48578" y="14383"/>
                    </a:lnTo>
                    <a:lnTo>
                      <a:pt x="41053" y="25622"/>
                    </a:lnTo>
                    <a:lnTo>
                      <a:pt x="34957" y="32575"/>
                    </a:lnTo>
                    <a:lnTo>
                      <a:pt x="33243" y="30480"/>
                    </a:lnTo>
                    <a:lnTo>
                      <a:pt x="31814" y="25527"/>
                    </a:lnTo>
                    <a:lnTo>
                      <a:pt x="0" y="25336"/>
                    </a:lnTo>
                    <a:close/>
                  </a:path>
                </a:pathLst>
              </a:custGeom>
              <a:solidFill>
                <a:schemeClr val="accent6">
                  <a:lumMod val="20000"/>
                  <a:lumOff val="80000"/>
                </a:schemeClr>
              </a:solidFill>
              <a:ln>
                <a:noFill/>
              </a:ln>
            </p:spPr>
            <p:txBody>
              <a:bodyPr/>
              <a:lstStyle/>
              <a:p>
                <a:endParaRPr lang="en-US" dirty="0"/>
              </a:p>
            </p:txBody>
          </p:sp>
          <p:sp>
            <p:nvSpPr>
              <p:cNvPr id="10" name="Google Shape;486;p26">
                <a:extLst>
                  <a:ext uri="{FF2B5EF4-FFF2-40B4-BE49-F238E27FC236}">
                    <a16:creationId xmlns:a16="http://schemas.microsoft.com/office/drawing/2014/main" id="{B820600F-33F2-6DF5-47A8-61D91BD54040}"/>
                  </a:ext>
                </a:extLst>
              </p:cNvPr>
              <p:cNvSpPr/>
              <p:nvPr/>
            </p:nvSpPr>
            <p:spPr>
              <a:xfrm>
                <a:off x="2724312" y="1282500"/>
                <a:ext cx="1258491" cy="894928"/>
              </a:xfrm>
              <a:custGeom>
                <a:avLst/>
                <a:gdLst/>
                <a:ahLst/>
                <a:cxnLst/>
                <a:rect l="l" t="t" r="r" b="b"/>
                <a:pathLst>
                  <a:path w="34883" h="24804" extrusionOk="0">
                    <a:moveTo>
                      <a:pt x="1310" y="16558"/>
                    </a:moveTo>
                    <a:lnTo>
                      <a:pt x="1441" y="16689"/>
                    </a:lnTo>
                    <a:lnTo>
                      <a:pt x="1506" y="16754"/>
                    </a:lnTo>
                    <a:lnTo>
                      <a:pt x="1637" y="16885"/>
                    </a:lnTo>
                    <a:lnTo>
                      <a:pt x="1833" y="16885"/>
                    </a:lnTo>
                    <a:lnTo>
                      <a:pt x="1768" y="17016"/>
                    </a:lnTo>
                    <a:lnTo>
                      <a:pt x="1506" y="17016"/>
                    </a:lnTo>
                    <a:lnTo>
                      <a:pt x="1310" y="17081"/>
                    </a:lnTo>
                    <a:lnTo>
                      <a:pt x="1310" y="16558"/>
                    </a:lnTo>
                    <a:close/>
                    <a:moveTo>
                      <a:pt x="6153" y="18325"/>
                    </a:moveTo>
                    <a:lnTo>
                      <a:pt x="7592" y="18456"/>
                    </a:lnTo>
                    <a:lnTo>
                      <a:pt x="7265" y="18456"/>
                    </a:lnTo>
                    <a:lnTo>
                      <a:pt x="6153" y="18325"/>
                    </a:lnTo>
                    <a:close/>
                    <a:moveTo>
                      <a:pt x="23626" y="1113"/>
                    </a:moveTo>
                    <a:lnTo>
                      <a:pt x="26047" y="3600"/>
                    </a:lnTo>
                    <a:lnTo>
                      <a:pt x="27291" y="4843"/>
                    </a:lnTo>
                    <a:lnTo>
                      <a:pt x="28600" y="6021"/>
                    </a:lnTo>
                    <a:lnTo>
                      <a:pt x="29909" y="7134"/>
                    </a:lnTo>
                    <a:lnTo>
                      <a:pt x="31283" y="8246"/>
                    </a:lnTo>
                    <a:lnTo>
                      <a:pt x="32657" y="9293"/>
                    </a:lnTo>
                    <a:lnTo>
                      <a:pt x="34097" y="10210"/>
                    </a:lnTo>
                    <a:lnTo>
                      <a:pt x="32657" y="12173"/>
                    </a:lnTo>
                    <a:lnTo>
                      <a:pt x="31217" y="14136"/>
                    </a:lnTo>
                    <a:lnTo>
                      <a:pt x="29778" y="16100"/>
                    </a:lnTo>
                    <a:lnTo>
                      <a:pt x="28272" y="18063"/>
                    </a:lnTo>
                    <a:lnTo>
                      <a:pt x="26702" y="20026"/>
                    </a:lnTo>
                    <a:lnTo>
                      <a:pt x="26047" y="20942"/>
                    </a:lnTo>
                    <a:lnTo>
                      <a:pt x="25720" y="21401"/>
                    </a:lnTo>
                    <a:lnTo>
                      <a:pt x="25327" y="21728"/>
                    </a:lnTo>
                    <a:lnTo>
                      <a:pt x="25066" y="21924"/>
                    </a:lnTo>
                    <a:lnTo>
                      <a:pt x="24935" y="21924"/>
                    </a:lnTo>
                    <a:lnTo>
                      <a:pt x="24869" y="21728"/>
                    </a:lnTo>
                    <a:lnTo>
                      <a:pt x="24738" y="21466"/>
                    </a:lnTo>
                    <a:lnTo>
                      <a:pt x="24673" y="21139"/>
                    </a:lnTo>
                    <a:lnTo>
                      <a:pt x="24608" y="20812"/>
                    </a:lnTo>
                    <a:lnTo>
                      <a:pt x="24542" y="20223"/>
                    </a:lnTo>
                    <a:lnTo>
                      <a:pt x="24150" y="17605"/>
                    </a:lnTo>
                    <a:lnTo>
                      <a:pt x="24215" y="17474"/>
                    </a:lnTo>
                    <a:lnTo>
                      <a:pt x="24215" y="17343"/>
                    </a:lnTo>
                    <a:lnTo>
                      <a:pt x="24084" y="17278"/>
                    </a:lnTo>
                    <a:lnTo>
                      <a:pt x="23953" y="17212"/>
                    </a:lnTo>
                    <a:lnTo>
                      <a:pt x="18325" y="17212"/>
                    </a:lnTo>
                    <a:lnTo>
                      <a:pt x="15511" y="17278"/>
                    </a:lnTo>
                    <a:lnTo>
                      <a:pt x="12697" y="17278"/>
                    </a:lnTo>
                    <a:lnTo>
                      <a:pt x="9883" y="17147"/>
                    </a:lnTo>
                    <a:lnTo>
                      <a:pt x="7069" y="17016"/>
                    </a:lnTo>
                    <a:lnTo>
                      <a:pt x="5825" y="16950"/>
                    </a:lnTo>
                    <a:lnTo>
                      <a:pt x="4517" y="16819"/>
                    </a:lnTo>
                    <a:lnTo>
                      <a:pt x="3273" y="16754"/>
                    </a:lnTo>
                    <a:lnTo>
                      <a:pt x="2619" y="16754"/>
                    </a:lnTo>
                    <a:lnTo>
                      <a:pt x="2030" y="16819"/>
                    </a:lnTo>
                    <a:lnTo>
                      <a:pt x="2030" y="16754"/>
                    </a:lnTo>
                    <a:lnTo>
                      <a:pt x="1964" y="16623"/>
                    </a:lnTo>
                    <a:lnTo>
                      <a:pt x="1833" y="16427"/>
                    </a:lnTo>
                    <a:lnTo>
                      <a:pt x="1768" y="16100"/>
                    </a:lnTo>
                    <a:lnTo>
                      <a:pt x="1768" y="15707"/>
                    </a:lnTo>
                    <a:lnTo>
                      <a:pt x="1768" y="15249"/>
                    </a:lnTo>
                    <a:lnTo>
                      <a:pt x="1899" y="13678"/>
                    </a:lnTo>
                    <a:lnTo>
                      <a:pt x="2030" y="10341"/>
                    </a:lnTo>
                    <a:lnTo>
                      <a:pt x="2291" y="3927"/>
                    </a:lnTo>
                    <a:lnTo>
                      <a:pt x="7461" y="4516"/>
                    </a:lnTo>
                    <a:lnTo>
                      <a:pt x="10079" y="4712"/>
                    </a:lnTo>
                    <a:lnTo>
                      <a:pt x="12631" y="4909"/>
                    </a:lnTo>
                    <a:lnTo>
                      <a:pt x="15249" y="5040"/>
                    </a:lnTo>
                    <a:lnTo>
                      <a:pt x="20419" y="5040"/>
                    </a:lnTo>
                    <a:lnTo>
                      <a:pt x="23037" y="4974"/>
                    </a:lnTo>
                    <a:lnTo>
                      <a:pt x="23168" y="4909"/>
                    </a:lnTo>
                    <a:lnTo>
                      <a:pt x="23299" y="4778"/>
                    </a:lnTo>
                    <a:lnTo>
                      <a:pt x="23364" y="4712"/>
                    </a:lnTo>
                    <a:lnTo>
                      <a:pt x="23495" y="4582"/>
                    </a:lnTo>
                    <a:lnTo>
                      <a:pt x="23626" y="2880"/>
                    </a:lnTo>
                    <a:lnTo>
                      <a:pt x="23626" y="1113"/>
                    </a:lnTo>
                    <a:close/>
                    <a:moveTo>
                      <a:pt x="24411" y="23626"/>
                    </a:moveTo>
                    <a:lnTo>
                      <a:pt x="24608" y="23691"/>
                    </a:lnTo>
                    <a:lnTo>
                      <a:pt x="24738" y="23756"/>
                    </a:lnTo>
                    <a:lnTo>
                      <a:pt x="24542" y="24018"/>
                    </a:lnTo>
                    <a:lnTo>
                      <a:pt x="24411" y="23626"/>
                    </a:lnTo>
                    <a:close/>
                    <a:moveTo>
                      <a:pt x="23364" y="0"/>
                    </a:moveTo>
                    <a:lnTo>
                      <a:pt x="23233" y="66"/>
                    </a:lnTo>
                    <a:lnTo>
                      <a:pt x="23168" y="66"/>
                    </a:lnTo>
                    <a:lnTo>
                      <a:pt x="22317" y="655"/>
                    </a:lnTo>
                    <a:lnTo>
                      <a:pt x="21924" y="917"/>
                    </a:lnTo>
                    <a:lnTo>
                      <a:pt x="21728" y="1113"/>
                    </a:lnTo>
                    <a:lnTo>
                      <a:pt x="21597" y="1244"/>
                    </a:lnTo>
                    <a:lnTo>
                      <a:pt x="21532" y="1440"/>
                    </a:lnTo>
                    <a:lnTo>
                      <a:pt x="21597" y="1506"/>
                    </a:lnTo>
                    <a:lnTo>
                      <a:pt x="21597" y="2945"/>
                    </a:lnTo>
                    <a:lnTo>
                      <a:pt x="21532" y="4320"/>
                    </a:lnTo>
                    <a:lnTo>
                      <a:pt x="16624" y="4254"/>
                    </a:lnTo>
                    <a:lnTo>
                      <a:pt x="11781" y="4058"/>
                    </a:lnTo>
                    <a:lnTo>
                      <a:pt x="9294" y="3927"/>
                    </a:lnTo>
                    <a:lnTo>
                      <a:pt x="6872" y="3731"/>
                    </a:lnTo>
                    <a:lnTo>
                      <a:pt x="4451" y="3534"/>
                    </a:lnTo>
                    <a:lnTo>
                      <a:pt x="2030" y="3273"/>
                    </a:lnTo>
                    <a:lnTo>
                      <a:pt x="1768" y="3273"/>
                    </a:lnTo>
                    <a:lnTo>
                      <a:pt x="1702" y="3338"/>
                    </a:lnTo>
                    <a:lnTo>
                      <a:pt x="983" y="4516"/>
                    </a:lnTo>
                    <a:lnTo>
                      <a:pt x="394" y="5367"/>
                    </a:lnTo>
                    <a:lnTo>
                      <a:pt x="328" y="5432"/>
                    </a:lnTo>
                    <a:lnTo>
                      <a:pt x="263" y="5498"/>
                    </a:lnTo>
                    <a:lnTo>
                      <a:pt x="263" y="5563"/>
                    </a:lnTo>
                    <a:lnTo>
                      <a:pt x="197" y="5694"/>
                    </a:lnTo>
                    <a:lnTo>
                      <a:pt x="197" y="5825"/>
                    </a:lnTo>
                    <a:lnTo>
                      <a:pt x="263" y="5890"/>
                    </a:lnTo>
                    <a:lnTo>
                      <a:pt x="132" y="7461"/>
                    </a:lnTo>
                    <a:lnTo>
                      <a:pt x="132" y="8966"/>
                    </a:lnTo>
                    <a:lnTo>
                      <a:pt x="132" y="12042"/>
                    </a:lnTo>
                    <a:lnTo>
                      <a:pt x="1" y="15249"/>
                    </a:lnTo>
                    <a:lnTo>
                      <a:pt x="1" y="16885"/>
                    </a:lnTo>
                    <a:lnTo>
                      <a:pt x="66" y="18456"/>
                    </a:lnTo>
                    <a:lnTo>
                      <a:pt x="66" y="18652"/>
                    </a:lnTo>
                    <a:lnTo>
                      <a:pt x="66" y="18783"/>
                    </a:lnTo>
                    <a:lnTo>
                      <a:pt x="132" y="18848"/>
                    </a:lnTo>
                    <a:lnTo>
                      <a:pt x="263" y="18914"/>
                    </a:lnTo>
                    <a:lnTo>
                      <a:pt x="394" y="18914"/>
                    </a:lnTo>
                    <a:lnTo>
                      <a:pt x="3208" y="19045"/>
                    </a:lnTo>
                    <a:lnTo>
                      <a:pt x="11781" y="19045"/>
                    </a:lnTo>
                    <a:lnTo>
                      <a:pt x="17474" y="19110"/>
                    </a:lnTo>
                    <a:lnTo>
                      <a:pt x="20092" y="19110"/>
                    </a:lnTo>
                    <a:lnTo>
                      <a:pt x="22775" y="19045"/>
                    </a:lnTo>
                    <a:lnTo>
                      <a:pt x="23037" y="21008"/>
                    </a:lnTo>
                    <a:lnTo>
                      <a:pt x="23430" y="22906"/>
                    </a:lnTo>
                    <a:lnTo>
                      <a:pt x="23495" y="23037"/>
                    </a:lnTo>
                    <a:lnTo>
                      <a:pt x="23561" y="23102"/>
                    </a:lnTo>
                    <a:lnTo>
                      <a:pt x="23691" y="23756"/>
                    </a:lnTo>
                    <a:lnTo>
                      <a:pt x="23757" y="23953"/>
                    </a:lnTo>
                    <a:lnTo>
                      <a:pt x="23888" y="23953"/>
                    </a:lnTo>
                    <a:lnTo>
                      <a:pt x="24215" y="24673"/>
                    </a:lnTo>
                    <a:lnTo>
                      <a:pt x="24280" y="24804"/>
                    </a:lnTo>
                    <a:lnTo>
                      <a:pt x="24542" y="24804"/>
                    </a:lnTo>
                    <a:lnTo>
                      <a:pt x="24608" y="24738"/>
                    </a:lnTo>
                    <a:lnTo>
                      <a:pt x="30628" y="17278"/>
                    </a:lnTo>
                    <a:lnTo>
                      <a:pt x="31872" y="15772"/>
                    </a:lnTo>
                    <a:lnTo>
                      <a:pt x="32526" y="14987"/>
                    </a:lnTo>
                    <a:lnTo>
                      <a:pt x="33115" y="14202"/>
                    </a:lnTo>
                    <a:lnTo>
                      <a:pt x="33639" y="13416"/>
                    </a:lnTo>
                    <a:lnTo>
                      <a:pt x="34097" y="12566"/>
                    </a:lnTo>
                    <a:lnTo>
                      <a:pt x="34490" y="11649"/>
                    </a:lnTo>
                    <a:lnTo>
                      <a:pt x="34751" y="10668"/>
                    </a:lnTo>
                    <a:lnTo>
                      <a:pt x="34751" y="10537"/>
                    </a:lnTo>
                    <a:lnTo>
                      <a:pt x="34686" y="10471"/>
                    </a:lnTo>
                    <a:lnTo>
                      <a:pt x="34817" y="10406"/>
                    </a:lnTo>
                    <a:lnTo>
                      <a:pt x="34882" y="10275"/>
                    </a:lnTo>
                    <a:lnTo>
                      <a:pt x="34882" y="10144"/>
                    </a:lnTo>
                    <a:lnTo>
                      <a:pt x="34751" y="10013"/>
                    </a:lnTo>
                    <a:lnTo>
                      <a:pt x="31806" y="7723"/>
                    </a:lnTo>
                    <a:lnTo>
                      <a:pt x="30367" y="6545"/>
                    </a:lnTo>
                    <a:lnTo>
                      <a:pt x="28927" y="5367"/>
                    </a:lnTo>
                    <a:lnTo>
                      <a:pt x="27553" y="4123"/>
                    </a:lnTo>
                    <a:lnTo>
                      <a:pt x="26178" y="2815"/>
                    </a:lnTo>
                    <a:lnTo>
                      <a:pt x="24869" y="1440"/>
                    </a:lnTo>
                    <a:lnTo>
                      <a:pt x="23561" y="131"/>
                    </a:lnTo>
                    <a:lnTo>
                      <a:pt x="23495" y="66"/>
                    </a:lnTo>
                    <a:lnTo>
                      <a:pt x="23364"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Rectangle 16">
              <a:extLst>
                <a:ext uri="{FF2B5EF4-FFF2-40B4-BE49-F238E27FC236}">
                  <a16:creationId xmlns:a16="http://schemas.microsoft.com/office/drawing/2014/main" id="{23AE42EA-5336-D337-768F-AEA9DA58CFB2}"/>
                </a:ext>
              </a:extLst>
            </p:cNvPr>
            <p:cNvSpPr/>
            <p:nvPr/>
          </p:nvSpPr>
          <p:spPr>
            <a:xfrm>
              <a:off x="625548" y="492821"/>
              <a:ext cx="1915633" cy="584775"/>
            </a:xfrm>
            <a:prstGeom prst="rect">
              <a:avLst/>
            </a:prstGeom>
          </p:spPr>
          <p:txBody>
            <a:bodyPr wrap="square">
              <a:spAutoFit/>
            </a:bodyPr>
            <a:lstStyle/>
            <a:p>
              <a:pPr algn="ctr"/>
              <a:r>
                <a:rPr lang="en-US" sz="3200" b="1" dirty="0">
                  <a:latin typeface="#9Slide03 AmpleSoft" panose="02000000000000000000" pitchFamily="2" charset="0"/>
                </a:rPr>
                <a:t>(2)</a:t>
              </a:r>
              <a:endParaRPr lang="vi-VN" sz="3200" b="1" dirty="0">
                <a:latin typeface="#9Slide03 AmpleSoft" panose="02000000000000000000" pitchFamily="2" charset="0"/>
              </a:endParaRPr>
            </a:p>
          </p:txBody>
        </p:sp>
        <p:sp>
          <p:nvSpPr>
            <p:cNvPr id="19" name="Rectangle 18">
              <a:extLst>
                <a:ext uri="{FF2B5EF4-FFF2-40B4-BE49-F238E27FC236}">
                  <a16:creationId xmlns:a16="http://schemas.microsoft.com/office/drawing/2014/main" id="{A4601EB6-CB48-5E9A-5085-FD45EFD936A4}"/>
                </a:ext>
              </a:extLst>
            </p:cNvPr>
            <p:cNvSpPr/>
            <p:nvPr/>
          </p:nvSpPr>
          <p:spPr>
            <a:xfrm>
              <a:off x="957964" y="2092542"/>
              <a:ext cx="3484460" cy="1569660"/>
            </a:xfrm>
            <a:prstGeom prst="rect">
              <a:avLst/>
            </a:prstGeom>
          </p:spPr>
          <p:txBody>
            <a:bodyPr wrap="square">
              <a:spAutoFit/>
            </a:bodyPr>
            <a:lstStyle/>
            <a:p>
              <a:pPr algn="just"/>
              <a:r>
                <a:rPr lang="en-US" sz="3200" dirty="0" err="1">
                  <a:latin typeface="#9Slide03 AmpleSoft" panose="02000000000000000000" pitchFamily="2" charset="0"/>
                </a:rPr>
                <a:t>Những</a:t>
              </a:r>
              <a:r>
                <a:rPr lang="en-US" sz="3200" dirty="0">
                  <a:latin typeface="#9Slide03 AmpleSoft" panose="02000000000000000000" pitchFamily="2" charset="0"/>
                </a:rPr>
                <a:t> </a:t>
              </a:r>
              <a:r>
                <a:rPr lang="en-US" sz="3200" dirty="0" err="1">
                  <a:latin typeface="#9Slide03 AmpleSoft" panose="02000000000000000000" pitchFamily="2" charset="0"/>
                </a:rPr>
                <a:t>lúc</a:t>
              </a:r>
              <a:r>
                <a:rPr lang="en-US" sz="3200" dirty="0">
                  <a:latin typeface="#9Slide03 AmpleSoft" panose="02000000000000000000" pitchFamily="2" charset="0"/>
                </a:rPr>
                <a:t> </a:t>
              </a:r>
              <a:r>
                <a:rPr lang="en-US" sz="3200" dirty="0" err="1">
                  <a:latin typeface="#9Slide03 AmpleSoft" panose="02000000000000000000" pitchFamily="2" charset="0"/>
                </a:rPr>
                <a:t>ấy</a:t>
              </a:r>
              <a:r>
                <a:rPr lang="en-US" sz="3200" dirty="0">
                  <a:latin typeface="#9Slide03 AmpleSoft" panose="02000000000000000000" pitchFamily="2" charset="0"/>
                </a:rPr>
                <a:t>, </a:t>
              </a:r>
              <a:r>
                <a:rPr lang="en-US" sz="3200" dirty="0" err="1">
                  <a:latin typeface="#9Slide03 AmpleSoft" panose="02000000000000000000" pitchFamily="2" charset="0"/>
                </a:rPr>
                <a:t>thầy</a:t>
              </a:r>
              <a:r>
                <a:rPr lang="en-US" sz="3200" dirty="0">
                  <a:latin typeface="#9Slide03 AmpleSoft" panose="02000000000000000000" pitchFamily="2" charset="0"/>
                </a:rPr>
                <a:t> </a:t>
              </a:r>
              <a:r>
                <a:rPr lang="en-US" sz="3200" dirty="0" err="1">
                  <a:latin typeface="#9Slide03 AmpleSoft" panose="02000000000000000000" pitchFamily="2" charset="0"/>
                </a:rPr>
                <a:t>Đuy-sen</a:t>
              </a:r>
              <a:r>
                <a:rPr lang="en-US" sz="3200" dirty="0">
                  <a:latin typeface="#9Slide03 AmpleSoft" panose="02000000000000000000" pitchFamily="2" charset="0"/>
                </a:rPr>
                <a:t> </a:t>
              </a:r>
              <a:r>
                <a:rPr lang="en-US" sz="3200" dirty="0" err="1">
                  <a:latin typeface="#9Slide03 AmpleSoft" panose="02000000000000000000" pitchFamily="2" charset="0"/>
                </a:rPr>
                <a:t>đã</a:t>
              </a:r>
              <a:r>
                <a:rPr lang="en-US" sz="3200" dirty="0">
                  <a:latin typeface="#9Slide03 AmpleSoft" panose="02000000000000000000" pitchFamily="2" charset="0"/>
                </a:rPr>
                <a:t> </a:t>
              </a:r>
              <a:r>
                <a:rPr lang="en-US" sz="3200" dirty="0" err="1">
                  <a:latin typeface="#9Slide03 AmpleSoft" panose="02000000000000000000" pitchFamily="2" charset="0"/>
                </a:rPr>
                <a:t>bế</a:t>
              </a:r>
              <a:r>
                <a:rPr lang="en-US" sz="3200" dirty="0">
                  <a:latin typeface="#9Slide03 AmpleSoft" panose="02000000000000000000" pitchFamily="2" charset="0"/>
                </a:rPr>
                <a:t> </a:t>
              </a:r>
              <a:r>
                <a:rPr lang="en-US" sz="3200" dirty="0" err="1">
                  <a:latin typeface="#9Slide03 AmpleSoft" panose="02000000000000000000" pitchFamily="2" charset="0"/>
                </a:rPr>
                <a:t>các</a:t>
              </a:r>
              <a:r>
                <a:rPr lang="en-US" sz="3200" dirty="0">
                  <a:latin typeface="#9Slide03 AmpleSoft" panose="02000000000000000000" pitchFamily="2" charset="0"/>
                </a:rPr>
                <a:t> </a:t>
              </a:r>
              <a:r>
                <a:rPr lang="en-US" sz="3200" dirty="0" err="1">
                  <a:latin typeface="#9Slide03 AmpleSoft" panose="02000000000000000000" pitchFamily="2" charset="0"/>
                </a:rPr>
                <a:t>em</a:t>
              </a:r>
              <a:r>
                <a:rPr lang="en-US" sz="3200" dirty="0">
                  <a:latin typeface="#9Slide03 AmpleSoft" panose="02000000000000000000" pitchFamily="2" charset="0"/>
                </a:rPr>
                <a:t> qua </a:t>
              </a:r>
              <a:r>
                <a:rPr lang="en-US" sz="3200" dirty="0" err="1">
                  <a:latin typeface="#9Slide03 AmpleSoft" panose="02000000000000000000" pitchFamily="2" charset="0"/>
                </a:rPr>
                <a:t>suối</a:t>
              </a:r>
              <a:r>
                <a:rPr lang="en-US" sz="3200" dirty="0">
                  <a:latin typeface="#9Slide03 AmpleSoft" panose="02000000000000000000" pitchFamily="2" charset="0"/>
                </a:rPr>
                <a:t>.</a:t>
              </a:r>
              <a:endParaRPr lang="vi-VN" sz="3200" dirty="0">
                <a:latin typeface="#9Slide03 AmpleSoft" panose="02000000000000000000" pitchFamily="2" charset="0"/>
              </a:endParaRPr>
            </a:p>
          </p:txBody>
        </p:sp>
      </p:grpSp>
      <p:sp>
        <p:nvSpPr>
          <p:cNvPr id="24" name="Rectangle 23">
            <a:extLst>
              <a:ext uri="{FF2B5EF4-FFF2-40B4-BE49-F238E27FC236}">
                <a16:creationId xmlns:a16="http://schemas.microsoft.com/office/drawing/2014/main" id="{FBECEC56-6287-0F36-6CF9-96B157C190B5}"/>
              </a:ext>
            </a:extLst>
          </p:cNvPr>
          <p:cNvSpPr/>
          <p:nvPr/>
        </p:nvSpPr>
        <p:spPr>
          <a:xfrm>
            <a:off x="5862084" y="1132028"/>
            <a:ext cx="5427100" cy="1569660"/>
          </a:xfrm>
          <a:prstGeom prst="rect">
            <a:avLst/>
          </a:prstGeom>
        </p:spPr>
        <p:txBody>
          <a:bodyPr wrap="square">
            <a:spAutoFit/>
          </a:bodyPr>
          <a:lstStyle/>
          <a:p>
            <a:pPr algn="just"/>
            <a:r>
              <a:rPr lang="en-US" sz="3200" dirty="0">
                <a:latin typeface="#9Slide03 AmpleSoft" panose="02000000000000000000" pitchFamily="2" charset="0"/>
                <a:sym typeface="Wingdings" panose="05000000000000000000" pitchFamily="2" charset="2"/>
              </a:rPr>
              <a:t> </a:t>
            </a:r>
            <a:r>
              <a:rPr lang="en-US" sz="3200" dirty="0" err="1">
                <a:latin typeface="#9Slide03 AmpleSoft" panose="02000000000000000000" pitchFamily="2" charset="0"/>
              </a:rPr>
              <a:t>Phó</a:t>
            </a:r>
            <a:r>
              <a:rPr lang="en-US" sz="3200" dirty="0">
                <a:latin typeface="#9Slide03 AmpleSoft" panose="02000000000000000000" pitchFamily="2" charset="0"/>
              </a:rPr>
              <a:t> </a:t>
            </a:r>
            <a:r>
              <a:rPr lang="en-US" sz="3200" dirty="0" err="1">
                <a:latin typeface="#9Slide03 AmpleSoft" panose="02000000000000000000" pitchFamily="2" charset="0"/>
              </a:rPr>
              <a:t>từ</a:t>
            </a:r>
            <a:r>
              <a:rPr lang="en-US" sz="3200" dirty="0">
                <a:latin typeface="#9Slide03 AmpleSoft" panose="02000000000000000000" pitchFamily="2" charset="0"/>
              </a:rPr>
              <a:t> “</a:t>
            </a:r>
            <a:r>
              <a:rPr lang="en-US" sz="3200" dirty="0" err="1">
                <a:latin typeface="#9Slide03 AmpleSoft" panose="02000000000000000000" pitchFamily="2" charset="0"/>
              </a:rPr>
              <a:t>Những</a:t>
            </a:r>
            <a:r>
              <a:rPr lang="en-US" sz="3200" dirty="0">
                <a:latin typeface="#9Slide03 AmpleSoft" panose="02000000000000000000" pitchFamily="2" charset="0"/>
              </a:rPr>
              <a:t>” </a:t>
            </a:r>
            <a:r>
              <a:rPr lang="en-US" sz="3200" dirty="0" err="1">
                <a:latin typeface="#9Slide03 AmpleSoft" panose="02000000000000000000" pitchFamily="2" charset="0"/>
              </a:rPr>
              <a:t>bổ</a:t>
            </a:r>
            <a:r>
              <a:rPr lang="en-US" sz="3200" dirty="0">
                <a:latin typeface="#9Slide03 AmpleSoft" panose="02000000000000000000" pitchFamily="2" charset="0"/>
              </a:rPr>
              <a:t> sung ý </a:t>
            </a:r>
            <a:r>
              <a:rPr lang="en-US" sz="3200" dirty="0" err="1">
                <a:latin typeface="#9Slide03 AmpleSoft" panose="02000000000000000000" pitchFamily="2" charset="0"/>
              </a:rPr>
              <a:t>nghĩa</a:t>
            </a:r>
            <a:r>
              <a:rPr lang="en-US" sz="3200" dirty="0">
                <a:latin typeface="#9Slide03 AmpleSoft" panose="02000000000000000000" pitchFamily="2" charset="0"/>
              </a:rPr>
              <a:t> </a:t>
            </a:r>
            <a:r>
              <a:rPr lang="en-US" sz="3200" dirty="0" err="1">
                <a:latin typeface="#9Slide03 AmpleSoft" panose="02000000000000000000" pitchFamily="2" charset="0"/>
              </a:rPr>
              <a:t>về</a:t>
            </a:r>
            <a:r>
              <a:rPr lang="en-US" sz="3200" dirty="0">
                <a:latin typeface="#9Slide03 AmpleSoft" panose="02000000000000000000" pitchFamily="2" charset="0"/>
              </a:rPr>
              <a:t> </a:t>
            </a:r>
            <a:r>
              <a:rPr lang="en-US" sz="3200" dirty="0" err="1">
                <a:latin typeface="#9Slide03 AmpleSoft" panose="02000000000000000000" pitchFamily="2" charset="0"/>
              </a:rPr>
              <a:t>số</a:t>
            </a:r>
            <a:r>
              <a:rPr lang="en-US" sz="3200" dirty="0">
                <a:latin typeface="#9Slide03 AmpleSoft" panose="02000000000000000000" pitchFamily="2" charset="0"/>
              </a:rPr>
              <a:t> </a:t>
            </a:r>
            <a:r>
              <a:rPr lang="en-US" sz="3200" dirty="0" err="1">
                <a:latin typeface="#9Slide03 AmpleSoft" panose="02000000000000000000" pitchFamily="2" charset="0"/>
              </a:rPr>
              <a:t>lượng</a:t>
            </a:r>
            <a:r>
              <a:rPr lang="en-US" sz="3200" dirty="0">
                <a:latin typeface="#9Slide03 AmpleSoft" panose="02000000000000000000" pitchFamily="2" charset="0"/>
              </a:rPr>
              <a:t> </a:t>
            </a:r>
            <a:r>
              <a:rPr lang="en-US" sz="3200" dirty="0" err="1">
                <a:latin typeface="#9Slide03 AmpleSoft" panose="02000000000000000000" pitchFamily="2" charset="0"/>
              </a:rPr>
              <a:t>cho</a:t>
            </a:r>
            <a:r>
              <a:rPr lang="en-US" sz="3200" dirty="0">
                <a:latin typeface="#9Slide03 AmpleSoft" panose="02000000000000000000" pitchFamily="2" charset="0"/>
              </a:rPr>
              <a:t> </a:t>
            </a:r>
            <a:r>
              <a:rPr lang="en-US" sz="3200" dirty="0" err="1">
                <a:latin typeface="#9Slide03 AmpleSoft" panose="02000000000000000000" pitchFamily="2" charset="0"/>
              </a:rPr>
              <a:t>danh</a:t>
            </a:r>
            <a:r>
              <a:rPr lang="en-US" sz="3200" dirty="0">
                <a:latin typeface="#9Slide03 AmpleSoft" panose="02000000000000000000" pitchFamily="2" charset="0"/>
              </a:rPr>
              <a:t> </a:t>
            </a:r>
            <a:r>
              <a:rPr lang="en-US" sz="3200" dirty="0" err="1">
                <a:latin typeface="#9Slide03 AmpleSoft" panose="02000000000000000000" pitchFamily="2" charset="0"/>
              </a:rPr>
              <a:t>từ</a:t>
            </a:r>
            <a:r>
              <a:rPr lang="en-US" sz="3200" dirty="0">
                <a:latin typeface="#9Slide03 AmpleSoft" panose="02000000000000000000" pitchFamily="2" charset="0"/>
              </a:rPr>
              <a:t> “</a:t>
            </a:r>
            <a:r>
              <a:rPr lang="en-US" sz="3200" dirty="0" err="1">
                <a:latin typeface="#9Slide03 AmpleSoft" panose="02000000000000000000" pitchFamily="2" charset="0"/>
              </a:rPr>
              <a:t>lúc</a:t>
            </a:r>
            <a:r>
              <a:rPr lang="en-US" sz="3200" dirty="0">
                <a:latin typeface="#9Slide03 AmpleSoft" panose="02000000000000000000" pitchFamily="2" charset="0"/>
              </a:rPr>
              <a:t> </a:t>
            </a:r>
            <a:r>
              <a:rPr lang="en-US" sz="3200" dirty="0" err="1">
                <a:latin typeface="#9Slide03 AmpleSoft" panose="02000000000000000000" pitchFamily="2" charset="0"/>
              </a:rPr>
              <a:t>ấy</a:t>
            </a:r>
            <a:r>
              <a:rPr lang="en-US" sz="3200" dirty="0">
                <a:latin typeface="#9Slide03 AmpleSoft" panose="02000000000000000000" pitchFamily="2" charset="0"/>
              </a:rPr>
              <a:t>”</a:t>
            </a:r>
            <a:endParaRPr lang="vi-VN" sz="3200" dirty="0">
              <a:latin typeface="#9Slide03 AmpleSoft" panose="02000000000000000000" pitchFamily="2" charset="0"/>
            </a:endParaRPr>
          </a:p>
        </p:txBody>
      </p:sp>
      <p:pic>
        <p:nvPicPr>
          <p:cNvPr id="5" name="Picture 4">
            <a:extLst>
              <a:ext uri="{FF2B5EF4-FFF2-40B4-BE49-F238E27FC236}">
                <a16:creationId xmlns:a16="http://schemas.microsoft.com/office/drawing/2014/main" id="{0629C608-6B5E-B4B0-8B20-711F50677A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6003" y="3757688"/>
            <a:ext cx="3100312" cy="3100312"/>
          </a:xfrm>
          <a:prstGeom prst="rect">
            <a:avLst/>
          </a:prstGeom>
        </p:spPr>
      </p:pic>
      <p:sp>
        <p:nvSpPr>
          <p:cNvPr id="12" name="Rectangle 11">
            <a:extLst>
              <a:ext uri="{FF2B5EF4-FFF2-40B4-BE49-F238E27FC236}">
                <a16:creationId xmlns:a16="http://schemas.microsoft.com/office/drawing/2014/main" id="{52C9F7F4-8616-426C-69D6-141332A70B59}"/>
              </a:ext>
            </a:extLst>
          </p:cNvPr>
          <p:cNvSpPr/>
          <p:nvPr/>
        </p:nvSpPr>
        <p:spPr>
          <a:xfrm>
            <a:off x="5862084" y="3122423"/>
            <a:ext cx="5427100" cy="1077218"/>
          </a:xfrm>
          <a:prstGeom prst="rect">
            <a:avLst/>
          </a:prstGeom>
        </p:spPr>
        <p:txBody>
          <a:bodyPr wrap="square">
            <a:spAutoFit/>
          </a:bodyPr>
          <a:lstStyle/>
          <a:p>
            <a:pPr algn="just"/>
            <a:r>
              <a:rPr lang="en-US" sz="3200" dirty="0">
                <a:latin typeface="#9Slide03 AmpleSoft" panose="02000000000000000000" pitchFamily="2" charset="0"/>
                <a:sym typeface="Wingdings" panose="05000000000000000000" pitchFamily="2" charset="2"/>
              </a:rPr>
              <a:t> </a:t>
            </a:r>
            <a:r>
              <a:rPr lang="en-US" sz="3200" dirty="0" err="1">
                <a:latin typeface="#9Slide03 AmpleSoft" panose="02000000000000000000" pitchFamily="2" charset="0"/>
              </a:rPr>
              <a:t>Phó</a:t>
            </a:r>
            <a:r>
              <a:rPr lang="en-US" sz="3200" dirty="0">
                <a:latin typeface="#9Slide03 AmpleSoft" panose="02000000000000000000" pitchFamily="2" charset="0"/>
              </a:rPr>
              <a:t> </a:t>
            </a:r>
            <a:r>
              <a:rPr lang="en-US" sz="3200" dirty="0" err="1">
                <a:latin typeface="#9Slide03 AmpleSoft" panose="02000000000000000000" pitchFamily="2" charset="0"/>
              </a:rPr>
              <a:t>từ</a:t>
            </a:r>
            <a:r>
              <a:rPr lang="en-US" sz="3200" dirty="0">
                <a:latin typeface="#9Slide03 AmpleSoft" panose="02000000000000000000" pitchFamily="2" charset="0"/>
              </a:rPr>
              <a:t> “</a:t>
            </a:r>
            <a:r>
              <a:rPr lang="en-US" sz="3200" dirty="0" err="1">
                <a:latin typeface="#9Slide03 AmpleSoft" panose="02000000000000000000" pitchFamily="2" charset="0"/>
              </a:rPr>
              <a:t>đã</a:t>
            </a:r>
            <a:r>
              <a:rPr lang="en-US" sz="3200" dirty="0">
                <a:latin typeface="#9Slide03 AmpleSoft" panose="02000000000000000000" pitchFamily="2" charset="0"/>
              </a:rPr>
              <a:t>” </a:t>
            </a:r>
            <a:r>
              <a:rPr lang="en-US" sz="3200" dirty="0" err="1">
                <a:latin typeface="#9Slide03 AmpleSoft" panose="02000000000000000000" pitchFamily="2" charset="0"/>
              </a:rPr>
              <a:t>bổ</a:t>
            </a:r>
            <a:r>
              <a:rPr lang="en-US" sz="3200" dirty="0">
                <a:latin typeface="#9Slide03 AmpleSoft" panose="02000000000000000000" pitchFamily="2" charset="0"/>
              </a:rPr>
              <a:t> sung ý </a:t>
            </a:r>
            <a:r>
              <a:rPr lang="en-US" sz="3200" dirty="0" err="1">
                <a:latin typeface="#9Slide03 AmpleSoft" panose="02000000000000000000" pitchFamily="2" charset="0"/>
              </a:rPr>
              <a:t>nghĩa</a:t>
            </a:r>
            <a:r>
              <a:rPr lang="en-US" sz="3200" dirty="0">
                <a:latin typeface="#9Slide03 AmpleSoft" panose="02000000000000000000" pitchFamily="2" charset="0"/>
              </a:rPr>
              <a:t> </a:t>
            </a:r>
            <a:r>
              <a:rPr lang="en-US" sz="3200" dirty="0" err="1">
                <a:latin typeface="#9Slide03 AmpleSoft" panose="02000000000000000000" pitchFamily="2" charset="0"/>
              </a:rPr>
              <a:t>về</a:t>
            </a:r>
            <a:r>
              <a:rPr lang="en-US" sz="3200" dirty="0">
                <a:latin typeface="#9Slide03 AmpleSoft" panose="02000000000000000000" pitchFamily="2" charset="0"/>
              </a:rPr>
              <a:t> </a:t>
            </a:r>
            <a:r>
              <a:rPr lang="en-US" sz="3200" dirty="0" err="1">
                <a:latin typeface="#9Slide03 AmpleSoft" panose="02000000000000000000" pitchFamily="2" charset="0"/>
              </a:rPr>
              <a:t>thời</a:t>
            </a:r>
            <a:r>
              <a:rPr lang="en-US" sz="3200" dirty="0">
                <a:latin typeface="#9Slide03 AmpleSoft" panose="02000000000000000000" pitchFamily="2" charset="0"/>
              </a:rPr>
              <a:t> </a:t>
            </a:r>
            <a:r>
              <a:rPr lang="en-US" sz="3200" dirty="0" err="1">
                <a:latin typeface="#9Slide03 AmpleSoft" panose="02000000000000000000" pitchFamily="2" charset="0"/>
              </a:rPr>
              <a:t>gian</a:t>
            </a:r>
            <a:endParaRPr lang="vi-VN" sz="3200" dirty="0">
              <a:latin typeface="#9Slide03 AmpleSoft" panose="02000000000000000000" pitchFamily="2" charset="0"/>
            </a:endParaRPr>
          </a:p>
        </p:txBody>
      </p:sp>
      <p:sp>
        <p:nvSpPr>
          <p:cNvPr id="15" name="Rectangle 14">
            <a:extLst>
              <a:ext uri="{FF2B5EF4-FFF2-40B4-BE49-F238E27FC236}">
                <a16:creationId xmlns:a16="http://schemas.microsoft.com/office/drawing/2014/main" id="{9EAEAADC-72F2-CAC4-8328-FF5D27C1C390}"/>
              </a:ext>
            </a:extLst>
          </p:cNvPr>
          <p:cNvSpPr/>
          <p:nvPr/>
        </p:nvSpPr>
        <p:spPr>
          <a:xfrm>
            <a:off x="5862084" y="4620376"/>
            <a:ext cx="5427100" cy="1569660"/>
          </a:xfrm>
          <a:prstGeom prst="rect">
            <a:avLst/>
          </a:prstGeom>
        </p:spPr>
        <p:txBody>
          <a:bodyPr wrap="square">
            <a:spAutoFit/>
          </a:bodyPr>
          <a:lstStyle/>
          <a:p>
            <a:pPr algn="just"/>
            <a:r>
              <a:rPr lang="en-US" sz="3200" dirty="0">
                <a:latin typeface="#9Slide03 AmpleSoft" panose="02000000000000000000" pitchFamily="2" charset="0"/>
                <a:sym typeface="Wingdings" panose="05000000000000000000" pitchFamily="2" charset="2"/>
              </a:rPr>
              <a:t> </a:t>
            </a:r>
            <a:r>
              <a:rPr lang="en-US" sz="3200" dirty="0" err="1">
                <a:latin typeface="#9Slide03 AmpleSoft" panose="02000000000000000000" pitchFamily="2" charset="0"/>
              </a:rPr>
              <a:t>Phó</a:t>
            </a:r>
            <a:r>
              <a:rPr lang="en-US" sz="3200" dirty="0">
                <a:latin typeface="#9Slide03 AmpleSoft" panose="02000000000000000000" pitchFamily="2" charset="0"/>
              </a:rPr>
              <a:t> </a:t>
            </a:r>
            <a:r>
              <a:rPr lang="en-US" sz="3200" dirty="0" err="1">
                <a:latin typeface="#9Slide03 AmpleSoft" panose="02000000000000000000" pitchFamily="2" charset="0"/>
              </a:rPr>
              <a:t>từ</a:t>
            </a:r>
            <a:r>
              <a:rPr lang="en-US" sz="3200" dirty="0">
                <a:latin typeface="#9Slide03 AmpleSoft" panose="02000000000000000000" pitchFamily="2" charset="0"/>
              </a:rPr>
              <a:t> “</a:t>
            </a:r>
            <a:r>
              <a:rPr lang="en-US" sz="3200" dirty="0" err="1">
                <a:latin typeface="#9Slide03 AmpleSoft" panose="02000000000000000000" pitchFamily="2" charset="0"/>
              </a:rPr>
              <a:t>các</a:t>
            </a:r>
            <a:r>
              <a:rPr lang="en-US" sz="3200" dirty="0">
                <a:latin typeface="#9Slide03 AmpleSoft" panose="02000000000000000000" pitchFamily="2" charset="0"/>
              </a:rPr>
              <a:t>” </a:t>
            </a:r>
            <a:r>
              <a:rPr lang="en-US" sz="3200" dirty="0" err="1">
                <a:latin typeface="#9Slide03 AmpleSoft" panose="02000000000000000000" pitchFamily="2" charset="0"/>
              </a:rPr>
              <a:t>bổ</a:t>
            </a:r>
            <a:r>
              <a:rPr lang="en-US" sz="3200" dirty="0">
                <a:latin typeface="#9Slide03 AmpleSoft" panose="02000000000000000000" pitchFamily="2" charset="0"/>
              </a:rPr>
              <a:t> sung ý </a:t>
            </a:r>
            <a:r>
              <a:rPr lang="en-US" sz="3200" dirty="0" err="1">
                <a:latin typeface="#9Slide03 AmpleSoft" panose="02000000000000000000" pitchFamily="2" charset="0"/>
              </a:rPr>
              <a:t>nghĩa</a:t>
            </a:r>
            <a:r>
              <a:rPr lang="en-US" sz="3200" dirty="0">
                <a:latin typeface="#9Slide03 AmpleSoft" panose="02000000000000000000" pitchFamily="2" charset="0"/>
              </a:rPr>
              <a:t> </a:t>
            </a:r>
            <a:r>
              <a:rPr lang="en-US" sz="3200" dirty="0" err="1">
                <a:latin typeface="#9Slide03 AmpleSoft" panose="02000000000000000000" pitchFamily="2" charset="0"/>
              </a:rPr>
              <a:t>về</a:t>
            </a:r>
            <a:r>
              <a:rPr lang="en-US" sz="3200" dirty="0">
                <a:latin typeface="#9Slide03 AmpleSoft" panose="02000000000000000000" pitchFamily="2" charset="0"/>
              </a:rPr>
              <a:t> </a:t>
            </a:r>
            <a:r>
              <a:rPr lang="en-US" sz="3200" dirty="0" err="1">
                <a:latin typeface="#9Slide03 AmpleSoft" panose="02000000000000000000" pitchFamily="2" charset="0"/>
              </a:rPr>
              <a:t>số</a:t>
            </a:r>
            <a:r>
              <a:rPr lang="en-US" sz="3200" dirty="0">
                <a:latin typeface="#9Slide03 AmpleSoft" panose="02000000000000000000" pitchFamily="2" charset="0"/>
              </a:rPr>
              <a:t> </a:t>
            </a:r>
            <a:r>
              <a:rPr lang="en-US" sz="3200" dirty="0" err="1">
                <a:latin typeface="#9Slide03 AmpleSoft" panose="02000000000000000000" pitchFamily="2" charset="0"/>
              </a:rPr>
              <a:t>lượng</a:t>
            </a:r>
            <a:r>
              <a:rPr lang="en-US" sz="3200" dirty="0">
                <a:latin typeface="#9Slide03 AmpleSoft" panose="02000000000000000000" pitchFamily="2" charset="0"/>
              </a:rPr>
              <a:t> </a:t>
            </a:r>
            <a:r>
              <a:rPr lang="en-US" sz="3200" dirty="0" err="1">
                <a:latin typeface="#9Slide03 AmpleSoft" panose="02000000000000000000" pitchFamily="2" charset="0"/>
              </a:rPr>
              <a:t>cho</a:t>
            </a:r>
            <a:r>
              <a:rPr lang="en-US" sz="3200" dirty="0">
                <a:latin typeface="#9Slide03 AmpleSoft" panose="02000000000000000000" pitchFamily="2" charset="0"/>
              </a:rPr>
              <a:t> </a:t>
            </a:r>
            <a:r>
              <a:rPr lang="en-US" sz="3200" dirty="0" err="1">
                <a:latin typeface="#9Slide03 AmpleSoft" panose="02000000000000000000" pitchFamily="2" charset="0"/>
              </a:rPr>
              <a:t>danh</a:t>
            </a:r>
            <a:r>
              <a:rPr lang="en-US" sz="3200" dirty="0">
                <a:latin typeface="#9Slide03 AmpleSoft" panose="02000000000000000000" pitchFamily="2" charset="0"/>
              </a:rPr>
              <a:t> </a:t>
            </a:r>
            <a:r>
              <a:rPr lang="en-US" sz="3200" dirty="0" err="1">
                <a:latin typeface="#9Slide03 AmpleSoft" panose="02000000000000000000" pitchFamily="2" charset="0"/>
              </a:rPr>
              <a:t>từ</a:t>
            </a:r>
            <a:r>
              <a:rPr lang="en-US" sz="3200" dirty="0">
                <a:latin typeface="#9Slide03 AmpleSoft" panose="02000000000000000000" pitchFamily="2" charset="0"/>
              </a:rPr>
              <a:t> “</a:t>
            </a:r>
            <a:r>
              <a:rPr lang="en-US" sz="3200" dirty="0" err="1">
                <a:latin typeface="#9Slide03 AmpleSoft" panose="02000000000000000000" pitchFamily="2" charset="0"/>
              </a:rPr>
              <a:t>em</a:t>
            </a:r>
            <a:r>
              <a:rPr lang="en-US" sz="3200" dirty="0">
                <a:latin typeface="#9Slide03 AmpleSoft" panose="02000000000000000000" pitchFamily="2" charset="0"/>
              </a:rPr>
              <a:t>”</a:t>
            </a:r>
            <a:endParaRPr lang="vi-VN" sz="3200" dirty="0">
              <a:latin typeface="#9Slide03 AmpleSoft" panose="02000000000000000000" pitchFamily="2" charset="0"/>
            </a:endParaRPr>
          </a:p>
        </p:txBody>
      </p:sp>
    </p:spTree>
    <p:extLst>
      <p:ext uri="{BB962C8B-B14F-4D97-AF65-F5344CB8AC3E}">
        <p14:creationId xmlns:p14="http://schemas.microsoft.com/office/powerpoint/2010/main" val="565442281"/>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2"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261C04FA-2003-44AB-4977-64A1A2B5337A}"/>
              </a:ext>
            </a:extLst>
          </p:cNvPr>
          <p:cNvGrpSpPr/>
          <p:nvPr/>
        </p:nvGrpSpPr>
        <p:grpSpPr>
          <a:xfrm>
            <a:off x="583076" y="364613"/>
            <a:ext cx="4190943" cy="6128774"/>
            <a:chOff x="444853" y="193875"/>
            <a:chExt cx="4190943" cy="6128774"/>
          </a:xfrm>
        </p:grpSpPr>
        <p:grpSp>
          <p:nvGrpSpPr>
            <p:cNvPr id="6" name="Google Shape;481;p26">
              <a:extLst>
                <a:ext uri="{FF2B5EF4-FFF2-40B4-BE49-F238E27FC236}">
                  <a16:creationId xmlns:a16="http://schemas.microsoft.com/office/drawing/2014/main" id="{349B0A4C-9A07-7002-D572-B84AF298773B}"/>
                </a:ext>
              </a:extLst>
            </p:cNvPr>
            <p:cNvGrpSpPr/>
            <p:nvPr/>
          </p:nvGrpSpPr>
          <p:grpSpPr>
            <a:xfrm>
              <a:off x="444853" y="193875"/>
              <a:ext cx="4190943" cy="6128774"/>
              <a:chOff x="2724312" y="1282500"/>
              <a:chExt cx="2175279" cy="3732674"/>
            </a:xfrm>
          </p:grpSpPr>
          <p:sp>
            <p:nvSpPr>
              <p:cNvPr id="7" name="Google Shape;482;p26">
                <a:extLst>
                  <a:ext uri="{FF2B5EF4-FFF2-40B4-BE49-F238E27FC236}">
                    <a16:creationId xmlns:a16="http://schemas.microsoft.com/office/drawing/2014/main" id="{92654389-23F1-E24A-9738-7594463D4AE0}"/>
                  </a:ext>
                </a:extLst>
              </p:cNvPr>
              <p:cNvSpPr/>
              <p:nvPr/>
            </p:nvSpPr>
            <p:spPr>
              <a:xfrm>
                <a:off x="2890271" y="1500325"/>
                <a:ext cx="2009320" cy="3514849"/>
              </a:xfrm>
              <a:custGeom>
                <a:avLst/>
                <a:gdLst/>
                <a:ahLst/>
                <a:cxnLst/>
                <a:rect l="l" t="t" r="r" b="b"/>
                <a:pathLst>
                  <a:path w="37030" h="99442" extrusionOk="0">
                    <a:moveTo>
                      <a:pt x="1" y="1"/>
                    </a:moveTo>
                    <a:lnTo>
                      <a:pt x="1" y="99441"/>
                    </a:lnTo>
                    <a:lnTo>
                      <a:pt x="18515" y="90369"/>
                    </a:lnTo>
                    <a:lnTo>
                      <a:pt x="37029" y="99441"/>
                    </a:lnTo>
                    <a:lnTo>
                      <a:pt x="37029" y="1"/>
                    </a:lnTo>
                    <a:close/>
                  </a:path>
                </a:pathLst>
              </a:custGeom>
              <a:solidFill>
                <a:schemeClr val="accent6">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485;p26">
                <a:extLst>
                  <a:ext uri="{FF2B5EF4-FFF2-40B4-BE49-F238E27FC236}">
                    <a16:creationId xmlns:a16="http://schemas.microsoft.com/office/drawing/2014/main" id="{B69CAE4A-F8E7-CFFB-4C64-286B83F7515B}"/>
                  </a:ext>
                </a:extLst>
              </p:cNvPr>
              <p:cNvSpPr/>
              <p:nvPr/>
            </p:nvSpPr>
            <p:spPr>
              <a:xfrm>
                <a:off x="2760788" y="1299275"/>
                <a:ext cx="1214450" cy="814375"/>
              </a:xfrm>
              <a:custGeom>
                <a:avLst/>
                <a:gdLst/>
                <a:ahLst/>
                <a:cxnLst/>
                <a:rect l="l" t="t" r="r" b="b"/>
                <a:pathLst>
                  <a:path w="48578" h="32575" extrusionOk="0">
                    <a:moveTo>
                      <a:pt x="1524" y="4572"/>
                    </a:moveTo>
                    <a:lnTo>
                      <a:pt x="17907" y="5905"/>
                    </a:lnTo>
                    <a:lnTo>
                      <a:pt x="30766" y="6001"/>
                    </a:lnTo>
                    <a:lnTo>
                      <a:pt x="32385" y="0"/>
                    </a:lnTo>
                    <a:lnTo>
                      <a:pt x="38291" y="5810"/>
                    </a:lnTo>
                    <a:lnTo>
                      <a:pt x="44673" y="11335"/>
                    </a:lnTo>
                    <a:lnTo>
                      <a:pt x="48578" y="14383"/>
                    </a:lnTo>
                    <a:lnTo>
                      <a:pt x="41053" y="25622"/>
                    </a:lnTo>
                    <a:lnTo>
                      <a:pt x="34957" y="32575"/>
                    </a:lnTo>
                    <a:lnTo>
                      <a:pt x="33243" y="30480"/>
                    </a:lnTo>
                    <a:lnTo>
                      <a:pt x="31814" y="25527"/>
                    </a:lnTo>
                    <a:lnTo>
                      <a:pt x="0" y="25336"/>
                    </a:lnTo>
                    <a:close/>
                  </a:path>
                </a:pathLst>
              </a:custGeom>
              <a:solidFill>
                <a:schemeClr val="accent6">
                  <a:lumMod val="20000"/>
                  <a:lumOff val="80000"/>
                </a:schemeClr>
              </a:solidFill>
              <a:ln>
                <a:noFill/>
              </a:ln>
            </p:spPr>
            <p:txBody>
              <a:bodyPr/>
              <a:lstStyle/>
              <a:p>
                <a:endParaRPr lang="en-US" dirty="0"/>
              </a:p>
            </p:txBody>
          </p:sp>
          <p:sp>
            <p:nvSpPr>
              <p:cNvPr id="10" name="Google Shape;486;p26">
                <a:extLst>
                  <a:ext uri="{FF2B5EF4-FFF2-40B4-BE49-F238E27FC236}">
                    <a16:creationId xmlns:a16="http://schemas.microsoft.com/office/drawing/2014/main" id="{B820600F-33F2-6DF5-47A8-61D91BD54040}"/>
                  </a:ext>
                </a:extLst>
              </p:cNvPr>
              <p:cNvSpPr/>
              <p:nvPr/>
            </p:nvSpPr>
            <p:spPr>
              <a:xfrm>
                <a:off x="2724312" y="1282500"/>
                <a:ext cx="1258491" cy="894928"/>
              </a:xfrm>
              <a:custGeom>
                <a:avLst/>
                <a:gdLst/>
                <a:ahLst/>
                <a:cxnLst/>
                <a:rect l="l" t="t" r="r" b="b"/>
                <a:pathLst>
                  <a:path w="34883" h="24804" extrusionOk="0">
                    <a:moveTo>
                      <a:pt x="1310" y="16558"/>
                    </a:moveTo>
                    <a:lnTo>
                      <a:pt x="1441" y="16689"/>
                    </a:lnTo>
                    <a:lnTo>
                      <a:pt x="1506" y="16754"/>
                    </a:lnTo>
                    <a:lnTo>
                      <a:pt x="1637" y="16885"/>
                    </a:lnTo>
                    <a:lnTo>
                      <a:pt x="1833" y="16885"/>
                    </a:lnTo>
                    <a:lnTo>
                      <a:pt x="1768" y="17016"/>
                    </a:lnTo>
                    <a:lnTo>
                      <a:pt x="1506" y="17016"/>
                    </a:lnTo>
                    <a:lnTo>
                      <a:pt x="1310" y="17081"/>
                    </a:lnTo>
                    <a:lnTo>
                      <a:pt x="1310" y="16558"/>
                    </a:lnTo>
                    <a:close/>
                    <a:moveTo>
                      <a:pt x="6153" y="18325"/>
                    </a:moveTo>
                    <a:lnTo>
                      <a:pt x="7592" y="18456"/>
                    </a:lnTo>
                    <a:lnTo>
                      <a:pt x="7265" y="18456"/>
                    </a:lnTo>
                    <a:lnTo>
                      <a:pt x="6153" y="18325"/>
                    </a:lnTo>
                    <a:close/>
                    <a:moveTo>
                      <a:pt x="23626" y="1113"/>
                    </a:moveTo>
                    <a:lnTo>
                      <a:pt x="26047" y="3600"/>
                    </a:lnTo>
                    <a:lnTo>
                      <a:pt x="27291" y="4843"/>
                    </a:lnTo>
                    <a:lnTo>
                      <a:pt x="28600" y="6021"/>
                    </a:lnTo>
                    <a:lnTo>
                      <a:pt x="29909" y="7134"/>
                    </a:lnTo>
                    <a:lnTo>
                      <a:pt x="31283" y="8246"/>
                    </a:lnTo>
                    <a:lnTo>
                      <a:pt x="32657" y="9293"/>
                    </a:lnTo>
                    <a:lnTo>
                      <a:pt x="34097" y="10210"/>
                    </a:lnTo>
                    <a:lnTo>
                      <a:pt x="32657" y="12173"/>
                    </a:lnTo>
                    <a:lnTo>
                      <a:pt x="31217" y="14136"/>
                    </a:lnTo>
                    <a:lnTo>
                      <a:pt x="29778" y="16100"/>
                    </a:lnTo>
                    <a:lnTo>
                      <a:pt x="28272" y="18063"/>
                    </a:lnTo>
                    <a:lnTo>
                      <a:pt x="26702" y="20026"/>
                    </a:lnTo>
                    <a:lnTo>
                      <a:pt x="26047" y="20942"/>
                    </a:lnTo>
                    <a:lnTo>
                      <a:pt x="25720" y="21401"/>
                    </a:lnTo>
                    <a:lnTo>
                      <a:pt x="25327" y="21728"/>
                    </a:lnTo>
                    <a:lnTo>
                      <a:pt x="25066" y="21924"/>
                    </a:lnTo>
                    <a:lnTo>
                      <a:pt x="24935" y="21924"/>
                    </a:lnTo>
                    <a:lnTo>
                      <a:pt x="24869" y="21728"/>
                    </a:lnTo>
                    <a:lnTo>
                      <a:pt x="24738" y="21466"/>
                    </a:lnTo>
                    <a:lnTo>
                      <a:pt x="24673" y="21139"/>
                    </a:lnTo>
                    <a:lnTo>
                      <a:pt x="24608" y="20812"/>
                    </a:lnTo>
                    <a:lnTo>
                      <a:pt x="24542" y="20223"/>
                    </a:lnTo>
                    <a:lnTo>
                      <a:pt x="24150" y="17605"/>
                    </a:lnTo>
                    <a:lnTo>
                      <a:pt x="24215" y="17474"/>
                    </a:lnTo>
                    <a:lnTo>
                      <a:pt x="24215" y="17343"/>
                    </a:lnTo>
                    <a:lnTo>
                      <a:pt x="24084" y="17278"/>
                    </a:lnTo>
                    <a:lnTo>
                      <a:pt x="23953" y="17212"/>
                    </a:lnTo>
                    <a:lnTo>
                      <a:pt x="18325" y="17212"/>
                    </a:lnTo>
                    <a:lnTo>
                      <a:pt x="15511" y="17278"/>
                    </a:lnTo>
                    <a:lnTo>
                      <a:pt x="12697" y="17278"/>
                    </a:lnTo>
                    <a:lnTo>
                      <a:pt x="9883" y="17147"/>
                    </a:lnTo>
                    <a:lnTo>
                      <a:pt x="7069" y="17016"/>
                    </a:lnTo>
                    <a:lnTo>
                      <a:pt x="5825" y="16950"/>
                    </a:lnTo>
                    <a:lnTo>
                      <a:pt x="4517" y="16819"/>
                    </a:lnTo>
                    <a:lnTo>
                      <a:pt x="3273" y="16754"/>
                    </a:lnTo>
                    <a:lnTo>
                      <a:pt x="2619" y="16754"/>
                    </a:lnTo>
                    <a:lnTo>
                      <a:pt x="2030" y="16819"/>
                    </a:lnTo>
                    <a:lnTo>
                      <a:pt x="2030" y="16754"/>
                    </a:lnTo>
                    <a:lnTo>
                      <a:pt x="1964" y="16623"/>
                    </a:lnTo>
                    <a:lnTo>
                      <a:pt x="1833" y="16427"/>
                    </a:lnTo>
                    <a:lnTo>
                      <a:pt x="1768" y="16100"/>
                    </a:lnTo>
                    <a:lnTo>
                      <a:pt x="1768" y="15707"/>
                    </a:lnTo>
                    <a:lnTo>
                      <a:pt x="1768" y="15249"/>
                    </a:lnTo>
                    <a:lnTo>
                      <a:pt x="1899" y="13678"/>
                    </a:lnTo>
                    <a:lnTo>
                      <a:pt x="2030" y="10341"/>
                    </a:lnTo>
                    <a:lnTo>
                      <a:pt x="2291" y="3927"/>
                    </a:lnTo>
                    <a:lnTo>
                      <a:pt x="7461" y="4516"/>
                    </a:lnTo>
                    <a:lnTo>
                      <a:pt x="10079" y="4712"/>
                    </a:lnTo>
                    <a:lnTo>
                      <a:pt x="12631" y="4909"/>
                    </a:lnTo>
                    <a:lnTo>
                      <a:pt x="15249" y="5040"/>
                    </a:lnTo>
                    <a:lnTo>
                      <a:pt x="20419" y="5040"/>
                    </a:lnTo>
                    <a:lnTo>
                      <a:pt x="23037" y="4974"/>
                    </a:lnTo>
                    <a:lnTo>
                      <a:pt x="23168" y="4909"/>
                    </a:lnTo>
                    <a:lnTo>
                      <a:pt x="23299" y="4778"/>
                    </a:lnTo>
                    <a:lnTo>
                      <a:pt x="23364" y="4712"/>
                    </a:lnTo>
                    <a:lnTo>
                      <a:pt x="23495" y="4582"/>
                    </a:lnTo>
                    <a:lnTo>
                      <a:pt x="23626" y="2880"/>
                    </a:lnTo>
                    <a:lnTo>
                      <a:pt x="23626" y="1113"/>
                    </a:lnTo>
                    <a:close/>
                    <a:moveTo>
                      <a:pt x="24411" y="23626"/>
                    </a:moveTo>
                    <a:lnTo>
                      <a:pt x="24608" y="23691"/>
                    </a:lnTo>
                    <a:lnTo>
                      <a:pt x="24738" y="23756"/>
                    </a:lnTo>
                    <a:lnTo>
                      <a:pt x="24542" y="24018"/>
                    </a:lnTo>
                    <a:lnTo>
                      <a:pt x="24411" y="23626"/>
                    </a:lnTo>
                    <a:close/>
                    <a:moveTo>
                      <a:pt x="23364" y="0"/>
                    </a:moveTo>
                    <a:lnTo>
                      <a:pt x="23233" y="66"/>
                    </a:lnTo>
                    <a:lnTo>
                      <a:pt x="23168" y="66"/>
                    </a:lnTo>
                    <a:lnTo>
                      <a:pt x="22317" y="655"/>
                    </a:lnTo>
                    <a:lnTo>
                      <a:pt x="21924" y="917"/>
                    </a:lnTo>
                    <a:lnTo>
                      <a:pt x="21728" y="1113"/>
                    </a:lnTo>
                    <a:lnTo>
                      <a:pt x="21597" y="1244"/>
                    </a:lnTo>
                    <a:lnTo>
                      <a:pt x="21532" y="1440"/>
                    </a:lnTo>
                    <a:lnTo>
                      <a:pt x="21597" y="1506"/>
                    </a:lnTo>
                    <a:lnTo>
                      <a:pt x="21597" y="2945"/>
                    </a:lnTo>
                    <a:lnTo>
                      <a:pt x="21532" y="4320"/>
                    </a:lnTo>
                    <a:lnTo>
                      <a:pt x="16624" y="4254"/>
                    </a:lnTo>
                    <a:lnTo>
                      <a:pt x="11781" y="4058"/>
                    </a:lnTo>
                    <a:lnTo>
                      <a:pt x="9294" y="3927"/>
                    </a:lnTo>
                    <a:lnTo>
                      <a:pt x="6872" y="3731"/>
                    </a:lnTo>
                    <a:lnTo>
                      <a:pt x="4451" y="3534"/>
                    </a:lnTo>
                    <a:lnTo>
                      <a:pt x="2030" y="3273"/>
                    </a:lnTo>
                    <a:lnTo>
                      <a:pt x="1768" y="3273"/>
                    </a:lnTo>
                    <a:lnTo>
                      <a:pt x="1702" y="3338"/>
                    </a:lnTo>
                    <a:lnTo>
                      <a:pt x="983" y="4516"/>
                    </a:lnTo>
                    <a:lnTo>
                      <a:pt x="394" y="5367"/>
                    </a:lnTo>
                    <a:lnTo>
                      <a:pt x="328" y="5432"/>
                    </a:lnTo>
                    <a:lnTo>
                      <a:pt x="263" y="5498"/>
                    </a:lnTo>
                    <a:lnTo>
                      <a:pt x="263" y="5563"/>
                    </a:lnTo>
                    <a:lnTo>
                      <a:pt x="197" y="5694"/>
                    </a:lnTo>
                    <a:lnTo>
                      <a:pt x="197" y="5825"/>
                    </a:lnTo>
                    <a:lnTo>
                      <a:pt x="263" y="5890"/>
                    </a:lnTo>
                    <a:lnTo>
                      <a:pt x="132" y="7461"/>
                    </a:lnTo>
                    <a:lnTo>
                      <a:pt x="132" y="8966"/>
                    </a:lnTo>
                    <a:lnTo>
                      <a:pt x="132" y="12042"/>
                    </a:lnTo>
                    <a:lnTo>
                      <a:pt x="1" y="15249"/>
                    </a:lnTo>
                    <a:lnTo>
                      <a:pt x="1" y="16885"/>
                    </a:lnTo>
                    <a:lnTo>
                      <a:pt x="66" y="18456"/>
                    </a:lnTo>
                    <a:lnTo>
                      <a:pt x="66" y="18652"/>
                    </a:lnTo>
                    <a:lnTo>
                      <a:pt x="66" y="18783"/>
                    </a:lnTo>
                    <a:lnTo>
                      <a:pt x="132" y="18848"/>
                    </a:lnTo>
                    <a:lnTo>
                      <a:pt x="263" y="18914"/>
                    </a:lnTo>
                    <a:lnTo>
                      <a:pt x="394" y="18914"/>
                    </a:lnTo>
                    <a:lnTo>
                      <a:pt x="3208" y="19045"/>
                    </a:lnTo>
                    <a:lnTo>
                      <a:pt x="11781" y="19045"/>
                    </a:lnTo>
                    <a:lnTo>
                      <a:pt x="17474" y="19110"/>
                    </a:lnTo>
                    <a:lnTo>
                      <a:pt x="20092" y="19110"/>
                    </a:lnTo>
                    <a:lnTo>
                      <a:pt x="22775" y="19045"/>
                    </a:lnTo>
                    <a:lnTo>
                      <a:pt x="23037" y="21008"/>
                    </a:lnTo>
                    <a:lnTo>
                      <a:pt x="23430" y="22906"/>
                    </a:lnTo>
                    <a:lnTo>
                      <a:pt x="23495" y="23037"/>
                    </a:lnTo>
                    <a:lnTo>
                      <a:pt x="23561" y="23102"/>
                    </a:lnTo>
                    <a:lnTo>
                      <a:pt x="23691" y="23756"/>
                    </a:lnTo>
                    <a:lnTo>
                      <a:pt x="23757" y="23953"/>
                    </a:lnTo>
                    <a:lnTo>
                      <a:pt x="23888" y="23953"/>
                    </a:lnTo>
                    <a:lnTo>
                      <a:pt x="24215" y="24673"/>
                    </a:lnTo>
                    <a:lnTo>
                      <a:pt x="24280" y="24804"/>
                    </a:lnTo>
                    <a:lnTo>
                      <a:pt x="24542" y="24804"/>
                    </a:lnTo>
                    <a:lnTo>
                      <a:pt x="24608" y="24738"/>
                    </a:lnTo>
                    <a:lnTo>
                      <a:pt x="30628" y="17278"/>
                    </a:lnTo>
                    <a:lnTo>
                      <a:pt x="31872" y="15772"/>
                    </a:lnTo>
                    <a:lnTo>
                      <a:pt x="32526" y="14987"/>
                    </a:lnTo>
                    <a:lnTo>
                      <a:pt x="33115" y="14202"/>
                    </a:lnTo>
                    <a:lnTo>
                      <a:pt x="33639" y="13416"/>
                    </a:lnTo>
                    <a:lnTo>
                      <a:pt x="34097" y="12566"/>
                    </a:lnTo>
                    <a:lnTo>
                      <a:pt x="34490" y="11649"/>
                    </a:lnTo>
                    <a:lnTo>
                      <a:pt x="34751" y="10668"/>
                    </a:lnTo>
                    <a:lnTo>
                      <a:pt x="34751" y="10537"/>
                    </a:lnTo>
                    <a:lnTo>
                      <a:pt x="34686" y="10471"/>
                    </a:lnTo>
                    <a:lnTo>
                      <a:pt x="34817" y="10406"/>
                    </a:lnTo>
                    <a:lnTo>
                      <a:pt x="34882" y="10275"/>
                    </a:lnTo>
                    <a:lnTo>
                      <a:pt x="34882" y="10144"/>
                    </a:lnTo>
                    <a:lnTo>
                      <a:pt x="34751" y="10013"/>
                    </a:lnTo>
                    <a:lnTo>
                      <a:pt x="31806" y="7723"/>
                    </a:lnTo>
                    <a:lnTo>
                      <a:pt x="30367" y="6545"/>
                    </a:lnTo>
                    <a:lnTo>
                      <a:pt x="28927" y="5367"/>
                    </a:lnTo>
                    <a:lnTo>
                      <a:pt x="27553" y="4123"/>
                    </a:lnTo>
                    <a:lnTo>
                      <a:pt x="26178" y="2815"/>
                    </a:lnTo>
                    <a:lnTo>
                      <a:pt x="24869" y="1440"/>
                    </a:lnTo>
                    <a:lnTo>
                      <a:pt x="23561" y="131"/>
                    </a:lnTo>
                    <a:lnTo>
                      <a:pt x="23495" y="66"/>
                    </a:lnTo>
                    <a:lnTo>
                      <a:pt x="23364"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Rectangle 16">
              <a:extLst>
                <a:ext uri="{FF2B5EF4-FFF2-40B4-BE49-F238E27FC236}">
                  <a16:creationId xmlns:a16="http://schemas.microsoft.com/office/drawing/2014/main" id="{23AE42EA-5336-D337-768F-AEA9DA58CFB2}"/>
                </a:ext>
              </a:extLst>
            </p:cNvPr>
            <p:cNvSpPr/>
            <p:nvPr/>
          </p:nvSpPr>
          <p:spPr>
            <a:xfrm>
              <a:off x="625548" y="492821"/>
              <a:ext cx="1915633" cy="584775"/>
            </a:xfrm>
            <a:prstGeom prst="rect">
              <a:avLst/>
            </a:prstGeom>
          </p:spPr>
          <p:txBody>
            <a:bodyPr wrap="square">
              <a:spAutoFit/>
            </a:bodyPr>
            <a:lstStyle/>
            <a:p>
              <a:pPr algn="ctr"/>
              <a:r>
                <a:rPr lang="en-US" sz="3200" b="1" dirty="0">
                  <a:latin typeface="#9Slide03 AmpleSoft" panose="02000000000000000000" pitchFamily="2" charset="0"/>
                </a:rPr>
                <a:t>(3)</a:t>
              </a:r>
              <a:endParaRPr lang="vi-VN" sz="3200" b="1" dirty="0">
                <a:latin typeface="#9Slide03 AmpleSoft" panose="02000000000000000000" pitchFamily="2" charset="0"/>
              </a:endParaRPr>
            </a:p>
          </p:txBody>
        </p:sp>
        <p:sp>
          <p:nvSpPr>
            <p:cNvPr id="19" name="Rectangle 18">
              <a:extLst>
                <a:ext uri="{FF2B5EF4-FFF2-40B4-BE49-F238E27FC236}">
                  <a16:creationId xmlns:a16="http://schemas.microsoft.com/office/drawing/2014/main" id="{A4601EB6-CB48-5E9A-5085-FD45EFD936A4}"/>
                </a:ext>
              </a:extLst>
            </p:cNvPr>
            <p:cNvSpPr/>
            <p:nvPr/>
          </p:nvSpPr>
          <p:spPr>
            <a:xfrm>
              <a:off x="885767" y="1989034"/>
              <a:ext cx="3647917" cy="3416320"/>
            </a:xfrm>
            <a:prstGeom prst="rect">
              <a:avLst/>
            </a:prstGeom>
          </p:spPr>
          <p:txBody>
            <a:bodyPr wrap="square">
              <a:spAutoFit/>
            </a:bodyPr>
            <a:lstStyle/>
            <a:p>
              <a:pPr algn="just"/>
              <a:r>
                <a:rPr lang="en-US" sz="3600" dirty="0" err="1">
                  <a:latin typeface="#9Slide03 AmpleSoft" panose="02000000000000000000" pitchFamily="2" charset="0"/>
                </a:rPr>
                <a:t>Tuy</a:t>
              </a:r>
              <a:r>
                <a:rPr lang="en-US" sz="3600" dirty="0">
                  <a:latin typeface="#9Slide03 AmpleSoft" panose="02000000000000000000" pitchFamily="2" charset="0"/>
                </a:rPr>
                <a:t> </a:t>
              </a:r>
              <a:r>
                <a:rPr lang="en-US" sz="3600" dirty="0" err="1">
                  <a:latin typeface="#9Slide03 AmpleSoft" panose="02000000000000000000" pitchFamily="2" charset="0"/>
                </a:rPr>
                <a:t>chúng</a:t>
              </a:r>
              <a:r>
                <a:rPr lang="en-US" sz="3600" dirty="0">
                  <a:latin typeface="#9Slide03 AmpleSoft" panose="02000000000000000000" pitchFamily="2" charset="0"/>
                </a:rPr>
                <a:t> </a:t>
              </a:r>
              <a:r>
                <a:rPr lang="en-US" sz="3600" dirty="0" err="1">
                  <a:latin typeface="#9Slide03 AmpleSoft" panose="02000000000000000000" pitchFamily="2" charset="0"/>
                </a:rPr>
                <a:t>tôi</a:t>
              </a:r>
              <a:r>
                <a:rPr lang="en-US" sz="3600" dirty="0">
                  <a:latin typeface="#9Slide03 AmpleSoft" panose="02000000000000000000" pitchFamily="2" charset="0"/>
                </a:rPr>
                <a:t> </a:t>
              </a:r>
              <a:r>
                <a:rPr lang="en-US" sz="3600" dirty="0" err="1">
                  <a:latin typeface="#9Slide03 AmpleSoft" panose="02000000000000000000" pitchFamily="2" charset="0"/>
                </a:rPr>
                <a:t>còn</a:t>
              </a:r>
              <a:r>
                <a:rPr lang="en-US" sz="3600" dirty="0">
                  <a:latin typeface="#9Slide03 AmpleSoft" panose="02000000000000000000" pitchFamily="2" charset="0"/>
                </a:rPr>
                <a:t> </a:t>
              </a:r>
              <a:r>
                <a:rPr lang="en-US" sz="3600" dirty="0" err="1">
                  <a:latin typeface="#9Slide03 AmpleSoft" panose="02000000000000000000" pitchFamily="2" charset="0"/>
                </a:rPr>
                <a:t>bé</a:t>
              </a:r>
              <a:r>
                <a:rPr lang="en-US" sz="3600" dirty="0">
                  <a:latin typeface="#9Slide03 AmpleSoft" panose="02000000000000000000" pitchFamily="2" charset="0"/>
                </a:rPr>
                <a:t>, </a:t>
              </a:r>
              <a:r>
                <a:rPr lang="en-US" sz="3600" dirty="0" err="1">
                  <a:latin typeface="#9Slide03 AmpleSoft" panose="02000000000000000000" pitchFamily="2" charset="0"/>
                </a:rPr>
                <a:t>nhưng</a:t>
              </a:r>
              <a:r>
                <a:rPr lang="en-US" sz="3600" dirty="0">
                  <a:latin typeface="#9Slide03 AmpleSoft" panose="02000000000000000000" pitchFamily="2" charset="0"/>
                </a:rPr>
                <a:t> </a:t>
              </a:r>
              <a:r>
                <a:rPr lang="en-US" sz="3600" dirty="0" err="1">
                  <a:latin typeface="#9Slide03 AmpleSoft" panose="02000000000000000000" pitchFamily="2" charset="0"/>
                </a:rPr>
                <a:t>tôi</a:t>
              </a:r>
              <a:r>
                <a:rPr lang="en-US" sz="3600" dirty="0">
                  <a:latin typeface="#9Slide03 AmpleSoft" panose="02000000000000000000" pitchFamily="2" charset="0"/>
                </a:rPr>
                <a:t> </a:t>
              </a:r>
              <a:r>
                <a:rPr lang="en-US" sz="3600" dirty="0" err="1">
                  <a:latin typeface="#9Slide03 AmpleSoft" panose="02000000000000000000" pitchFamily="2" charset="0"/>
                </a:rPr>
                <a:t>nghĩ</a:t>
              </a:r>
              <a:r>
                <a:rPr lang="en-US" sz="3600" dirty="0">
                  <a:latin typeface="#9Slide03 AmpleSoft" panose="02000000000000000000" pitchFamily="2" charset="0"/>
                </a:rPr>
                <a:t> </a:t>
              </a:r>
              <a:r>
                <a:rPr lang="en-US" sz="3600" dirty="0" err="1">
                  <a:latin typeface="#9Slide03 AmpleSoft" panose="02000000000000000000" pitchFamily="2" charset="0"/>
                </a:rPr>
                <a:t>rằng</a:t>
              </a:r>
              <a:r>
                <a:rPr lang="en-US" sz="3600" dirty="0">
                  <a:latin typeface="#9Slide03 AmpleSoft" panose="02000000000000000000" pitchFamily="2" charset="0"/>
                </a:rPr>
                <a:t> </a:t>
              </a:r>
              <a:r>
                <a:rPr lang="en-US" sz="3600" dirty="0" err="1">
                  <a:latin typeface="#9Slide03 AmpleSoft" panose="02000000000000000000" pitchFamily="2" charset="0"/>
                </a:rPr>
                <a:t>lúc</a:t>
              </a:r>
              <a:r>
                <a:rPr lang="en-US" sz="3600" dirty="0">
                  <a:latin typeface="#9Slide03 AmpleSoft" panose="02000000000000000000" pitchFamily="2" charset="0"/>
                </a:rPr>
                <a:t> </a:t>
              </a:r>
              <a:r>
                <a:rPr lang="en-US" sz="3600" dirty="0" err="1">
                  <a:latin typeface="#9Slide03 AmpleSoft" panose="02000000000000000000" pitchFamily="2" charset="0"/>
                </a:rPr>
                <a:t>đó</a:t>
              </a:r>
              <a:r>
                <a:rPr lang="en-US" sz="3600" dirty="0">
                  <a:latin typeface="#9Slide03 AmpleSoft" panose="02000000000000000000" pitchFamily="2" charset="0"/>
                </a:rPr>
                <a:t> </a:t>
              </a:r>
              <a:r>
                <a:rPr lang="en-US" sz="3600" dirty="0" err="1">
                  <a:latin typeface="#9Slide03 AmpleSoft" panose="02000000000000000000" pitchFamily="2" charset="0"/>
                </a:rPr>
                <a:t>chúng</a:t>
              </a:r>
              <a:r>
                <a:rPr lang="en-US" sz="3600" dirty="0">
                  <a:latin typeface="#9Slide03 AmpleSoft" panose="02000000000000000000" pitchFamily="2" charset="0"/>
                </a:rPr>
                <a:t> </a:t>
              </a:r>
              <a:r>
                <a:rPr lang="en-US" sz="3600" dirty="0" err="1">
                  <a:latin typeface="#9Slide03 AmpleSoft" panose="02000000000000000000" pitchFamily="2" charset="0"/>
                </a:rPr>
                <a:t>tôi</a:t>
              </a:r>
              <a:r>
                <a:rPr lang="en-US" sz="3600" dirty="0">
                  <a:latin typeface="#9Slide03 AmpleSoft" panose="02000000000000000000" pitchFamily="2" charset="0"/>
                </a:rPr>
                <a:t> </a:t>
              </a:r>
              <a:r>
                <a:rPr lang="en-US" sz="3600" dirty="0" err="1">
                  <a:latin typeface="#9Slide03 AmpleSoft" panose="02000000000000000000" pitchFamily="2" charset="0"/>
                </a:rPr>
                <a:t>đều</a:t>
              </a:r>
              <a:r>
                <a:rPr lang="en-US" sz="3600" dirty="0">
                  <a:latin typeface="#9Slide03 AmpleSoft" panose="02000000000000000000" pitchFamily="2" charset="0"/>
                </a:rPr>
                <a:t> </a:t>
              </a:r>
              <a:r>
                <a:rPr lang="en-US" sz="3600" dirty="0" err="1">
                  <a:latin typeface="#9Slide03 AmpleSoft" panose="02000000000000000000" pitchFamily="2" charset="0"/>
                </a:rPr>
                <a:t>đã</a:t>
              </a:r>
              <a:r>
                <a:rPr lang="en-US" sz="3600" dirty="0">
                  <a:latin typeface="#9Slide03 AmpleSoft" panose="02000000000000000000" pitchFamily="2" charset="0"/>
                </a:rPr>
                <a:t> </a:t>
              </a:r>
              <a:r>
                <a:rPr lang="en-US" sz="3600" dirty="0" err="1">
                  <a:latin typeface="#9Slide03 AmpleSoft" panose="02000000000000000000" pitchFamily="2" charset="0"/>
                </a:rPr>
                <a:t>hiểu</a:t>
              </a:r>
              <a:r>
                <a:rPr lang="en-US" sz="3600" dirty="0">
                  <a:latin typeface="#9Slide03 AmpleSoft" panose="02000000000000000000" pitchFamily="2" charset="0"/>
                </a:rPr>
                <a:t> </a:t>
              </a:r>
              <a:r>
                <a:rPr lang="en-US" sz="3600" dirty="0" err="1">
                  <a:latin typeface="#9Slide03 AmpleSoft" panose="02000000000000000000" pitchFamily="2" charset="0"/>
                </a:rPr>
                <a:t>được</a:t>
              </a:r>
              <a:r>
                <a:rPr lang="en-US" sz="3600" dirty="0">
                  <a:latin typeface="#9Slide03 AmpleSoft" panose="02000000000000000000" pitchFamily="2" charset="0"/>
                </a:rPr>
                <a:t> </a:t>
              </a:r>
              <a:r>
                <a:rPr lang="en-US" sz="3600" dirty="0" err="1">
                  <a:latin typeface="#9Slide03 AmpleSoft" panose="02000000000000000000" pitchFamily="2" charset="0"/>
                </a:rPr>
                <a:t>những</a:t>
              </a:r>
              <a:r>
                <a:rPr lang="en-US" sz="3600" dirty="0">
                  <a:latin typeface="#9Slide03 AmpleSoft" panose="02000000000000000000" pitchFamily="2" charset="0"/>
                </a:rPr>
                <a:t> </a:t>
              </a:r>
              <a:r>
                <a:rPr lang="en-US" sz="3600" dirty="0" err="1">
                  <a:latin typeface="#9Slide03 AmpleSoft" panose="02000000000000000000" pitchFamily="2" charset="0"/>
                </a:rPr>
                <a:t>điều</a:t>
              </a:r>
              <a:r>
                <a:rPr lang="en-US" sz="3600" dirty="0">
                  <a:latin typeface="#9Slide03 AmpleSoft" panose="02000000000000000000" pitchFamily="2" charset="0"/>
                </a:rPr>
                <a:t> </a:t>
              </a:r>
              <a:r>
                <a:rPr lang="en-US" sz="3600" dirty="0" err="1">
                  <a:latin typeface="#9Slide03 AmpleSoft" panose="02000000000000000000" pitchFamily="2" charset="0"/>
                </a:rPr>
                <a:t>ấy</a:t>
              </a:r>
              <a:r>
                <a:rPr lang="en-US" sz="3600" dirty="0">
                  <a:latin typeface="#9Slide03 AmpleSoft" panose="02000000000000000000" pitchFamily="2" charset="0"/>
                </a:rPr>
                <a:t>.</a:t>
              </a:r>
              <a:endParaRPr lang="vi-VN" sz="3600" dirty="0">
                <a:latin typeface="#9Slide03 AmpleSoft" panose="02000000000000000000" pitchFamily="2" charset="0"/>
              </a:endParaRPr>
            </a:p>
          </p:txBody>
        </p:sp>
      </p:grpSp>
      <p:sp>
        <p:nvSpPr>
          <p:cNvPr id="24" name="Rectangle 23">
            <a:extLst>
              <a:ext uri="{FF2B5EF4-FFF2-40B4-BE49-F238E27FC236}">
                <a16:creationId xmlns:a16="http://schemas.microsoft.com/office/drawing/2014/main" id="{FBECEC56-6287-0F36-6CF9-96B157C190B5}"/>
              </a:ext>
            </a:extLst>
          </p:cNvPr>
          <p:cNvSpPr/>
          <p:nvPr/>
        </p:nvSpPr>
        <p:spPr>
          <a:xfrm>
            <a:off x="5521842" y="3316571"/>
            <a:ext cx="5918791" cy="1077218"/>
          </a:xfrm>
          <a:prstGeom prst="rect">
            <a:avLst/>
          </a:prstGeom>
        </p:spPr>
        <p:txBody>
          <a:bodyPr wrap="square">
            <a:spAutoFit/>
          </a:bodyPr>
          <a:lstStyle/>
          <a:p>
            <a:pPr algn="just"/>
            <a:r>
              <a:rPr lang="en-US" sz="3200" dirty="0">
                <a:latin typeface="#9Slide03 AmpleSoft" panose="02000000000000000000" pitchFamily="2" charset="0"/>
                <a:sym typeface="Wingdings" panose="05000000000000000000" pitchFamily="2" charset="2"/>
              </a:rPr>
              <a:t> </a:t>
            </a:r>
            <a:r>
              <a:rPr lang="en-US" sz="3200" dirty="0" err="1">
                <a:latin typeface="#9Slide03 AmpleSoft" panose="02000000000000000000" pitchFamily="2" charset="0"/>
              </a:rPr>
              <a:t>Phó</a:t>
            </a:r>
            <a:r>
              <a:rPr lang="en-US" sz="3200" dirty="0">
                <a:latin typeface="#9Slide03 AmpleSoft" panose="02000000000000000000" pitchFamily="2" charset="0"/>
              </a:rPr>
              <a:t> </a:t>
            </a:r>
            <a:r>
              <a:rPr lang="en-US" sz="3200" dirty="0" err="1">
                <a:latin typeface="#9Slide03 AmpleSoft" panose="02000000000000000000" pitchFamily="2" charset="0"/>
              </a:rPr>
              <a:t>từ</a:t>
            </a:r>
            <a:r>
              <a:rPr lang="en-US" sz="3200" dirty="0">
                <a:latin typeface="#9Slide03 AmpleSoft" panose="02000000000000000000" pitchFamily="2" charset="0"/>
              </a:rPr>
              <a:t> “</a:t>
            </a:r>
            <a:r>
              <a:rPr lang="en-US" sz="3200" dirty="0" err="1">
                <a:latin typeface="#9Slide03 AmpleSoft" panose="02000000000000000000" pitchFamily="2" charset="0"/>
              </a:rPr>
              <a:t>đã</a:t>
            </a:r>
            <a:r>
              <a:rPr lang="en-US" sz="3200" dirty="0">
                <a:latin typeface="#9Slide03 AmpleSoft" panose="02000000000000000000" pitchFamily="2" charset="0"/>
              </a:rPr>
              <a:t>” </a:t>
            </a:r>
            <a:r>
              <a:rPr lang="en-US" sz="3200" dirty="0" err="1">
                <a:latin typeface="#9Slide03 AmpleSoft" panose="02000000000000000000" pitchFamily="2" charset="0"/>
              </a:rPr>
              <a:t>bổ</a:t>
            </a:r>
            <a:r>
              <a:rPr lang="en-US" sz="3200" dirty="0">
                <a:latin typeface="#9Slide03 AmpleSoft" panose="02000000000000000000" pitchFamily="2" charset="0"/>
              </a:rPr>
              <a:t> sung ý </a:t>
            </a:r>
            <a:r>
              <a:rPr lang="en-US" sz="3200" dirty="0" err="1">
                <a:latin typeface="#9Slide03 AmpleSoft" panose="02000000000000000000" pitchFamily="2" charset="0"/>
              </a:rPr>
              <a:t>nghĩa</a:t>
            </a:r>
            <a:r>
              <a:rPr lang="en-US" sz="3200" dirty="0">
                <a:latin typeface="#9Slide03 AmpleSoft" panose="02000000000000000000" pitchFamily="2" charset="0"/>
              </a:rPr>
              <a:t> </a:t>
            </a:r>
            <a:r>
              <a:rPr lang="en-US" sz="3200" dirty="0" err="1">
                <a:latin typeface="#9Slide03 AmpleSoft" panose="02000000000000000000" pitchFamily="2" charset="0"/>
              </a:rPr>
              <a:t>về</a:t>
            </a:r>
            <a:r>
              <a:rPr lang="en-US" sz="3200" dirty="0">
                <a:latin typeface="#9Slide03 AmpleSoft" panose="02000000000000000000" pitchFamily="2" charset="0"/>
              </a:rPr>
              <a:t> </a:t>
            </a:r>
            <a:r>
              <a:rPr lang="en-US" sz="3200" dirty="0" err="1">
                <a:latin typeface="#9Slide03 AmpleSoft" panose="02000000000000000000" pitchFamily="2" charset="0"/>
              </a:rPr>
              <a:t>thời</a:t>
            </a:r>
            <a:r>
              <a:rPr lang="en-US" sz="3200" dirty="0">
                <a:latin typeface="#9Slide03 AmpleSoft" panose="02000000000000000000" pitchFamily="2" charset="0"/>
              </a:rPr>
              <a:t> </a:t>
            </a:r>
            <a:r>
              <a:rPr lang="en-US" sz="3200" dirty="0" err="1">
                <a:latin typeface="#9Slide03 AmpleSoft" panose="02000000000000000000" pitchFamily="2" charset="0"/>
              </a:rPr>
              <a:t>gian</a:t>
            </a:r>
            <a:r>
              <a:rPr lang="en-US" sz="3200" dirty="0">
                <a:latin typeface="#9Slide03 AmpleSoft" panose="02000000000000000000" pitchFamily="2" charset="0"/>
              </a:rPr>
              <a:t>.</a:t>
            </a:r>
            <a:endParaRPr lang="vi-VN" sz="3200" dirty="0">
              <a:latin typeface="#9Slide03 AmpleSoft" panose="02000000000000000000" pitchFamily="2" charset="0"/>
            </a:endParaRPr>
          </a:p>
        </p:txBody>
      </p:sp>
      <p:sp>
        <p:nvSpPr>
          <p:cNvPr id="8" name="Rectangle 7">
            <a:extLst>
              <a:ext uri="{FF2B5EF4-FFF2-40B4-BE49-F238E27FC236}">
                <a16:creationId xmlns:a16="http://schemas.microsoft.com/office/drawing/2014/main" id="{D6ED9923-28A4-D7D4-38C7-0968B7AFCB0D}"/>
              </a:ext>
            </a:extLst>
          </p:cNvPr>
          <p:cNvSpPr/>
          <p:nvPr/>
        </p:nvSpPr>
        <p:spPr>
          <a:xfrm>
            <a:off x="5521842" y="4702460"/>
            <a:ext cx="5918791" cy="1569660"/>
          </a:xfrm>
          <a:prstGeom prst="rect">
            <a:avLst/>
          </a:prstGeom>
        </p:spPr>
        <p:txBody>
          <a:bodyPr wrap="square">
            <a:spAutoFit/>
          </a:bodyPr>
          <a:lstStyle/>
          <a:p>
            <a:pPr algn="just"/>
            <a:r>
              <a:rPr lang="en-US" sz="3200" dirty="0">
                <a:latin typeface="#9Slide03 AmpleSoft" panose="02000000000000000000" pitchFamily="2" charset="0"/>
                <a:sym typeface="Wingdings" panose="05000000000000000000" pitchFamily="2" charset="2"/>
              </a:rPr>
              <a:t> </a:t>
            </a:r>
            <a:r>
              <a:rPr lang="en-US" sz="3200" dirty="0" err="1">
                <a:latin typeface="#9Slide03 AmpleSoft" panose="02000000000000000000" pitchFamily="2" charset="0"/>
              </a:rPr>
              <a:t>Phó</a:t>
            </a:r>
            <a:r>
              <a:rPr lang="en-US" sz="3200" dirty="0">
                <a:latin typeface="#9Slide03 AmpleSoft" panose="02000000000000000000" pitchFamily="2" charset="0"/>
              </a:rPr>
              <a:t> </a:t>
            </a:r>
            <a:r>
              <a:rPr lang="en-US" sz="3200" dirty="0" err="1">
                <a:latin typeface="#9Slide03 AmpleSoft" panose="02000000000000000000" pitchFamily="2" charset="0"/>
              </a:rPr>
              <a:t>từ</a:t>
            </a:r>
            <a:r>
              <a:rPr lang="en-US" sz="3200" dirty="0">
                <a:latin typeface="#9Slide03 AmpleSoft" panose="02000000000000000000" pitchFamily="2" charset="0"/>
              </a:rPr>
              <a:t> “</a:t>
            </a:r>
            <a:r>
              <a:rPr lang="en-US" sz="3200" dirty="0" err="1">
                <a:latin typeface="#9Slide03 AmpleSoft" panose="02000000000000000000" pitchFamily="2" charset="0"/>
              </a:rPr>
              <a:t>những</a:t>
            </a:r>
            <a:r>
              <a:rPr lang="en-US" sz="3200" dirty="0">
                <a:latin typeface="#9Slide03 AmpleSoft" panose="02000000000000000000" pitchFamily="2" charset="0"/>
              </a:rPr>
              <a:t>” </a:t>
            </a:r>
            <a:r>
              <a:rPr lang="en-US" sz="3200" dirty="0" err="1">
                <a:latin typeface="#9Slide03 AmpleSoft" panose="02000000000000000000" pitchFamily="2" charset="0"/>
              </a:rPr>
              <a:t>bổ</a:t>
            </a:r>
            <a:r>
              <a:rPr lang="en-US" sz="3200" dirty="0">
                <a:latin typeface="#9Slide03 AmpleSoft" panose="02000000000000000000" pitchFamily="2" charset="0"/>
              </a:rPr>
              <a:t> sung ý </a:t>
            </a:r>
            <a:r>
              <a:rPr lang="en-US" sz="3200" dirty="0" err="1">
                <a:latin typeface="#9Slide03 AmpleSoft" panose="02000000000000000000" pitchFamily="2" charset="0"/>
              </a:rPr>
              <a:t>nghĩa</a:t>
            </a:r>
            <a:r>
              <a:rPr lang="en-US" sz="3200" dirty="0">
                <a:latin typeface="#9Slide03 AmpleSoft" panose="02000000000000000000" pitchFamily="2" charset="0"/>
              </a:rPr>
              <a:t> </a:t>
            </a:r>
            <a:r>
              <a:rPr lang="en-US" sz="3200" dirty="0" err="1">
                <a:latin typeface="#9Slide03 AmpleSoft" panose="02000000000000000000" pitchFamily="2" charset="0"/>
              </a:rPr>
              <a:t>về</a:t>
            </a:r>
            <a:r>
              <a:rPr lang="en-US" sz="3200" dirty="0">
                <a:latin typeface="#9Slide03 AmpleSoft" panose="02000000000000000000" pitchFamily="2" charset="0"/>
              </a:rPr>
              <a:t> </a:t>
            </a:r>
            <a:r>
              <a:rPr lang="en-US" sz="3200" dirty="0" err="1">
                <a:latin typeface="#9Slide03 AmpleSoft" panose="02000000000000000000" pitchFamily="2" charset="0"/>
              </a:rPr>
              <a:t>số</a:t>
            </a:r>
            <a:r>
              <a:rPr lang="en-US" sz="3200" dirty="0">
                <a:latin typeface="#9Slide03 AmpleSoft" panose="02000000000000000000" pitchFamily="2" charset="0"/>
              </a:rPr>
              <a:t> </a:t>
            </a:r>
            <a:r>
              <a:rPr lang="en-US" sz="3200" dirty="0" err="1">
                <a:latin typeface="#9Slide03 AmpleSoft" panose="02000000000000000000" pitchFamily="2" charset="0"/>
              </a:rPr>
              <a:t>lượng</a:t>
            </a:r>
            <a:r>
              <a:rPr lang="en-US" sz="3200" dirty="0">
                <a:latin typeface="#9Slide03 AmpleSoft" panose="02000000000000000000" pitchFamily="2" charset="0"/>
              </a:rPr>
              <a:t> </a:t>
            </a:r>
            <a:r>
              <a:rPr lang="en-US" sz="3200" dirty="0" err="1">
                <a:latin typeface="#9Slide03 AmpleSoft" panose="02000000000000000000" pitchFamily="2" charset="0"/>
              </a:rPr>
              <a:t>cho</a:t>
            </a:r>
            <a:r>
              <a:rPr lang="en-US" sz="3200" dirty="0">
                <a:latin typeface="#9Slide03 AmpleSoft" panose="02000000000000000000" pitchFamily="2" charset="0"/>
              </a:rPr>
              <a:t> </a:t>
            </a:r>
            <a:r>
              <a:rPr lang="en-US" sz="3200" dirty="0" err="1">
                <a:latin typeface="#9Slide03 AmpleSoft" panose="02000000000000000000" pitchFamily="2" charset="0"/>
              </a:rPr>
              <a:t>danh</a:t>
            </a:r>
            <a:r>
              <a:rPr lang="en-US" sz="3200" dirty="0">
                <a:latin typeface="#9Slide03 AmpleSoft" panose="02000000000000000000" pitchFamily="2" charset="0"/>
              </a:rPr>
              <a:t> </a:t>
            </a:r>
            <a:r>
              <a:rPr lang="en-US" sz="3200" dirty="0" err="1">
                <a:latin typeface="#9Slide03 AmpleSoft" panose="02000000000000000000" pitchFamily="2" charset="0"/>
              </a:rPr>
              <a:t>từ</a:t>
            </a:r>
            <a:r>
              <a:rPr lang="en-US" sz="3200" dirty="0">
                <a:latin typeface="#9Slide03 AmpleSoft" panose="02000000000000000000" pitchFamily="2" charset="0"/>
              </a:rPr>
              <a:t> “</a:t>
            </a:r>
            <a:r>
              <a:rPr lang="en-US" sz="3200" dirty="0" err="1">
                <a:latin typeface="#9Slide03 AmpleSoft" panose="02000000000000000000" pitchFamily="2" charset="0"/>
              </a:rPr>
              <a:t>điều</a:t>
            </a:r>
            <a:r>
              <a:rPr lang="en-US" sz="3200" dirty="0">
                <a:latin typeface="#9Slide03 AmpleSoft" panose="02000000000000000000" pitchFamily="2" charset="0"/>
              </a:rPr>
              <a:t> </a:t>
            </a:r>
            <a:r>
              <a:rPr lang="en-US" sz="3200" dirty="0" err="1">
                <a:latin typeface="#9Slide03 AmpleSoft" panose="02000000000000000000" pitchFamily="2" charset="0"/>
              </a:rPr>
              <a:t>ấy</a:t>
            </a:r>
            <a:r>
              <a:rPr lang="en-US" sz="3200" dirty="0">
                <a:latin typeface="#9Slide03 AmpleSoft" panose="02000000000000000000" pitchFamily="2" charset="0"/>
              </a:rPr>
              <a:t>”.</a:t>
            </a:r>
            <a:endParaRPr lang="vi-VN" sz="3200" dirty="0">
              <a:latin typeface="#9Slide03 AmpleSoft" panose="02000000000000000000" pitchFamily="2" charset="0"/>
            </a:endParaRPr>
          </a:p>
        </p:txBody>
      </p:sp>
      <p:pic>
        <p:nvPicPr>
          <p:cNvPr id="1026" name="Picture 2" descr="Không có mô tả ảnh.">
            <a:extLst>
              <a:ext uri="{FF2B5EF4-FFF2-40B4-BE49-F238E27FC236}">
                <a16:creationId xmlns:a16="http://schemas.microsoft.com/office/drawing/2014/main" id="{BD45119A-E1D8-C24B-9F95-0AA3508870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632" r="17362"/>
          <a:stretch/>
        </p:blipFill>
        <p:spPr bwMode="auto">
          <a:xfrm>
            <a:off x="6526750" y="585880"/>
            <a:ext cx="3978217" cy="2206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630913"/>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261C04FA-2003-44AB-4977-64A1A2B5337A}"/>
              </a:ext>
            </a:extLst>
          </p:cNvPr>
          <p:cNvGrpSpPr/>
          <p:nvPr/>
        </p:nvGrpSpPr>
        <p:grpSpPr>
          <a:xfrm>
            <a:off x="583076" y="364613"/>
            <a:ext cx="4190943" cy="6128774"/>
            <a:chOff x="444853" y="193875"/>
            <a:chExt cx="4190943" cy="6128774"/>
          </a:xfrm>
        </p:grpSpPr>
        <p:grpSp>
          <p:nvGrpSpPr>
            <p:cNvPr id="6" name="Google Shape;481;p26">
              <a:extLst>
                <a:ext uri="{FF2B5EF4-FFF2-40B4-BE49-F238E27FC236}">
                  <a16:creationId xmlns:a16="http://schemas.microsoft.com/office/drawing/2014/main" id="{349B0A4C-9A07-7002-D572-B84AF298773B}"/>
                </a:ext>
              </a:extLst>
            </p:cNvPr>
            <p:cNvGrpSpPr/>
            <p:nvPr/>
          </p:nvGrpSpPr>
          <p:grpSpPr>
            <a:xfrm>
              <a:off x="444853" y="193875"/>
              <a:ext cx="4190943" cy="6128774"/>
              <a:chOff x="2724312" y="1282500"/>
              <a:chExt cx="2175279" cy="3732674"/>
            </a:xfrm>
          </p:grpSpPr>
          <p:sp>
            <p:nvSpPr>
              <p:cNvPr id="7" name="Google Shape;482;p26">
                <a:extLst>
                  <a:ext uri="{FF2B5EF4-FFF2-40B4-BE49-F238E27FC236}">
                    <a16:creationId xmlns:a16="http://schemas.microsoft.com/office/drawing/2014/main" id="{92654389-23F1-E24A-9738-7594463D4AE0}"/>
                  </a:ext>
                </a:extLst>
              </p:cNvPr>
              <p:cNvSpPr/>
              <p:nvPr/>
            </p:nvSpPr>
            <p:spPr>
              <a:xfrm>
                <a:off x="2890271" y="1500325"/>
                <a:ext cx="2009320" cy="3514849"/>
              </a:xfrm>
              <a:custGeom>
                <a:avLst/>
                <a:gdLst/>
                <a:ahLst/>
                <a:cxnLst/>
                <a:rect l="l" t="t" r="r" b="b"/>
                <a:pathLst>
                  <a:path w="37030" h="99442" extrusionOk="0">
                    <a:moveTo>
                      <a:pt x="1" y="1"/>
                    </a:moveTo>
                    <a:lnTo>
                      <a:pt x="1" y="99441"/>
                    </a:lnTo>
                    <a:lnTo>
                      <a:pt x="18515" y="90369"/>
                    </a:lnTo>
                    <a:lnTo>
                      <a:pt x="37029" y="99441"/>
                    </a:lnTo>
                    <a:lnTo>
                      <a:pt x="37029" y="1"/>
                    </a:lnTo>
                    <a:close/>
                  </a:path>
                </a:pathLst>
              </a:custGeom>
              <a:solidFill>
                <a:schemeClr val="accent6">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485;p26">
                <a:extLst>
                  <a:ext uri="{FF2B5EF4-FFF2-40B4-BE49-F238E27FC236}">
                    <a16:creationId xmlns:a16="http://schemas.microsoft.com/office/drawing/2014/main" id="{B69CAE4A-F8E7-CFFB-4C64-286B83F7515B}"/>
                  </a:ext>
                </a:extLst>
              </p:cNvPr>
              <p:cNvSpPr/>
              <p:nvPr/>
            </p:nvSpPr>
            <p:spPr>
              <a:xfrm>
                <a:off x="2760788" y="1299275"/>
                <a:ext cx="1214450" cy="814375"/>
              </a:xfrm>
              <a:custGeom>
                <a:avLst/>
                <a:gdLst/>
                <a:ahLst/>
                <a:cxnLst/>
                <a:rect l="l" t="t" r="r" b="b"/>
                <a:pathLst>
                  <a:path w="48578" h="32575" extrusionOk="0">
                    <a:moveTo>
                      <a:pt x="1524" y="4572"/>
                    </a:moveTo>
                    <a:lnTo>
                      <a:pt x="17907" y="5905"/>
                    </a:lnTo>
                    <a:lnTo>
                      <a:pt x="30766" y="6001"/>
                    </a:lnTo>
                    <a:lnTo>
                      <a:pt x="32385" y="0"/>
                    </a:lnTo>
                    <a:lnTo>
                      <a:pt x="38291" y="5810"/>
                    </a:lnTo>
                    <a:lnTo>
                      <a:pt x="44673" y="11335"/>
                    </a:lnTo>
                    <a:lnTo>
                      <a:pt x="48578" y="14383"/>
                    </a:lnTo>
                    <a:lnTo>
                      <a:pt x="41053" y="25622"/>
                    </a:lnTo>
                    <a:lnTo>
                      <a:pt x="34957" y="32575"/>
                    </a:lnTo>
                    <a:lnTo>
                      <a:pt x="33243" y="30480"/>
                    </a:lnTo>
                    <a:lnTo>
                      <a:pt x="31814" y="25527"/>
                    </a:lnTo>
                    <a:lnTo>
                      <a:pt x="0" y="25336"/>
                    </a:lnTo>
                    <a:close/>
                  </a:path>
                </a:pathLst>
              </a:custGeom>
              <a:solidFill>
                <a:schemeClr val="accent6">
                  <a:lumMod val="20000"/>
                  <a:lumOff val="80000"/>
                </a:schemeClr>
              </a:solidFill>
              <a:ln>
                <a:noFill/>
              </a:ln>
            </p:spPr>
            <p:txBody>
              <a:bodyPr/>
              <a:lstStyle/>
              <a:p>
                <a:endParaRPr lang="en-US" dirty="0"/>
              </a:p>
            </p:txBody>
          </p:sp>
          <p:sp>
            <p:nvSpPr>
              <p:cNvPr id="10" name="Google Shape;486;p26">
                <a:extLst>
                  <a:ext uri="{FF2B5EF4-FFF2-40B4-BE49-F238E27FC236}">
                    <a16:creationId xmlns:a16="http://schemas.microsoft.com/office/drawing/2014/main" id="{B820600F-33F2-6DF5-47A8-61D91BD54040}"/>
                  </a:ext>
                </a:extLst>
              </p:cNvPr>
              <p:cNvSpPr/>
              <p:nvPr/>
            </p:nvSpPr>
            <p:spPr>
              <a:xfrm>
                <a:off x="2724312" y="1282500"/>
                <a:ext cx="1258491" cy="894928"/>
              </a:xfrm>
              <a:custGeom>
                <a:avLst/>
                <a:gdLst/>
                <a:ahLst/>
                <a:cxnLst/>
                <a:rect l="l" t="t" r="r" b="b"/>
                <a:pathLst>
                  <a:path w="34883" h="24804" extrusionOk="0">
                    <a:moveTo>
                      <a:pt x="1310" y="16558"/>
                    </a:moveTo>
                    <a:lnTo>
                      <a:pt x="1441" y="16689"/>
                    </a:lnTo>
                    <a:lnTo>
                      <a:pt x="1506" y="16754"/>
                    </a:lnTo>
                    <a:lnTo>
                      <a:pt x="1637" y="16885"/>
                    </a:lnTo>
                    <a:lnTo>
                      <a:pt x="1833" y="16885"/>
                    </a:lnTo>
                    <a:lnTo>
                      <a:pt x="1768" y="17016"/>
                    </a:lnTo>
                    <a:lnTo>
                      <a:pt x="1506" y="17016"/>
                    </a:lnTo>
                    <a:lnTo>
                      <a:pt x="1310" y="17081"/>
                    </a:lnTo>
                    <a:lnTo>
                      <a:pt x="1310" y="16558"/>
                    </a:lnTo>
                    <a:close/>
                    <a:moveTo>
                      <a:pt x="6153" y="18325"/>
                    </a:moveTo>
                    <a:lnTo>
                      <a:pt x="7592" y="18456"/>
                    </a:lnTo>
                    <a:lnTo>
                      <a:pt x="7265" y="18456"/>
                    </a:lnTo>
                    <a:lnTo>
                      <a:pt x="6153" y="18325"/>
                    </a:lnTo>
                    <a:close/>
                    <a:moveTo>
                      <a:pt x="23626" y="1113"/>
                    </a:moveTo>
                    <a:lnTo>
                      <a:pt x="26047" y="3600"/>
                    </a:lnTo>
                    <a:lnTo>
                      <a:pt x="27291" y="4843"/>
                    </a:lnTo>
                    <a:lnTo>
                      <a:pt x="28600" y="6021"/>
                    </a:lnTo>
                    <a:lnTo>
                      <a:pt x="29909" y="7134"/>
                    </a:lnTo>
                    <a:lnTo>
                      <a:pt x="31283" y="8246"/>
                    </a:lnTo>
                    <a:lnTo>
                      <a:pt x="32657" y="9293"/>
                    </a:lnTo>
                    <a:lnTo>
                      <a:pt x="34097" y="10210"/>
                    </a:lnTo>
                    <a:lnTo>
                      <a:pt x="32657" y="12173"/>
                    </a:lnTo>
                    <a:lnTo>
                      <a:pt x="31217" y="14136"/>
                    </a:lnTo>
                    <a:lnTo>
                      <a:pt x="29778" y="16100"/>
                    </a:lnTo>
                    <a:lnTo>
                      <a:pt x="28272" y="18063"/>
                    </a:lnTo>
                    <a:lnTo>
                      <a:pt x="26702" y="20026"/>
                    </a:lnTo>
                    <a:lnTo>
                      <a:pt x="26047" y="20942"/>
                    </a:lnTo>
                    <a:lnTo>
                      <a:pt x="25720" y="21401"/>
                    </a:lnTo>
                    <a:lnTo>
                      <a:pt x="25327" y="21728"/>
                    </a:lnTo>
                    <a:lnTo>
                      <a:pt x="25066" y="21924"/>
                    </a:lnTo>
                    <a:lnTo>
                      <a:pt x="24935" y="21924"/>
                    </a:lnTo>
                    <a:lnTo>
                      <a:pt x="24869" y="21728"/>
                    </a:lnTo>
                    <a:lnTo>
                      <a:pt x="24738" y="21466"/>
                    </a:lnTo>
                    <a:lnTo>
                      <a:pt x="24673" y="21139"/>
                    </a:lnTo>
                    <a:lnTo>
                      <a:pt x="24608" y="20812"/>
                    </a:lnTo>
                    <a:lnTo>
                      <a:pt x="24542" y="20223"/>
                    </a:lnTo>
                    <a:lnTo>
                      <a:pt x="24150" y="17605"/>
                    </a:lnTo>
                    <a:lnTo>
                      <a:pt x="24215" y="17474"/>
                    </a:lnTo>
                    <a:lnTo>
                      <a:pt x="24215" y="17343"/>
                    </a:lnTo>
                    <a:lnTo>
                      <a:pt x="24084" y="17278"/>
                    </a:lnTo>
                    <a:lnTo>
                      <a:pt x="23953" y="17212"/>
                    </a:lnTo>
                    <a:lnTo>
                      <a:pt x="18325" y="17212"/>
                    </a:lnTo>
                    <a:lnTo>
                      <a:pt x="15511" y="17278"/>
                    </a:lnTo>
                    <a:lnTo>
                      <a:pt x="12697" y="17278"/>
                    </a:lnTo>
                    <a:lnTo>
                      <a:pt x="9883" y="17147"/>
                    </a:lnTo>
                    <a:lnTo>
                      <a:pt x="7069" y="17016"/>
                    </a:lnTo>
                    <a:lnTo>
                      <a:pt x="5825" y="16950"/>
                    </a:lnTo>
                    <a:lnTo>
                      <a:pt x="4517" y="16819"/>
                    </a:lnTo>
                    <a:lnTo>
                      <a:pt x="3273" y="16754"/>
                    </a:lnTo>
                    <a:lnTo>
                      <a:pt x="2619" y="16754"/>
                    </a:lnTo>
                    <a:lnTo>
                      <a:pt x="2030" y="16819"/>
                    </a:lnTo>
                    <a:lnTo>
                      <a:pt x="2030" y="16754"/>
                    </a:lnTo>
                    <a:lnTo>
                      <a:pt x="1964" y="16623"/>
                    </a:lnTo>
                    <a:lnTo>
                      <a:pt x="1833" y="16427"/>
                    </a:lnTo>
                    <a:lnTo>
                      <a:pt x="1768" y="16100"/>
                    </a:lnTo>
                    <a:lnTo>
                      <a:pt x="1768" y="15707"/>
                    </a:lnTo>
                    <a:lnTo>
                      <a:pt x="1768" y="15249"/>
                    </a:lnTo>
                    <a:lnTo>
                      <a:pt x="1899" y="13678"/>
                    </a:lnTo>
                    <a:lnTo>
                      <a:pt x="2030" y="10341"/>
                    </a:lnTo>
                    <a:lnTo>
                      <a:pt x="2291" y="3927"/>
                    </a:lnTo>
                    <a:lnTo>
                      <a:pt x="7461" y="4516"/>
                    </a:lnTo>
                    <a:lnTo>
                      <a:pt x="10079" y="4712"/>
                    </a:lnTo>
                    <a:lnTo>
                      <a:pt x="12631" y="4909"/>
                    </a:lnTo>
                    <a:lnTo>
                      <a:pt x="15249" y="5040"/>
                    </a:lnTo>
                    <a:lnTo>
                      <a:pt x="20419" y="5040"/>
                    </a:lnTo>
                    <a:lnTo>
                      <a:pt x="23037" y="4974"/>
                    </a:lnTo>
                    <a:lnTo>
                      <a:pt x="23168" y="4909"/>
                    </a:lnTo>
                    <a:lnTo>
                      <a:pt x="23299" y="4778"/>
                    </a:lnTo>
                    <a:lnTo>
                      <a:pt x="23364" y="4712"/>
                    </a:lnTo>
                    <a:lnTo>
                      <a:pt x="23495" y="4582"/>
                    </a:lnTo>
                    <a:lnTo>
                      <a:pt x="23626" y="2880"/>
                    </a:lnTo>
                    <a:lnTo>
                      <a:pt x="23626" y="1113"/>
                    </a:lnTo>
                    <a:close/>
                    <a:moveTo>
                      <a:pt x="24411" y="23626"/>
                    </a:moveTo>
                    <a:lnTo>
                      <a:pt x="24608" y="23691"/>
                    </a:lnTo>
                    <a:lnTo>
                      <a:pt x="24738" y="23756"/>
                    </a:lnTo>
                    <a:lnTo>
                      <a:pt x="24542" y="24018"/>
                    </a:lnTo>
                    <a:lnTo>
                      <a:pt x="24411" y="23626"/>
                    </a:lnTo>
                    <a:close/>
                    <a:moveTo>
                      <a:pt x="23364" y="0"/>
                    </a:moveTo>
                    <a:lnTo>
                      <a:pt x="23233" y="66"/>
                    </a:lnTo>
                    <a:lnTo>
                      <a:pt x="23168" y="66"/>
                    </a:lnTo>
                    <a:lnTo>
                      <a:pt x="22317" y="655"/>
                    </a:lnTo>
                    <a:lnTo>
                      <a:pt x="21924" y="917"/>
                    </a:lnTo>
                    <a:lnTo>
                      <a:pt x="21728" y="1113"/>
                    </a:lnTo>
                    <a:lnTo>
                      <a:pt x="21597" y="1244"/>
                    </a:lnTo>
                    <a:lnTo>
                      <a:pt x="21532" y="1440"/>
                    </a:lnTo>
                    <a:lnTo>
                      <a:pt x="21597" y="1506"/>
                    </a:lnTo>
                    <a:lnTo>
                      <a:pt x="21597" y="2945"/>
                    </a:lnTo>
                    <a:lnTo>
                      <a:pt x="21532" y="4320"/>
                    </a:lnTo>
                    <a:lnTo>
                      <a:pt x="16624" y="4254"/>
                    </a:lnTo>
                    <a:lnTo>
                      <a:pt x="11781" y="4058"/>
                    </a:lnTo>
                    <a:lnTo>
                      <a:pt x="9294" y="3927"/>
                    </a:lnTo>
                    <a:lnTo>
                      <a:pt x="6872" y="3731"/>
                    </a:lnTo>
                    <a:lnTo>
                      <a:pt x="4451" y="3534"/>
                    </a:lnTo>
                    <a:lnTo>
                      <a:pt x="2030" y="3273"/>
                    </a:lnTo>
                    <a:lnTo>
                      <a:pt x="1768" y="3273"/>
                    </a:lnTo>
                    <a:lnTo>
                      <a:pt x="1702" y="3338"/>
                    </a:lnTo>
                    <a:lnTo>
                      <a:pt x="983" y="4516"/>
                    </a:lnTo>
                    <a:lnTo>
                      <a:pt x="394" y="5367"/>
                    </a:lnTo>
                    <a:lnTo>
                      <a:pt x="328" y="5432"/>
                    </a:lnTo>
                    <a:lnTo>
                      <a:pt x="263" y="5498"/>
                    </a:lnTo>
                    <a:lnTo>
                      <a:pt x="263" y="5563"/>
                    </a:lnTo>
                    <a:lnTo>
                      <a:pt x="197" y="5694"/>
                    </a:lnTo>
                    <a:lnTo>
                      <a:pt x="197" y="5825"/>
                    </a:lnTo>
                    <a:lnTo>
                      <a:pt x="263" y="5890"/>
                    </a:lnTo>
                    <a:lnTo>
                      <a:pt x="132" y="7461"/>
                    </a:lnTo>
                    <a:lnTo>
                      <a:pt x="132" y="8966"/>
                    </a:lnTo>
                    <a:lnTo>
                      <a:pt x="132" y="12042"/>
                    </a:lnTo>
                    <a:lnTo>
                      <a:pt x="1" y="15249"/>
                    </a:lnTo>
                    <a:lnTo>
                      <a:pt x="1" y="16885"/>
                    </a:lnTo>
                    <a:lnTo>
                      <a:pt x="66" y="18456"/>
                    </a:lnTo>
                    <a:lnTo>
                      <a:pt x="66" y="18652"/>
                    </a:lnTo>
                    <a:lnTo>
                      <a:pt x="66" y="18783"/>
                    </a:lnTo>
                    <a:lnTo>
                      <a:pt x="132" y="18848"/>
                    </a:lnTo>
                    <a:lnTo>
                      <a:pt x="263" y="18914"/>
                    </a:lnTo>
                    <a:lnTo>
                      <a:pt x="394" y="18914"/>
                    </a:lnTo>
                    <a:lnTo>
                      <a:pt x="3208" y="19045"/>
                    </a:lnTo>
                    <a:lnTo>
                      <a:pt x="11781" y="19045"/>
                    </a:lnTo>
                    <a:lnTo>
                      <a:pt x="17474" y="19110"/>
                    </a:lnTo>
                    <a:lnTo>
                      <a:pt x="20092" y="19110"/>
                    </a:lnTo>
                    <a:lnTo>
                      <a:pt x="22775" y="19045"/>
                    </a:lnTo>
                    <a:lnTo>
                      <a:pt x="23037" y="21008"/>
                    </a:lnTo>
                    <a:lnTo>
                      <a:pt x="23430" y="22906"/>
                    </a:lnTo>
                    <a:lnTo>
                      <a:pt x="23495" y="23037"/>
                    </a:lnTo>
                    <a:lnTo>
                      <a:pt x="23561" y="23102"/>
                    </a:lnTo>
                    <a:lnTo>
                      <a:pt x="23691" y="23756"/>
                    </a:lnTo>
                    <a:lnTo>
                      <a:pt x="23757" y="23953"/>
                    </a:lnTo>
                    <a:lnTo>
                      <a:pt x="23888" y="23953"/>
                    </a:lnTo>
                    <a:lnTo>
                      <a:pt x="24215" y="24673"/>
                    </a:lnTo>
                    <a:lnTo>
                      <a:pt x="24280" y="24804"/>
                    </a:lnTo>
                    <a:lnTo>
                      <a:pt x="24542" y="24804"/>
                    </a:lnTo>
                    <a:lnTo>
                      <a:pt x="24608" y="24738"/>
                    </a:lnTo>
                    <a:lnTo>
                      <a:pt x="30628" y="17278"/>
                    </a:lnTo>
                    <a:lnTo>
                      <a:pt x="31872" y="15772"/>
                    </a:lnTo>
                    <a:lnTo>
                      <a:pt x="32526" y="14987"/>
                    </a:lnTo>
                    <a:lnTo>
                      <a:pt x="33115" y="14202"/>
                    </a:lnTo>
                    <a:lnTo>
                      <a:pt x="33639" y="13416"/>
                    </a:lnTo>
                    <a:lnTo>
                      <a:pt x="34097" y="12566"/>
                    </a:lnTo>
                    <a:lnTo>
                      <a:pt x="34490" y="11649"/>
                    </a:lnTo>
                    <a:lnTo>
                      <a:pt x="34751" y="10668"/>
                    </a:lnTo>
                    <a:lnTo>
                      <a:pt x="34751" y="10537"/>
                    </a:lnTo>
                    <a:lnTo>
                      <a:pt x="34686" y="10471"/>
                    </a:lnTo>
                    <a:lnTo>
                      <a:pt x="34817" y="10406"/>
                    </a:lnTo>
                    <a:lnTo>
                      <a:pt x="34882" y="10275"/>
                    </a:lnTo>
                    <a:lnTo>
                      <a:pt x="34882" y="10144"/>
                    </a:lnTo>
                    <a:lnTo>
                      <a:pt x="34751" y="10013"/>
                    </a:lnTo>
                    <a:lnTo>
                      <a:pt x="31806" y="7723"/>
                    </a:lnTo>
                    <a:lnTo>
                      <a:pt x="30367" y="6545"/>
                    </a:lnTo>
                    <a:lnTo>
                      <a:pt x="28927" y="5367"/>
                    </a:lnTo>
                    <a:lnTo>
                      <a:pt x="27553" y="4123"/>
                    </a:lnTo>
                    <a:lnTo>
                      <a:pt x="26178" y="2815"/>
                    </a:lnTo>
                    <a:lnTo>
                      <a:pt x="24869" y="1440"/>
                    </a:lnTo>
                    <a:lnTo>
                      <a:pt x="23561" y="131"/>
                    </a:lnTo>
                    <a:lnTo>
                      <a:pt x="23495" y="66"/>
                    </a:lnTo>
                    <a:lnTo>
                      <a:pt x="23364"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Rectangle 16">
              <a:extLst>
                <a:ext uri="{FF2B5EF4-FFF2-40B4-BE49-F238E27FC236}">
                  <a16:creationId xmlns:a16="http://schemas.microsoft.com/office/drawing/2014/main" id="{23AE42EA-5336-D337-768F-AEA9DA58CFB2}"/>
                </a:ext>
              </a:extLst>
            </p:cNvPr>
            <p:cNvSpPr/>
            <p:nvPr/>
          </p:nvSpPr>
          <p:spPr>
            <a:xfrm>
              <a:off x="625548" y="492821"/>
              <a:ext cx="1915633" cy="584775"/>
            </a:xfrm>
            <a:prstGeom prst="rect">
              <a:avLst/>
            </a:prstGeom>
          </p:spPr>
          <p:txBody>
            <a:bodyPr wrap="square">
              <a:spAutoFit/>
            </a:bodyPr>
            <a:lstStyle/>
            <a:p>
              <a:pPr algn="ctr"/>
              <a:r>
                <a:rPr lang="en-US" sz="3200" b="1" dirty="0">
                  <a:latin typeface="#9Slide03 AmpleSoft" panose="02000000000000000000" pitchFamily="2" charset="0"/>
                </a:rPr>
                <a:t>(4)</a:t>
              </a:r>
              <a:endParaRPr lang="vi-VN" sz="3200" b="1" dirty="0">
                <a:latin typeface="#9Slide03 AmpleSoft" panose="02000000000000000000" pitchFamily="2" charset="0"/>
              </a:endParaRPr>
            </a:p>
          </p:txBody>
        </p:sp>
        <p:sp>
          <p:nvSpPr>
            <p:cNvPr id="19" name="Rectangle 18">
              <a:extLst>
                <a:ext uri="{FF2B5EF4-FFF2-40B4-BE49-F238E27FC236}">
                  <a16:creationId xmlns:a16="http://schemas.microsoft.com/office/drawing/2014/main" id="{A4601EB6-CB48-5E9A-5085-FD45EFD936A4}"/>
                </a:ext>
              </a:extLst>
            </p:cNvPr>
            <p:cNvSpPr/>
            <p:nvPr/>
          </p:nvSpPr>
          <p:spPr>
            <a:xfrm>
              <a:off x="876235" y="2084898"/>
              <a:ext cx="3647917" cy="3231654"/>
            </a:xfrm>
            <a:prstGeom prst="rect">
              <a:avLst/>
            </a:prstGeom>
          </p:spPr>
          <p:txBody>
            <a:bodyPr wrap="square">
              <a:spAutoFit/>
            </a:bodyPr>
            <a:lstStyle/>
            <a:p>
              <a:pPr algn="just"/>
              <a:r>
                <a:rPr lang="en-US" sz="3400" dirty="0" err="1">
                  <a:latin typeface="#9Slide03 AmpleSoft" panose="02000000000000000000" pitchFamily="2" charset="0"/>
                </a:rPr>
                <a:t>Và</a:t>
              </a:r>
              <a:r>
                <a:rPr lang="en-US" sz="3400" dirty="0">
                  <a:latin typeface="#9Slide03 AmpleSoft" panose="02000000000000000000" pitchFamily="2" charset="0"/>
                </a:rPr>
                <a:t> </a:t>
              </a:r>
              <a:r>
                <a:rPr lang="en-US" sz="3400" dirty="0" err="1">
                  <a:latin typeface="#9Slide03 AmpleSoft" panose="02000000000000000000" pitchFamily="2" charset="0"/>
                </a:rPr>
                <a:t>tôi</a:t>
              </a:r>
              <a:r>
                <a:rPr lang="en-US" sz="3400" dirty="0">
                  <a:latin typeface="#9Slide03 AmpleSoft" panose="02000000000000000000" pitchFamily="2" charset="0"/>
                </a:rPr>
                <a:t> </a:t>
              </a:r>
              <a:r>
                <a:rPr lang="en-US" sz="3400" dirty="0" err="1">
                  <a:latin typeface="#9Slide03 AmpleSoft" panose="02000000000000000000" pitchFamily="2" charset="0"/>
                </a:rPr>
                <a:t>không</a:t>
              </a:r>
              <a:r>
                <a:rPr lang="en-US" sz="3400" dirty="0">
                  <a:latin typeface="#9Slide03 AmpleSoft" panose="02000000000000000000" pitchFamily="2" charset="0"/>
                </a:rPr>
                <a:t> </a:t>
              </a:r>
              <a:r>
                <a:rPr lang="en-US" sz="3400" dirty="0" err="1">
                  <a:latin typeface="#9Slide03 AmpleSoft" panose="02000000000000000000" pitchFamily="2" charset="0"/>
                </a:rPr>
                <a:t>nghĩ</a:t>
              </a:r>
              <a:r>
                <a:rPr lang="en-US" sz="3400" dirty="0">
                  <a:latin typeface="#9Slide03 AmpleSoft" panose="02000000000000000000" pitchFamily="2" charset="0"/>
                </a:rPr>
                <a:t> </a:t>
              </a:r>
              <a:r>
                <a:rPr lang="en-US" sz="3400" dirty="0" err="1">
                  <a:latin typeface="#9Slide03 AmpleSoft" panose="02000000000000000000" pitchFamily="2" charset="0"/>
                </a:rPr>
                <a:t>ra</a:t>
              </a:r>
              <a:r>
                <a:rPr lang="en-US" sz="3400" dirty="0">
                  <a:latin typeface="#9Slide03 AmpleSoft" panose="02000000000000000000" pitchFamily="2" charset="0"/>
                </a:rPr>
                <a:t> </a:t>
              </a:r>
              <a:r>
                <a:rPr lang="en-US" sz="3400" dirty="0" err="1">
                  <a:latin typeface="#9Slide03 AmpleSoft" panose="02000000000000000000" pitchFamily="2" charset="0"/>
                </a:rPr>
                <a:t>được</a:t>
              </a:r>
              <a:r>
                <a:rPr lang="en-US" sz="3400" dirty="0">
                  <a:latin typeface="#9Slide03 AmpleSoft" panose="02000000000000000000" pitchFamily="2" charset="0"/>
                </a:rPr>
                <a:t> </a:t>
              </a:r>
              <a:r>
                <a:rPr lang="en-US" sz="3400" dirty="0" err="1">
                  <a:latin typeface="#9Slide03 AmpleSoft" panose="02000000000000000000" pitchFamily="2" charset="0"/>
                </a:rPr>
                <a:t>cách</a:t>
              </a:r>
              <a:r>
                <a:rPr lang="en-US" sz="3400" dirty="0">
                  <a:latin typeface="#9Slide03 AmpleSoft" panose="02000000000000000000" pitchFamily="2" charset="0"/>
                </a:rPr>
                <a:t> </a:t>
              </a:r>
              <a:r>
                <a:rPr lang="en-US" sz="3400" dirty="0" err="1">
                  <a:latin typeface="#9Slide03 AmpleSoft" panose="02000000000000000000" pitchFamily="2" charset="0"/>
                </a:rPr>
                <a:t>gì</a:t>
              </a:r>
              <a:r>
                <a:rPr lang="en-US" sz="3400" dirty="0">
                  <a:latin typeface="#9Slide03 AmpleSoft" panose="02000000000000000000" pitchFamily="2" charset="0"/>
                </a:rPr>
                <a:t> </a:t>
              </a:r>
              <a:r>
                <a:rPr lang="en-US" sz="3400" dirty="0" err="1">
                  <a:latin typeface="#9Slide03 AmpleSoft" panose="02000000000000000000" pitchFamily="2" charset="0"/>
                </a:rPr>
                <a:t>hơn</a:t>
              </a:r>
              <a:r>
                <a:rPr lang="en-US" sz="3400" dirty="0">
                  <a:latin typeface="#9Slide03 AmpleSoft" panose="02000000000000000000" pitchFamily="2" charset="0"/>
                </a:rPr>
                <a:t> </a:t>
              </a:r>
              <a:r>
                <a:rPr lang="en-US" sz="3400" dirty="0" err="1">
                  <a:latin typeface="#9Slide03 AmpleSoft" panose="02000000000000000000" pitchFamily="2" charset="0"/>
                </a:rPr>
                <a:t>là</a:t>
              </a:r>
              <a:r>
                <a:rPr lang="en-US" sz="3400" dirty="0">
                  <a:latin typeface="#9Slide03 AmpleSoft" panose="02000000000000000000" pitchFamily="2" charset="0"/>
                </a:rPr>
                <a:t> </a:t>
              </a:r>
              <a:r>
                <a:rPr lang="en-US" sz="3400" dirty="0" err="1">
                  <a:latin typeface="#9Slide03 AmpleSoft" panose="02000000000000000000" pitchFamily="2" charset="0"/>
                </a:rPr>
                <a:t>thay</a:t>
              </a:r>
              <a:r>
                <a:rPr lang="en-US" sz="3400" dirty="0">
                  <a:latin typeface="#9Slide03 AmpleSoft" panose="02000000000000000000" pitchFamily="2" charset="0"/>
                </a:rPr>
                <a:t> </a:t>
              </a:r>
              <a:r>
                <a:rPr lang="en-US" sz="3400" dirty="0" err="1">
                  <a:latin typeface="#9Slide03 AmpleSoft" panose="02000000000000000000" pitchFamily="2" charset="0"/>
                </a:rPr>
                <a:t>mặt</a:t>
              </a:r>
              <a:r>
                <a:rPr lang="en-US" sz="3400" dirty="0">
                  <a:latin typeface="#9Slide03 AmpleSoft" panose="02000000000000000000" pitchFamily="2" charset="0"/>
                </a:rPr>
                <a:t> </a:t>
              </a:r>
              <a:r>
                <a:rPr lang="en-US" sz="3400" dirty="0" err="1">
                  <a:latin typeface="#9Slide03 AmpleSoft" panose="02000000000000000000" pitchFamily="2" charset="0"/>
                </a:rPr>
                <a:t>bà</a:t>
              </a:r>
              <a:r>
                <a:rPr lang="en-US" sz="3400" dirty="0">
                  <a:latin typeface="#9Slide03 AmpleSoft" panose="02000000000000000000" pitchFamily="2" charset="0"/>
                </a:rPr>
                <a:t> An-</a:t>
              </a:r>
              <a:r>
                <a:rPr lang="en-US" sz="3400" dirty="0" err="1">
                  <a:latin typeface="#9Slide03 AmpleSoft" panose="02000000000000000000" pitchFamily="2" charset="0"/>
                </a:rPr>
                <a:t>tư</a:t>
              </a:r>
              <a:r>
                <a:rPr lang="en-US" sz="3400" dirty="0">
                  <a:latin typeface="#9Slide03 AmpleSoft" panose="02000000000000000000" pitchFamily="2" charset="0"/>
                </a:rPr>
                <a:t>-</a:t>
              </a:r>
              <a:r>
                <a:rPr lang="en-US" sz="3400" dirty="0" err="1">
                  <a:latin typeface="#9Slide03 AmpleSoft" panose="02000000000000000000" pitchFamily="2" charset="0"/>
                </a:rPr>
                <a:t>nai</a:t>
              </a:r>
              <a:r>
                <a:rPr lang="en-US" sz="3400" dirty="0">
                  <a:latin typeface="#9Slide03 AmpleSoft" panose="02000000000000000000" pitchFamily="2" charset="0"/>
                </a:rPr>
                <a:t> Xu-</a:t>
              </a:r>
              <a:r>
                <a:rPr lang="en-US" sz="3400" dirty="0" err="1">
                  <a:latin typeface="#9Slide03 AmpleSoft" panose="02000000000000000000" pitchFamily="2" charset="0"/>
                </a:rPr>
                <a:t>lai</a:t>
              </a:r>
              <a:r>
                <a:rPr lang="en-US" sz="3400" dirty="0">
                  <a:latin typeface="#9Slide03 AmpleSoft" panose="02000000000000000000" pitchFamily="2" charset="0"/>
                </a:rPr>
                <a:t>-ma-</a:t>
              </a:r>
              <a:r>
                <a:rPr lang="en-US" sz="3400" dirty="0" err="1">
                  <a:latin typeface="#9Slide03 AmpleSoft" panose="02000000000000000000" pitchFamily="2" charset="0"/>
                </a:rPr>
                <a:t>nô</a:t>
              </a:r>
              <a:r>
                <a:rPr lang="en-US" sz="3400" dirty="0">
                  <a:latin typeface="#9Slide03 AmpleSoft" panose="02000000000000000000" pitchFamily="2" charset="0"/>
                </a:rPr>
                <a:t>-</a:t>
              </a:r>
              <a:r>
                <a:rPr lang="en-US" sz="3400" dirty="0" err="1">
                  <a:latin typeface="#9Slide03 AmpleSoft" panose="02000000000000000000" pitchFamily="2" charset="0"/>
                </a:rPr>
                <a:t>va</a:t>
              </a:r>
              <a:r>
                <a:rPr lang="en-US" sz="3400" dirty="0">
                  <a:latin typeface="#9Slide03 AmpleSoft" panose="02000000000000000000" pitchFamily="2" charset="0"/>
                </a:rPr>
                <a:t> </a:t>
              </a:r>
              <a:r>
                <a:rPr lang="en-US" sz="3400" dirty="0" err="1">
                  <a:latin typeface="#9Slide03 AmpleSoft" panose="02000000000000000000" pitchFamily="2" charset="0"/>
                </a:rPr>
                <a:t>để</a:t>
              </a:r>
              <a:r>
                <a:rPr lang="en-US" sz="3400" dirty="0">
                  <a:latin typeface="#9Slide03 AmpleSoft" panose="02000000000000000000" pitchFamily="2" charset="0"/>
                </a:rPr>
                <a:t> </a:t>
              </a:r>
              <a:r>
                <a:rPr lang="en-US" sz="3400" dirty="0" err="1">
                  <a:latin typeface="#9Slide03 AmpleSoft" panose="02000000000000000000" pitchFamily="2" charset="0"/>
                </a:rPr>
                <a:t>kể</a:t>
              </a:r>
              <a:r>
                <a:rPr lang="en-US" sz="3400" dirty="0">
                  <a:latin typeface="#9Slide03 AmpleSoft" panose="02000000000000000000" pitchFamily="2" charset="0"/>
                </a:rPr>
                <a:t> </a:t>
              </a:r>
              <a:r>
                <a:rPr lang="en-US" sz="3400" dirty="0" err="1">
                  <a:latin typeface="#9Slide03 AmpleSoft" panose="02000000000000000000" pitchFamily="2" charset="0"/>
                </a:rPr>
                <a:t>hết</a:t>
              </a:r>
              <a:r>
                <a:rPr lang="en-US" sz="3400" dirty="0">
                  <a:latin typeface="#9Slide03 AmpleSoft" panose="02000000000000000000" pitchFamily="2" charset="0"/>
                </a:rPr>
                <a:t> </a:t>
              </a:r>
              <a:r>
                <a:rPr lang="en-US" sz="3400" dirty="0" err="1">
                  <a:latin typeface="#9Slide03 AmpleSoft" panose="02000000000000000000" pitchFamily="2" charset="0"/>
                </a:rPr>
                <a:t>chuyện</a:t>
              </a:r>
              <a:r>
                <a:rPr lang="en-US" sz="3400" dirty="0">
                  <a:latin typeface="#9Slide03 AmpleSoft" panose="02000000000000000000" pitchFamily="2" charset="0"/>
                </a:rPr>
                <a:t> </a:t>
              </a:r>
              <a:r>
                <a:rPr lang="en-US" sz="3400" dirty="0" err="1">
                  <a:latin typeface="#9Slide03 AmpleSoft" panose="02000000000000000000" pitchFamily="2" charset="0"/>
                </a:rPr>
                <a:t>này</a:t>
              </a:r>
              <a:r>
                <a:rPr lang="en-US" sz="3400" dirty="0">
                  <a:latin typeface="#9Slide03 AmpleSoft" panose="02000000000000000000" pitchFamily="2" charset="0"/>
                </a:rPr>
                <a:t>.</a:t>
              </a:r>
              <a:endParaRPr lang="vi-VN" sz="3400" dirty="0">
                <a:latin typeface="#9Slide03 AmpleSoft" panose="02000000000000000000" pitchFamily="2" charset="0"/>
              </a:endParaRPr>
            </a:p>
          </p:txBody>
        </p:sp>
      </p:grpSp>
      <p:sp>
        <p:nvSpPr>
          <p:cNvPr id="24" name="Rectangle 23">
            <a:extLst>
              <a:ext uri="{FF2B5EF4-FFF2-40B4-BE49-F238E27FC236}">
                <a16:creationId xmlns:a16="http://schemas.microsoft.com/office/drawing/2014/main" id="{FBECEC56-6287-0F36-6CF9-96B157C190B5}"/>
              </a:ext>
            </a:extLst>
          </p:cNvPr>
          <p:cNvSpPr/>
          <p:nvPr/>
        </p:nvSpPr>
        <p:spPr>
          <a:xfrm>
            <a:off x="5397394" y="3295305"/>
            <a:ext cx="6237767" cy="1077218"/>
          </a:xfrm>
          <a:prstGeom prst="rect">
            <a:avLst/>
          </a:prstGeom>
        </p:spPr>
        <p:txBody>
          <a:bodyPr wrap="square">
            <a:spAutoFit/>
          </a:bodyPr>
          <a:lstStyle/>
          <a:p>
            <a:pPr algn="just"/>
            <a:r>
              <a:rPr lang="en-US" sz="3200" dirty="0">
                <a:latin typeface="#9Slide03 AmpleSoft" panose="02000000000000000000" pitchFamily="2" charset="0"/>
                <a:sym typeface="Wingdings" panose="05000000000000000000" pitchFamily="2" charset="2"/>
              </a:rPr>
              <a:t> </a:t>
            </a:r>
            <a:r>
              <a:rPr lang="en-US" sz="3200" dirty="0" err="1">
                <a:latin typeface="#9Slide03 AmpleSoft" panose="02000000000000000000" pitchFamily="2" charset="0"/>
              </a:rPr>
              <a:t>Phó</a:t>
            </a:r>
            <a:r>
              <a:rPr lang="en-US" sz="3200" dirty="0">
                <a:latin typeface="#9Slide03 AmpleSoft" panose="02000000000000000000" pitchFamily="2" charset="0"/>
              </a:rPr>
              <a:t> </a:t>
            </a:r>
            <a:r>
              <a:rPr lang="en-US" sz="3200" dirty="0" err="1">
                <a:latin typeface="#9Slide03 AmpleSoft" panose="02000000000000000000" pitchFamily="2" charset="0"/>
              </a:rPr>
              <a:t>từ</a:t>
            </a:r>
            <a:r>
              <a:rPr lang="en-US" sz="3200" dirty="0">
                <a:latin typeface="#9Slide03 AmpleSoft" panose="02000000000000000000" pitchFamily="2" charset="0"/>
              </a:rPr>
              <a:t> “</a:t>
            </a:r>
            <a:r>
              <a:rPr lang="en-US" sz="3200" dirty="0" err="1">
                <a:latin typeface="#9Slide03 AmpleSoft" panose="02000000000000000000" pitchFamily="2" charset="0"/>
              </a:rPr>
              <a:t>không</a:t>
            </a:r>
            <a:r>
              <a:rPr lang="en-US" sz="3200" dirty="0">
                <a:latin typeface="#9Slide03 AmpleSoft" panose="02000000000000000000" pitchFamily="2" charset="0"/>
              </a:rPr>
              <a:t>” </a:t>
            </a:r>
            <a:r>
              <a:rPr lang="en-US" sz="3200" dirty="0" err="1">
                <a:latin typeface="#9Slide03 AmpleSoft" panose="02000000000000000000" pitchFamily="2" charset="0"/>
              </a:rPr>
              <a:t>bổ</a:t>
            </a:r>
            <a:r>
              <a:rPr lang="en-US" sz="3200" dirty="0">
                <a:latin typeface="#9Slide03 AmpleSoft" panose="02000000000000000000" pitchFamily="2" charset="0"/>
              </a:rPr>
              <a:t> sung ý </a:t>
            </a:r>
            <a:r>
              <a:rPr lang="en-US" sz="3200" dirty="0" err="1">
                <a:latin typeface="#9Slide03 AmpleSoft" panose="02000000000000000000" pitchFamily="2" charset="0"/>
              </a:rPr>
              <a:t>nghĩa</a:t>
            </a:r>
            <a:r>
              <a:rPr lang="en-US" sz="3200" dirty="0">
                <a:latin typeface="#9Slide03 AmpleSoft" panose="02000000000000000000" pitchFamily="2" charset="0"/>
              </a:rPr>
              <a:t> </a:t>
            </a:r>
            <a:r>
              <a:rPr lang="en-US" sz="3200" dirty="0" err="1">
                <a:latin typeface="#9Slide03 AmpleSoft" panose="02000000000000000000" pitchFamily="2" charset="0"/>
              </a:rPr>
              <a:t>phủ</a:t>
            </a:r>
            <a:r>
              <a:rPr lang="en-US" sz="3200" dirty="0">
                <a:latin typeface="#9Slide03 AmpleSoft" panose="02000000000000000000" pitchFamily="2" charset="0"/>
              </a:rPr>
              <a:t> </a:t>
            </a:r>
            <a:r>
              <a:rPr lang="en-US" sz="3200" dirty="0" err="1">
                <a:latin typeface="#9Slide03 AmpleSoft" panose="02000000000000000000" pitchFamily="2" charset="0"/>
              </a:rPr>
              <a:t>định</a:t>
            </a:r>
            <a:r>
              <a:rPr lang="en-US" sz="3200" dirty="0">
                <a:latin typeface="#9Slide03 AmpleSoft" panose="02000000000000000000" pitchFamily="2" charset="0"/>
              </a:rPr>
              <a:t> </a:t>
            </a:r>
            <a:r>
              <a:rPr lang="en-US" sz="3200" dirty="0" err="1">
                <a:latin typeface="#9Slide03 AmpleSoft" panose="02000000000000000000" pitchFamily="2" charset="0"/>
              </a:rPr>
              <a:t>cho</a:t>
            </a:r>
            <a:r>
              <a:rPr lang="en-US" sz="3200" dirty="0">
                <a:latin typeface="#9Slide03 AmpleSoft" panose="02000000000000000000" pitchFamily="2" charset="0"/>
              </a:rPr>
              <a:t> </a:t>
            </a:r>
            <a:r>
              <a:rPr lang="en-US" sz="3200" dirty="0" err="1">
                <a:latin typeface="#9Slide03 AmpleSoft" panose="02000000000000000000" pitchFamily="2" charset="0"/>
              </a:rPr>
              <a:t>động</a:t>
            </a:r>
            <a:r>
              <a:rPr lang="en-US" sz="3200" dirty="0">
                <a:latin typeface="#9Slide03 AmpleSoft" panose="02000000000000000000" pitchFamily="2" charset="0"/>
              </a:rPr>
              <a:t> </a:t>
            </a:r>
            <a:r>
              <a:rPr lang="en-US" sz="3200" dirty="0" err="1">
                <a:latin typeface="#9Slide03 AmpleSoft" panose="02000000000000000000" pitchFamily="2" charset="0"/>
              </a:rPr>
              <a:t>từ</a:t>
            </a:r>
            <a:r>
              <a:rPr lang="en-US" sz="3200" dirty="0">
                <a:latin typeface="#9Slide03 AmpleSoft" panose="02000000000000000000" pitchFamily="2" charset="0"/>
              </a:rPr>
              <a:t> “</a:t>
            </a:r>
            <a:r>
              <a:rPr lang="en-US" sz="3200" dirty="0" err="1">
                <a:latin typeface="#9Slide03 AmpleSoft" panose="02000000000000000000" pitchFamily="2" charset="0"/>
              </a:rPr>
              <a:t>nghĩ</a:t>
            </a:r>
            <a:r>
              <a:rPr lang="en-US" sz="3200" dirty="0">
                <a:latin typeface="#9Slide03 AmpleSoft" panose="02000000000000000000" pitchFamily="2" charset="0"/>
              </a:rPr>
              <a:t>”</a:t>
            </a:r>
            <a:endParaRPr lang="vi-VN" sz="3200" dirty="0">
              <a:latin typeface="#9Slide03 AmpleSoft" panose="02000000000000000000" pitchFamily="2" charset="0"/>
            </a:endParaRPr>
          </a:p>
        </p:txBody>
      </p:sp>
      <p:sp>
        <p:nvSpPr>
          <p:cNvPr id="8" name="Rectangle 7">
            <a:extLst>
              <a:ext uri="{FF2B5EF4-FFF2-40B4-BE49-F238E27FC236}">
                <a16:creationId xmlns:a16="http://schemas.microsoft.com/office/drawing/2014/main" id="{D6ED9923-28A4-D7D4-38C7-0968B7AFCB0D}"/>
              </a:ext>
            </a:extLst>
          </p:cNvPr>
          <p:cNvSpPr/>
          <p:nvPr/>
        </p:nvSpPr>
        <p:spPr>
          <a:xfrm>
            <a:off x="5397394" y="4681194"/>
            <a:ext cx="6237767" cy="1569660"/>
          </a:xfrm>
          <a:prstGeom prst="rect">
            <a:avLst/>
          </a:prstGeom>
        </p:spPr>
        <p:txBody>
          <a:bodyPr wrap="square">
            <a:spAutoFit/>
          </a:bodyPr>
          <a:lstStyle/>
          <a:p>
            <a:pPr algn="just"/>
            <a:r>
              <a:rPr lang="en-US" sz="3200" dirty="0">
                <a:latin typeface="#9Slide03 AmpleSoft" panose="02000000000000000000" pitchFamily="2" charset="0"/>
                <a:sym typeface="Wingdings" panose="05000000000000000000" pitchFamily="2" charset="2"/>
              </a:rPr>
              <a:t> </a:t>
            </a:r>
            <a:r>
              <a:rPr lang="en-US" sz="3200" dirty="0" err="1">
                <a:latin typeface="#9Slide03 AmpleSoft" panose="02000000000000000000" pitchFamily="2" charset="0"/>
              </a:rPr>
              <a:t>Phó</a:t>
            </a:r>
            <a:r>
              <a:rPr lang="en-US" sz="3200" dirty="0">
                <a:latin typeface="#9Slide03 AmpleSoft" panose="02000000000000000000" pitchFamily="2" charset="0"/>
              </a:rPr>
              <a:t> </a:t>
            </a:r>
            <a:r>
              <a:rPr lang="en-US" sz="3200" dirty="0" err="1">
                <a:latin typeface="#9Slide03 AmpleSoft" panose="02000000000000000000" pitchFamily="2" charset="0"/>
              </a:rPr>
              <a:t>từ</a:t>
            </a:r>
            <a:r>
              <a:rPr lang="en-US" sz="3200" dirty="0">
                <a:latin typeface="#9Slide03 AmpleSoft" panose="02000000000000000000" pitchFamily="2" charset="0"/>
              </a:rPr>
              <a:t> “</a:t>
            </a:r>
            <a:r>
              <a:rPr lang="en-US" sz="3200" dirty="0" err="1">
                <a:latin typeface="#9Slide03 AmpleSoft" panose="02000000000000000000" pitchFamily="2" charset="0"/>
              </a:rPr>
              <a:t>ra</a:t>
            </a:r>
            <a:r>
              <a:rPr lang="en-US" sz="3200" dirty="0">
                <a:latin typeface="#9Slide03 AmpleSoft" panose="02000000000000000000" pitchFamily="2" charset="0"/>
              </a:rPr>
              <a:t>”, “</a:t>
            </a:r>
            <a:r>
              <a:rPr lang="en-US" sz="3200" dirty="0" err="1">
                <a:latin typeface="#9Slide03 AmpleSoft" panose="02000000000000000000" pitchFamily="2" charset="0"/>
              </a:rPr>
              <a:t>được</a:t>
            </a:r>
            <a:r>
              <a:rPr lang="en-US" sz="3200" dirty="0">
                <a:latin typeface="#9Slide03 AmpleSoft" panose="02000000000000000000" pitchFamily="2" charset="0"/>
              </a:rPr>
              <a:t>” </a:t>
            </a:r>
            <a:r>
              <a:rPr lang="en-US" sz="3200" dirty="0" err="1">
                <a:latin typeface="#9Slide03 AmpleSoft" panose="02000000000000000000" pitchFamily="2" charset="0"/>
              </a:rPr>
              <a:t>bổ</a:t>
            </a:r>
            <a:r>
              <a:rPr lang="en-US" sz="3200" dirty="0">
                <a:latin typeface="#9Slide03 AmpleSoft" panose="02000000000000000000" pitchFamily="2" charset="0"/>
              </a:rPr>
              <a:t> sung ý </a:t>
            </a:r>
            <a:r>
              <a:rPr lang="en-US" sz="3200" dirty="0" err="1">
                <a:latin typeface="#9Slide03 AmpleSoft" panose="02000000000000000000" pitchFamily="2" charset="0"/>
              </a:rPr>
              <a:t>nghĩa</a:t>
            </a:r>
            <a:r>
              <a:rPr lang="en-US" sz="3200" dirty="0">
                <a:latin typeface="#9Slide03 AmpleSoft" panose="02000000000000000000" pitchFamily="2" charset="0"/>
              </a:rPr>
              <a:t> </a:t>
            </a:r>
            <a:r>
              <a:rPr lang="en-US" sz="3200" dirty="0" err="1">
                <a:latin typeface="#9Slide03 AmpleSoft" panose="02000000000000000000" pitchFamily="2" charset="0"/>
              </a:rPr>
              <a:t>chỉ</a:t>
            </a:r>
            <a:r>
              <a:rPr lang="en-US" sz="3200" dirty="0">
                <a:latin typeface="#9Slide03 AmpleSoft" panose="02000000000000000000" pitchFamily="2" charset="0"/>
              </a:rPr>
              <a:t> </a:t>
            </a:r>
            <a:r>
              <a:rPr lang="en-US" sz="3200" dirty="0" err="1">
                <a:latin typeface="#9Slide03 AmpleSoft" panose="02000000000000000000" pitchFamily="2" charset="0"/>
              </a:rPr>
              <a:t>kết</a:t>
            </a:r>
            <a:r>
              <a:rPr lang="en-US" sz="3200" dirty="0">
                <a:latin typeface="#9Slide03 AmpleSoft" panose="02000000000000000000" pitchFamily="2" charset="0"/>
              </a:rPr>
              <a:t> </a:t>
            </a:r>
            <a:r>
              <a:rPr lang="en-US" sz="3200" dirty="0" err="1">
                <a:latin typeface="#9Slide03 AmpleSoft" panose="02000000000000000000" pitchFamily="2" charset="0"/>
              </a:rPr>
              <a:t>quả</a:t>
            </a:r>
            <a:r>
              <a:rPr lang="en-US" sz="3200" dirty="0">
                <a:latin typeface="#9Slide03 AmpleSoft" panose="02000000000000000000" pitchFamily="2" charset="0"/>
              </a:rPr>
              <a:t> </a:t>
            </a:r>
            <a:r>
              <a:rPr lang="en-US" sz="3200" dirty="0" err="1">
                <a:latin typeface="#9Slide03 AmpleSoft" panose="02000000000000000000" pitchFamily="2" charset="0"/>
              </a:rPr>
              <a:t>của</a:t>
            </a:r>
            <a:r>
              <a:rPr lang="en-US" sz="3200" dirty="0">
                <a:latin typeface="#9Slide03 AmpleSoft" panose="02000000000000000000" pitchFamily="2" charset="0"/>
              </a:rPr>
              <a:t> </a:t>
            </a:r>
            <a:r>
              <a:rPr lang="en-US" sz="3200" dirty="0" err="1">
                <a:latin typeface="#9Slide03 AmpleSoft" panose="02000000000000000000" pitchFamily="2" charset="0"/>
              </a:rPr>
              <a:t>hành</a:t>
            </a:r>
            <a:r>
              <a:rPr lang="en-US" sz="3200" dirty="0">
                <a:latin typeface="#9Slide03 AmpleSoft" panose="02000000000000000000" pitchFamily="2" charset="0"/>
              </a:rPr>
              <a:t> </a:t>
            </a:r>
            <a:r>
              <a:rPr lang="en-US" sz="3200" dirty="0" err="1">
                <a:latin typeface="#9Slide03 AmpleSoft" panose="02000000000000000000" pitchFamily="2" charset="0"/>
              </a:rPr>
              <a:t>động</a:t>
            </a:r>
            <a:r>
              <a:rPr lang="en-US" sz="3200" dirty="0">
                <a:latin typeface="#9Slide03 AmpleSoft" panose="02000000000000000000" pitchFamily="2" charset="0"/>
              </a:rPr>
              <a:t> “</a:t>
            </a:r>
            <a:r>
              <a:rPr lang="en-US" sz="3200" dirty="0" err="1">
                <a:latin typeface="#9Slide03 AmpleSoft" panose="02000000000000000000" pitchFamily="2" charset="0"/>
              </a:rPr>
              <a:t>nghĩ</a:t>
            </a:r>
            <a:r>
              <a:rPr lang="en-US" sz="3200" dirty="0">
                <a:latin typeface="#9Slide03 AmpleSoft" panose="02000000000000000000" pitchFamily="2" charset="0"/>
              </a:rPr>
              <a:t>”</a:t>
            </a:r>
            <a:endParaRPr lang="vi-VN" sz="3200" dirty="0">
              <a:latin typeface="#9Slide03 AmpleSoft" panose="02000000000000000000" pitchFamily="2" charset="0"/>
            </a:endParaRPr>
          </a:p>
        </p:txBody>
      </p:sp>
      <p:pic>
        <p:nvPicPr>
          <p:cNvPr id="14" name="Picture 13">
            <a:extLst>
              <a:ext uri="{FF2B5EF4-FFF2-40B4-BE49-F238E27FC236}">
                <a16:creationId xmlns:a16="http://schemas.microsoft.com/office/drawing/2014/main" id="{80B866A0-ED41-8046-F6DC-A1532CD848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7983" y="562534"/>
            <a:ext cx="1973084" cy="2866466"/>
          </a:xfrm>
          <a:prstGeom prst="rect">
            <a:avLst/>
          </a:prstGeom>
        </p:spPr>
      </p:pic>
    </p:spTree>
    <p:extLst>
      <p:ext uri="{BB962C8B-B14F-4D97-AF65-F5344CB8AC3E}">
        <p14:creationId xmlns:p14="http://schemas.microsoft.com/office/powerpoint/2010/main" val="507377258"/>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261C04FA-2003-44AB-4977-64A1A2B5337A}"/>
              </a:ext>
            </a:extLst>
          </p:cNvPr>
          <p:cNvGrpSpPr/>
          <p:nvPr/>
        </p:nvGrpSpPr>
        <p:grpSpPr>
          <a:xfrm>
            <a:off x="583076" y="364613"/>
            <a:ext cx="4190943" cy="6128774"/>
            <a:chOff x="444853" y="193875"/>
            <a:chExt cx="4190943" cy="6128774"/>
          </a:xfrm>
        </p:grpSpPr>
        <p:grpSp>
          <p:nvGrpSpPr>
            <p:cNvPr id="6" name="Google Shape;481;p26">
              <a:extLst>
                <a:ext uri="{FF2B5EF4-FFF2-40B4-BE49-F238E27FC236}">
                  <a16:creationId xmlns:a16="http://schemas.microsoft.com/office/drawing/2014/main" id="{349B0A4C-9A07-7002-D572-B84AF298773B}"/>
                </a:ext>
              </a:extLst>
            </p:cNvPr>
            <p:cNvGrpSpPr/>
            <p:nvPr/>
          </p:nvGrpSpPr>
          <p:grpSpPr>
            <a:xfrm>
              <a:off x="444853" y="193875"/>
              <a:ext cx="4190943" cy="6128774"/>
              <a:chOff x="2724312" y="1282500"/>
              <a:chExt cx="2175279" cy="3732674"/>
            </a:xfrm>
          </p:grpSpPr>
          <p:sp>
            <p:nvSpPr>
              <p:cNvPr id="7" name="Google Shape;482;p26">
                <a:extLst>
                  <a:ext uri="{FF2B5EF4-FFF2-40B4-BE49-F238E27FC236}">
                    <a16:creationId xmlns:a16="http://schemas.microsoft.com/office/drawing/2014/main" id="{92654389-23F1-E24A-9738-7594463D4AE0}"/>
                  </a:ext>
                </a:extLst>
              </p:cNvPr>
              <p:cNvSpPr/>
              <p:nvPr/>
            </p:nvSpPr>
            <p:spPr>
              <a:xfrm>
                <a:off x="2890271" y="1500325"/>
                <a:ext cx="2009320" cy="3514849"/>
              </a:xfrm>
              <a:custGeom>
                <a:avLst/>
                <a:gdLst/>
                <a:ahLst/>
                <a:cxnLst/>
                <a:rect l="l" t="t" r="r" b="b"/>
                <a:pathLst>
                  <a:path w="37030" h="99442" extrusionOk="0">
                    <a:moveTo>
                      <a:pt x="1" y="1"/>
                    </a:moveTo>
                    <a:lnTo>
                      <a:pt x="1" y="99441"/>
                    </a:lnTo>
                    <a:lnTo>
                      <a:pt x="18515" y="90369"/>
                    </a:lnTo>
                    <a:lnTo>
                      <a:pt x="37029" y="99441"/>
                    </a:lnTo>
                    <a:lnTo>
                      <a:pt x="37029" y="1"/>
                    </a:lnTo>
                    <a:close/>
                  </a:path>
                </a:pathLst>
              </a:custGeom>
              <a:solidFill>
                <a:schemeClr val="accent6">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485;p26">
                <a:extLst>
                  <a:ext uri="{FF2B5EF4-FFF2-40B4-BE49-F238E27FC236}">
                    <a16:creationId xmlns:a16="http://schemas.microsoft.com/office/drawing/2014/main" id="{B69CAE4A-F8E7-CFFB-4C64-286B83F7515B}"/>
                  </a:ext>
                </a:extLst>
              </p:cNvPr>
              <p:cNvSpPr/>
              <p:nvPr/>
            </p:nvSpPr>
            <p:spPr>
              <a:xfrm>
                <a:off x="2760788" y="1299275"/>
                <a:ext cx="1214450" cy="814375"/>
              </a:xfrm>
              <a:custGeom>
                <a:avLst/>
                <a:gdLst/>
                <a:ahLst/>
                <a:cxnLst/>
                <a:rect l="l" t="t" r="r" b="b"/>
                <a:pathLst>
                  <a:path w="48578" h="32575" extrusionOk="0">
                    <a:moveTo>
                      <a:pt x="1524" y="4572"/>
                    </a:moveTo>
                    <a:lnTo>
                      <a:pt x="17907" y="5905"/>
                    </a:lnTo>
                    <a:lnTo>
                      <a:pt x="30766" y="6001"/>
                    </a:lnTo>
                    <a:lnTo>
                      <a:pt x="32385" y="0"/>
                    </a:lnTo>
                    <a:lnTo>
                      <a:pt x="38291" y="5810"/>
                    </a:lnTo>
                    <a:lnTo>
                      <a:pt x="44673" y="11335"/>
                    </a:lnTo>
                    <a:lnTo>
                      <a:pt x="48578" y="14383"/>
                    </a:lnTo>
                    <a:lnTo>
                      <a:pt x="41053" y="25622"/>
                    </a:lnTo>
                    <a:lnTo>
                      <a:pt x="34957" y="32575"/>
                    </a:lnTo>
                    <a:lnTo>
                      <a:pt x="33243" y="30480"/>
                    </a:lnTo>
                    <a:lnTo>
                      <a:pt x="31814" y="25527"/>
                    </a:lnTo>
                    <a:lnTo>
                      <a:pt x="0" y="25336"/>
                    </a:lnTo>
                    <a:close/>
                  </a:path>
                </a:pathLst>
              </a:custGeom>
              <a:solidFill>
                <a:schemeClr val="accent6">
                  <a:lumMod val="20000"/>
                  <a:lumOff val="80000"/>
                </a:schemeClr>
              </a:solidFill>
              <a:ln>
                <a:noFill/>
              </a:ln>
            </p:spPr>
            <p:txBody>
              <a:bodyPr/>
              <a:lstStyle/>
              <a:p>
                <a:endParaRPr lang="en-US" dirty="0"/>
              </a:p>
            </p:txBody>
          </p:sp>
          <p:sp>
            <p:nvSpPr>
              <p:cNvPr id="10" name="Google Shape;486;p26">
                <a:extLst>
                  <a:ext uri="{FF2B5EF4-FFF2-40B4-BE49-F238E27FC236}">
                    <a16:creationId xmlns:a16="http://schemas.microsoft.com/office/drawing/2014/main" id="{B820600F-33F2-6DF5-47A8-61D91BD54040}"/>
                  </a:ext>
                </a:extLst>
              </p:cNvPr>
              <p:cNvSpPr/>
              <p:nvPr/>
            </p:nvSpPr>
            <p:spPr>
              <a:xfrm>
                <a:off x="2724312" y="1282500"/>
                <a:ext cx="1258491" cy="894928"/>
              </a:xfrm>
              <a:custGeom>
                <a:avLst/>
                <a:gdLst/>
                <a:ahLst/>
                <a:cxnLst/>
                <a:rect l="l" t="t" r="r" b="b"/>
                <a:pathLst>
                  <a:path w="34883" h="24804" extrusionOk="0">
                    <a:moveTo>
                      <a:pt x="1310" y="16558"/>
                    </a:moveTo>
                    <a:lnTo>
                      <a:pt x="1441" y="16689"/>
                    </a:lnTo>
                    <a:lnTo>
                      <a:pt x="1506" y="16754"/>
                    </a:lnTo>
                    <a:lnTo>
                      <a:pt x="1637" y="16885"/>
                    </a:lnTo>
                    <a:lnTo>
                      <a:pt x="1833" y="16885"/>
                    </a:lnTo>
                    <a:lnTo>
                      <a:pt x="1768" y="17016"/>
                    </a:lnTo>
                    <a:lnTo>
                      <a:pt x="1506" y="17016"/>
                    </a:lnTo>
                    <a:lnTo>
                      <a:pt x="1310" y="17081"/>
                    </a:lnTo>
                    <a:lnTo>
                      <a:pt x="1310" y="16558"/>
                    </a:lnTo>
                    <a:close/>
                    <a:moveTo>
                      <a:pt x="6153" y="18325"/>
                    </a:moveTo>
                    <a:lnTo>
                      <a:pt x="7592" y="18456"/>
                    </a:lnTo>
                    <a:lnTo>
                      <a:pt x="7265" y="18456"/>
                    </a:lnTo>
                    <a:lnTo>
                      <a:pt x="6153" y="18325"/>
                    </a:lnTo>
                    <a:close/>
                    <a:moveTo>
                      <a:pt x="23626" y="1113"/>
                    </a:moveTo>
                    <a:lnTo>
                      <a:pt x="26047" y="3600"/>
                    </a:lnTo>
                    <a:lnTo>
                      <a:pt x="27291" y="4843"/>
                    </a:lnTo>
                    <a:lnTo>
                      <a:pt x="28600" y="6021"/>
                    </a:lnTo>
                    <a:lnTo>
                      <a:pt x="29909" y="7134"/>
                    </a:lnTo>
                    <a:lnTo>
                      <a:pt x="31283" y="8246"/>
                    </a:lnTo>
                    <a:lnTo>
                      <a:pt x="32657" y="9293"/>
                    </a:lnTo>
                    <a:lnTo>
                      <a:pt x="34097" y="10210"/>
                    </a:lnTo>
                    <a:lnTo>
                      <a:pt x="32657" y="12173"/>
                    </a:lnTo>
                    <a:lnTo>
                      <a:pt x="31217" y="14136"/>
                    </a:lnTo>
                    <a:lnTo>
                      <a:pt x="29778" y="16100"/>
                    </a:lnTo>
                    <a:lnTo>
                      <a:pt x="28272" y="18063"/>
                    </a:lnTo>
                    <a:lnTo>
                      <a:pt x="26702" y="20026"/>
                    </a:lnTo>
                    <a:lnTo>
                      <a:pt x="26047" y="20942"/>
                    </a:lnTo>
                    <a:lnTo>
                      <a:pt x="25720" y="21401"/>
                    </a:lnTo>
                    <a:lnTo>
                      <a:pt x="25327" y="21728"/>
                    </a:lnTo>
                    <a:lnTo>
                      <a:pt x="25066" y="21924"/>
                    </a:lnTo>
                    <a:lnTo>
                      <a:pt x="24935" y="21924"/>
                    </a:lnTo>
                    <a:lnTo>
                      <a:pt x="24869" y="21728"/>
                    </a:lnTo>
                    <a:lnTo>
                      <a:pt x="24738" y="21466"/>
                    </a:lnTo>
                    <a:lnTo>
                      <a:pt x="24673" y="21139"/>
                    </a:lnTo>
                    <a:lnTo>
                      <a:pt x="24608" y="20812"/>
                    </a:lnTo>
                    <a:lnTo>
                      <a:pt x="24542" y="20223"/>
                    </a:lnTo>
                    <a:lnTo>
                      <a:pt x="24150" y="17605"/>
                    </a:lnTo>
                    <a:lnTo>
                      <a:pt x="24215" y="17474"/>
                    </a:lnTo>
                    <a:lnTo>
                      <a:pt x="24215" y="17343"/>
                    </a:lnTo>
                    <a:lnTo>
                      <a:pt x="24084" y="17278"/>
                    </a:lnTo>
                    <a:lnTo>
                      <a:pt x="23953" y="17212"/>
                    </a:lnTo>
                    <a:lnTo>
                      <a:pt x="18325" y="17212"/>
                    </a:lnTo>
                    <a:lnTo>
                      <a:pt x="15511" y="17278"/>
                    </a:lnTo>
                    <a:lnTo>
                      <a:pt x="12697" y="17278"/>
                    </a:lnTo>
                    <a:lnTo>
                      <a:pt x="9883" y="17147"/>
                    </a:lnTo>
                    <a:lnTo>
                      <a:pt x="7069" y="17016"/>
                    </a:lnTo>
                    <a:lnTo>
                      <a:pt x="5825" y="16950"/>
                    </a:lnTo>
                    <a:lnTo>
                      <a:pt x="4517" y="16819"/>
                    </a:lnTo>
                    <a:lnTo>
                      <a:pt x="3273" y="16754"/>
                    </a:lnTo>
                    <a:lnTo>
                      <a:pt x="2619" y="16754"/>
                    </a:lnTo>
                    <a:lnTo>
                      <a:pt x="2030" y="16819"/>
                    </a:lnTo>
                    <a:lnTo>
                      <a:pt x="2030" y="16754"/>
                    </a:lnTo>
                    <a:lnTo>
                      <a:pt x="1964" y="16623"/>
                    </a:lnTo>
                    <a:lnTo>
                      <a:pt x="1833" y="16427"/>
                    </a:lnTo>
                    <a:lnTo>
                      <a:pt x="1768" y="16100"/>
                    </a:lnTo>
                    <a:lnTo>
                      <a:pt x="1768" y="15707"/>
                    </a:lnTo>
                    <a:lnTo>
                      <a:pt x="1768" y="15249"/>
                    </a:lnTo>
                    <a:lnTo>
                      <a:pt x="1899" y="13678"/>
                    </a:lnTo>
                    <a:lnTo>
                      <a:pt x="2030" y="10341"/>
                    </a:lnTo>
                    <a:lnTo>
                      <a:pt x="2291" y="3927"/>
                    </a:lnTo>
                    <a:lnTo>
                      <a:pt x="7461" y="4516"/>
                    </a:lnTo>
                    <a:lnTo>
                      <a:pt x="10079" y="4712"/>
                    </a:lnTo>
                    <a:lnTo>
                      <a:pt x="12631" y="4909"/>
                    </a:lnTo>
                    <a:lnTo>
                      <a:pt x="15249" y="5040"/>
                    </a:lnTo>
                    <a:lnTo>
                      <a:pt x="20419" y="5040"/>
                    </a:lnTo>
                    <a:lnTo>
                      <a:pt x="23037" y="4974"/>
                    </a:lnTo>
                    <a:lnTo>
                      <a:pt x="23168" y="4909"/>
                    </a:lnTo>
                    <a:lnTo>
                      <a:pt x="23299" y="4778"/>
                    </a:lnTo>
                    <a:lnTo>
                      <a:pt x="23364" y="4712"/>
                    </a:lnTo>
                    <a:lnTo>
                      <a:pt x="23495" y="4582"/>
                    </a:lnTo>
                    <a:lnTo>
                      <a:pt x="23626" y="2880"/>
                    </a:lnTo>
                    <a:lnTo>
                      <a:pt x="23626" y="1113"/>
                    </a:lnTo>
                    <a:close/>
                    <a:moveTo>
                      <a:pt x="24411" y="23626"/>
                    </a:moveTo>
                    <a:lnTo>
                      <a:pt x="24608" y="23691"/>
                    </a:lnTo>
                    <a:lnTo>
                      <a:pt x="24738" y="23756"/>
                    </a:lnTo>
                    <a:lnTo>
                      <a:pt x="24542" y="24018"/>
                    </a:lnTo>
                    <a:lnTo>
                      <a:pt x="24411" y="23626"/>
                    </a:lnTo>
                    <a:close/>
                    <a:moveTo>
                      <a:pt x="23364" y="0"/>
                    </a:moveTo>
                    <a:lnTo>
                      <a:pt x="23233" y="66"/>
                    </a:lnTo>
                    <a:lnTo>
                      <a:pt x="23168" y="66"/>
                    </a:lnTo>
                    <a:lnTo>
                      <a:pt x="22317" y="655"/>
                    </a:lnTo>
                    <a:lnTo>
                      <a:pt x="21924" y="917"/>
                    </a:lnTo>
                    <a:lnTo>
                      <a:pt x="21728" y="1113"/>
                    </a:lnTo>
                    <a:lnTo>
                      <a:pt x="21597" y="1244"/>
                    </a:lnTo>
                    <a:lnTo>
                      <a:pt x="21532" y="1440"/>
                    </a:lnTo>
                    <a:lnTo>
                      <a:pt x="21597" y="1506"/>
                    </a:lnTo>
                    <a:lnTo>
                      <a:pt x="21597" y="2945"/>
                    </a:lnTo>
                    <a:lnTo>
                      <a:pt x="21532" y="4320"/>
                    </a:lnTo>
                    <a:lnTo>
                      <a:pt x="16624" y="4254"/>
                    </a:lnTo>
                    <a:lnTo>
                      <a:pt x="11781" y="4058"/>
                    </a:lnTo>
                    <a:lnTo>
                      <a:pt x="9294" y="3927"/>
                    </a:lnTo>
                    <a:lnTo>
                      <a:pt x="6872" y="3731"/>
                    </a:lnTo>
                    <a:lnTo>
                      <a:pt x="4451" y="3534"/>
                    </a:lnTo>
                    <a:lnTo>
                      <a:pt x="2030" y="3273"/>
                    </a:lnTo>
                    <a:lnTo>
                      <a:pt x="1768" y="3273"/>
                    </a:lnTo>
                    <a:lnTo>
                      <a:pt x="1702" y="3338"/>
                    </a:lnTo>
                    <a:lnTo>
                      <a:pt x="983" y="4516"/>
                    </a:lnTo>
                    <a:lnTo>
                      <a:pt x="394" y="5367"/>
                    </a:lnTo>
                    <a:lnTo>
                      <a:pt x="328" y="5432"/>
                    </a:lnTo>
                    <a:lnTo>
                      <a:pt x="263" y="5498"/>
                    </a:lnTo>
                    <a:lnTo>
                      <a:pt x="263" y="5563"/>
                    </a:lnTo>
                    <a:lnTo>
                      <a:pt x="197" y="5694"/>
                    </a:lnTo>
                    <a:lnTo>
                      <a:pt x="197" y="5825"/>
                    </a:lnTo>
                    <a:lnTo>
                      <a:pt x="263" y="5890"/>
                    </a:lnTo>
                    <a:lnTo>
                      <a:pt x="132" y="7461"/>
                    </a:lnTo>
                    <a:lnTo>
                      <a:pt x="132" y="8966"/>
                    </a:lnTo>
                    <a:lnTo>
                      <a:pt x="132" y="12042"/>
                    </a:lnTo>
                    <a:lnTo>
                      <a:pt x="1" y="15249"/>
                    </a:lnTo>
                    <a:lnTo>
                      <a:pt x="1" y="16885"/>
                    </a:lnTo>
                    <a:lnTo>
                      <a:pt x="66" y="18456"/>
                    </a:lnTo>
                    <a:lnTo>
                      <a:pt x="66" y="18652"/>
                    </a:lnTo>
                    <a:lnTo>
                      <a:pt x="66" y="18783"/>
                    </a:lnTo>
                    <a:lnTo>
                      <a:pt x="132" y="18848"/>
                    </a:lnTo>
                    <a:lnTo>
                      <a:pt x="263" y="18914"/>
                    </a:lnTo>
                    <a:lnTo>
                      <a:pt x="394" y="18914"/>
                    </a:lnTo>
                    <a:lnTo>
                      <a:pt x="3208" y="19045"/>
                    </a:lnTo>
                    <a:lnTo>
                      <a:pt x="11781" y="19045"/>
                    </a:lnTo>
                    <a:lnTo>
                      <a:pt x="17474" y="19110"/>
                    </a:lnTo>
                    <a:lnTo>
                      <a:pt x="20092" y="19110"/>
                    </a:lnTo>
                    <a:lnTo>
                      <a:pt x="22775" y="19045"/>
                    </a:lnTo>
                    <a:lnTo>
                      <a:pt x="23037" y="21008"/>
                    </a:lnTo>
                    <a:lnTo>
                      <a:pt x="23430" y="22906"/>
                    </a:lnTo>
                    <a:lnTo>
                      <a:pt x="23495" y="23037"/>
                    </a:lnTo>
                    <a:lnTo>
                      <a:pt x="23561" y="23102"/>
                    </a:lnTo>
                    <a:lnTo>
                      <a:pt x="23691" y="23756"/>
                    </a:lnTo>
                    <a:lnTo>
                      <a:pt x="23757" y="23953"/>
                    </a:lnTo>
                    <a:lnTo>
                      <a:pt x="23888" y="23953"/>
                    </a:lnTo>
                    <a:lnTo>
                      <a:pt x="24215" y="24673"/>
                    </a:lnTo>
                    <a:lnTo>
                      <a:pt x="24280" y="24804"/>
                    </a:lnTo>
                    <a:lnTo>
                      <a:pt x="24542" y="24804"/>
                    </a:lnTo>
                    <a:lnTo>
                      <a:pt x="24608" y="24738"/>
                    </a:lnTo>
                    <a:lnTo>
                      <a:pt x="30628" y="17278"/>
                    </a:lnTo>
                    <a:lnTo>
                      <a:pt x="31872" y="15772"/>
                    </a:lnTo>
                    <a:lnTo>
                      <a:pt x="32526" y="14987"/>
                    </a:lnTo>
                    <a:lnTo>
                      <a:pt x="33115" y="14202"/>
                    </a:lnTo>
                    <a:lnTo>
                      <a:pt x="33639" y="13416"/>
                    </a:lnTo>
                    <a:lnTo>
                      <a:pt x="34097" y="12566"/>
                    </a:lnTo>
                    <a:lnTo>
                      <a:pt x="34490" y="11649"/>
                    </a:lnTo>
                    <a:lnTo>
                      <a:pt x="34751" y="10668"/>
                    </a:lnTo>
                    <a:lnTo>
                      <a:pt x="34751" y="10537"/>
                    </a:lnTo>
                    <a:lnTo>
                      <a:pt x="34686" y="10471"/>
                    </a:lnTo>
                    <a:lnTo>
                      <a:pt x="34817" y="10406"/>
                    </a:lnTo>
                    <a:lnTo>
                      <a:pt x="34882" y="10275"/>
                    </a:lnTo>
                    <a:lnTo>
                      <a:pt x="34882" y="10144"/>
                    </a:lnTo>
                    <a:lnTo>
                      <a:pt x="34751" y="10013"/>
                    </a:lnTo>
                    <a:lnTo>
                      <a:pt x="31806" y="7723"/>
                    </a:lnTo>
                    <a:lnTo>
                      <a:pt x="30367" y="6545"/>
                    </a:lnTo>
                    <a:lnTo>
                      <a:pt x="28927" y="5367"/>
                    </a:lnTo>
                    <a:lnTo>
                      <a:pt x="27553" y="4123"/>
                    </a:lnTo>
                    <a:lnTo>
                      <a:pt x="26178" y="2815"/>
                    </a:lnTo>
                    <a:lnTo>
                      <a:pt x="24869" y="1440"/>
                    </a:lnTo>
                    <a:lnTo>
                      <a:pt x="23561" y="131"/>
                    </a:lnTo>
                    <a:lnTo>
                      <a:pt x="23495" y="66"/>
                    </a:lnTo>
                    <a:lnTo>
                      <a:pt x="23364"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Rectangle 16">
              <a:extLst>
                <a:ext uri="{FF2B5EF4-FFF2-40B4-BE49-F238E27FC236}">
                  <a16:creationId xmlns:a16="http://schemas.microsoft.com/office/drawing/2014/main" id="{23AE42EA-5336-D337-768F-AEA9DA58CFB2}"/>
                </a:ext>
              </a:extLst>
            </p:cNvPr>
            <p:cNvSpPr/>
            <p:nvPr/>
          </p:nvSpPr>
          <p:spPr>
            <a:xfrm>
              <a:off x="625548" y="492821"/>
              <a:ext cx="1915633" cy="584775"/>
            </a:xfrm>
            <a:prstGeom prst="rect">
              <a:avLst/>
            </a:prstGeom>
          </p:spPr>
          <p:txBody>
            <a:bodyPr wrap="square">
              <a:spAutoFit/>
            </a:bodyPr>
            <a:lstStyle/>
            <a:p>
              <a:pPr algn="ctr"/>
              <a:r>
                <a:rPr lang="en-US" sz="3200" b="1" dirty="0">
                  <a:latin typeface="#9Slide03 AmpleSoft" panose="02000000000000000000" pitchFamily="2" charset="0"/>
                </a:rPr>
                <a:t>(5)</a:t>
              </a:r>
              <a:endParaRPr lang="vi-VN" sz="3200" b="1" dirty="0">
                <a:latin typeface="#9Slide03 AmpleSoft" panose="02000000000000000000" pitchFamily="2" charset="0"/>
              </a:endParaRPr>
            </a:p>
          </p:txBody>
        </p:sp>
        <p:sp>
          <p:nvSpPr>
            <p:cNvPr id="19" name="Rectangle 18">
              <a:extLst>
                <a:ext uri="{FF2B5EF4-FFF2-40B4-BE49-F238E27FC236}">
                  <a16:creationId xmlns:a16="http://schemas.microsoft.com/office/drawing/2014/main" id="{A4601EB6-CB48-5E9A-5085-FD45EFD936A4}"/>
                </a:ext>
              </a:extLst>
            </p:cNvPr>
            <p:cNvSpPr/>
            <p:nvPr/>
          </p:nvSpPr>
          <p:spPr>
            <a:xfrm>
              <a:off x="937372" y="2031789"/>
              <a:ext cx="3525644" cy="2062103"/>
            </a:xfrm>
            <a:prstGeom prst="rect">
              <a:avLst/>
            </a:prstGeom>
          </p:spPr>
          <p:txBody>
            <a:bodyPr wrap="square">
              <a:spAutoFit/>
            </a:bodyPr>
            <a:lstStyle/>
            <a:p>
              <a:pPr algn="just"/>
              <a:r>
                <a:rPr lang="en-US" sz="3200" dirty="0" err="1">
                  <a:latin typeface="#9Slide03 AmpleSoft" panose="02000000000000000000" pitchFamily="2" charset="0"/>
                </a:rPr>
                <a:t>Các</a:t>
              </a:r>
              <a:r>
                <a:rPr lang="en-US" sz="3200" dirty="0">
                  <a:latin typeface="#9Slide03 AmpleSoft" panose="02000000000000000000" pitchFamily="2" charset="0"/>
                </a:rPr>
                <a:t> </a:t>
              </a:r>
              <a:r>
                <a:rPr lang="en-US" sz="3200" dirty="0" err="1">
                  <a:latin typeface="#9Slide03 AmpleSoft" panose="02000000000000000000" pitchFamily="2" charset="0"/>
                </a:rPr>
                <a:t>em</a:t>
              </a:r>
              <a:r>
                <a:rPr lang="en-US" sz="3200" dirty="0">
                  <a:latin typeface="#9Slide03 AmpleSoft" panose="02000000000000000000" pitchFamily="2" charset="0"/>
                </a:rPr>
                <a:t> </a:t>
              </a:r>
              <a:r>
                <a:rPr lang="en-US" sz="3200" dirty="0" err="1">
                  <a:latin typeface="#9Slide03 AmpleSoft" panose="02000000000000000000" pitchFamily="2" charset="0"/>
                </a:rPr>
                <a:t>ghé</a:t>
              </a:r>
              <a:r>
                <a:rPr lang="en-US" sz="3200" dirty="0">
                  <a:latin typeface="#9Slide03 AmpleSoft" panose="02000000000000000000" pitchFamily="2" charset="0"/>
                </a:rPr>
                <a:t> </a:t>
              </a:r>
              <a:r>
                <a:rPr lang="en-US" sz="3200" dirty="0" err="1">
                  <a:latin typeface="#9Slide03 AmpleSoft" panose="02000000000000000000" pitchFamily="2" charset="0"/>
                </a:rPr>
                <a:t>vào</a:t>
              </a:r>
              <a:r>
                <a:rPr lang="en-US" sz="3200" dirty="0">
                  <a:latin typeface="#9Slide03 AmpleSoft" panose="02000000000000000000" pitchFamily="2" charset="0"/>
                </a:rPr>
                <a:t> </a:t>
              </a:r>
              <a:r>
                <a:rPr lang="en-US" sz="3200" dirty="0" err="1">
                  <a:latin typeface="#9Slide03 AmpleSoft" panose="02000000000000000000" pitchFamily="2" charset="0"/>
                </a:rPr>
                <a:t>đây</a:t>
              </a:r>
              <a:r>
                <a:rPr lang="en-US" sz="3200" dirty="0">
                  <a:latin typeface="#9Slide03 AmpleSoft" panose="02000000000000000000" pitchFamily="2" charset="0"/>
                </a:rPr>
                <a:t> </a:t>
              </a:r>
              <a:r>
                <a:rPr lang="en-US" sz="3200" dirty="0" err="1">
                  <a:latin typeface="#9Slide03 AmpleSoft" panose="02000000000000000000" pitchFamily="2" charset="0"/>
                </a:rPr>
                <a:t>xem</a:t>
              </a:r>
              <a:r>
                <a:rPr lang="en-US" sz="3200" dirty="0">
                  <a:latin typeface="#9Slide03 AmpleSoft" panose="02000000000000000000" pitchFamily="2" charset="0"/>
                </a:rPr>
                <a:t> </a:t>
              </a:r>
              <a:r>
                <a:rPr lang="en-US" sz="3200" dirty="0" err="1">
                  <a:latin typeface="#9Slide03 AmpleSoft" panose="02000000000000000000" pitchFamily="2" charset="0"/>
                </a:rPr>
                <a:t>là</a:t>
              </a:r>
              <a:r>
                <a:rPr lang="en-US" sz="3200" dirty="0">
                  <a:latin typeface="#9Slide03 AmpleSoft" panose="02000000000000000000" pitchFamily="2" charset="0"/>
                </a:rPr>
                <a:t> hay </a:t>
              </a:r>
              <a:r>
                <a:rPr lang="en-US" sz="3200" dirty="0" err="1">
                  <a:latin typeface="#9Slide03 AmpleSoft" panose="02000000000000000000" pitchFamily="2" charset="0"/>
                </a:rPr>
                <a:t>lắm</a:t>
              </a:r>
              <a:r>
                <a:rPr lang="en-US" sz="3200" dirty="0">
                  <a:latin typeface="#9Slide03 AmpleSoft" panose="02000000000000000000" pitchFamily="2" charset="0"/>
                </a:rPr>
                <a:t>, </a:t>
              </a:r>
              <a:r>
                <a:rPr lang="en-US" sz="3200" dirty="0" err="1">
                  <a:latin typeface="#9Slide03 AmpleSoft" panose="02000000000000000000" pitchFamily="2" charset="0"/>
                </a:rPr>
                <a:t>các</a:t>
              </a:r>
              <a:r>
                <a:rPr lang="en-US" sz="3200" dirty="0">
                  <a:latin typeface="#9Slide03 AmpleSoft" panose="02000000000000000000" pitchFamily="2" charset="0"/>
                </a:rPr>
                <a:t> </a:t>
              </a:r>
              <a:r>
                <a:rPr lang="en-US" sz="3200" dirty="0" err="1">
                  <a:latin typeface="#9Slide03 AmpleSoft" panose="02000000000000000000" pitchFamily="2" charset="0"/>
                </a:rPr>
                <a:t>em</a:t>
              </a:r>
              <a:r>
                <a:rPr lang="en-US" sz="3200" dirty="0">
                  <a:latin typeface="#9Slide03 AmpleSoft" panose="02000000000000000000" pitchFamily="2" charset="0"/>
                </a:rPr>
                <a:t> </a:t>
              </a:r>
              <a:r>
                <a:rPr lang="en-US" sz="3200" dirty="0" err="1">
                  <a:latin typeface="#9Slide03 AmpleSoft" panose="02000000000000000000" pitchFamily="2" charset="0"/>
                </a:rPr>
                <a:t>chả</a:t>
              </a:r>
              <a:r>
                <a:rPr lang="en-US" sz="3200" dirty="0">
                  <a:latin typeface="#9Slide03 AmpleSoft" panose="02000000000000000000" pitchFamily="2" charset="0"/>
                </a:rPr>
                <a:t> </a:t>
              </a:r>
              <a:r>
                <a:rPr lang="en-US" sz="3200" dirty="0" err="1">
                  <a:latin typeface="#9Slide03 AmpleSoft" panose="02000000000000000000" pitchFamily="2" charset="0"/>
                </a:rPr>
                <a:t>sẽ</a:t>
              </a:r>
              <a:r>
                <a:rPr lang="en-US" sz="3200" dirty="0">
                  <a:latin typeface="#9Slide03 AmpleSoft" panose="02000000000000000000" pitchFamily="2" charset="0"/>
                </a:rPr>
                <a:t> </a:t>
              </a:r>
              <a:r>
                <a:rPr lang="en-US" sz="3200" dirty="0" err="1">
                  <a:latin typeface="#9Slide03 AmpleSoft" panose="02000000000000000000" pitchFamily="2" charset="0"/>
                </a:rPr>
                <a:t>học</a:t>
              </a:r>
              <a:r>
                <a:rPr lang="en-US" sz="3200" dirty="0">
                  <a:latin typeface="#9Slide03 AmpleSoft" panose="02000000000000000000" pitchFamily="2" charset="0"/>
                </a:rPr>
                <a:t> </a:t>
              </a:r>
              <a:r>
                <a:rPr lang="en-US" sz="3200" dirty="0" err="1">
                  <a:latin typeface="#9Slide03 AmpleSoft" panose="02000000000000000000" pitchFamily="2" charset="0"/>
                </a:rPr>
                <a:t>tập</a:t>
              </a:r>
              <a:r>
                <a:rPr lang="en-US" sz="3200" dirty="0">
                  <a:latin typeface="#9Slide03 AmpleSoft" panose="02000000000000000000" pitchFamily="2" charset="0"/>
                </a:rPr>
                <a:t> ở </a:t>
              </a:r>
              <a:r>
                <a:rPr lang="en-US" sz="3200" dirty="0" err="1">
                  <a:latin typeface="#9Slide03 AmpleSoft" panose="02000000000000000000" pitchFamily="2" charset="0"/>
                </a:rPr>
                <a:t>đây</a:t>
              </a:r>
              <a:r>
                <a:rPr lang="en-US" sz="3200" dirty="0">
                  <a:latin typeface="#9Slide03 AmpleSoft" panose="02000000000000000000" pitchFamily="2" charset="0"/>
                </a:rPr>
                <a:t> </a:t>
              </a:r>
              <a:r>
                <a:rPr lang="en-US" sz="3200" dirty="0" err="1">
                  <a:latin typeface="#9Slide03 AmpleSoft" panose="02000000000000000000" pitchFamily="2" charset="0"/>
                </a:rPr>
                <a:t>là</a:t>
              </a:r>
              <a:r>
                <a:rPr lang="en-US" sz="3200" dirty="0">
                  <a:latin typeface="#9Slide03 AmpleSoft" panose="02000000000000000000" pitchFamily="2" charset="0"/>
                </a:rPr>
                <a:t> </a:t>
              </a:r>
              <a:r>
                <a:rPr lang="en-US" sz="3200" dirty="0" err="1">
                  <a:latin typeface="#9Slide03 AmpleSoft" panose="02000000000000000000" pitchFamily="2" charset="0"/>
                </a:rPr>
                <a:t>gì</a:t>
              </a:r>
              <a:r>
                <a:rPr lang="en-US" sz="3200" dirty="0">
                  <a:latin typeface="#9Slide03 AmpleSoft" panose="02000000000000000000" pitchFamily="2" charset="0"/>
                </a:rPr>
                <a:t>?</a:t>
              </a:r>
              <a:endParaRPr lang="vi-VN" sz="3200" dirty="0">
                <a:latin typeface="#9Slide03 AmpleSoft" panose="02000000000000000000" pitchFamily="2" charset="0"/>
              </a:endParaRPr>
            </a:p>
          </p:txBody>
        </p:sp>
      </p:grpSp>
      <p:sp>
        <p:nvSpPr>
          <p:cNvPr id="24" name="Rectangle 23">
            <a:extLst>
              <a:ext uri="{FF2B5EF4-FFF2-40B4-BE49-F238E27FC236}">
                <a16:creationId xmlns:a16="http://schemas.microsoft.com/office/drawing/2014/main" id="{FBECEC56-6287-0F36-6CF9-96B157C190B5}"/>
              </a:ext>
            </a:extLst>
          </p:cNvPr>
          <p:cNvSpPr/>
          <p:nvPr/>
        </p:nvSpPr>
        <p:spPr>
          <a:xfrm>
            <a:off x="5397394" y="1147331"/>
            <a:ext cx="6211530" cy="1077218"/>
          </a:xfrm>
          <a:prstGeom prst="rect">
            <a:avLst/>
          </a:prstGeom>
        </p:spPr>
        <p:txBody>
          <a:bodyPr wrap="square">
            <a:spAutoFit/>
          </a:bodyPr>
          <a:lstStyle/>
          <a:p>
            <a:pPr algn="just"/>
            <a:r>
              <a:rPr lang="en-US" sz="3200" dirty="0">
                <a:latin typeface="#9Slide03 AmpleSoft" panose="02000000000000000000" pitchFamily="2" charset="0"/>
                <a:sym typeface="Wingdings" panose="05000000000000000000" pitchFamily="2" charset="2"/>
              </a:rPr>
              <a:t> </a:t>
            </a:r>
            <a:r>
              <a:rPr lang="en-US" sz="3200" dirty="0" err="1">
                <a:latin typeface="#9Slide03 AmpleSoft" panose="02000000000000000000" pitchFamily="2" charset="0"/>
              </a:rPr>
              <a:t>Phó</a:t>
            </a:r>
            <a:r>
              <a:rPr lang="en-US" sz="3200" dirty="0">
                <a:latin typeface="#9Slide03 AmpleSoft" panose="02000000000000000000" pitchFamily="2" charset="0"/>
              </a:rPr>
              <a:t> </a:t>
            </a:r>
            <a:r>
              <a:rPr lang="en-US" sz="3200" dirty="0" err="1">
                <a:latin typeface="#9Slide03 AmpleSoft" panose="02000000000000000000" pitchFamily="2" charset="0"/>
              </a:rPr>
              <a:t>từ</a:t>
            </a:r>
            <a:r>
              <a:rPr lang="en-US" sz="3200" dirty="0">
                <a:latin typeface="#9Slide03 AmpleSoft" panose="02000000000000000000" pitchFamily="2" charset="0"/>
              </a:rPr>
              <a:t> “</a:t>
            </a:r>
            <a:r>
              <a:rPr lang="en-US" sz="3200" dirty="0" err="1">
                <a:latin typeface="#9Slide03 AmpleSoft" panose="02000000000000000000" pitchFamily="2" charset="0"/>
              </a:rPr>
              <a:t>lắm</a:t>
            </a:r>
            <a:r>
              <a:rPr lang="en-US" sz="3200" dirty="0">
                <a:latin typeface="#9Slide03 AmpleSoft" panose="02000000000000000000" pitchFamily="2" charset="0"/>
              </a:rPr>
              <a:t>” </a:t>
            </a:r>
            <a:r>
              <a:rPr lang="en-US" sz="3200" dirty="0" err="1">
                <a:latin typeface="#9Slide03 AmpleSoft" panose="02000000000000000000" pitchFamily="2" charset="0"/>
              </a:rPr>
              <a:t>bổ</a:t>
            </a:r>
            <a:r>
              <a:rPr lang="en-US" sz="3200" dirty="0">
                <a:latin typeface="#9Slide03 AmpleSoft" panose="02000000000000000000" pitchFamily="2" charset="0"/>
              </a:rPr>
              <a:t> sung ý </a:t>
            </a:r>
            <a:r>
              <a:rPr lang="en-US" sz="3200" dirty="0" err="1">
                <a:latin typeface="#9Slide03 AmpleSoft" panose="02000000000000000000" pitchFamily="2" charset="0"/>
              </a:rPr>
              <a:t>nghĩa</a:t>
            </a:r>
            <a:r>
              <a:rPr lang="en-US" sz="3200" dirty="0">
                <a:latin typeface="#9Slide03 AmpleSoft" panose="02000000000000000000" pitchFamily="2" charset="0"/>
              </a:rPr>
              <a:t> </a:t>
            </a:r>
            <a:r>
              <a:rPr lang="en-US" sz="3200" dirty="0" err="1">
                <a:latin typeface="#9Slide03 AmpleSoft" panose="02000000000000000000" pitchFamily="2" charset="0"/>
              </a:rPr>
              <a:t>chỉ</a:t>
            </a:r>
            <a:r>
              <a:rPr lang="en-US" sz="3200" dirty="0">
                <a:latin typeface="#9Slide03 AmpleSoft" panose="02000000000000000000" pitchFamily="2" charset="0"/>
              </a:rPr>
              <a:t> </a:t>
            </a:r>
            <a:r>
              <a:rPr lang="en-US" sz="3200" dirty="0" err="1">
                <a:latin typeface="#9Slide03 AmpleSoft" panose="02000000000000000000" pitchFamily="2" charset="0"/>
              </a:rPr>
              <a:t>mức</a:t>
            </a:r>
            <a:r>
              <a:rPr lang="en-US" sz="3200" dirty="0">
                <a:latin typeface="#9Slide03 AmpleSoft" panose="02000000000000000000" pitchFamily="2" charset="0"/>
              </a:rPr>
              <a:t> </a:t>
            </a:r>
            <a:r>
              <a:rPr lang="en-US" sz="3200" dirty="0" err="1">
                <a:latin typeface="#9Slide03 AmpleSoft" panose="02000000000000000000" pitchFamily="2" charset="0"/>
              </a:rPr>
              <a:t>độ</a:t>
            </a:r>
            <a:r>
              <a:rPr lang="en-US" sz="3200" dirty="0">
                <a:latin typeface="#9Slide03 AmpleSoft" panose="02000000000000000000" pitchFamily="2" charset="0"/>
              </a:rPr>
              <a:t> </a:t>
            </a:r>
            <a:r>
              <a:rPr lang="en-US" sz="3200" dirty="0" err="1">
                <a:latin typeface="#9Slide03 AmpleSoft" panose="02000000000000000000" pitchFamily="2" charset="0"/>
              </a:rPr>
              <a:t>cho</a:t>
            </a:r>
            <a:r>
              <a:rPr lang="en-US" sz="3200" dirty="0">
                <a:latin typeface="#9Slide03 AmpleSoft" panose="02000000000000000000" pitchFamily="2" charset="0"/>
              </a:rPr>
              <a:t> </a:t>
            </a:r>
            <a:r>
              <a:rPr lang="en-US" sz="3200" dirty="0" err="1">
                <a:latin typeface="#9Slide03 AmpleSoft" panose="02000000000000000000" pitchFamily="2" charset="0"/>
              </a:rPr>
              <a:t>tính</a:t>
            </a:r>
            <a:r>
              <a:rPr lang="en-US" sz="3200" dirty="0">
                <a:latin typeface="#9Slide03 AmpleSoft" panose="02000000000000000000" pitchFamily="2" charset="0"/>
              </a:rPr>
              <a:t> </a:t>
            </a:r>
            <a:r>
              <a:rPr lang="en-US" sz="3200" dirty="0" err="1">
                <a:latin typeface="#9Slide03 AmpleSoft" panose="02000000000000000000" pitchFamily="2" charset="0"/>
              </a:rPr>
              <a:t>từ</a:t>
            </a:r>
            <a:r>
              <a:rPr lang="en-US" sz="3200" dirty="0">
                <a:latin typeface="#9Slide03 AmpleSoft" panose="02000000000000000000" pitchFamily="2" charset="0"/>
              </a:rPr>
              <a:t> “hay”</a:t>
            </a:r>
            <a:endParaRPr lang="vi-VN" sz="3200" dirty="0">
              <a:latin typeface="#9Slide03 AmpleSoft" panose="02000000000000000000" pitchFamily="2" charset="0"/>
            </a:endParaRPr>
          </a:p>
        </p:txBody>
      </p:sp>
      <p:sp>
        <p:nvSpPr>
          <p:cNvPr id="8" name="Rectangle 7">
            <a:extLst>
              <a:ext uri="{FF2B5EF4-FFF2-40B4-BE49-F238E27FC236}">
                <a16:creationId xmlns:a16="http://schemas.microsoft.com/office/drawing/2014/main" id="{D6ED9923-28A4-D7D4-38C7-0968B7AFCB0D}"/>
              </a:ext>
            </a:extLst>
          </p:cNvPr>
          <p:cNvSpPr/>
          <p:nvPr/>
        </p:nvSpPr>
        <p:spPr>
          <a:xfrm>
            <a:off x="5397394" y="2815007"/>
            <a:ext cx="6211530" cy="1077218"/>
          </a:xfrm>
          <a:prstGeom prst="rect">
            <a:avLst/>
          </a:prstGeom>
        </p:spPr>
        <p:txBody>
          <a:bodyPr wrap="square">
            <a:spAutoFit/>
          </a:bodyPr>
          <a:lstStyle/>
          <a:p>
            <a:pPr algn="just"/>
            <a:r>
              <a:rPr lang="en-US" sz="3200" dirty="0">
                <a:latin typeface="#9Slide03 AmpleSoft" panose="02000000000000000000" pitchFamily="2" charset="0"/>
                <a:sym typeface="Wingdings" panose="05000000000000000000" pitchFamily="2" charset="2"/>
              </a:rPr>
              <a:t> </a:t>
            </a:r>
            <a:r>
              <a:rPr lang="en-US" sz="3200" dirty="0" err="1">
                <a:latin typeface="#9Slide03 AmpleSoft" panose="02000000000000000000" pitchFamily="2" charset="0"/>
              </a:rPr>
              <a:t>Phó</a:t>
            </a:r>
            <a:r>
              <a:rPr lang="en-US" sz="3200" dirty="0">
                <a:latin typeface="#9Slide03 AmpleSoft" panose="02000000000000000000" pitchFamily="2" charset="0"/>
              </a:rPr>
              <a:t> </a:t>
            </a:r>
            <a:r>
              <a:rPr lang="en-US" sz="3200" dirty="0" err="1">
                <a:latin typeface="#9Slide03 AmpleSoft" panose="02000000000000000000" pitchFamily="2" charset="0"/>
              </a:rPr>
              <a:t>từ</a:t>
            </a:r>
            <a:r>
              <a:rPr lang="en-US" sz="3200" dirty="0">
                <a:latin typeface="#9Slide03 AmpleSoft" panose="02000000000000000000" pitchFamily="2" charset="0"/>
              </a:rPr>
              <a:t> “</a:t>
            </a:r>
            <a:r>
              <a:rPr lang="en-US" sz="3200" dirty="0" err="1">
                <a:latin typeface="#9Slide03 AmpleSoft" panose="02000000000000000000" pitchFamily="2" charset="0"/>
              </a:rPr>
              <a:t>chả</a:t>
            </a:r>
            <a:r>
              <a:rPr lang="en-US" sz="3200" dirty="0">
                <a:latin typeface="#9Slide03 AmpleSoft" panose="02000000000000000000" pitchFamily="2" charset="0"/>
              </a:rPr>
              <a:t>” </a:t>
            </a:r>
            <a:r>
              <a:rPr lang="en-US" sz="3200" dirty="0" err="1">
                <a:latin typeface="#9Slide03 AmpleSoft" panose="02000000000000000000" pitchFamily="2" charset="0"/>
              </a:rPr>
              <a:t>bổ</a:t>
            </a:r>
            <a:r>
              <a:rPr lang="en-US" sz="3200" dirty="0">
                <a:latin typeface="#9Slide03 AmpleSoft" panose="02000000000000000000" pitchFamily="2" charset="0"/>
              </a:rPr>
              <a:t> sung ý </a:t>
            </a:r>
            <a:r>
              <a:rPr lang="en-US" sz="3200" dirty="0" err="1">
                <a:latin typeface="#9Slide03 AmpleSoft" panose="02000000000000000000" pitchFamily="2" charset="0"/>
              </a:rPr>
              <a:t>nghĩa</a:t>
            </a:r>
            <a:r>
              <a:rPr lang="en-US" sz="3200" dirty="0">
                <a:latin typeface="#9Slide03 AmpleSoft" panose="02000000000000000000" pitchFamily="2" charset="0"/>
              </a:rPr>
              <a:t> </a:t>
            </a:r>
            <a:r>
              <a:rPr lang="en-US" sz="3200" dirty="0" err="1">
                <a:latin typeface="#9Slide03 AmpleSoft" panose="02000000000000000000" pitchFamily="2" charset="0"/>
              </a:rPr>
              <a:t>phủ</a:t>
            </a:r>
            <a:r>
              <a:rPr lang="en-US" sz="3200" dirty="0">
                <a:latin typeface="#9Slide03 AmpleSoft" panose="02000000000000000000" pitchFamily="2" charset="0"/>
              </a:rPr>
              <a:t> </a:t>
            </a:r>
            <a:r>
              <a:rPr lang="en-US" sz="3200" dirty="0" err="1">
                <a:latin typeface="#9Slide03 AmpleSoft" panose="02000000000000000000" pitchFamily="2" charset="0"/>
              </a:rPr>
              <a:t>định</a:t>
            </a:r>
            <a:r>
              <a:rPr lang="en-US" sz="3200" dirty="0">
                <a:latin typeface="#9Slide03 AmpleSoft" panose="02000000000000000000" pitchFamily="2" charset="0"/>
              </a:rPr>
              <a:t> </a:t>
            </a:r>
            <a:r>
              <a:rPr lang="en-US" sz="3200" dirty="0" err="1">
                <a:latin typeface="#9Slide03 AmpleSoft" panose="02000000000000000000" pitchFamily="2" charset="0"/>
              </a:rPr>
              <a:t>cho</a:t>
            </a:r>
            <a:r>
              <a:rPr lang="en-US" sz="3200" dirty="0">
                <a:latin typeface="#9Slide03 AmpleSoft" panose="02000000000000000000" pitchFamily="2" charset="0"/>
              </a:rPr>
              <a:t> </a:t>
            </a:r>
            <a:r>
              <a:rPr lang="en-US" sz="3200" dirty="0" err="1">
                <a:latin typeface="#9Slide03 AmpleSoft" panose="02000000000000000000" pitchFamily="2" charset="0"/>
              </a:rPr>
              <a:t>động</a:t>
            </a:r>
            <a:r>
              <a:rPr lang="en-US" sz="3200" dirty="0">
                <a:latin typeface="#9Slide03 AmpleSoft" panose="02000000000000000000" pitchFamily="2" charset="0"/>
              </a:rPr>
              <a:t> </a:t>
            </a:r>
            <a:r>
              <a:rPr lang="en-US" sz="3200" dirty="0" err="1">
                <a:latin typeface="#9Slide03 AmpleSoft" panose="02000000000000000000" pitchFamily="2" charset="0"/>
              </a:rPr>
              <a:t>từ</a:t>
            </a:r>
            <a:r>
              <a:rPr lang="en-US" sz="3200" dirty="0">
                <a:latin typeface="#9Slide03 AmpleSoft" panose="02000000000000000000" pitchFamily="2" charset="0"/>
              </a:rPr>
              <a:t> “</a:t>
            </a:r>
            <a:r>
              <a:rPr lang="en-US" sz="3200" dirty="0" err="1">
                <a:latin typeface="#9Slide03 AmpleSoft" panose="02000000000000000000" pitchFamily="2" charset="0"/>
              </a:rPr>
              <a:t>học</a:t>
            </a:r>
            <a:r>
              <a:rPr lang="en-US" sz="3200" dirty="0">
                <a:latin typeface="#9Slide03 AmpleSoft" panose="02000000000000000000" pitchFamily="2" charset="0"/>
              </a:rPr>
              <a:t> </a:t>
            </a:r>
            <a:r>
              <a:rPr lang="en-US" sz="3200" dirty="0" err="1">
                <a:latin typeface="#9Slide03 AmpleSoft" panose="02000000000000000000" pitchFamily="2" charset="0"/>
              </a:rPr>
              <a:t>tập</a:t>
            </a:r>
            <a:r>
              <a:rPr lang="en-US" sz="3200" dirty="0">
                <a:latin typeface="#9Slide03 AmpleSoft" panose="02000000000000000000" pitchFamily="2" charset="0"/>
              </a:rPr>
              <a:t>”</a:t>
            </a:r>
          </a:p>
        </p:txBody>
      </p:sp>
      <p:pic>
        <p:nvPicPr>
          <p:cNvPr id="5" name="Picture 4">
            <a:extLst>
              <a:ext uri="{FF2B5EF4-FFF2-40B4-BE49-F238E27FC236}">
                <a16:creationId xmlns:a16="http://schemas.microsoft.com/office/drawing/2014/main" id="{F4604791-84FB-6CF4-362B-81AE663714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9525" y="4661344"/>
            <a:ext cx="2757783" cy="1593339"/>
          </a:xfrm>
          <a:prstGeom prst="rect">
            <a:avLst/>
          </a:prstGeom>
        </p:spPr>
      </p:pic>
      <p:sp>
        <p:nvSpPr>
          <p:cNvPr id="13" name="Rectangle 12">
            <a:extLst>
              <a:ext uri="{FF2B5EF4-FFF2-40B4-BE49-F238E27FC236}">
                <a16:creationId xmlns:a16="http://schemas.microsoft.com/office/drawing/2014/main" id="{1CE0E0BC-E3F4-7332-0F2F-5E9DCDCE7AF8}"/>
              </a:ext>
            </a:extLst>
          </p:cNvPr>
          <p:cNvSpPr/>
          <p:nvPr/>
        </p:nvSpPr>
        <p:spPr>
          <a:xfrm>
            <a:off x="5397394" y="4482683"/>
            <a:ext cx="6211530" cy="1569660"/>
          </a:xfrm>
          <a:prstGeom prst="rect">
            <a:avLst/>
          </a:prstGeom>
        </p:spPr>
        <p:txBody>
          <a:bodyPr wrap="square">
            <a:spAutoFit/>
          </a:bodyPr>
          <a:lstStyle/>
          <a:p>
            <a:pPr algn="just"/>
            <a:r>
              <a:rPr lang="en-US" sz="3200" dirty="0">
                <a:latin typeface="#9Slide03 AmpleSoft" panose="02000000000000000000" pitchFamily="2" charset="0"/>
                <a:sym typeface="Wingdings" panose="05000000000000000000" pitchFamily="2" charset="2"/>
              </a:rPr>
              <a:t></a:t>
            </a:r>
            <a:r>
              <a:rPr lang="en-US" sz="3200" dirty="0">
                <a:latin typeface="#9Slide03 AmpleSoft" panose="02000000000000000000" pitchFamily="2" charset="0"/>
              </a:rPr>
              <a:t> </a:t>
            </a:r>
            <a:r>
              <a:rPr lang="en-US" sz="3200" dirty="0" err="1">
                <a:latin typeface="#9Slide03 AmpleSoft" panose="02000000000000000000" pitchFamily="2" charset="0"/>
              </a:rPr>
              <a:t>Phó</a:t>
            </a:r>
            <a:r>
              <a:rPr lang="en-US" sz="3200" dirty="0">
                <a:latin typeface="#9Slide03 AmpleSoft" panose="02000000000000000000" pitchFamily="2" charset="0"/>
              </a:rPr>
              <a:t> </a:t>
            </a:r>
            <a:r>
              <a:rPr lang="en-US" sz="3200" dirty="0" err="1">
                <a:latin typeface="#9Slide03 AmpleSoft" panose="02000000000000000000" pitchFamily="2" charset="0"/>
              </a:rPr>
              <a:t>từ</a:t>
            </a:r>
            <a:r>
              <a:rPr lang="en-US" sz="3200" dirty="0">
                <a:latin typeface="#9Slide03 AmpleSoft" panose="02000000000000000000" pitchFamily="2" charset="0"/>
              </a:rPr>
              <a:t> “</a:t>
            </a:r>
            <a:r>
              <a:rPr lang="en-US" sz="3200" dirty="0" err="1">
                <a:latin typeface="#9Slide03 AmpleSoft" panose="02000000000000000000" pitchFamily="2" charset="0"/>
              </a:rPr>
              <a:t>sẽ</a:t>
            </a:r>
            <a:r>
              <a:rPr lang="en-US" sz="3200" dirty="0">
                <a:latin typeface="#9Slide03 AmpleSoft" panose="02000000000000000000" pitchFamily="2" charset="0"/>
              </a:rPr>
              <a:t>” </a:t>
            </a:r>
            <a:r>
              <a:rPr lang="en-US" sz="3200" dirty="0" err="1">
                <a:latin typeface="#9Slide03 AmpleSoft" panose="02000000000000000000" pitchFamily="2" charset="0"/>
              </a:rPr>
              <a:t>bổ</a:t>
            </a:r>
            <a:r>
              <a:rPr lang="en-US" sz="3200" dirty="0">
                <a:latin typeface="#9Slide03 AmpleSoft" panose="02000000000000000000" pitchFamily="2" charset="0"/>
              </a:rPr>
              <a:t> sung ý </a:t>
            </a:r>
            <a:r>
              <a:rPr lang="en-US" sz="3200" dirty="0" err="1">
                <a:latin typeface="#9Slide03 AmpleSoft" panose="02000000000000000000" pitchFamily="2" charset="0"/>
              </a:rPr>
              <a:t>nghĩa</a:t>
            </a:r>
            <a:r>
              <a:rPr lang="en-US" sz="3200" dirty="0">
                <a:latin typeface="#9Slide03 AmpleSoft" panose="02000000000000000000" pitchFamily="2" charset="0"/>
              </a:rPr>
              <a:t> </a:t>
            </a:r>
            <a:r>
              <a:rPr lang="en-US" sz="3200" dirty="0" err="1">
                <a:latin typeface="#9Slide03 AmpleSoft" panose="02000000000000000000" pitchFamily="2" charset="0"/>
              </a:rPr>
              <a:t>về</a:t>
            </a:r>
            <a:r>
              <a:rPr lang="en-US" sz="3200" dirty="0">
                <a:latin typeface="#9Slide03 AmpleSoft" panose="02000000000000000000" pitchFamily="2" charset="0"/>
              </a:rPr>
              <a:t> </a:t>
            </a:r>
            <a:r>
              <a:rPr lang="en-US" sz="3200" dirty="0" err="1">
                <a:latin typeface="#9Slide03 AmpleSoft" panose="02000000000000000000" pitchFamily="2" charset="0"/>
              </a:rPr>
              <a:t>thời</a:t>
            </a:r>
            <a:r>
              <a:rPr lang="en-US" sz="3200" dirty="0">
                <a:latin typeface="#9Slide03 AmpleSoft" panose="02000000000000000000" pitchFamily="2" charset="0"/>
              </a:rPr>
              <a:t> </a:t>
            </a:r>
            <a:r>
              <a:rPr lang="en-US" sz="3200" dirty="0" err="1">
                <a:latin typeface="#9Slide03 AmpleSoft" panose="02000000000000000000" pitchFamily="2" charset="0"/>
              </a:rPr>
              <a:t>gian</a:t>
            </a:r>
            <a:r>
              <a:rPr lang="en-US" sz="3200" dirty="0">
                <a:latin typeface="#9Slide03 AmpleSoft" panose="02000000000000000000" pitchFamily="2" charset="0"/>
              </a:rPr>
              <a:t> </a:t>
            </a:r>
            <a:r>
              <a:rPr lang="en-US" sz="3200" dirty="0" err="1">
                <a:latin typeface="#9Slide03 AmpleSoft" panose="02000000000000000000" pitchFamily="2" charset="0"/>
              </a:rPr>
              <a:t>tương</a:t>
            </a:r>
            <a:r>
              <a:rPr lang="en-US" sz="3200" dirty="0">
                <a:latin typeface="#9Slide03 AmpleSoft" panose="02000000000000000000" pitchFamily="2" charset="0"/>
              </a:rPr>
              <a:t> </a:t>
            </a:r>
            <a:r>
              <a:rPr lang="en-US" sz="3200" dirty="0" err="1">
                <a:latin typeface="#9Slide03 AmpleSoft" panose="02000000000000000000" pitchFamily="2" charset="0"/>
              </a:rPr>
              <a:t>lai</a:t>
            </a:r>
            <a:r>
              <a:rPr lang="en-US" sz="3200" dirty="0">
                <a:latin typeface="#9Slide03 AmpleSoft" panose="02000000000000000000" pitchFamily="2" charset="0"/>
              </a:rPr>
              <a:t> </a:t>
            </a:r>
            <a:r>
              <a:rPr lang="en-US" sz="3200" dirty="0" err="1">
                <a:latin typeface="#9Slide03 AmpleSoft" panose="02000000000000000000" pitchFamily="2" charset="0"/>
              </a:rPr>
              <a:t>cho</a:t>
            </a:r>
            <a:r>
              <a:rPr lang="en-US" sz="3200" dirty="0">
                <a:latin typeface="#9Slide03 AmpleSoft" panose="02000000000000000000" pitchFamily="2" charset="0"/>
              </a:rPr>
              <a:t> </a:t>
            </a:r>
            <a:r>
              <a:rPr lang="en-US" sz="3200" dirty="0" err="1">
                <a:latin typeface="#9Slide03 AmpleSoft" panose="02000000000000000000" pitchFamily="2" charset="0"/>
              </a:rPr>
              <a:t>động</a:t>
            </a:r>
            <a:r>
              <a:rPr lang="en-US" sz="3200" dirty="0">
                <a:latin typeface="#9Slide03 AmpleSoft" panose="02000000000000000000" pitchFamily="2" charset="0"/>
              </a:rPr>
              <a:t> </a:t>
            </a:r>
            <a:r>
              <a:rPr lang="en-US" sz="3200" dirty="0" err="1">
                <a:latin typeface="#9Slide03 AmpleSoft" panose="02000000000000000000" pitchFamily="2" charset="0"/>
              </a:rPr>
              <a:t>từ</a:t>
            </a:r>
            <a:r>
              <a:rPr lang="en-US" sz="3200" dirty="0">
                <a:latin typeface="#9Slide03 AmpleSoft" panose="02000000000000000000" pitchFamily="2" charset="0"/>
              </a:rPr>
              <a:t> “</a:t>
            </a:r>
            <a:r>
              <a:rPr lang="en-US" sz="3200" dirty="0" err="1">
                <a:latin typeface="#9Slide03 AmpleSoft" panose="02000000000000000000" pitchFamily="2" charset="0"/>
              </a:rPr>
              <a:t>học</a:t>
            </a:r>
            <a:r>
              <a:rPr lang="en-US" sz="3200" dirty="0">
                <a:latin typeface="#9Slide03 AmpleSoft" panose="02000000000000000000" pitchFamily="2" charset="0"/>
              </a:rPr>
              <a:t> </a:t>
            </a:r>
            <a:r>
              <a:rPr lang="en-US" sz="3200" dirty="0" err="1">
                <a:latin typeface="#9Slide03 AmpleSoft" panose="02000000000000000000" pitchFamily="2" charset="0"/>
              </a:rPr>
              <a:t>tập</a:t>
            </a:r>
            <a:r>
              <a:rPr lang="en-US" sz="3200" dirty="0">
                <a:latin typeface="#9Slide03 AmpleSoft" panose="02000000000000000000" pitchFamily="2" charset="0"/>
              </a:rPr>
              <a:t>”</a:t>
            </a:r>
          </a:p>
        </p:txBody>
      </p:sp>
    </p:spTree>
    <p:extLst>
      <p:ext uri="{BB962C8B-B14F-4D97-AF65-F5344CB8AC3E}">
        <p14:creationId xmlns:p14="http://schemas.microsoft.com/office/powerpoint/2010/main" val="3725488168"/>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8"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261C04FA-2003-44AB-4977-64A1A2B5337A}"/>
              </a:ext>
            </a:extLst>
          </p:cNvPr>
          <p:cNvGrpSpPr/>
          <p:nvPr/>
        </p:nvGrpSpPr>
        <p:grpSpPr>
          <a:xfrm>
            <a:off x="583076" y="364613"/>
            <a:ext cx="4190943" cy="6128774"/>
            <a:chOff x="444853" y="193875"/>
            <a:chExt cx="4190943" cy="6128774"/>
          </a:xfrm>
        </p:grpSpPr>
        <p:grpSp>
          <p:nvGrpSpPr>
            <p:cNvPr id="6" name="Google Shape;481;p26">
              <a:extLst>
                <a:ext uri="{FF2B5EF4-FFF2-40B4-BE49-F238E27FC236}">
                  <a16:creationId xmlns:a16="http://schemas.microsoft.com/office/drawing/2014/main" id="{349B0A4C-9A07-7002-D572-B84AF298773B}"/>
                </a:ext>
              </a:extLst>
            </p:cNvPr>
            <p:cNvGrpSpPr/>
            <p:nvPr/>
          </p:nvGrpSpPr>
          <p:grpSpPr>
            <a:xfrm>
              <a:off x="444853" y="193875"/>
              <a:ext cx="4190943" cy="6128774"/>
              <a:chOff x="2724312" y="1282500"/>
              <a:chExt cx="2175279" cy="3732674"/>
            </a:xfrm>
          </p:grpSpPr>
          <p:sp>
            <p:nvSpPr>
              <p:cNvPr id="7" name="Google Shape;482;p26">
                <a:extLst>
                  <a:ext uri="{FF2B5EF4-FFF2-40B4-BE49-F238E27FC236}">
                    <a16:creationId xmlns:a16="http://schemas.microsoft.com/office/drawing/2014/main" id="{92654389-23F1-E24A-9738-7594463D4AE0}"/>
                  </a:ext>
                </a:extLst>
              </p:cNvPr>
              <p:cNvSpPr/>
              <p:nvPr/>
            </p:nvSpPr>
            <p:spPr>
              <a:xfrm>
                <a:off x="2890271" y="1500325"/>
                <a:ext cx="2009320" cy="3514849"/>
              </a:xfrm>
              <a:custGeom>
                <a:avLst/>
                <a:gdLst/>
                <a:ahLst/>
                <a:cxnLst/>
                <a:rect l="l" t="t" r="r" b="b"/>
                <a:pathLst>
                  <a:path w="37030" h="99442" extrusionOk="0">
                    <a:moveTo>
                      <a:pt x="1" y="1"/>
                    </a:moveTo>
                    <a:lnTo>
                      <a:pt x="1" y="99441"/>
                    </a:lnTo>
                    <a:lnTo>
                      <a:pt x="18515" y="90369"/>
                    </a:lnTo>
                    <a:lnTo>
                      <a:pt x="37029" y="99441"/>
                    </a:lnTo>
                    <a:lnTo>
                      <a:pt x="37029" y="1"/>
                    </a:lnTo>
                    <a:close/>
                  </a:path>
                </a:pathLst>
              </a:custGeom>
              <a:solidFill>
                <a:schemeClr val="accent6">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485;p26">
                <a:extLst>
                  <a:ext uri="{FF2B5EF4-FFF2-40B4-BE49-F238E27FC236}">
                    <a16:creationId xmlns:a16="http://schemas.microsoft.com/office/drawing/2014/main" id="{B69CAE4A-F8E7-CFFB-4C64-286B83F7515B}"/>
                  </a:ext>
                </a:extLst>
              </p:cNvPr>
              <p:cNvSpPr/>
              <p:nvPr/>
            </p:nvSpPr>
            <p:spPr>
              <a:xfrm>
                <a:off x="2760788" y="1299275"/>
                <a:ext cx="1214450" cy="814375"/>
              </a:xfrm>
              <a:custGeom>
                <a:avLst/>
                <a:gdLst/>
                <a:ahLst/>
                <a:cxnLst/>
                <a:rect l="l" t="t" r="r" b="b"/>
                <a:pathLst>
                  <a:path w="48578" h="32575" extrusionOk="0">
                    <a:moveTo>
                      <a:pt x="1524" y="4572"/>
                    </a:moveTo>
                    <a:lnTo>
                      <a:pt x="17907" y="5905"/>
                    </a:lnTo>
                    <a:lnTo>
                      <a:pt x="30766" y="6001"/>
                    </a:lnTo>
                    <a:lnTo>
                      <a:pt x="32385" y="0"/>
                    </a:lnTo>
                    <a:lnTo>
                      <a:pt x="38291" y="5810"/>
                    </a:lnTo>
                    <a:lnTo>
                      <a:pt x="44673" y="11335"/>
                    </a:lnTo>
                    <a:lnTo>
                      <a:pt x="48578" y="14383"/>
                    </a:lnTo>
                    <a:lnTo>
                      <a:pt x="41053" y="25622"/>
                    </a:lnTo>
                    <a:lnTo>
                      <a:pt x="34957" y="32575"/>
                    </a:lnTo>
                    <a:lnTo>
                      <a:pt x="33243" y="30480"/>
                    </a:lnTo>
                    <a:lnTo>
                      <a:pt x="31814" y="25527"/>
                    </a:lnTo>
                    <a:lnTo>
                      <a:pt x="0" y="25336"/>
                    </a:lnTo>
                    <a:close/>
                  </a:path>
                </a:pathLst>
              </a:custGeom>
              <a:solidFill>
                <a:schemeClr val="accent6">
                  <a:lumMod val="20000"/>
                  <a:lumOff val="80000"/>
                </a:schemeClr>
              </a:solidFill>
              <a:ln>
                <a:noFill/>
              </a:ln>
            </p:spPr>
            <p:txBody>
              <a:bodyPr/>
              <a:lstStyle/>
              <a:p>
                <a:endParaRPr lang="en-US" dirty="0"/>
              </a:p>
            </p:txBody>
          </p:sp>
          <p:sp>
            <p:nvSpPr>
              <p:cNvPr id="10" name="Google Shape;486;p26">
                <a:extLst>
                  <a:ext uri="{FF2B5EF4-FFF2-40B4-BE49-F238E27FC236}">
                    <a16:creationId xmlns:a16="http://schemas.microsoft.com/office/drawing/2014/main" id="{B820600F-33F2-6DF5-47A8-61D91BD54040}"/>
                  </a:ext>
                </a:extLst>
              </p:cNvPr>
              <p:cNvSpPr/>
              <p:nvPr/>
            </p:nvSpPr>
            <p:spPr>
              <a:xfrm>
                <a:off x="2724312" y="1282500"/>
                <a:ext cx="1258491" cy="894928"/>
              </a:xfrm>
              <a:custGeom>
                <a:avLst/>
                <a:gdLst/>
                <a:ahLst/>
                <a:cxnLst/>
                <a:rect l="l" t="t" r="r" b="b"/>
                <a:pathLst>
                  <a:path w="34883" h="24804" extrusionOk="0">
                    <a:moveTo>
                      <a:pt x="1310" y="16558"/>
                    </a:moveTo>
                    <a:lnTo>
                      <a:pt x="1441" y="16689"/>
                    </a:lnTo>
                    <a:lnTo>
                      <a:pt x="1506" y="16754"/>
                    </a:lnTo>
                    <a:lnTo>
                      <a:pt x="1637" y="16885"/>
                    </a:lnTo>
                    <a:lnTo>
                      <a:pt x="1833" y="16885"/>
                    </a:lnTo>
                    <a:lnTo>
                      <a:pt x="1768" y="17016"/>
                    </a:lnTo>
                    <a:lnTo>
                      <a:pt x="1506" y="17016"/>
                    </a:lnTo>
                    <a:lnTo>
                      <a:pt x="1310" y="17081"/>
                    </a:lnTo>
                    <a:lnTo>
                      <a:pt x="1310" y="16558"/>
                    </a:lnTo>
                    <a:close/>
                    <a:moveTo>
                      <a:pt x="6153" y="18325"/>
                    </a:moveTo>
                    <a:lnTo>
                      <a:pt x="7592" y="18456"/>
                    </a:lnTo>
                    <a:lnTo>
                      <a:pt x="7265" y="18456"/>
                    </a:lnTo>
                    <a:lnTo>
                      <a:pt x="6153" y="18325"/>
                    </a:lnTo>
                    <a:close/>
                    <a:moveTo>
                      <a:pt x="23626" y="1113"/>
                    </a:moveTo>
                    <a:lnTo>
                      <a:pt x="26047" y="3600"/>
                    </a:lnTo>
                    <a:lnTo>
                      <a:pt x="27291" y="4843"/>
                    </a:lnTo>
                    <a:lnTo>
                      <a:pt x="28600" y="6021"/>
                    </a:lnTo>
                    <a:lnTo>
                      <a:pt x="29909" y="7134"/>
                    </a:lnTo>
                    <a:lnTo>
                      <a:pt x="31283" y="8246"/>
                    </a:lnTo>
                    <a:lnTo>
                      <a:pt x="32657" y="9293"/>
                    </a:lnTo>
                    <a:lnTo>
                      <a:pt x="34097" y="10210"/>
                    </a:lnTo>
                    <a:lnTo>
                      <a:pt x="32657" y="12173"/>
                    </a:lnTo>
                    <a:lnTo>
                      <a:pt x="31217" y="14136"/>
                    </a:lnTo>
                    <a:lnTo>
                      <a:pt x="29778" y="16100"/>
                    </a:lnTo>
                    <a:lnTo>
                      <a:pt x="28272" y="18063"/>
                    </a:lnTo>
                    <a:lnTo>
                      <a:pt x="26702" y="20026"/>
                    </a:lnTo>
                    <a:lnTo>
                      <a:pt x="26047" y="20942"/>
                    </a:lnTo>
                    <a:lnTo>
                      <a:pt x="25720" y="21401"/>
                    </a:lnTo>
                    <a:lnTo>
                      <a:pt x="25327" y="21728"/>
                    </a:lnTo>
                    <a:lnTo>
                      <a:pt x="25066" y="21924"/>
                    </a:lnTo>
                    <a:lnTo>
                      <a:pt x="24935" y="21924"/>
                    </a:lnTo>
                    <a:lnTo>
                      <a:pt x="24869" y="21728"/>
                    </a:lnTo>
                    <a:lnTo>
                      <a:pt x="24738" y="21466"/>
                    </a:lnTo>
                    <a:lnTo>
                      <a:pt x="24673" y="21139"/>
                    </a:lnTo>
                    <a:lnTo>
                      <a:pt x="24608" y="20812"/>
                    </a:lnTo>
                    <a:lnTo>
                      <a:pt x="24542" y="20223"/>
                    </a:lnTo>
                    <a:lnTo>
                      <a:pt x="24150" y="17605"/>
                    </a:lnTo>
                    <a:lnTo>
                      <a:pt x="24215" y="17474"/>
                    </a:lnTo>
                    <a:lnTo>
                      <a:pt x="24215" y="17343"/>
                    </a:lnTo>
                    <a:lnTo>
                      <a:pt x="24084" y="17278"/>
                    </a:lnTo>
                    <a:lnTo>
                      <a:pt x="23953" y="17212"/>
                    </a:lnTo>
                    <a:lnTo>
                      <a:pt x="18325" y="17212"/>
                    </a:lnTo>
                    <a:lnTo>
                      <a:pt x="15511" y="17278"/>
                    </a:lnTo>
                    <a:lnTo>
                      <a:pt x="12697" y="17278"/>
                    </a:lnTo>
                    <a:lnTo>
                      <a:pt x="9883" y="17147"/>
                    </a:lnTo>
                    <a:lnTo>
                      <a:pt x="7069" y="17016"/>
                    </a:lnTo>
                    <a:lnTo>
                      <a:pt x="5825" y="16950"/>
                    </a:lnTo>
                    <a:lnTo>
                      <a:pt x="4517" y="16819"/>
                    </a:lnTo>
                    <a:lnTo>
                      <a:pt x="3273" y="16754"/>
                    </a:lnTo>
                    <a:lnTo>
                      <a:pt x="2619" y="16754"/>
                    </a:lnTo>
                    <a:lnTo>
                      <a:pt x="2030" y="16819"/>
                    </a:lnTo>
                    <a:lnTo>
                      <a:pt x="2030" y="16754"/>
                    </a:lnTo>
                    <a:lnTo>
                      <a:pt x="1964" y="16623"/>
                    </a:lnTo>
                    <a:lnTo>
                      <a:pt x="1833" y="16427"/>
                    </a:lnTo>
                    <a:lnTo>
                      <a:pt x="1768" y="16100"/>
                    </a:lnTo>
                    <a:lnTo>
                      <a:pt x="1768" y="15707"/>
                    </a:lnTo>
                    <a:lnTo>
                      <a:pt x="1768" y="15249"/>
                    </a:lnTo>
                    <a:lnTo>
                      <a:pt x="1899" y="13678"/>
                    </a:lnTo>
                    <a:lnTo>
                      <a:pt x="2030" y="10341"/>
                    </a:lnTo>
                    <a:lnTo>
                      <a:pt x="2291" y="3927"/>
                    </a:lnTo>
                    <a:lnTo>
                      <a:pt x="7461" y="4516"/>
                    </a:lnTo>
                    <a:lnTo>
                      <a:pt x="10079" y="4712"/>
                    </a:lnTo>
                    <a:lnTo>
                      <a:pt x="12631" y="4909"/>
                    </a:lnTo>
                    <a:lnTo>
                      <a:pt x="15249" y="5040"/>
                    </a:lnTo>
                    <a:lnTo>
                      <a:pt x="20419" y="5040"/>
                    </a:lnTo>
                    <a:lnTo>
                      <a:pt x="23037" y="4974"/>
                    </a:lnTo>
                    <a:lnTo>
                      <a:pt x="23168" y="4909"/>
                    </a:lnTo>
                    <a:lnTo>
                      <a:pt x="23299" y="4778"/>
                    </a:lnTo>
                    <a:lnTo>
                      <a:pt x="23364" y="4712"/>
                    </a:lnTo>
                    <a:lnTo>
                      <a:pt x="23495" y="4582"/>
                    </a:lnTo>
                    <a:lnTo>
                      <a:pt x="23626" y="2880"/>
                    </a:lnTo>
                    <a:lnTo>
                      <a:pt x="23626" y="1113"/>
                    </a:lnTo>
                    <a:close/>
                    <a:moveTo>
                      <a:pt x="24411" y="23626"/>
                    </a:moveTo>
                    <a:lnTo>
                      <a:pt x="24608" y="23691"/>
                    </a:lnTo>
                    <a:lnTo>
                      <a:pt x="24738" y="23756"/>
                    </a:lnTo>
                    <a:lnTo>
                      <a:pt x="24542" y="24018"/>
                    </a:lnTo>
                    <a:lnTo>
                      <a:pt x="24411" y="23626"/>
                    </a:lnTo>
                    <a:close/>
                    <a:moveTo>
                      <a:pt x="23364" y="0"/>
                    </a:moveTo>
                    <a:lnTo>
                      <a:pt x="23233" y="66"/>
                    </a:lnTo>
                    <a:lnTo>
                      <a:pt x="23168" y="66"/>
                    </a:lnTo>
                    <a:lnTo>
                      <a:pt x="22317" y="655"/>
                    </a:lnTo>
                    <a:lnTo>
                      <a:pt x="21924" y="917"/>
                    </a:lnTo>
                    <a:lnTo>
                      <a:pt x="21728" y="1113"/>
                    </a:lnTo>
                    <a:lnTo>
                      <a:pt x="21597" y="1244"/>
                    </a:lnTo>
                    <a:lnTo>
                      <a:pt x="21532" y="1440"/>
                    </a:lnTo>
                    <a:lnTo>
                      <a:pt x="21597" y="1506"/>
                    </a:lnTo>
                    <a:lnTo>
                      <a:pt x="21597" y="2945"/>
                    </a:lnTo>
                    <a:lnTo>
                      <a:pt x="21532" y="4320"/>
                    </a:lnTo>
                    <a:lnTo>
                      <a:pt x="16624" y="4254"/>
                    </a:lnTo>
                    <a:lnTo>
                      <a:pt x="11781" y="4058"/>
                    </a:lnTo>
                    <a:lnTo>
                      <a:pt x="9294" y="3927"/>
                    </a:lnTo>
                    <a:lnTo>
                      <a:pt x="6872" y="3731"/>
                    </a:lnTo>
                    <a:lnTo>
                      <a:pt x="4451" y="3534"/>
                    </a:lnTo>
                    <a:lnTo>
                      <a:pt x="2030" y="3273"/>
                    </a:lnTo>
                    <a:lnTo>
                      <a:pt x="1768" y="3273"/>
                    </a:lnTo>
                    <a:lnTo>
                      <a:pt x="1702" y="3338"/>
                    </a:lnTo>
                    <a:lnTo>
                      <a:pt x="983" y="4516"/>
                    </a:lnTo>
                    <a:lnTo>
                      <a:pt x="394" y="5367"/>
                    </a:lnTo>
                    <a:lnTo>
                      <a:pt x="328" y="5432"/>
                    </a:lnTo>
                    <a:lnTo>
                      <a:pt x="263" y="5498"/>
                    </a:lnTo>
                    <a:lnTo>
                      <a:pt x="263" y="5563"/>
                    </a:lnTo>
                    <a:lnTo>
                      <a:pt x="197" y="5694"/>
                    </a:lnTo>
                    <a:lnTo>
                      <a:pt x="197" y="5825"/>
                    </a:lnTo>
                    <a:lnTo>
                      <a:pt x="263" y="5890"/>
                    </a:lnTo>
                    <a:lnTo>
                      <a:pt x="132" y="7461"/>
                    </a:lnTo>
                    <a:lnTo>
                      <a:pt x="132" y="8966"/>
                    </a:lnTo>
                    <a:lnTo>
                      <a:pt x="132" y="12042"/>
                    </a:lnTo>
                    <a:lnTo>
                      <a:pt x="1" y="15249"/>
                    </a:lnTo>
                    <a:lnTo>
                      <a:pt x="1" y="16885"/>
                    </a:lnTo>
                    <a:lnTo>
                      <a:pt x="66" y="18456"/>
                    </a:lnTo>
                    <a:lnTo>
                      <a:pt x="66" y="18652"/>
                    </a:lnTo>
                    <a:lnTo>
                      <a:pt x="66" y="18783"/>
                    </a:lnTo>
                    <a:lnTo>
                      <a:pt x="132" y="18848"/>
                    </a:lnTo>
                    <a:lnTo>
                      <a:pt x="263" y="18914"/>
                    </a:lnTo>
                    <a:lnTo>
                      <a:pt x="394" y="18914"/>
                    </a:lnTo>
                    <a:lnTo>
                      <a:pt x="3208" y="19045"/>
                    </a:lnTo>
                    <a:lnTo>
                      <a:pt x="11781" y="19045"/>
                    </a:lnTo>
                    <a:lnTo>
                      <a:pt x="17474" y="19110"/>
                    </a:lnTo>
                    <a:lnTo>
                      <a:pt x="20092" y="19110"/>
                    </a:lnTo>
                    <a:lnTo>
                      <a:pt x="22775" y="19045"/>
                    </a:lnTo>
                    <a:lnTo>
                      <a:pt x="23037" y="21008"/>
                    </a:lnTo>
                    <a:lnTo>
                      <a:pt x="23430" y="22906"/>
                    </a:lnTo>
                    <a:lnTo>
                      <a:pt x="23495" y="23037"/>
                    </a:lnTo>
                    <a:lnTo>
                      <a:pt x="23561" y="23102"/>
                    </a:lnTo>
                    <a:lnTo>
                      <a:pt x="23691" y="23756"/>
                    </a:lnTo>
                    <a:lnTo>
                      <a:pt x="23757" y="23953"/>
                    </a:lnTo>
                    <a:lnTo>
                      <a:pt x="23888" y="23953"/>
                    </a:lnTo>
                    <a:lnTo>
                      <a:pt x="24215" y="24673"/>
                    </a:lnTo>
                    <a:lnTo>
                      <a:pt x="24280" y="24804"/>
                    </a:lnTo>
                    <a:lnTo>
                      <a:pt x="24542" y="24804"/>
                    </a:lnTo>
                    <a:lnTo>
                      <a:pt x="24608" y="24738"/>
                    </a:lnTo>
                    <a:lnTo>
                      <a:pt x="30628" y="17278"/>
                    </a:lnTo>
                    <a:lnTo>
                      <a:pt x="31872" y="15772"/>
                    </a:lnTo>
                    <a:lnTo>
                      <a:pt x="32526" y="14987"/>
                    </a:lnTo>
                    <a:lnTo>
                      <a:pt x="33115" y="14202"/>
                    </a:lnTo>
                    <a:lnTo>
                      <a:pt x="33639" y="13416"/>
                    </a:lnTo>
                    <a:lnTo>
                      <a:pt x="34097" y="12566"/>
                    </a:lnTo>
                    <a:lnTo>
                      <a:pt x="34490" y="11649"/>
                    </a:lnTo>
                    <a:lnTo>
                      <a:pt x="34751" y="10668"/>
                    </a:lnTo>
                    <a:lnTo>
                      <a:pt x="34751" y="10537"/>
                    </a:lnTo>
                    <a:lnTo>
                      <a:pt x="34686" y="10471"/>
                    </a:lnTo>
                    <a:lnTo>
                      <a:pt x="34817" y="10406"/>
                    </a:lnTo>
                    <a:lnTo>
                      <a:pt x="34882" y="10275"/>
                    </a:lnTo>
                    <a:lnTo>
                      <a:pt x="34882" y="10144"/>
                    </a:lnTo>
                    <a:lnTo>
                      <a:pt x="34751" y="10013"/>
                    </a:lnTo>
                    <a:lnTo>
                      <a:pt x="31806" y="7723"/>
                    </a:lnTo>
                    <a:lnTo>
                      <a:pt x="30367" y="6545"/>
                    </a:lnTo>
                    <a:lnTo>
                      <a:pt x="28927" y="5367"/>
                    </a:lnTo>
                    <a:lnTo>
                      <a:pt x="27553" y="4123"/>
                    </a:lnTo>
                    <a:lnTo>
                      <a:pt x="26178" y="2815"/>
                    </a:lnTo>
                    <a:lnTo>
                      <a:pt x="24869" y="1440"/>
                    </a:lnTo>
                    <a:lnTo>
                      <a:pt x="23561" y="131"/>
                    </a:lnTo>
                    <a:lnTo>
                      <a:pt x="23495" y="66"/>
                    </a:lnTo>
                    <a:lnTo>
                      <a:pt x="23364"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Rectangle 16">
              <a:extLst>
                <a:ext uri="{FF2B5EF4-FFF2-40B4-BE49-F238E27FC236}">
                  <a16:creationId xmlns:a16="http://schemas.microsoft.com/office/drawing/2014/main" id="{23AE42EA-5336-D337-768F-AEA9DA58CFB2}"/>
                </a:ext>
              </a:extLst>
            </p:cNvPr>
            <p:cNvSpPr/>
            <p:nvPr/>
          </p:nvSpPr>
          <p:spPr>
            <a:xfrm>
              <a:off x="625548" y="492821"/>
              <a:ext cx="1915633" cy="584775"/>
            </a:xfrm>
            <a:prstGeom prst="rect">
              <a:avLst/>
            </a:prstGeom>
          </p:spPr>
          <p:txBody>
            <a:bodyPr wrap="square">
              <a:spAutoFit/>
            </a:bodyPr>
            <a:lstStyle/>
            <a:p>
              <a:pPr algn="ctr"/>
              <a:r>
                <a:rPr lang="en-US" sz="3200" b="1" dirty="0">
                  <a:latin typeface="#9Slide03 AmpleSoft" panose="02000000000000000000" pitchFamily="2" charset="0"/>
                </a:rPr>
                <a:t>(6)</a:t>
              </a:r>
              <a:endParaRPr lang="vi-VN" sz="3200" b="1" dirty="0">
                <a:latin typeface="#9Slide03 AmpleSoft" panose="02000000000000000000" pitchFamily="2" charset="0"/>
              </a:endParaRPr>
            </a:p>
          </p:txBody>
        </p:sp>
        <p:sp>
          <p:nvSpPr>
            <p:cNvPr id="19" name="Rectangle 18">
              <a:extLst>
                <a:ext uri="{FF2B5EF4-FFF2-40B4-BE49-F238E27FC236}">
                  <a16:creationId xmlns:a16="http://schemas.microsoft.com/office/drawing/2014/main" id="{A4601EB6-CB48-5E9A-5085-FD45EFD936A4}"/>
                </a:ext>
              </a:extLst>
            </p:cNvPr>
            <p:cNvSpPr/>
            <p:nvPr/>
          </p:nvSpPr>
          <p:spPr>
            <a:xfrm>
              <a:off x="973256" y="2234453"/>
              <a:ext cx="3453875" cy="2862322"/>
            </a:xfrm>
            <a:prstGeom prst="rect">
              <a:avLst/>
            </a:prstGeom>
          </p:spPr>
          <p:txBody>
            <a:bodyPr wrap="square">
              <a:spAutoFit/>
            </a:bodyPr>
            <a:lstStyle/>
            <a:p>
              <a:pPr algn="just"/>
              <a:r>
                <a:rPr lang="en-US" sz="3600" dirty="0" err="1">
                  <a:latin typeface="#9Slide03 AmpleSoft" panose="02000000000000000000" pitchFamily="2" charset="0"/>
                </a:rPr>
                <a:t>Chúng</a:t>
              </a:r>
              <a:r>
                <a:rPr lang="en-US" sz="3600" dirty="0">
                  <a:latin typeface="#9Slide03 AmpleSoft" panose="02000000000000000000" pitchFamily="2" charset="0"/>
                </a:rPr>
                <a:t> </a:t>
              </a:r>
              <a:r>
                <a:rPr lang="en-US" sz="3600" dirty="0" err="1">
                  <a:latin typeface="#9Slide03 AmpleSoft" panose="02000000000000000000" pitchFamily="2" charset="0"/>
                </a:rPr>
                <a:t>tôi</a:t>
              </a:r>
              <a:r>
                <a:rPr lang="en-US" sz="3600" dirty="0">
                  <a:latin typeface="#9Slide03 AmpleSoft" panose="02000000000000000000" pitchFamily="2" charset="0"/>
                </a:rPr>
                <a:t> </a:t>
              </a:r>
              <a:r>
                <a:rPr lang="en-US" sz="3600" dirty="0" err="1">
                  <a:latin typeface="#9Slide03 AmpleSoft" panose="02000000000000000000" pitchFamily="2" charset="0"/>
                </a:rPr>
                <a:t>cũng</a:t>
              </a:r>
              <a:r>
                <a:rPr lang="en-US" sz="3600" dirty="0">
                  <a:latin typeface="#9Slide03 AmpleSoft" panose="02000000000000000000" pitchFamily="2" charset="0"/>
                </a:rPr>
                <a:t> </a:t>
              </a:r>
              <a:r>
                <a:rPr lang="en-US" sz="3600" dirty="0" err="1">
                  <a:latin typeface="#9Slide03 AmpleSoft" panose="02000000000000000000" pitchFamily="2" charset="0"/>
                </a:rPr>
                <a:t>đứng</a:t>
              </a:r>
              <a:r>
                <a:rPr lang="en-US" sz="3600" dirty="0">
                  <a:latin typeface="#9Slide03 AmpleSoft" panose="02000000000000000000" pitchFamily="2" charset="0"/>
                </a:rPr>
                <a:t> </a:t>
              </a:r>
              <a:r>
                <a:rPr lang="en-US" sz="3600" dirty="0" err="1">
                  <a:latin typeface="#9Slide03 AmpleSoft" panose="02000000000000000000" pitchFamily="2" charset="0"/>
                </a:rPr>
                <a:t>dậy</a:t>
              </a:r>
              <a:r>
                <a:rPr lang="en-US" sz="3600" dirty="0">
                  <a:latin typeface="#9Slide03 AmpleSoft" panose="02000000000000000000" pitchFamily="2" charset="0"/>
                </a:rPr>
                <a:t> </a:t>
              </a:r>
              <a:r>
                <a:rPr lang="en-US" sz="3600" dirty="0" err="1">
                  <a:latin typeface="#9Slide03 AmpleSoft" panose="02000000000000000000" pitchFamily="2" charset="0"/>
                </a:rPr>
                <a:t>cõng</a:t>
              </a:r>
              <a:r>
                <a:rPr lang="en-US" sz="3600" dirty="0">
                  <a:latin typeface="#9Slide03 AmpleSoft" panose="02000000000000000000" pitchFamily="2" charset="0"/>
                </a:rPr>
                <a:t> </a:t>
              </a:r>
              <a:r>
                <a:rPr lang="en-US" sz="3600" dirty="0" err="1">
                  <a:latin typeface="#9Slide03 AmpleSoft" panose="02000000000000000000" pitchFamily="2" charset="0"/>
                </a:rPr>
                <a:t>những</a:t>
              </a:r>
              <a:r>
                <a:rPr lang="en-US" sz="3600" dirty="0">
                  <a:latin typeface="#9Slide03 AmpleSoft" panose="02000000000000000000" pitchFamily="2" charset="0"/>
                </a:rPr>
                <a:t> bao ki-</a:t>
              </a:r>
              <a:r>
                <a:rPr lang="en-US" sz="3600" dirty="0" err="1">
                  <a:latin typeface="#9Slide03 AmpleSoft" panose="02000000000000000000" pitchFamily="2" charset="0"/>
                </a:rPr>
                <a:t>giắc</a:t>
              </a:r>
              <a:r>
                <a:rPr lang="en-US" sz="3600" dirty="0">
                  <a:latin typeface="#9Slide03 AmpleSoft" panose="02000000000000000000" pitchFamily="2" charset="0"/>
                </a:rPr>
                <a:t> </a:t>
              </a:r>
              <a:r>
                <a:rPr lang="en-US" sz="3600" dirty="0" err="1">
                  <a:latin typeface="#9Slide03 AmpleSoft" panose="02000000000000000000" pitchFamily="2" charset="0"/>
                </a:rPr>
                <a:t>lên</a:t>
              </a:r>
              <a:r>
                <a:rPr lang="en-US" sz="3600" dirty="0">
                  <a:latin typeface="#9Slide03 AmpleSoft" panose="02000000000000000000" pitchFamily="2" charset="0"/>
                </a:rPr>
                <a:t> </a:t>
              </a:r>
              <a:r>
                <a:rPr lang="en-US" sz="3600" dirty="0" err="1">
                  <a:latin typeface="#9Slide03 AmpleSoft" panose="02000000000000000000" pitchFamily="2" charset="0"/>
                </a:rPr>
                <a:t>lưng</a:t>
              </a:r>
              <a:r>
                <a:rPr lang="en-US" sz="3600" dirty="0">
                  <a:latin typeface="#9Slide03 AmpleSoft" panose="02000000000000000000" pitchFamily="2" charset="0"/>
                </a:rPr>
                <a:t> </a:t>
              </a:r>
              <a:r>
                <a:rPr lang="en-US" sz="3600" dirty="0" err="1">
                  <a:latin typeface="#9Slide03 AmpleSoft" panose="02000000000000000000" pitchFamily="2" charset="0"/>
                </a:rPr>
                <a:t>và</a:t>
              </a:r>
              <a:r>
                <a:rPr lang="en-US" sz="3600" dirty="0">
                  <a:latin typeface="#9Slide03 AmpleSoft" panose="02000000000000000000" pitchFamily="2" charset="0"/>
                </a:rPr>
                <a:t> </a:t>
              </a:r>
              <a:r>
                <a:rPr lang="en-US" sz="3600" dirty="0" err="1">
                  <a:latin typeface="#9Slide03 AmpleSoft" panose="02000000000000000000" pitchFamily="2" charset="0"/>
                </a:rPr>
                <a:t>rảo</a:t>
              </a:r>
              <a:r>
                <a:rPr lang="en-US" sz="3600" dirty="0">
                  <a:latin typeface="#9Slide03 AmpleSoft" panose="02000000000000000000" pitchFamily="2" charset="0"/>
                </a:rPr>
                <a:t> </a:t>
              </a:r>
              <a:r>
                <a:rPr lang="en-US" sz="3600" dirty="0" err="1">
                  <a:latin typeface="#9Slide03 AmpleSoft" panose="02000000000000000000" pitchFamily="2" charset="0"/>
                </a:rPr>
                <a:t>bước</a:t>
              </a:r>
              <a:r>
                <a:rPr lang="en-US" sz="3600" dirty="0">
                  <a:latin typeface="#9Slide03 AmpleSoft" panose="02000000000000000000" pitchFamily="2" charset="0"/>
                </a:rPr>
                <a:t> </a:t>
              </a:r>
              <a:r>
                <a:rPr lang="en-US" sz="3600" dirty="0" err="1">
                  <a:latin typeface="#9Slide03 AmpleSoft" panose="02000000000000000000" pitchFamily="2" charset="0"/>
                </a:rPr>
                <a:t>về</a:t>
              </a:r>
              <a:r>
                <a:rPr lang="en-US" sz="3600" dirty="0">
                  <a:latin typeface="#9Slide03 AmpleSoft" panose="02000000000000000000" pitchFamily="2" charset="0"/>
                </a:rPr>
                <a:t> </a:t>
              </a:r>
              <a:r>
                <a:rPr lang="en-US" sz="3600" dirty="0" err="1">
                  <a:latin typeface="#9Slide03 AmpleSoft" panose="02000000000000000000" pitchFamily="2" charset="0"/>
                </a:rPr>
                <a:t>làng</a:t>
              </a:r>
              <a:r>
                <a:rPr lang="en-US" sz="3600" dirty="0">
                  <a:latin typeface="#9Slide03 AmpleSoft" panose="02000000000000000000" pitchFamily="2" charset="0"/>
                </a:rPr>
                <a:t>.</a:t>
              </a:r>
              <a:endParaRPr lang="vi-VN" sz="3600" dirty="0">
                <a:latin typeface="#9Slide03 AmpleSoft" panose="02000000000000000000" pitchFamily="2" charset="0"/>
              </a:endParaRPr>
            </a:p>
          </p:txBody>
        </p:sp>
      </p:grpSp>
      <p:sp>
        <p:nvSpPr>
          <p:cNvPr id="13" name="Rectangle 12">
            <a:extLst>
              <a:ext uri="{FF2B5EF4-FFF2-40B4-BE49-F238E27FC236}">
                <a16:creationId xmlns:a16="http://schemas.microsoft.com/office/drawing/2014/main" id="{1CE0E0BC-E3F4-7332-0F2F-5E9DCDCE7AF8}"/>
              </a:ext>
            </a:extLst>
          </p:cNvPr>
          <p:cNvSpPr/>
          <p:nvPr/>
        </p:nvSpPr>
        <p:spPr>
          <a:xfrm>
            <a:off x="5535618" y="4238134"/>
            <a:ext cx="5891790" cy="1661993"/>
          </a:xfrm>
          <a:prstGeom prst="rect">
            <a:avLst/>
          </a:prstGeom>
        </p:spPr>
        <p:txBody>
          <a:bodyPr wrap="square">
            <a:spAutoFit/>
          </a:bodyPr>
          <a:lstStyle/>
          <a:p>
            <a:pPr marL="457200" indent="-457200" algn="just">
              <a:buFont typeface="Wingdings" panose="05000000000000000000" pitchFamily="2" charset="2"/>
              <a:buChar char="à"/>
            </a:pPr>
            <a:r>
              <a:rPr lang="en-US" sz="3400" dirty="0" err="1">
                <a:latin typeface="#9Slide03 AmpleSoft" panose="02000000000000000000" pitchFamily="2" charset="0"/>
              </a:rPr>
              <a:t>Phó</a:t>
            </a:r>
            <a:r>
              <a:rPr lang="en-US" sz="3400" dirty="0">
                <a:latin typeface="#9Slide03 AmpleSoft" panose="02000000000000000000" pitchFamily="2" charset="0"/>
              </a:rPr>
              <a:t> </a:t>
            </a:r>
            <a:r>
              <a:rPr lang="en-US" sz="3400" dirty="0" err="1">
                <a:latin typeface="#9Slide03 AmpleSoft" panose="02000000000000000000" pitchFamily="2" charset="0"/>
              </a:rPr>
              <a:t>từ</a:t>
            </a:r>
            <a:r>
              <a:rPr lang="en-US" sz="3400" dirty="0">
                <a:latin typeface="#9Slide03 AmpleSoft" panose="02000000000000000000" pitchFamily="2" charset="0"/>
              </a:rPr>
              <a:t> “</a:t>
            </a:r>
            <a:r>
              <a:rPr lang="en-US" sz="3400" dirty="0" err="1">
                <a:latin typeface="#9Slide03 AmpleSoft" panose="02000000000000000000" pitchFamily="2" charset="0"/>
              </a:rPr>
              <a:t>cũng</a:t>
            </a:r>
            <a:r>
              <a:rPr lang="en-US" sz="3400" dirty="0">
                <a:latin typeface="#9Slide03 AmpleSoft" panose="02000000000000000000" pitchFamily="2" charset="0"/>
              </a:rPr>
              <a:t>” </a:t>
            </a:r>
            <a:r>
              <a:rPr lang="en-US" sz="3400" dirty="0" err="1">
                <a:latin typeface="#9Slide03 AmpleSoft" panose="02000000000000000000" pitchFamily="2" charset="0"/>
              </a:rPr>
              <a:t>bổ</a:t>
            </a:r>
            <a:r>
              <a:rPr lang="en-US" sz="3400" dirty="0">
                <a:latin typeface="#9Slide03 AmpleSoft" panose="02000000000000000000" pitchFamily="2" charset="0"/>
              </a:rPr>
              <a:t> sung ý </a:t>
            </a:r>
            <a:r>
              <a:rPr lang="en-US" sz="3400" dirty="0" err="1">
                <a:latin typeface="#9Slide03 AmpleSoft" panose="02000000000000000000" pitchFamily="2" charset="0"/>
              </a:rPr>
              <a:t>nghĩa</a:t>
            </a:r>
            <a:r>
              <a:rPr lang="en-US" sz="3400" dirty="0">
                <a:latin typeface="#9Slide03 AmpleSoft" panose="02000000000000000000" pitchFamily="2" charset="0"/>
              </a:rPr>
              <a:t> </a:t>
            </a:r>
            <a:r>
              <a:rPr lang="en-US" sz="3400" dirty="0" err="1">
                <a:latin typeface="#9Slide03 AmpleSoft" panose="02000000000000000000" pitchFamily="2" charset="0"/>
              </a:rPr>
              <a:t>tiếp</a:t>
            </a:r>
            <a:r>
              <a:rPr lang="en-US" sz="3400" dirty="0">
                <a:latin typeface="#9Slide03 AmpleSoft" panose="02000000000000000000" pitchFamily="2" charset="0"/>
              </a:rPr>
              <a:t> </a:t>
            </a:r>
            <a:r>
              <a:rPr lang="en-US" sz="3400" dirty="0" err="1">
                <a:latin typeface="#9Slide03 AmpleSoft" panose="02000000000000000000" pitchFamily="2" charset="0"/>
              </a:rPr>
              <a:t>diễn</a:t>
            </a:r>
            <a:r>
              <a:rPr lang="en-US" sz="3400" dirty="0">
                <a:latin typeface="#9Slide03 AmpleSoft" panose="02000000000000000000" pitchFamily="2" charset="0"/>
              </a:rPr>
              <a:t> </a:t>
            </a:r>
            <a:r>
              <a:rPr lang="en-US" sz="3400" dirty="0" err="1">
                <a:latin typeface="#9Slide03 AmpleSoft" panose="02000000000000000000" pitchFamily="2" charset="0"/>
              </a:rPr>
              <a:t>tương</a:t>
            </a:r>
            <a:r>
              <a:rPr lang="en-US" sz="3400" dirty="0">
                <a:latin typeface="#9Slide03 AmpleSoft" panose="02000000000000000000" pitchFamily="2" charset="0"/>
              </a:rPr>
              <a:t> </a:t>
            </a:r>
            <a:r>
              <a:rPr lang="en-US" sz="3400" dirty="0" err="1">
                <a:latin typeface="#9Slide03 AmpleSoft" panose="02000000000000000000" pitchFamily="2" charset="0"/>
              </a:rPr>
              <a:t>tự</a:t>
            </a:r>
            <a:r>
              <a:rPr lang="en-US" sz="3400" dirty="0">
                <a:latin typeface="#9Slide03 AmpleSoft" panose="02000000000000000000" pitchFamily="2" charset="0"/>
              </a:rPr>
              <a:t> </a:t>
            </a:r>
            <a:r>
              <a:rPr lang="en-US" sz="3400" dirty="0" err="1">
                <a:latin typeface="#9Slide03 AmpleSoft" panose="02000000000000000000" pitchFamily="2" charset="0"/>
              </a:rPr>
              <a:t>cho</a:t>
            </a:r>
            <a:r>
              <a:rPr lang="en-US" sz="3400" dirty="0">
                <a:latin typeface="#9Slide03 AmpleSoft" panose="02000000000000000000" pitchFamily="2" charset="0"/>
              </a:rPr>
              <a:t> </a:t>
            </a:r>
            <a:r>
              <a:rPr lang="en-US" sz="3400" dirty="0" err="1">
                <a:latin typeface="#9Slide03 AmpleSoft" panose="02000000000000000000" pitchFamily="2" charset="0"/>
              </a:rPr>
              <a:t>động</a:t>
            </a:r>
            <a:r>
              <a:rPr lang="en-US" sz="3400" dirty="0">
                <a:latin typeface="#9Slide03 AmpleSoft" panose="02000000000000000000" pitchFamily="2" charset="0"/>
              </a:rPr>
              <a:t> </a:t>
            </a:r>
            <a:r>
              <a:rPr lang="en-US" sz="3400" dirty="0" err="1">
                <a:latin typeface="#9Slide03 AmpleSoft" panose="02000000000000000000" pitchFamily="2" charset="0"/>
              </a:rPr>
              <a:t>từ</a:t>
            </a:r>
            <a:r>
              <a:rPr lang="en-US" sz="3400" dirty="0">
                <a:latin typeface="#9Slide03 AmpleSoft" panose="02000000000000000000" pitchFamily="2" charset="0"/>
              </a:rPr>
              <a:t> “</a:t>
            </a:r>
            <a:r>
              <a:rPr lang="en-US" sz="3400" dirty="0" err="1">
                <a:latin typeface="#9Slide03 AmpleSoft" panose="02000000000000000000" pitchFamily="2" charset="0"/>
              </a:rPr>
              <a:t>đứng</a:t>
            </a:r>
            <a:r>
              <a:rPr lang="en-US" sz="3400" dirty="0">
                <a:latin typeface="#9Slide03 AmpleSoft" panose="02000000000000000000" pitchFamily="2" charset="0"/>
              </a:rPr>
              <a:t> </a:t>
            </a:r>
            <a:r>
              <a:rPr lang="en-US" sz="3400" dirty="0" err="1">
                <a:latin typeface="#9Slide03 AmpleSoft" panose="02000000000000000000" pitchFamily="2" charset="0"/>
              </a:rPr>
              <a:t>dậy</a:t>
            </a:r>
            <a:r>
              <a:rPr lang="en-US" sz="3400" dirty="0">
                <a:latin typeface="#9Slide03 AmpleSoft" panose="02000000000000000000" pitchFamily="2" charset="0"/>
              </a:rPr>
              <a:t>”</a:t>
            </a:r>
          </a:p>
        </p:txBody>
      </p:sp>
      <p:pic>
        <p:nvPicPr>
          <p:cNvPr id="16" name="Picture 15">
            <a:extLst>
              <a:ext uri="{FF2B5EF4-FFF2-40B4-BE49-F238E27FC236}">
                <a16:creationId xmlns:a16="http://schemas.microsoft.com/office/drawing/2014/main" id="{902AA2DD-AE43-B821-4FB2-D67F955871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0618" y="663559"/>
            <a:ext cx="3871203" cy="3096962"/>
          </a:xfrm>
          <a:prstGeom prst="rect">
            <a:avLst/>
          </a:prstGeom>
        </p:spPr>
      </p:pic>
    </p:spTree>
    <p:extLst>
      <p:ext uri="{BB962C8B-B14F-4D97-AF65-F5344CB8AC3E}">
        <p14:creationId xmlns:p14="http://schemas.microsoft.com/office/powerpoint/2010/main" val="2440505072"/>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F884BD-F7FF-AE08-94CC-0F3E7F5FAA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06772" y="1008506"/>
            <a:ext cx="2044674" cy="2326137"/>
          </a:xfrm>
          <a:prstGeom prst="rect">
            <a:avLst/>
          </a:prstGeom>
        </p:spPr>
      </p:pic>
      <p:pic>
        <p:nvPicPr>
          <p:cNvPr id="5" name="Picture 4">
            <a:extLst>
              <a:ext uri="{FF2B5EF4-FFF2-40B4-BE49-F238E27FC236}">
                <a16:creationId xmlns:a16="http://schemas.microsoft.com/office/drawing/2014/main" id="{3A34E76C-16AC-C16C-41D5-CC37C43097A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8129"/>
          <a:stretch/>
        </p:blipFill>
        <p:spPr>
          <a:xfrm>
            <a:off x="824421" y="740878"/>
            <a:ext cx="2676939" cy="2459333"/>
          </a:xfrm>
          <a:prstGeom prst="rect">
            <a:avLst/>
          </a:prstGeom>
        </p:spPr>
      </p:pic>
      <p:pic>
        <p:nvPicPr>
          <p:cNvPr id="9" name="Picture 8">
            <a:extLst>
              <a:ext uri="{FF2B5EF4-FFF2-40B4-BE49-F238E27FC236}">
                <a16:creationId xmlns:a16="http://schemas.microsoft.com/office/drawing/2014/main" id="{4D29558E-60E7-195F-F65E-936B0A0B16A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57530" y="752061"/>
            <a:ext cx="2676939" cy="2676939"/>
          </a:xfrm>
          <a:prstGeom prst="rect">
            <a:avLst/>
          </a:prstGeom>
        </p:spPr>
      </p:pic>
      <p:sp>
        <p:nvSpPr>
          <p:cNvPr id="10" name="Google Shape;431;p48">
            <a:extLst>
              <a:ext uri="{FF2B5EF4-FFF2-40B4-BE49-F238E27FC236}">
                <a16:creationId xmlns:a16="http://schemas.microsoft.com/office/drawing/2014/main" id="{1818B466-4A2F-28C4-ADC5-906EC02DD99D}"/>
              </a:ext>
            </a:extLst>
          </p:cNvPr>
          <p:cNvSpPr/>
          <p:nvPr/>
        </p:nvSpPr>
        <p:spPr>
          <a:xfrm>
            <a:off x="824421" y="3856763"/>
            <a:ext cx="2676939" cy="2106716"/>
          </a:xfrm>
          <a:custGeom>
            <a:avLst/>
            <a:gdLst/>
            <a:ahLst/>
            <a:cxnLst/>
            <a:rect l="l" t="t" r="r" b="b"/>
            <a:pathLst>
              <a:path w="26864" h="23659" extrusionOk="0">
                <a:moveTo>
                  <a:pt x="6056" y="0"/>
                </a:moveTo>
                <a:cubicBezTo>
                  <a:pt x="5845" y="0"/>
                  <a:pt x="5616" y="35"/>
                  <a:pt x="5405" y="88"/>
                </a:cubicBezTo>
                <a:cubicBezTo>
                  <a:pt x="5299" y="141"/>
                  <a:pt x="5158" y="176"/>
                  <a:pt x="5053" y="229"/>
                </a:cubicBezTo>
                <a:cubicBezTo>
                  <a:pt x="5000" y="246"/>
                  <a:pt x="4982" y="246"/>
                  <a:pt x="4947" y="282"/>
                </a:cubicBezTo>
                <a:cubicBezTo>
                  <a:pt x="4806" y="317"/>
                  <a:pt x="4683" y="352"/>
                  <a:pt x="4542" y="352"/>
                </a:cubicBezTo>
                <a:lnTo>
                  <a:pt x="4190" y="352"/>
                </a:lnTo>
                <a:cubicBezTo>
                  <a:pt x="3838" y="352"/>
                  <a:pt x="3486" y="334"/>
                  <a:pt x="3116" y="317"/>
                </a:cubicBezTo>
                <a:lnTo>
                  <a:pt x="2888" y="317"/>
                </a:lnTo>
                <a:cubicBezTo>
                  <a:pt x="2764" y="317"/>
                  <a:pt x="2606" y="299"/>
                  <a:pt x="2483" y="299"/>
                </a:cubicBezTo>
                <a:lnTo>
                  <a:pt x="1163" y="299"/>
                </a:lnTo>
                <a:cubicBezTo>
                  <a:pt x="1127" y="299"/>
                  <a:pt x="1092" y="264"/>
                  <a:pt x="1074" y="264"/>
                </a:cubicBezTo>
                <a:lnTo>
                  <a:pt x="916" y="264"/>
                </a:lnTo>
                <a:cubicBezTo>
                  <a:pt x="775" y="264"/>
                  <a:pt x="652" y="264"/>
                  <a:pt x="494" y="246"/>
                </a:cubicBezTo>
                <a:lnTo>
                  <a:pt x="388" y="246"/>
                </a:lnTo>
                <a:cubicBezTo>
                  <a:pt x="335" y="246"/>
                  <a:pt x="300" y="229"/>
                  <a:pt x="230" y="229"/>
                </a:cubicBezTo>
                <a:cubicBezTo>
                  <a:pt x="212" y="229"/>
                  <a:pt x="212" y="229"/>
                  <a:pt x="194" y="264"/>
                </a:cubicBezTo>
                <a:cubicBezTo>
                  <a:pt x="159" y="352"/>
                  <a:pt x="142" y="423"/>
                  <a:pt x="159" y="511"/>
                </a:cubicBezTo>
                <a:lnTo>
                  <a:pt x="230" y="775"/>
                </a:lnTo>
                <a:cubicBezTo>
                  <a:pt x="230" y="827"/>
                  <a:pt x="247" y="845"/>
                  <a:pt x="247" y="863"/>
                </a:cubicBezTo>
                <a:lnTo>
                  <a:pt x="247" y="915"/>
                </a:lnTo>
                <a:cubicBezTo>
                  <a:pt x="247" y="968"/>
                  <a:pt x="282" y="1021"/>
                  <a:pt x="300" y="1074"/>
                </a:cubicBezTo>
                <a:cubicBezTo>
                  <a:pt x="300" y="1109"/>
                  <a:pt x="318" y="1127"/>
                  <a:pt x="318" y="1179"/>
                </a:cubicBezTo>
                <a:cubicBezTo>
                  <a:pt x="318" y="1197"/>
                  <a:pt x="335" y="1232"/>
                  <a:pt x="335" y="1267"/>
                </a:cubicBezTo>
                <a:cubicBezTo>
                  <a:pt x="406" y="1672"/>
                  <a:pt x="335" y="2112"/>
                  <a:pt x="282" y="2535"/>
                </a:cubicBezTo>
                <a:cubicBezTo>
                  <a:pt x="247" y="2693"/>
                  <a:pt x="212" y="2852"/>
                  <a:pt x="212" y="2993"/>
                </a:cubicBezTo>
                <a:lnTo>
                  <a:pt x="265" y="2993"/>
                </a:lnTo>
                <a:lnTo>
                  <a:pt x="265" y="3116"/>
                </a:lnTo>
                <a:cubicBezTo>
                  <a:pt x="265" y="3221"/>
                  <a:pt x="265" y="3362"/>
                  <a:pt x="282" y="3468"/>
                </a:cubicBezTo>
                <a:cubicBezTo>
                  <a:pt x="318" y="3714"/>
                  <a:pt x="546" y="3838"/>
                  <a:pt x="582" y="4066"/>
                </a:cubicBezTo>
                <a:cubicBezTo>
                  <a:pt x="634" y="4190"/>
                  <a:pt x="564" y="4295"/>
                  <a:pt x="634" y="4418"/>
                </a:cubicBezTo>
                <a:cubicBezTo>
                  <a:pt x="722" y="4542"/>
                  <a:pt x="881" y="4542"/>
                  <a:pt x="916" y="4771"/>
                </a:cubicBezTo>
                <a:lnTo>
                  <a:pt x="916" y="4911"/>
                </a:lnTo>
                <a:cubicBezTo>
                  <a:pt x="916" y="4964"/>
                  <a:pt x="898" y="4982"/>
                  <a:pt x="898" y="5035"/>
                </a:cubicBezTo>
                <a:cubicBezTo>
                  <a:pt x="846" y="5158"/>
                  <a:pt x="810" y="5299"/>
                  <a:pt x="898" y="5439"/>
                </a:cubicBezTo>
                <a:cubicBezTo>
                  <a:pt x="969" y="5527"/>
                  <a:pt x="1057" y="5598"/>
                  <a:pt x="1092" y="5686"/>
                </a:cubicBezTo>
                <a:cubicBezTo>
                  <a:pt x="1092" y="5703"/>
                  <a:pt x="1110" y="5756"/>
                  <a:pt x="1145" y="5774"/>
                </a:cubicBezTo>
                <a:cubicBezTo>
                  <a:pt x="1163" y="5827"/>
                  <a:pt x="1180" y="5862"/>
                  <a:pt x="1180" y="5915"/>
                </a:cubicBezTo>
                <a:cubicBezTo>
                  <a:pt x="1180" y="5932"/>
                  <a:pt x="1180" y="5950"/>
                  <a:pt x="1198" y="5950"/>
                </a:cubicBezTo>
                <a:lnTo>
                  <a:pt x="1198" y="5968"/>
                </a:lnTo>
                <a:cubicBezTo>
                  <a:pt x="1198" y="6020"/>
                  <a:pt x="1127" y="6091"/>
                  <a:pt x="1092" y="6126"/>
                </a:cubicBezTo>
                <a:cubicBezTo>
                  <a:pt x="1022" y="6196"/>
                  <a:pt x="969" y="6267"/>
                  <a:pt x="934" y="6302"/>
                </a:cubicBezTo>
                <a:cubicBezTo>
                  <a:pt x="846" y="6408"/>
                  <a:pt x="758" y="6496"/>
                  <a:pt x="670" y="6584"/>
                </a:cubicBezTo>
                <a:cubicBezTo>
                  <a:pt x="617" y="6654"/>
                  <a:pt x="546" y="6742"/>
                  <a:pt x="476" y="6813"/>
                </a:cubicBezTo>
                <a:lnTo>
                  <a:pt x="370" y="6918"/>
                </a:lnTo>
                <a:lnTo>
                  <a:pt x="300" y="6989"/>
                </a:lnTo>
                <a:cubicBezTo>
                  <a:pt x="177" y="7112"/>
                  <a:pt x="124" y="7165"/>
                  <a:pt x="265" y="7358"/>
                </a:cubicBezTo>
                <a:cubicBezTo>
                  <a:pt x="300" y="7429"/>
                  <a:pt x="388" y="7446"/>
                  <a:pt x="441" y="7517"/>
                </a:cubicBezTo>
                <a:cubicBezTo>
                  <a:pt x="476" y="7622"/>
                  <a:pt x="406" y="7816"/>
                  <a:pt x="388" y="7939"/>
                </a:cubicBezTo>
                <a:cubicBezTo>
                  <a:pt x="353" y="8203"/>
                  <a:pt x="300" y="8467"/>
                  <a:pt x="282" y="8731"/>
                </a:cubicBezTo>
                <a:cubicBezTo>
                  <a:pt x="282" y="8766"/>
                  <a:pt x="282" y="8784"/>
                  <a:pt x="265" y="8837"/>
                </a:cubicBezTo>
                <a:cubicBezTo>
                  <a:pt x="230" y="8943"/>
                  <a:pt x="212" y="9083"/>
                  <a:pt x="194" y="9189"/>
                </a:cubicBezTo>
                <a:cubicBezTo>
                  <a:pt x="142" y="9471"/>
                  <a:pt x="194" y="9735"/>
                  <a:pt x="177" y="10016"/>
                </a:cubicBezTo>
                <a:cubicBezTo>
                  <a:pt x="177" y="10140"/>
                  <a:pt x="106" y="10245"/>
                  <a:pt x="89" y="10351"/>
                </a:cubicBezTo>
                <a:cubicBezTo>
                  <a:pt x="89" y="10439"/>
                  <a:pt x="106" y="10544"/>
                  <a:pt x="177" y="10668"/>
                </a:cubicBezTo>
                <a:cubicBezTo>
                  <a:pt x="194" y="10703"/>
                  <a:pt x="212" y="10720"/>
                  <a:pt x="230" y="10773"/>
                </a:cubicBezTo>
                <a:cubicBezTo>
                  <a:pt x="265" y="10844"/>
                  <a:pt x="300" y="10879"/>
                  <a:pt x="318" y="10932"/>
                </a:cubicBezTo>
                <a:cubicBezTo>
                  <a:pt x="441" y="11073"/>
                  <a:pt x="582" y="11231"/>
                  <a:pt x="705" y="11389"/>
                </a:cubicBezTo>
                <a:cubicBezTo>
                  <a:pt x="881" y="11724"/>
                  <a:pt x="740" y="12182"/>
                  <a:pt x="828" y="12534"/>
                </a:cubicBezTo>
                <a:lnTo>
                  <a:pt x="828" y="12604"/>
                </a:lnTo>
                <a:cubicBezTo>
                  <a:pt x="828" y="12639"/>
                  <a:pt x="828" y="12657"/>
                  <a:pt x="846" y="12710"/>
                </a:cubicBezTo>
                <a:cubicBezTo>
                  <a:pt x="881" y="12903"/>
                  <a:pt x="881" y="13132"/>
                  <a:pt x="881" y="13326"/>
                </a:cubicBezTo>
                <a:cubicBezTo>
                  <a:pt x="881" y="13431"/>
                  <a:pt x="916" y="13537"/>
                  <a:pt x="916" y="13625"/>
                </a:cubicBezTo>
                <a:cubicBezTo>
                  <a:pt x="934" y="13801"/>
                  <a:pt x="810" y="13854"/>
                  <a:pt x="634" y="14012"/>
                </a:cubicBezTo>
                <a:cubicBezTo>
                  <a:pt x="529" y="14100"/>
                  <a:pt x="388" y="14188"/>
                  <a:pt x="318" y="14312"/>
                </a:cubicBezTo>
                <a:cubicBezTo>
                  <a:pt x="282" y="14400"/>
                  <a:pt x="282" y="14470"/>
                  <a:pt x="282" y="14540"/>
                </a:cubicBezTo>
                <a:cubicBezTo>
                  <a:pt x="282" y="14576"/>
                  <a:pt x="300" y="14593"/>
                  <a:pt x="300" y="14646"/>
                </a:cubicBezTo>
                <a:cubicBezTo>
                  <a:pt x="318" y="14681"/>
                  <a:pt x="318" y="14734"/>
                  <a:pt x="318" y="14769"/>
                </a:cubicBezTo>
                <a:cubicBezTo>
                  <a:pt x="370" y="15068"/>
                  <a:pt x="247" y="15368"/>
                  <a:pt x="247" y="15649"/>
                </a:cubicBezTo>
                <a:cubicBezTo>
                  <a:pt x="247" y="15878"/>
                  <a:pt x="159" y="15984"/>
                  <a:pt x="159" y="16230"/>
                </a:cubicBezTo>
                <a:lnTo>
                  <a:pt x="159" y="16477"/>
                </a:lnTo>
                <a:lnTo>
                  <a:pt x="159" y="16582"/>
                </a:lnTo>
                <a:cubicBezTo>
                  <a:pt x="159" y="16670"/>
                  <a:pt x="142" y="16758"/>
                  <a:pt x="124" y="16846"/>
                </a:cubicBezTo>
                <a:cubicBezTo>
                  <a:pt x="89" y="16970"/>
                  <a:pt x="1" y="17040"/>
                  <a:pt x="18" y="17198"/>
                </a:cubicBezTo>
                <a:cubicBezTo>
                  <a:pt x="54" y="17445"/>
                  <a:pt x="370" y="17533"/>
                  <a:pt x="476" y="17709"/>
                </a:cubicBezTo>
                <a:cubicBezTo>
                  <a:pt x="582" y="17885"/>
                  <a:pt x="546" y="18184"/>
                  <a:pt x="564" y="18413"/>
                </a:cubicBezTo>
                <a:lnTo>
                  <a:pt x="546" y="18413"/>
                </a:lnTo>
                <a:lnTo>
                  <a:pt x="546" y="18448"/>
                </a:lnTo>
                <a:lnTo>
                  <a:pt x="546" y="18519"/>
                </a:lnTo>
                <a:lnTo>
                  <a:pt x="564" y="18519"/>
                </a:lnTo>
                <a:cubicBezTo>
                  <a:pt x="599" y="18818"/>
                  <a:pt x="599" y="19064"/>
                  <a:pt x="687" y="19381"/>
                </a:cubicBezTo>
                <a:cubicBezTo>
                  <a:pt x="775" y="19610"/>
                  <a:pt x="758" y="19821"/>
                  <a:pt x="758" y="20085"/>
                </a:cubicBezTo>
                <a:cubicBezTo>
                  <a:pt x="758" y="20138"/>
                  <a:pt x="775" y="20261"/>
                  <a:pt x="775" y="20349"/>
                </a:cubicBezTo>
                <a:lnTo>
                  <a:pt x="775" y="20367"/>
                </a:lnTo>
                <a:lnTo>
                  <a:pt x="775" y="20455"/>
                </a:lnTo>
                <a:lnTo>
                  <a:pt x="775" y="20473"/>
                </a:lnTo>
                <a:cubicBezTo>
                  <a:pt x="740" y="20631"/>
                  <a:pt x="722" y="20543"/>
                  <a:pt x="599" y="20649"/>
                </a:cubicBezTo>
                <a:cubicBezTo>
                  <a:pt x="458" y="20807"/>
                  <a:pt x="370" y="21142"/>
                  <a:pt x="282" y="21335"/>
                </a:cubicBezTo>
                <a:cubicBezTo>
                  <a:pt x="142" y="21617"/>
                  <a:pt x="106" y="21951"/>
                  <a:pt x="71" y="22286"/>
                </a:cubicBezTo>
                <a:lnTo>
                  <a:pt x="71" y="22391"/>
                </a:lnTo>
                <a:cubicBezTo>
                  <a:pt x="71" y="22691"/>
                  <a:pt x="106" y="23008"/>
                  <a:pt x="106" y="23289"/>
                </a:cubicBezTo>
                <a:cubicBezTo>
                  <a:pt x="282" y="23360"/>
                  <a:pt x="494" y="23377"/>
                  <a:pt x="722" y="23377"/>
                </a:cubicBezTo>
                <a:lnTo>
                  <a:pt x="1215" y="23377"/>
                </a:lnTo>
                <a:cubicBezTo>
                  <a:pt x="1339" y="23377"/>
                  <a:pt x="1444" y="23377"/>
                  <a:pt x="1550" y="23395"/>
                </a:cubicBezTo>
                <a:cubicBezTo>
                  <a:pt x="1796" y="23448"/>
                  <a:pt x="1990" y="23465"/>
                  <a:pt x="2236" y="23465"/>
                </a:cubicBezTo>
                <a:lnTo>
                  <a:pt x="2254" y="23465"/>
                </a:lnTo>
                <a:cubicBezTo>
                  <a:pt x="2536" y="23465"/>
                  <a:pt x="2800" y="23430"/>
                  <a:pt x="3064" y="23395"/>
                </a:cubicBezTo>
                <a:lnTo>
                  <a:pt x="3187" y="23395"/>
                </a:lnTo>
                <a:cubicBezTo>
                  <a:pt x="3275" y="23395"/>
                  <a:pt x="3381" y="23377"/>
                  <a:pt x="3486" y="23377"/>
                </a:cubicBezTo>
                <a:lnTo>
                  <a:pt x="3504" y="23377"/>
                </a:lnTo>
                <a:cubicBezTo>
                  <a:pt x="4120" y="23377"/>
                  <a:pt x="4718" y="23307"/>
                  <a:pt x="5334" y="23289"/>
                </a:cubicBezTo>
                <a:cubicBezTo>
                  <a:pt x="5599" y="23289"/>
                  <a:pt x="5880" y="23272"/>
                  <a:pt x="6144" y="23254"/>
                </a:cubicBezTo>
                <a:cubicBezTo>
                  <a:pt x="6267" y="23219"/>
                  <a:pt x="6408" y="23201"/>
                  <a:pt x="6567" y="23201"/>
                </a:cubicBezTo>
                <a:lnTo>
                  <a:pt x="6672" y="23201"/>
                </a:lnTo>
                <a:cubicBezTo>
                  <a:pt x="6796" y="23219"/>
                  <a:pt x="6901" y="23289"/>
                  <a:pt x="7024" y="23342"/>
                </a:cubicBezTo>
                <a:cubicBezTo>
                  <a:pt x="7060" y="23342"/>
                  <a:pt x="7077" y="23360"/>
                  <a:pt x="7112" y="23360"/>
                </a:cubicBezTo>
                <a:cubicBezTo>
                  <a:pt x="7236" y="23377"/>
                  <a:pt x="7341" y="23377"/>
                  <a:pt x="7464" y="23377"/>
                </a:cubicBezTo>
                <a:cubicBezTo>
                  <a:pt x="7676" y="23377"/>
                  <a:pt x="7887" y="23360"/>
                  <a:pt x="8081" y="23342"/>
                </a:cubicBezTo>
                <a:cubicBezTo>
                  <a:pt x="8292" y="23307"/>
                  <a:pt x="8503" y="23289"/>
                  <a:pt x="8697" y="23289"/>
                </a:cubicBezTo>
                <a:lnTo>
                  <a:pt x="8855" y="23289"/>
                </a:lnTo>
                <a:cubicBezTo>
                  <a:pt x="8908" y="23289"/>
                  <a:pt x="8926" y="23307"/>
                  <a:pt x="8961" y="23307"/>
                </a:cubicBezTo>
                <a:cubicBezTo>
                  <a:pt x="9049" y="23342"/>
                  <a:pt x="9119" y="23377"/>
                  <a:pt x="9225" y="23377"/>
                </a:cubicBezTo>
                <a:lnTo>
                  <a:pt x="11566" y="23377"/>
                </a:lnTo>
                <a:cubicBezTo>
                  <a:pt x="11742" y="23360"/>
                  <a:pt x="11830" y="23272"/>
                  <a:pt x="11953" y="23219"/>
                </a:cubicBezTo>
                <a:cubicBezTo>
                  <a:pt x="12200" y="23131"/>
                  <a:pt x="12446" y="23113"/>
                  <a:pt x="12693" y="23113"/>
                </a:cubicBezTo>
                <a:lnTo>
                  <a:pt x="13186" y="23113"/>
                </a:lnTo>
                <a:cubicBezTo>
                  <a:pt x="13344" y="23254"/>
                  <a:pt x="13485" y="23272"/>
                  <a:pt x="13678" y="23307"/>
                </a:cubicBezTo>
                <a:cubicBezTo>
                  <a:pt x="13978" y="23360"/>
                  <a:pt x="14312" y="23377"/>
                  <a:pt x="14629" y="23448"/>
                </a:cubicBezTo>
                <a:lnTo>
                  <a:pt x="14629" y="23465"/>
                </a:lnTo>
                <a:cubicBezTo>
                  <a:pt x="14664" y="23465"/>
                  <a:pt x="14682" y="23483"/>
                  <a:pt x="14735" y="23483"/>
                </a:cubicBezTo>
                <a:cubicBezTo>
                  <a:pt x="14858" y="23518"/>
                  <a:pt x="14999" y="23518"/>
                  <a:pt x="15122" y="23518"/>
                </a:cubicBezTo>
                <a:cubicBezTo>
                  <a:pt x="15509" y="23518"/>
                  <a:pt x="15861" y="23448"/>
                  <a:pt x="16178" y="23307"/>
                </a:cubicBezTo>
                <a:cubicBezTo>
                  <a:pt x="16301" y="23272"/>
                  <a:pt x="16425" y="23254"/>
                  <a:pt x="16565" y="23219"/>
                </a:cubicBezTo>
                <a:lnTo>
                  <a:pt x="16794" y="23219"/>
                </a:lnTo>
                <a:cubicBezTo>
                  <a:pt x="16970" y="23219"/>
                  <a:pt x="17146" y="23254"/>
                  <a:pt x="17322" y="23254"/>
                </a:cubicBezTo>
                <a:lnTo>
                  <a:pt x="17358" y="23254"/>
                </a:lnTo>
                <a:cubicBezTo>
                  <a:pt x="17727" y="23254"/>
                  <a:pt x="18097" y="23201"/>
                  <a:pt x="18467" y="23184"/>
                </a:cubicBezTo>
                <a:lnTo>
                  <a:pt x="18590" y="23184"/>
                </a:lnTo>
                <a:cubicBezTo>
                  <a:pt x="18678" y="23184"/>
                  <a:pt x="18783" y="23166"/>
                  <a:pt x="18871" y="23166"/>
                </a:cubicBezTo>
                <a:cubicBezTo>
                  <a:pt x="19347" y="23113"/>
                  <a:pt x="19875" y="23078"/>
                  <a:pt x="20385" y="23078"/>
                </a:cubicBezTo>
                <a:lnTo>
                  <a:pt x="20561" y="23078"/>
                </a:lnTo>
                <a:cubicBezTo>
                  <a:pt x="20966" y="23078"/>
                  <a:pt x="21336" y="23096"/>
                  <a:pt x="21706" y="23184"/>
                </a:cubicBezTo>
                <a:cubicBezTo>
                  <a:pt x="21899" y="23219"/>
                  <a:pt x="22128" y="23219"/>
                  <a:pt x="22322" y="23272"/>
                </a:cubicBezTo>
                <a:cubicBezTo>
                  <a:pt x="22374" y="23272"/>
                  <a:pt x="22392" y="23272"/>
                  <a:pt x="22427" y="23289"/>
                </a:cubicBezTo>
                <a:cubicBezTo>
                  <a:pt x="22498" y="23289"/>
                  <a:pt x="22568" y="23307"/>
                  <a:pt x="22639" y="23307"/>
                </a:cubicBezTo>
                <a:cubicBezTo>
                  <a:pt x="22744" y="23307"/>
                  <a:pt x="22850" y="23307"/>
                  <a:pt x="22955" y="23289"/>
                </a:cubicBezTo>
                <a:cubicBezTo>
                  <a:pt x="23079" y="23272"/>
                  <a:pt x="23202" y="23254"/>
                  <a:pt x="23307" y="23219"/>
                </a:cubicBezTo>
                <a:cubicBezTo>
                  <a:pt x="23395" y="23254"/>
                  <a:pt x="23466" y="23272"/>
                  <a:pt x="23536" y="23289"/>
                </a:cubicBezTo>
                <a:cubicBezTo>
                  <a:pt x="23712" y="23307"/>
                  <a:pt x="23871" y="23307"/>
                  <a:pt x="24047" y="23342"/>
                </a:cubicBezTo>
                <a:cubicBezTo>
                  <a:pt x="24100" y="23342"/>
                  <a:pt x="24170" y="23360"/>
                  <a:pt x="24240" y="23360"/>
                </a:cubicBezTo>
                <a:cubicBezTo>
                  <a:pt x="24258" y="23360"/>
                  <a:pt x="24311" y="23360"/>
                  <a:pt x="24328" y="23377"/>
                </a:cubicBezTo>
                <a:cubicBezTo>
                  <a:pt x="24522" y="23395"/>
                  <a:pt x="24698" y="23465"/>
                  <a:pt x="24874" y="23553"/>
                </a:cubicBezTo>
                <a:cubicBezTo>
                  <a:pt x="25068" y="23641"/>
                  <a:pt x="25244" y="23659"/>
                  <a:pt x="25455" y="23659"/>
                </a:cubicBezTo>
                <a:lnTo>
                  <a:pt x="26212" y="23659"/>
                </a:lnTo>
                <a:cubicBezTo>
                  <a:pt x="26265" y="23659"/>
                  <a:pt x="26282" y="23659"/>
                  <a:pt x="26335" y="23641"/>
                </a:cubicBezTo>
                <a:lnTo>
                  <a:pt x="26458" y="23571"/>
                </a:lnTo>
                <a:cubicBezTo>
                  <a:pt x="26476" y="23272"/>
                  <a:pt x="26423" y="22937"/>
                  <a:pt x="26353" y="22656"/>
                </a:cubicBezTo>
                <a:cubicBezTo>
                  <a:pt x="26353" y="22603"/>
                  <a:pt x="26335" y="22567"/>
                  <a:pt x="26335" y="22515"/>
                </a:cubicBezTo>
                <a:cubicBezTo>
                  <a:pt x="26335" y="22479"/>
                  <a:pt x="26335" y="22462"/>
                  <a:pt x="26300" y="22409"/>
                </a:cubicBezTo>
                <a:lnTo>
                  <a:pt x="26300" y="22251"/>
                </a:lnTo>
                <a:cubicBezTo>
                  <a:pt x="26300" y="22163"/>
                  <a:pt x="26300" y="22075"/>
                  <a:pt x="26335" y="21987"/>
                </a:cubicBezTo>
                <a:cubicBezTo>
                  <a:pt x="26335" y="21934"/>
                  <a:pt x="26353" y="21863"/>
                  <a:pt x="26353" y="21775"/>
                </a:cubicBezTo>
                <a:cubicBezTo>
                  <a:pt x="26388" y="21423"/>
                  <a:pt x="26476" y="21089"/>
                  <a:pt x="26458" y="20737"/>
                </a:cubicBezTo>
                <a:cubicBezTo>
                  <a:pt x="26458" y="20702"/>
                  <a:pt x="26441" y="20649"/>
                  <a:pt x="26441" y="20614"/>
                </a:cubicBezTo>
                <a:cubicBezTo>
                  <a:pt x="26441" y="20561"/>
                  <a:pt x="26423" y="20543"/>
                  <a:pt x="26423" y="20490"/>
                </a:cubicBezTo>
                <a:cubicBezTo>
                  <a:pt x="26388" y="20437"/>
                  <a:pt x="26353" y="20367"/>
                  <a:pt x="26335" y="20297"/>
                </a:cubicBezTo>
                <a:cubicBezTo>
                  <a:pt x="26282" y="20226"/>
                  <a:pt x="26265" y="20173"/>
                  <a:pt x="26212" y="20085"/>
                </a:cubicBezTo>
                <a:cubicBezTo>
                  <a:pt x="26212" y="20050"/>
                  <a:pt x="26212" y="20050"/>
                  <a:pt x="26194" y="20033"/>
                </a:cubicBezTo>
                <a:cubicBezTo>
                  <a:pt x="26089" y="19821"/>
                  <a:pt x="26089" y="19593"/>
                  <a:pt x="26124" y="19346"/>
                </a:cubicBezTo>
                <a:cubicBezTo>
                  <a:pt x="26159" y="19293"/>
                  <a:pt x="26177" y="19205"/>
                  <a:pt x="26212" y="19135"/>
                </a:cubicBezTo>
                <a:cubicBezTo>
                  <a:pt x="26265" y="19047"/>
                  <a:pt x="26282" y="18959"/>
                  <a:pt x="26300" y="18871"/>
                </a:cubicBezTo>
                <a:lnTo>
                  <a:pt x="26300" y="18818"/>
                </a:lnTo>
                <a:cubicBezTo>
                  <a:pt x="26300" y="18783"/>
                  <a:pt x="26300" y="18712"/>
                  <a:pt x="26282" y="18660"/>
                </a:cubicBezTo>
                <a:cubicBezTo>
                  <a:pt x="26282" y="18624"/>
                  <a:pt x="26265" y="18607"/>
                  <a:pt x="26265" y="18554"/>
                </a:cubicBezTo>
                <a:lnTo>
                  <a:pt x="26318" y="18554"/>
                </a:lnTo>
                <a:cubicBezTo>
                  <a:pt x="26318" y="18536"/>
                  <a:pt x="26282" y="18484"/>
                  <a:pt x="26282" y="18466"/>
                </a:cubicBezTo>
                <a:cubicBezTo>
                  <a:pt x="26265" y="18378"/>
                  <a:pt x="26230" y="18290"/>
                  <a:pt x="26194" y="18202"/>
                </a:cubicBezTo>
                <a:cubicBezTo>
                  <a:pt x="26159" y="18026"/>
                  <a:pt x="26194" y="17850"/>
                  <a:pt x="26159" y="17674"/>
                </a:cubicBezTo>
                <a:cubicBezTo>
                  <a:pt x="26089" y="17375"/>
                  <a:pt x="26018" y="17040"/>
                  <a:pt x="26001" y="16723"/>
                </a:cubicBezTo>
                <a:lnTo>
                  <a:pt x="26001" y="16618"/>
                </a:lnTo>
                <a:lnTo>
                  <a:pt x="26001" y="16600"/>
                </a:lnTo>
                <a:cubicBezTo>
                  <a:pt x="26001" y="16318"/>
                  <a:pt x="26001" y="16054"/>
                  <a:pt x="26089" y="15755"/>
                </a:cubicBezTo>
                <a:cubicBezTo>
                  <a:pt x="26142" y="15614"/>
                  <a:pt x="26194" y="15456"/>
                  <a:pt x="26265" y="15315"/>
                </a:cubicBezTo>
                <a:lnTo>
                  <a:pt x="26265" y="15262"/>
                </a:lnTo>
                <a:cubicBezTo>
                  <a:pt x="26300" y="15174"/>
                  <a:pt x="26335" y="15104"/>
                  <a:pt x="26370" y="15033"/>
                </a:cubicBezTo>
                <a:cubicBezTo>
                  <a:pt x="26406" y="14998"/>
                  <a:pt x="26423" y="14945"/>
                  <a:pt x="26423" y="14928"/>
                </a:cubicBezTo>
                <a:cubicBezTo>
                  <a:pt x="26441" y="14875"/>
                  <a:pt x="26458" y="14822"/>
                  <a:pt x="26494" y="14752"/>
                </a:cubicBezTo>
                <a:cubicBezTo>
                  <a:pt x="26511" y="14716"/>
                  <a:pt x="26529" y="14681"/>
                  <a:pt x="26529" y="14646"/>
                </a:cubicBezTo>
                <a:cubicBezTo>
                  <a:pt x="26687" y="14312"/>
                  <a:pt x="26863" y="13924"/>
                  <a:pt x="26793" y="13590"/>
                </a:cubicBezTo>
                <a:cubicBezTo>
                  <a:pt x="26740" y="13326"/>
                  <a:pt x="26722" y="13079"/>
                  <a:pt x="26687" y="12815"/>
                </a:cubicBezTo>
                <a:cubicBezTo>
                  <a:pt x="26687" y="12780"/>
                  <a:pt x="26652" y="12745"/>
                  <a:pt x="26652" y="12710"/>
                </a:cubicBezTo>
                <a:cubicBezTo>
                  <a:pt x="26652" y="12657"/>
                  <a:pt x="26634" y="12622"/>
                  <a:pt x="26634" y="12551"/>
                </a:cubicBezTo>
                <a:cubicBezTo>
                  <a:pt x="26564" y="12252"/>
                  <a:pt x="26476" y="11988"/>
                  <a:pt x="26476" y="11671"/>
                </a:cubicBezTo>
                <a:cubicBezTo>
                  <a:pt x="26476" y="11460"/>
                  <a:pt x="26388" y="11231"/>
                  <a:pt x="26353" y="11020"/>
                </a:cubicBezTo>
                <a:cubicBezTo>
                  <a:pt x="26353" y="10967"/>
                  <a:pt x="26335" y="10932"/>
                  <a:pt x="26335" y="10879"/>
                </a:cubicBezTo>
                <a:lnTo>
                  <a:pt x="26335" y="10773"/>
                </a:lnTo>
                <a:lnTo>
                  <a:pt x="26265" y="10773"/>
                </a:lnTo>
                <a:lnTo>
                  <a:pt x="26265" y="9611"/>
                </a:lnTo>
                <a:cubicBezTo>
                  <a:pt x="26247" y="9523"/>
                  <a:pt x="26247" y="9435"/>
                  <a:pt x="26247" y="9347"/>
                </a:cubicBezTo>
                <a:lnTo>
                  <a:pt x="26247" y="8943"/>
                </a:lnTo>
                <a:lnTo>
                  <a:pt x="26247" y="8837"/>
                </a:lnTo>
                <a:lnTo>
                  <a:pt x="26247" y="8678"/>
                </a:lnTo>
                <a:cubicBezTo>
                  <a:pt x="26247" y="8573"/>
                  <a:pt x="26212" y="8485"/>
                  <a:pt x="26177" y="8414"/>
                </a:cubicBezTo>
                <a:cubicBezTo>
                  <a:pt x="26089" y="7886"/>
                  <a:pt x="26159" y="7358"/>
                  <a:pt x="26247" y="6830"/>
                </a:cubicBezTo>
                <a:cubicBezTo>
                  <a:pt x="26265" y="6672"/>
                  <a:pt x="26300" y="6513"/>
                  <a:pt x="26353" y="6372"/>
                </a:cubicBezTo>
                <a:cubicBezTo>
                  <a:pt x="26353" y="6337"/>
                  <a:pt x="26370" y="6302"/>
                  <a:pt x="26370" y="6284"/>
                </a:cubicBezTo>
                <a:cubicBezTo>
                  <a:pt x="26511" y="5809"/>
                  <a:pt x="26617" y="5492"/>
                  <a:pt x="26634" y="5070"/>
                </a:cubicBezTo>
                <a:lnTo>
                  <a:pt x="26634" y="5017"/>
                </a:lnTo>
                <a:lnTo>
                  <a:pt x="26634" y="4964"/>
                </a:lnTo>
                <a:lnTo>
                  <a:pt x="26634" y="4876"/>
                </a:lnTo>
                <a:lnTo>
                  <a:pt x="26634" y="3732"/>
                </a:lnTo>
                <a:cubicBezTo>
                  <a:pt x="26634" y="3292"/>
                  <a:pt x="26705" y="2852"/>
                  <a:pt x="26722" y="2376"/>
                </a:cubicBezTo>
                <a:cubicBezTo>
                  <a:pt x="26722" y="2007"/>
                  <a:pt x="26652" y="1637"/>
                  <a:pt x="26634" y="1267"/>
                </a:cubicBezTo>
                <a:lnTo>
                  <a:pt x="26634" y="1197"/>
                </a:lnTo>
                <a:lnTo>
                  <a:pt x="26634" y="1179"/>
                </a:lnTo>
                <a:lnTo>
                  <a:pt x="26634" y="1091"/>
                </a:lnTo>
                <a:cubicBezTo>
                  <a:pt x="26634" y="951"/>
                  <a:pt x="26652" y="827"/>
                  <a:pt x="26617" y="687"/>
                </a:cubicBezTo>
                <a:cubicBezTo>
                  <a:pt x="26564" y="493"/>
                  <a:pt x="26546" y="334"/>
                  <a:pt x="26546" y="123"/>
                </a:cubicBezTo>
                <a:lnTo>
                  <a:pt x="26458" y="211"/>
                </a:lnTo>
                <a:cubicBezTo>
                  <a:pt x="26423" y="246"/>
                  <a:pt x="26388" y="299"/>
                  <a:pt x="26370" y="299"/>
                </a:cubicBezTo>
                <a:cubicBezTo>
                  <a:pt x="26353" y="299"/>
                  <a:pt x="26353" y="299"/>
                  <a:pt x="26335" y="264"/>
                </a:cubicBezTo>
                <a:cubicBezTo>
                  <a:pt x="26282" y="246"/>
                  <a:pt x="26265" y="246"/>
                  <a:pt x="26212" y="246"/>
                </a:cubicBezTo>
                <a:lnTo>
                  <a:pt x="26159" y="246"/>
                </a:lnTo>
                <a:cubicBezTo>
                  <a:pt x="26018" y="246"/>
                  <a:pt x="25913" y="264"/>
                  <a:pt x="25807" y="264"/>
                </a:cubicBezTo>
                <a:lnTo>
                  <a:pt x="25754" y="264"/>
                </a:lnTo>
                <a:cubicBezTo>
                  <a:pt x="25473" y="264"/>
                  <a:pt x="25226" y="246"/>
                  <a:pt x="24945" y="211"/>
                </a:cubicBezTo>
                <a:lnTo>
                  <a:pt x="24804" y="211"/>
                </a:lnTo>
                <a:cubicBezTo>
                  <a:pt x="24663" y="211"/>
                  <a:pt x="24522" y="229"/>
                  <a:pt x="24399" y="246"/>
                </a:cubicBezTo>
                <a:cubicBezTo>
                  <a:pt x="24346" y="246"/>
                  <a:pt x="24328" y="246"/>
                  <a:pt x="24276" y="282"/>
                </a:cubicBezTo>
                <a:lnTo>
                  <a:pt x="22744" y="282"/>
                </a:lnTo>
                <a:cubicBezTo>
                  <a:pt x="22656" y="282"/>
                  <a:pt x="22550" y="282"/>
                  <a:pt x="22462" y="299"/>
                </a:cubicBezTo>
                <a:cubicBezTo>
                  <a:pt x="22410" y="299"/>
                  <a:pt x="22392" y="317"/>
                  <a:pt x="22339" y="317"/>
                </a:cubicBezTo>
                <a:cubicBezTo>
                  <a:pt x="22058" y="370"/>
                  <a:pt x="21794" y="458"/>
                  <a:pt x="21494" y="511"/>
                </a:cubicBezTo>
                <a:cubicBezTo>
                  <a:pt x="21371" y="546"/>
                  <a:pt x="21283" y="546"/>
                  <a:pt x="21195" y="546"/>
                </a:cubicBezTo>
                <a:cubicBezTo>
                  <a:pt x="20966" y="546"/>
                  <a:pt x="20737" y="493"/>
                  <a:pt x="20526" y="475"/>
                </a:cubicBezTo>
                <a:lnTo>
                  <a:pt x="20526" y="458"/>
                </a:lnTo>
                <a:cubicBezTo>
                  <a:pt x="20473" y="458"/>
                  <a:pt x="20456" y="458"/>
                  <a:pt x="20403" y="423"/>
                </a:cubicBezTo>
                <a:lnTo>
                  <a:pt x="20262" y="423"/>
                </a:lnTo>
                <a:cubicBezTo>
                  <a:pt x="20104" y="423"/>
                  <a:pt x="19945" y="405"/>
                  <a:pt x="19787" y="405"/>
                </a:cubicBezTo>
                <a:cubicBezTo>
                  <a:pt x="19699" y="405"/>
                  <a:pt x="19611" y="405"/>
                  <a:pt x="19523" y="423"/>
                </a:cubicBezTo>
                <a:cubicBezTo>
                  <a:pt x="19329" y="458"/>
                  <a:pt x="19153" y="511"/>
                  <a:pt x="18959" y="511"/>
                </a:cubicBezTo>
                <a:lnTo>
                  <a:pt x="18907" y="511"/>
                </a:lnTo>
                <a:cubicBezTo>
                  <a:pt x="18801" y="511"/>
                  <a:pt x="18713" y="511"/>
                  <a:pt x="18607" y="493"/>
                </a:cubicBezTo>
                <a:cubicBezTo>
                  <a:pt x="18555" y="493"/>
                  <a:pt x="18537" y="475"/>
                  <a:pt x="18502" y="475"/>
                </a:cubicBezTo>
                <a:cubicBezTo>
                  <a:pt x="18379" y="440"/>
                  <a:pt x="18273" y="405"/>
                  <a:pt x="18185" y="352"/>
                </a:cubicBezTo>
                <a:cubicBezTo>
                  <a:pt x="18097" y="317"/>
                  <a:pt x="18097" y="282"/>
                  <a:pt x="18009" y="246"/>
                </a:cubicBezTo>
                <a:lnTo>
                  <a:pt x="17938" y="246"/>
                </a:lnTo>
                <a:cubicBezTo>
                  <a:pt x="17815" y="246"/>
                  <a:pt x="17586" y="334"/>
                  <a:pt x="17481" y="352"/>
                </a:cubicBezTo>
                <a:cubicBezTo>
                  <a:pt x="17217" y="423"/>
                  <a:pt x="16953" y="475"/>
                  <a:pt x="16671" y="493"/>
                </a:cubicBezTo>
                <a:lnTo>
                  <a:pt x="16530" y="493"/>
                </a:lnTo>
                <a:cubicBezTo>
                  <a:pt x="16354" y="493"/>
                  <a:pt x="16213" y="511"/>
                  <a:pt x="16037" y="511"/>
                </a:cubicBezTo>
                <a:cubicBezTo>
                  <a:pt x="15632" y="511"/>
                  <a:pt x="15245" y="493"/>
                  <a:pt x="14893" y="405"/>
                </a:cubicBezTo>
                <a:cubicBezTo>
                  <a:pt x="14823" y="387"/>
                  <a:pt x="14770" y="387"/>
                  <a:pt x="14735" y="352"/>
                </a:cubicBezTo>
                <a:cubicBezTo>
                  <a:pt x="14682" y="352"/>
                  <a:pt x="14664" y="334"/>
                  <a:pt x="14629" y="334"/>
                </a:cubicBezTo>
                <a:lnTo>
                  <a:pt x="13344" y="334"/>
                </a:lnTo>
                <a:cubicBezTo>
                  <a:pt x="13238" y="334"/>
                  <a:pt x="13150" y="334"/>
                  <a:pt x="13062" y="317"/>
                </a:cubicBezTo>
                <a:cubicBezTo>
                  <a:pt x="12974" y="299"/>
                  <a:pt x="12904" y="246"/>
                  <a:pt x="12833" y="176"/>
                </a:cubicBezTo>
                <a:lnTo>
                  <a:pt x="12798" y="176"/>
                </a:lnTo>
                <a:cubicBezTo>
                  <a:pt x="12745" y="176"/>
                  <a:pt x="12728" y="158"/>
                  <a:pt x="12693" y="158"/>
                </a:cubicBezTo>
                <a:lnTo>
                  <a:pt x="12622" y="158"/>
                </a:lnTo>
                <a:cubicBezTo>
                  <a:pt x="12393" y="158"/>
                  <a:pt x="12200" y="229"/>
                  <a:pt x="12006" y="264"/>
                </a:cubicBezTo>
                <a:cubicBezTo>
                  <a:pt x="12006" y="299"/>
                  <a:pt x="11918" y="317"/>
                  <a:pt x="11918" y="334"/>
                </a:cubicBezTo>
                <a:cubicBezTo>
                  <a:pt x="11777" y="334"/>
                  <a:pt x="11320" y="352"/>
                  <a:pt x="10862" y="387"/>
                </a:cubicBezTo>
                <a:lnTo>
                  <a:pt x="10756" y="387"/>
                </a:lnTo>
                <a:cubicBezTo>
                  <a:pt x="10175" y="423"/>
                  <a:pt x="9612" y="475"/>
                  <a:pt x="9630" y="599"/>
                </a:cubicBezTo>
                <a:cubicBezTo>
                  <a:pt x="9577" y="616"/>
                  <a:pt x="9524" y="616"/>
                  <a:pt x="9454" y="616"/>
                </a:cubicBezTo>
                <a:cubicBezTo>
                  <a:pt x="9278" y="616"/>
                  <a:pt x="9084" y="563"/>
                  <a:pt x="8926" y="528"/>
                </a:cubicBezTo>
                <a:lnTo>
                  <a:pt x="8820" y="528"/>
                </a:lnTo>
                <a:cubicBezTo>
                  <a:pt x="8204" y="440"/>
                  <a:pt x="7605" y="229"/>
                  <a:pt x="6989" y="123"/>
                </a:cubicBezTo>
                <a:cubicBezTo>
                  <a:pt x="6936" y="123"/>
                  <a:pt x="6919" y="88"/>
                  <a:pt x="6884" y="88"/>
                </a:cubicBezTo>
                <a:cubicBezTo>
                  <a:pt x="6620" y="53"/>
                  <a:pt x="6320" y="0"/>
                  <a:pt x="6056" y="0"/>
                </a:cubicBezTo>
                <a:close/>
              </a:path>
            </a:pathLst>
          </a:custGeom>
          <a:solidFill>
            <a:srgbClr val="FEE0BE"/>
          </a:solidFill>
          <a:ln w="38100" cap="flat" cmpd="sng">
            <a:solidFill>
              <a:srgbClr val="FFFFFF"/>
            </a:solidFill>
            <a:prstDash val="solid"/>
            <a:round/>
            <a:headEnd type="none" w="sm" len="sm"/>
            <a:tailEnd type="none" w="sm" len="sm"/>
          </a:ln>
          <a:effectLst>
            <a:outerShdw blurRad="57150" dist="19050" dir="5400000" algn="bl" rotWithShape="0">
              <a:srgbClr val="3F3225">
                <a:alpha val="35000"/>
              </a:srgbClr>
            </a:outerShdw>
          </a:effectLst>
        </p:spPr>
        <p:txBody>
          <a:bodyPr spcFirstLastPara="1" wrap="square" lIns="121900" tIns="121900" rIns="121900" bIns="121900" anchor="ctr" anchorCtr="0">
            <a:noAutofit/>
          </a:bodyPr>
          <a:lstStyle/>
          <a:p>
            <a:pPr algn="ctr"/>
            <a:r>
              <a:rPr lang="vi-VN" sz="3200" b="1" dirty="0">
                <a:latin typeface="#9Slide03 AmpleSoft" panose="02000000000000000000" pitchFamily="2" charset="0"/>
              </a:rPr>
              <a:t>Tôi </a:t>
            </a:r>
            <a:r>
              <a:rPr lang="vi-VN" sz="3200" b="1" dirty="0">
                <a:solidFill>
                  <a:srgbClr val="FF0000"/>
                </a:solidFill>
                <a:latin typeface="#9Slide03 AmpleSoft" panose="02000000000000000000" pitchFamily="2" charset="0"/>
              </a:rPr>
              <a:t>đã</a:t>
            </a:r>
            <a:r>
              <a:rPr lang="vi-VN" sz="3200" b="1" dirty="0">
                <a:latin typeface="#9Slide03 AmpleSoft" panose="02000000000000000000" pitchFamily="2" charset="0"/>
              </a:rPr>
              <a:t> ăn cơm (sự việc đã diễn ra)</a:t>
            </a:r>
          </a:p>
        </p:txBody>
      </p:sp>
      <p:sp>
        <p:nvSpPr>
          <p:cNvPr id="11" name="Google Shape;431;p48">
            <a:extLst>
              <a:ext uri="{FF2B5EF4-FFF2-40B4-BE49-F238E27FC236}">
                <a16:creationId xmlns:a16="http://schemas.microsoft.com/office/drawing/2014/main" id="{B8EDCF69-D9CB-3FC3-9EA9-8DFC0EC42631}"/>
              </a:ext>
            </a:extLst>
          </p:cNvPr>
          <p:cNvSpPr/>
          <p:nvPr/>
        </p:nvSpPr>
        <p:spPr>
          <a:xfrm>
            <a:off x="4757530" y="3856763"/>
            <a:ext cx="2676939" cy="2106716"/>
          </a:xfrm>
          <a:custGeom>
            <a:avLst/>
            <a:gdLst/>
            <a:ahLst/>
            <a:cxnLst/>
            <a:rect l="l" t="t" r="r" b="b"/>
            <a:pathLst>
              <a:path w="26864" h="23659" extrusionOk="0">
                <a:moveTo>
                  <a:pt x="6056" y="0"/>
                </a:moveTo>
                <a:cubicBezTo>
                  <a:pt x="5845" y="0"/>
                  <a:pt x="5616" y="35"/>
                  <a:pt x="5405" y="88"/>
                </a:cubicBezTo>
                <a:cubicBezTo>
                  <a:pt x="5299" y="141"/>
                  <a:pt x="5158" y="176"/>
                  <a:pt x="5053" y="229"/>
                </a:cubicBezTo>
                <a:cubicBezTo>
                  <a:pt x="5000" y="246"/>
                  <a:pt x="4982" y="246"/>
                  <a:pt x="4947" y="282"/>
                </a:cubicBezTo>
                <a:cubicBezTo>
                  <a:pt x="4806" y="317"/>
                  <a:pt x="4683" y="352"/>
                  <a:pt x="4542" y="352"/>
                </a:cubicBezTo>
                <a:lnTo>
                  <a:pt x="4190" y="352"/>
                </a:lnTo>
                <a:cubicBezTo>
                  <a:pt x="3838" y="352"/>
                  <a:pt x="3486" y="334"/>
                  <a:pt x="3116" y="317"/>
                </a:cubicBezTo>
                <a:lnTo>
                  <a:pt x="2888" y="317"/>
                </a:lnTo>
                <a:cubicBezTo>
                  <a:pt x="2764" y="317"/>
                  <a:pt x="2606" y="299"/>
                  <a:pt x="2483" y="299"/>
                </a:cubicBezTo>
                <a:lnTo>
                  <a:pt x="1163" y="299"/>
                </a:lnTo>
                <a:cubicBezTo>
                  <a:pt x="1127" y="299"/>
                  <a:pt x="1092" y="264"/>
                  <a:pt x="1074" y="264"/>
                </a:cubicBezTo>
                <a:lnTo>
                  <a:pt x="916" y="264"/>
                </a:lnTo>
                <a:cubicBezTo>
                  <a:pt x="775" y="264"/>
                  <a:pt x="652" y="264"/>
                  <a:pt x="494" y="246"/>
                </a:cubicBezTo>
                <a:lnTo>
                  <a:pt x="388" y="246"/>
                </a:lnTo>
                <a:cubicBezTo>
                  <a:pt x="335" y="246"/>
                  <a:pt x="300" y="229"/>
                  <a:pt x="230" y="229"/>
                </a:cubicBezTo>
                <a:cubicBezTo>
                  <a:pt x="212" y="229"/>
                  <a:pt x="212" y="229"/>
                  <a:pt x="194" y="264"/>
                </a:cubicBezTo>
                <a:cubicBezTo>
                  <a:pt x="159" y="352"/>
                  <a:pt x="142" y="423"/>
                  <a:pt x="159" y="511"/>
                </a:cubicBezTo>
                <a:lnTo>
                  <a:pt x="230" y="775"/>
                </a:lnTo>
                <a:cubicBezTo>
                  <a:pt x="230" y="827"/>
                  <a:pt x="247" y="845"/>
                  <a:pt x="247" y="863"/>
                </a:cubicBezTo>
                <a:lnTo>
                  <a:pt x="247" y="915"/>
                </a:lnTo>
                <a:cubicBezTo>
                  <a:pt x="247" y="968"/>
                  <a:pt x="282" y="1021"/>
                  <a:pt x="300" y="1074"/>
                </a:cubicBezTo>
                <a:cubicBezTo>
                  <a:pt x="300" y="1109"/>
                  <a:pt x="318" y="1127"/>
                  <a:pt x="318" y="1179"/>
                </a:cubicBezTo>
                <a:cubicBezTo>
                  <a:pt x="318" y="1197"/>
                  <a:pt x="335" y="1232"/>
                  <a:pt x="335" y="1267"/>
                </a:cubicBezTo>
                <a:cubicBezTo>
                  <a:pt x="406" y="1672"/>
                  <a:pt x="335" y="2112"/>
                  <a:pt x="282" y="2535"/>
                </a:cubicBezTo>
                <a:cubicBezTo>
                  <a:pt x="247" y="2693"/>
                  <a:pt x="212" y="2852"/>
                  <a:pt x="212" y="2993"/>
                </a:cubicBezTo>
                <a:lnTo>
                  <a:pt x="265" y="2993"/>
                </a:lnTo>
                <a:lnTo>
                  <a:pt x="265" y="3116"/>
                </a:lnTo>
                <a:cubicBezTo>
                  <a:pt x="265" y="3221"/>
                  <a:pt x="265" y="3362"/>
                  <a:pt x="282" y="3468"/>
                </a:cubicBezTo>
                <a:cubicBezTo>
                  <a:pt x="318" y="3714"/>
                  <a:pt x="546" y="3838"/>
                  <a:pt x="582" y="4066"/>
                </a:cubicBezTo>
                <a:cubicBezTo>
                  <a:pt x="634" y="4190"/>
                  <a:pt x="564" y="4295"/>
                  <a:pt x="634" y="4418"/>
                </a:cubicBezTo>
                <a:cubicBezTo>
                  <a:pt x="722" y="4542"/>
                  <a:pt x="881" y="4542"/>
                  <a:pt x="916" y="4771"/>
                </a:cubicBezTo>
                <a:lnTo>
                  <a:pt x="916" y="4911"/>
                </a:lnTo>
                <a:cubicBezTo>
                  <a:pt x="916" y="4964"/>
                  <a:pt x="898" y="4982"/>
                  <a:pt x="898" y="5035"/>
                </a:cubicBezTo>
                <a:cubicBezTo>
                  <a:pt x="846" y="5158"/>
                  <a:pt x="810" y="5299"/>
                  <a:pt x="898" y="5439"/>
                </a:cubicBezTo>
                <a:cubicBezTo>
                  <a:pt x="969" y="5527"/>
                  <a:pt x="1057" y="5598"/>
                  <a:pt x="1092" y="5686"/>
                </a:cubicBezTo>
                <a:cubicBezTo>
                  <a:pt x="1092" y="5703"/>
                  <a:pt x="1110" y="5756"/>
                  <a:pt x="1145" y="5774"/>
                </a:cubicBezTo>
                <a:cubicBezTo>
                  <a:pt x="1163" y="5827"/>
                  <a:pt x="1180" y="5862"/>
                  <a:pt x="1180" y="5915"/>
                </a:cubicBezTo>
                <a:cubicBezTo>
                  <a:pt x="1180" y="5932"/>
                  <a:pt x="1180" y="5950"/>
                  <a:pt x="1198" y="5950"/>
                </a:cubicBezTo>
                <a:lnTo>
                  <a:pt x="1198" y="5968"/>
                </a:lnTo>
                <a:cubicBezTo>
                  <a:pt x="1198" y="6020"/>
                  <a:pt x="1127" y="6091"/>
                  <a:pt x="1092" y="6126"/>
                </a:cubicBezTo>
                <a:cubicBezTo>
                  <a:pt x="1022" y="6196"/>
                  <a:pt x="969" y="6267"/>
                  <a:pt x="934" y="6302"/>
                </a:cubicBezTo>
                <a:cubicBezTo>
                  <a:pt x="846" y="6408"/>
                  <a:pt x="758" y="6496"/>
                  <a:pt x="670" y="6584"/>
                </a:cubicBezTo>
                <a:cubicBezTo>
                  <a:pt x="617" y="6654"/>
                  <a:pt x="546" y="6742"/>
                  <a:pt x="476" y="6813"/>
                </a:cubicBezTo>
                <a:lnTo>
                  <a:pt x="370" y="6918"/>
                </a:lnTo>
                <a:lnTo>
                  <a:pt x="300" y="6989"/>
                </a:lnTo>
                <a:cubicBezTo>
                  <a:pt x="177" y="7112"/>
                  <a:pt x="124" y="7165"/>
                  <a:pt x="265" y="7358"/>
                </a:cubicBezTo>
                <a:cubicBezTo>
                  <a:pt x="300" y="7429"/>
                  <a:pt x="388" y="7446"/>
                  <a:pt x="441" y="7517"/>
                </a:cubicBezTo>
                <a:cubicBezTo>
                  <a:pt x="476" y="7622"/>
                  <a:pt x="406" y="7816"/>
                  <a:pt x="388" y="7939"/>
                </a:cubicBezTo>
                <a:cubicBezTo>
                  <a:pt x="353" y="8203"/>
                  <a:pt x="300" y="8467"/>
                  <a:pt x="282" y="8731"/>
                </a:cubicBezTo>
                <a:cubicBezTo>
                  <a:pt x="282" y="8766"/>
                  <a:pt x="282" y="8784"/>
                  <a:pt x="265" y="8837"/>
                </a:cubicBezTo>
                <a:cubicBezTo>
                  <a:pt x="230" y="8943"/>
                  <a:pt x="212" y="9083"/>
                  <a:pt x="194" y="9189"/>
                </a:cubicBezTo>
                <a:cubicBezTo>
                  <a:pt x="142" y="9471"/>
                  <a:pt x="194" y="9735"/>
                  <a:pt x="177" y="10016"/>
                </a:cubicBezTo>
                <a:cubicBezTo>
                  <a:pt x="177" y="10140"/>
                  <a:pt x="106" y="10245"/>
                  <a:pt x="89" y="10351"/>
                </a:cubicBezTo>
                <a:cubicBezTo>
                  <a:pt x="89" y="10439"/>
                  <a:pt x="106" y="10544"/>
                  <a:pt x="177" y="10668"/>
                </a:cubicBezTo>
                <a:cubicBezTo>
                  <a:pt x="194" y="10703"/>
                  <a:pt x="212" y="10720"/>
                  <a:pt x="230" y="10773"/>
                </a:cubicBezTo>
                <a:cubicBezTo>
                  <a:pt x="265" y="10844"/>
                  <a:pt x="300" y="10879"/>
                  <a:pt x="318" y="10932"/>
                </a:cubicBezTo>
                <a:cubicBezTo>
                  <a:pt x="441" y="11073"/>
                  <a:pt x="582" y="11231"/>
                  <a:pt x="705" y="11389"/>
                </a:cubicBezTo>
                <a:cubicBezTo>
                  <a:pt x="881" y="11724"/>
                  <a:pt x="740" y="12182"/>
                  <a:pt x="828" y="12534"/>
                </a:cubicBezTo>
                <a:lnTo>
                  <a:pt x="828" y="12604"/>
                </a:lnTo>
                <a:cubicBezTo>
                  <a:pt x="828" y="12639"/>
                  <a:pt x="828" y="12657"/>
                  <a:pt x="846" y="12710"/>
                </a:cubicBezTo>
                <a:cubicBezTo>
                  <a:pt x="881" y="12903"/>
                  <a:pt x="881" y="13132"/>
                  <a:pt x="881" y="13326"/>
                </a:cubicBezTo>
                <a:cubicBezTo>
                  <a:pt x="881" y="13431"/>
                  <a:pt x="916" y="13537"/>
                  <a:pt x="916" y="13625"/>
                </a:cubicBezTo>
                <a:cubicBezTo>
                  <a:pt x="934" y="13801"/>
                  <a:pt x="810" y="13854"/>
                  <a:pt x="634" y="14012"/>
                </a:cubicBezTo>
                <a:cubicBezTo>
                  <a:pt x="529" y="14100"/>
                  <a:pt x="388" y="14188"/>
                  <a:pt x="318" y="14312"/>
                </a:cubicBezTo>
                <a:cubicBezTo>
                  <a:pt x="282" y="14400"/>
                  <a:pt x="282" y="14470"/>
                  <a:pt x="282" y="14540"/>
                </a:cubicBezTo>
                <a:cubicBezTo>
                  <a:pt x="282" y="14576"/>
                  <a:pt x="300" y="14593"/>
                  <a:pt x="300" y="14646"/>
                </a:cubicBezTo>
                <a:cubicBezTo>
                  <a:pt x="318" y="14681"/>
                  <a:pt x="318" y="14734"/>
                  <a:pt x="318" y="14769"/>
                </a:cubicBezTo>
                <a:cubicBezTo>
                  <a:pt x="370" y="15068"/>
                  <a:pt x="247" y="15368"/>
                  <a:pt x="247" y="15649"/>
                </a:cubicBezTo>
                <a:cubicBezTo>
                  <a:pt x="247" y="15878"/>
                  <a:pt x="159" y="15984"/>
                  <a:pt x="159" y="16230"/>
                </a:cubicBezTo>
                <a:lnTo>
                  <a:pt x="159" y="16477"/>
                </a:lnTo>
                <a:lnTo>
                  <a:pt x="159" y="16582"/>
                </a:lnTo>
                <a:cubicBezTo>
                  <a:pt x="159" y="16670"/>
                  <a:pt x="142" y="16758"/>
                  <a:pt x="124" y="16846"/>
                </a:cubicBezTo>
                <a:cubicBezTo>
                  <a:pt x="89" y="16970"/>
                  <a:pt x="1" y="17040"/>
                  <a:pt x="18" y="17198"/>
                </a:cubicBezTo>
                <a:cubicBezTo>
                  <a:pt x="54" y="17445"/>
                  <a:pt x="370" y="17533"/>
                  <a:pt x="476" y="17709"/>
                </a:cubicBezTo>
                <a:cubicBezTo>
                  <a:pt x="582" y="17885"/>
                  <a:pt x="546" y="18184"/>
                  <a:pt x="564" y="18413"/>
                </a:cubicBezTo>
                <a:lnTo>
                  <a:pt x="546" y="18413"/>
                </a:lnTo>
                <a:lnTo>
                  <a:pt x="546" y="18448"/>
                </a:lnTo>
                <a:lnTo>
                  <a:pt x="546" y="18519"/>
                </a:lnTo>
                <a:lnTo>
                  <a:pt x="564" y="18519"/>
                </a:lnTo>
                <a:cubicBezTo>
                  <a:pt x="599" y="18818"/>
                  <a:pt x="599" y="19064"/>
                  <a:pt x="687" y="19381"/>
                </a:cubicBezTo>
                <a:cubicBezTo>
                  <a:pt x="775" y="19610"/>
                  <a:pt x="758" y="19821"/>
                  <a:pt x="758" y="20085"/>
                </a:cubicBezTo>
                <a:cubicBezTo>
                  <a:pt x="758" y="20138"/>
                  <a:pt x="775" y="20261"/>
                  <a:pt x="775" y="20349"/>
                </a:cubicBezTo>
                <a:lnTo>
                  <a:pt x="775" y="20367"/>
                </a:lnTo>
                <a:lnTo>
                  <a:pt x="775" y="20455"/>
                </a:lnTo>
                <a:lnTo>
                  <a:pt x="775" y="20473"/>
                </a:lnTo>
                <a:cubicBezTo>
                  <a:pt x="740" y="20631"/>
                  <a:pt x="722" y="20543"/>
                  <a:pt x="599" y="20649"/>
                </a:cubicBezTo>
                <a:cubicBezTo>
                  <a:pt x="458" y="20807"/>
                  <a:pt x="370" y="21142"/>
                  <a:pt x="282" y="21335"/>
                </a:cubicBezTo>
                <a:cubicBezTo>
                  <a:pt x="142" y="21617"/>
                  <a:pt x="106" y="21951"/>
                  <a:pt x="71" y="22286"/>
                </a:cubicBezTo>
                <a:lnTo>
                  <a:pt x="71" y="22391"/>
                </a:lnTo>
                <a:cubicBezTo>
                  <a:pt x="71" y="22691"/>
                  <a:pt x="106" y="23008"/>
                  <a:pt x="106" y="23289"/>
                </a:cubicBezTo>
                <a:cubicBezTo>
                  <a:pt x="282" y="23360"/>
                  <a:pt x="494" y="23377"/>
                  <a:pt x="722" y="23377"/>
                </a:cubicBezTo>
                <a:lnTo>
                  <a:pt x="1215" y="23377"/>
                </a:lnTo>
                <a:cubicBezTo>
                  <a:pt x="1339" y="23377"/>
                  <a:pt x="1444" y="23377"/>
                  <a:pt x="1550" y="23395"/>
                </a:cubicBezTo>
                <a:cubicBezTo>
                  <a:pt x="1796" y="23448"/>
                  <a:pt x="1990" y="23465"/>
                  <a:pt x="2236" y="23465"/>
                </a:cubicBezTo>
                <a:lnTo>
                  <a:pt x="2254" y="23465"/>
                </a:lnTo>
                <a:cubicBezTo>
                  <a:pt x="2536" y="23465"/>
                  <a:pt x="2800" y="23430"/>
                  <a:pt x="3064" y="23395"/>
                </a:cubicBezTo>
                <a:lnTo>
                  <a:pt x="3187" y="23395"/>
                </a:lnTo>
                <a:cubicBezTo>
                  <a:pt x="3275" y="23395"/>
                  <a:pt x="3381" y="23377"/>
                  <a:pt x="3486" y="23377"/>
                </a:cubicBezTo>
                <a:lnTo>
                  <a:pt x="3504" y="23377"/>
                </a:lnTo>
                <a:cubicBezTo>
                  <a:pt x="4120" y="23377"/>
                  <a:pt x="4718" y="23307"/>
                  <a:pt x="5334" y="23289"/>
                </a:cubicBezTo>
                <a:cubicBezTo>
                  <a:pt x="5599" y="23289"/>
                  <a:pt x="5880" y="23272"/>
                  <a:pt x="6144" y="23254"/>
                </a:cubicBezTo>
                <a:cubicBezTo>
                  <a:pt x="6267" y="23219"/>
                  <a:pt x="6408" y="23201"/>
                  <a:pt x="6567" y="23201"/>
                </a:cubicBezTo>
                <a:lnTo>
                  <a:pt x="6672" y="23201"/>
                </a:lnTo>
                <a:cubicBezTo>
                  <a:pt x="6796" y="23219"/>
                  <a:pt x="6901" y="23289"/>
                  <a:pt x="7024" y="23342"/>
                </a:cubicBezTo>
                <a:cubicBezTo>
                  <a:pt x="7060" y="23342"/>
                  <a:pt x="7077" y="23360"/>
                  <a:pt x="7112" y="23360"/>
                </a:cubicBezTo>
                <a:cubicBezTo>
                  <a:pt x="7236" y="23377"/>
                  <a:pt x="7341" y="23377"/>
                  <a:pt x="7464" y="23377"/>
                </a:cubicBezTo>
                <a:cubicBezTo>
                  <a:pt x="7676" y="23377"/>
                  <a:pt x="7887" y="23360"/>
                  <a:pt x="8081" y="23342"/>
                </a:cubicBezTo>
                <a:cubicBezTo>
                  <a:pt x="8292" y="23307"/>
                  <a:pt x="8503" y="23289"/>
                  <a:pt x="8697" y="23289"/>
                </a:cubicBezTo>
                <a:lnTo>
                  <a:pt x="8855" y="23289"/>
                </a:lnTo>
                <a:cubicBezTo>
                  <a:pt x="8908" y="23289"/>
                  <a:pt x="8926" y="23307"/>
                  <a:pt x="8961" y="23307"/>
                </a:cubicBezTo>
                <a:cubicBezTo>
                  <a:pt x="9049" y="23342"/>
                  <a:pt x="9119" y="23377"/>
                  <a:pt x="9225" y="23377"/>
                </a:cubicBezTo>
                <a:lnTo>
                  <a:pt x="11566" y="23377"/>
                </a:lnTo>
                <a:cubicBezTo>
                  <a:pt x="11742" y="23360"/>
                  <a:pt x="11830" y="23272"/>
                  <a:pt x="11953" y="23219"/>
                </a:cubicBezTo>
                <a:cubicBezTo>
                  <a:pt x="12200" y="23131"/>
                  <a:pt x="12446" y="23113"/>
                  <a:pt x="12693" y="23113"/>
                </a:cubicBezTo>
                <a:lnTo>
                  <a:pt x="13186" y="23113"/>
                </a:lnTo>
                <a:cubicBezTo>
                  <a:pt x="13344" y="23254"/>
                  <a:pt x="13485" y="23272"/>
                  <a:pt x="13678" y="23307"/>
                </a:cubicBezTo>
                <a:cubicBezTo>
                  <a:pt x="13978" y="23360"/>
                  <a:pt x="14312" y="23377"/>
                  <a:pt x="14629" y="23448"/>
                </a:cubicBezTo>
                <a:lnTo>
                  <a:pt x="14629" y="23465"/>
                </a:lnTo>
                <a:cubicBezTo>
                  <a:pt x="14664" y="23465"/>
                  <a:pt x="14682" y="23483"/>
                  <a:pt x="14735" y="23483"/>
                </a:cubicBezTo>
                <a:cubicBezTo>
                  <a:pt x="14858" y="23518"/>
                  <a:pt x="14999" y="23518"/>
                  <a:pt x="15122" y="23518"/>
                </a:cubicBezTo>
                <a:cubicBezTo>
                  <a:pt x="15509" y="23518"/>
                  <a:pt x="15861" y="23448"/>
                  <a:pt x="16178" y="23307"/>
                </a:cubicBezTo>
                <a:cubicBezTo>
                  <a:pt x="16301" y="23272"/>
                  <a:pt x="16425" y="23254"/>
                  <a:pt x="16565" y="23219"/>
                </a:cubicBezTo>
                <a:lnTo>
                  <a:pt x="16794" y="23219"/>
                </a:lnTo>
                <a:cubicBezTo>
                  <a:pt x="16970" y="23219"/>
                  <a:pt x="17146" y="23254"/>
                  <a:pt x="17322" y="23254"/>
                </a:cubicBezTo>
                <a:lnTo>
                  <a:pt x="17358" y="23254"/>
                </a:lnTo>
                <a:cubicBezTo>
                  <a:pt x="17727" y="23254"/>
                  <a:pt x="18097" y="23201"/>
                  <a:pt x="18467" y="23184"/>
                </a:cubicBezTo>
                <a:lnTo>
                  <a:pt x="18590" y="23184"/>
                </a:lnTo>
                <a:cubicBezTo>
                  <a:pt x="18678" y="23184"/>
                  <a:pt x="18783" y="23166"/>
                  <a:pt x="18871" y="23166"/>
                </a:cubicBezTo>
                <a:cubicBezTo>
                  <a:pt x="19347" y="23113"/>
                  <a:pt x="19875" y="23078"/>
                  <a:pt x="20385" y="23078"/>
                </a:cubicBezTo>
                <a:lnTo>
                  <a:pt x="20561" y="23078"/>
                </a:lnTo>
                <a:cubicBezTo>
                  <a:pt x="20966" y="23078"/>
                  <a:pt x="21336" y="23096"/>
                  <a:pt x="21706" y="23184"/>
                </a:cubicBezTo>
                <a:cubicBezTo>
                  <a:pt x="21899" y="23219"/>
                  <a:pt x="22128" y="23219"/>
                  <a:pt x="22322" y="23272"/>
                </a:cubicBezTo>
                <a:cubicBezTo>
                  <a:pt x="22374" y="23272"/>
                  <a:pt x="22392" y="23272"/>
                  <a:pt x="22427" y="23289"/>
                </a:cubicBezTo>
                <a:cubicBezTo>
                  <a:pt x="22498" y="23289"/>
                  <a:pt x="22568" y="23307"/>
                  <a:pt x="22639" y="23307"/>
                </a:cubicBezTo>
                <a:cubicBezTo>
                  <a:pt x="22744" y="23307"/>
                  <a:pt x="22850" y="23307"/>
                  <a:pt x="22955" y="23289"/>
                </a:cubicBezTo>
                <a:cubicBezTo>
                  <a:pt x="23079" y="23272"/>
                  <a:pt x="23202" y="23254"/>
                  <a:pt x="23307" y="23219"/>
                </a:cubicBezTo>
                <a:cubicBezTo>
                  <a:pt x="23395" y="23254"/>
                  <a:pt x="23466" y="23272"/>
                  <a:pt x="23536" y="23289"/>
                </a:cubicBezTo>
                <a:cubicBezTo>
                  <a:pt x="23712" y="23307"/>
                  <a:pt x="23871" y="23307"/>
                  <a:pt x="24047" y="23342"/>
                </a:cubicBezTo>
                <a:cubicBezTo>
                  <a:pt x="24100" y="23342"/>
                  <a:pt x="24170" y="23360"/>
                  <a:pt x="24240" y="23360"/>
                </a:cubicBezTo>
                <a:cubicBezTo>
                  <a:pt x="24258" y="23360"/>
                  <a:pt x="24311" y="23360"/>
                  <a:pt x="24328" y="23377"/>
                </a:cubicBezTo>
                <a:cubicBezTo>
                  <a:pt x="24522" y="23395"/>
                  <a:pt x="24698" y="23465"/>
                  <a:pt x="24874" y="23553"/>
                </a:cubicBezTo>
                <a:cubicBezTo>
                  <a:pt x="25068" y="23641"/>
                  <a:pt x="25244" y="23659"/>
                  <a:pt x="25455" y="23659"/>
                </a:cubicBezTo>
                <a:lnTo>
                  <a:pt x="26212" y="23659"/>
                </a:lnTo>
                <a:cubicBezTo>
                  <a:pt x="26265" y="23659"/>
                  <a:pt x="26282" y="23659"/>
                  <a:pt x="26335" y="23641"/>
                </a:cubicBezTo>
                <a:lnTo>
                  <a:pt x="26458" y="23571"/>
                </a:lnTo>
                <a:cubicBezTo>
                  <a:pt x="26476" y="23272"/>
                  <a:pt x="26423" y="22937"/>
                  <a:pt x="26353" y="22656"/>
                </a:cubicBezTo>
                <a:cubicBezTo>
                  <a:pt x="26353" y="22603"/>
                  <a:pt x="26335" y="22567"/>
                  <a:pt x="26335" y="22515"/>
                </a:cubicBezTo>
                <a:cubicBezTo>
                  <a:pt x="26335" y="22479"/>
                  <a:pt x="26335" y="22462"/>
                  <a:pt x="26300" y="22409"/>
                </a:cubicBezTo>
                <a:lnTo>
                  <a:pt x="26300" y="22251"/>
                </a:lnTo>
                <a:cubicBezTo>
                  <a:pt x="26300" y="22163"/>
                  <a:pt x="26300" y="22075"/>
                  <a:pt x="26335" y="21987"/>
                </a:cubicBezTo>
                <a:cubicBezTo>
                  <a:pt x="26335" y="21934"/>
                  <a:pt x="26353" y="21863"/>
                  <a:pt x="26353" y="21775"/>
                </a:cubicBezTo>
                <a:cubicBezTo>
                  <a:pt x="26388" y="21423"/>
                  <a:pt x="26476" y="21089"/>
                  <a:pt x="26458" y="20737"/>
                </a:cubicBezTo>
                <a:cubicBezTo>
                  <a:pt x="26458" y="20702"/>
                  <a:pt x="26441" y="20649"/>
                  <a:pt x="26441" y="20614"/>
                </a:cubicBezTo>
                <a:cubicBezTo>
                  <a:pt x="26441" y="20561"/>
                  <a:pt x="26423" y="20543"/>
                  <a:pt x="26423" y="20490"/>
                </a:cubicBezTo>
                <a:cubicBezTo>
                  <a:pt x="26388" y="20437"/>
                  <a:pt x="26353" y="20367"/>
                  <a:pt x="26335" y="20297"/>
                </a:cubicBezTo>
                <a:cubicBezTo>
                  <a:pt x="26282" y="20226"/>
                  <a:pt x="26265" y="20173"/>
                  <a:pt x="26212" y="20085"/>
                </a:cubicBezTo>
                <a:cubicBezTo>
                  <a:pt x="26212" y="20050"/>
                  <a:pt x="26212" y="20050"/>
                  <a:pt x="26194" y="20033"/>
                </a:cubicBezTo>
                <a:cubicBezTo>
                  <a:pt x="26089" y="19821"/>
                  <a:pt x="26089" y="19593"/>
                  <a:pt x="26124" y="19346"/>
                </a:cubicBezTo>
                <a:cubicBezTo>
                  <a:pt x="26159" y="19293"/>
                  <a:pt x="26177" y="19205"/>
                  <a:pt x="26212" y="19135"/>
                </a:cubicBezTo>
                <a:cubicBezTo>
                  <a:pt x="26265" y="19047"/>
                  <a:pt x="26282" y="18959"/>
                  <a:pt x="26300" y="18871"/>
                </a:cubicBezTo>
                <a:lnTo>
                  <a:pt x="26300" y="18818"/>
                </a:lnTo>
                <a:cubicBezTo>
                  <a:pt x="26300" y="18783"/>
                  <a:pt x="26300" y="18712"/>
                  <a:pt x="26282" y="18660"/>
                </a:cubicBezTo>
                <a:cubicBezTo>
                  <a:pt x="26282" y="18624"/>
                  <a:pt x="26265" y="18607"/>
                  <a:pt x="26265" y="18554"/>
                </a:cubicBezTo>
                <a:lnTo>
                  <a:pt x="26318" y="18554"/>
                </a:lnTo>
                <a:cubicBezTo>
                  <a:pt x="26318" y="18536"/>
                  <a:pt x="26282" y="18484"/>
                  <a:pt x="26282" y="18466"/>
                </a:cubicBezTo>
                <a:cubicBezTo>
                  <a:pt x="26265" y="18378"/>
                  <a:pt x="26230" y="18290"/>
                  <a:pt x="26194" y="18202"/>
                </a:cubicBezTo>
                <a:cubicBezTo>
                  <a:pt x="26159" y="18026"/>
                  <a:pt x="26194" y="17850"/>
                  <a:pt x="26159" y="17674"/>
                </a:cubicBezTo>
                <a:cubicBezTo>
                  <a:pt x="26089" y="17375"/>
                  <a:pt x="26018" y="17040"/>
                  <a:pt x="26001" y="16723"/>
                </a:cubicBezTo>
                <a:lnTo>
                  <a:pt x="26001" y="16618"/>
                </a:lnTo>
                <a:lnTo>
                  <a:pt x="26001" y="16600"/>
                </a:lnTo>
                <a:cubicBezTo>
                  <a:pt x="26001" y="16318"/>
                  <a:pt x="26001" y="16054"/>
                  <a:pt x="26089" y="15755"/>
                </a:cubicBezTo>
                <a:cubicBezTo>
                  <a:pt x="26142" y="15614"/>
                  <a:pt x="26194" y="15456"/>
                  <a:pt x="26265" y="15315"/>
                </a:cubicBezTo>
                <a:lnTo>
                  <a:pt x="26265" y="15262"/>
                </a:lnTo>
                <a:cubicBezTo>
                  <a:pt x="26300" y="15174"/>
                  <a:pt x="26335" y="15104"/>
                  <a:pt x="26370" y="15033"/>
                </a:cubicBezTo>
                <a:cubicBezTo>
                  <a:pt x="26406" y="14998"/>
                  <a:pt x="26423" y="14945"/>
                  <a:pt x="26423" y="14928"/>
                </a:cubicBezTo>
                <a:cubicBezTo>
                  <a:pt x="26441" y="14875"/>
                  <a:pt x="26458" y="14822"/>
                  <a:pt x="26494" y="14752"/>
                </a:cubicBezTo>
                <a:cubicBezTo>
                  <a:pt x="26511" y="14716"/>
                  <a:pt x="26529" y="14681"/>
                  <a:pt x="26529" y="14646"/>
                </a:cubicBezTo>
                <a:cubicBezTo>
                  <a:pt x="26687" y="14312"/>
                  <a:pt x="26863" y="13924"/>
                  <a:pt x="26793" y="13590"/>
                </a:cubicBezTo>
                <a:cubicBezTo>
                  <a:pt x="26740" y="13326"/>
                  <a:pt x="26722" y="13079"/>
                  <a:pt x="26687" y="12815"/>
                </a:cubicBezTo>
                <a:cubicBezTo>
                  <a:pt x="26687" y="12780"/>
                  <a:pt x="26652" y="12745"/>
                  <a:pt x="26652" y="12710"/>
                </a:cubicBezTo>
                <a:cubicBezTo>
                  <a:pt x="26652" y="12657"/>
                  <a:pt x="26634" y="12622"/>
                  <a:pt x="26634" y="12551"/>
                </a:cubicBezTo>
                <a:cubicBezTo>
                  <a:pt x="26564" y="12252"/>
                  <a:pt x="26476" y="11988"/>
                  <a:pt x="26476" y="11671"/>
                </a:cubicBezTo>
                <a:cubicBezTo>
                  <a:pt x="26476" y="11460"/>
                  <a:pt x="26388" y="11231"/>
                  <a:pt x="26353" y="11020"/>
                </a:cubicBezTo>
                <a:cubicBezTo>
                  <a:pt x="26353" y="10967"/>
                  <a:pt x="26335" y="10932"/>
                  <a:pt x="26335" y="10879"/>
                </a:cubicBezTo>
                <a:lnTo>
                  <a:pt x="26335" y="10773"/>
                </a:lnTo>
                <a:lnTo>
                  <a:pt x="26265" y="10773"/>
                </a:lnTo>
                <a:lnTo>
                  <a:pt x="26265" y="9611"/>
                </a:lnTo>
                <a:cubicBezTo>
                  <a:pt x="26247" y="9523"/>
                  <a:pt x="26247" y="9435"/>
                  <a:pt x="26247" y="9347"/>
                </a:cubicBezTo>
                <a:lnTo>
                  <a:pt x="26247" y="8943"/>
                </a:lnTo>
                <a:lnTo>
                  <a:pt x="26247" y="8837"/>
                </a:lnTo>
                <a:lnTo>
                  <a:pt x="26247" y="8678"/>
                </a:lnTo>
                <a:cubicBezTo>
                  <a:pt x="26247" y="8573"/>
                  <a:pt x="26212" y="8485"/>
                  <a:pt x="26177" y="8414"/>
                </a:cubicBezTo>
                <a:cubicBezTo>
                  <a:pt x="26089" y="7886"/>
                  <a:pt x="26159" y="7358"/>
                  <a:pt x="26247" y="6830"/>
                </a:cubicBezTo>
                <a:cubicBezTo>
                  <a:pt x="26265" y="6672"/>
                  <a:pt x="26300" y="6513"/>
                  <a:pt x="26353" y="6372"/>
                </a:cubicBezTo>
                <a:cubicBezTo>
                  <a:pt x="26353" y="6337"/>
                  <a:pt x="26370" y="6302"/>
                  <a:pt x="26370" y="6284"/>
                </a:cubicBezTo>
                <a:cubicBezTo>
                  <a:pt x="26511" y="5809"/>
                  <a:pt x="26617" y="5492"/>
                  <a:pt x="26634" y="5070"/>
                </a:cubicBezTo>
                <a:lnTo>
                  <a:pt x="26634" y="5017"/>
                </a:lnTo>
                <a:lnTo>
                  <a:pt x="26634" y="4964"/>
                </a:lnTo>
                <a:lnTo>
                  <a:pt x="26634" y="4876"/>
                </a:lnTo>
                <a:lnTo>
                  <a:pt x="26634" y="3732"/>
                </a:lnTo>
                <a:cubicBezTo>
                  <a:pt x="26634" y="3292"/>
                  <a:pt x="26705" y="2852"/>
                  <a:pt x="26722" y="2376"/>
                </a:cubicBezTo>
                <a:cubicBezTo>
                  <a:pt x="26722" y="2007"/>
                  <a:pt x="26652" y="1637"/>
                  <a:pt x="26634" y="1267"/>
                </a:cubicBezTo>
                <a:lnTo>
                  <a:pt x="26634" y="1197"/>
                </a:lnTo>
                <a:lnTo>
                  <a:pt x="26634" y="1179"/>
                </a:lnTo>
                <a:lnTo>
                  <a:pt x="26634" y="1091"/>
                </a:lnTo>
                <a:cubicBezTo>
                  <a:pt x="26634" y="951"/>
                  <a:pt x="26652" y="827"/>
                  <a:pt x="26617" y="687"/>
                </a:cubicBezTo>
                <a:cubicBezTo>
                  <a:pt x="26564" y="493"/>
                  <a:pt x="26546" y="334"/>
                  <a:pt x="26546" y="123"/>
                </a:cubicBezTo>
                <a:lnTo>
                  <a:pt x="26458" y="211"/>
                </a:lnTo>
                <a:cubicBezTo>
                  <a:pt x="26423" y="246"/>
                  <a:pt x="26388" y="299"/>
                  <a:pt x="26370" y="299"/>
                </a:cubicBezTo>
                <a:cubicBezTo>
                  <a:pt x="26353" y="299"/>
                  <a:pt x="26353" y="299"/>
                  <a:pt x="26335" y="264"/>
                </a:cubicBezTo>
                <a:cubicBezTo>
                  <a:pt x="26282" y="246"/>
                  <a:pt x="26265" y="246"/>
                  <a:pt x="26212" y="246"/>
                </a:cubicBezTo>
                <a:lnTo>
                  <a:pt x="26159" y="246"/>
                </a:lnTo>
                <a:cubicBezTo>
                  <a:pt x="26018" y="246"/>
                  <a:pt x="25913" y="264"/>
                  <a:pt x="25807" y="264"/>
                </a:cubicBezTo>
                <a:lnTo>
                  <a:pt x="25754" y="264"/>
                </a:lnTo>
                <a:cubicBezTo>
                  <a:pt x="25473" y="264"/>
                  <a:pt x="25226" y="246"/>
                  <a:pt x="24945" y="211"/>
                </a:cubicBezTo>
                <a:lnTo>
                  <a:pt x="24804" y="211"/>
                </a:lnTo>
                <a:cubicBezTo>
                  <a:pt x="24663" y="211"/>
                  <a:pt x="24522" y="229"/>
                  <a:pt x="24399" y="246"/>
                </a:cubicBezTo>
                <a:cubicBezTo>
                  <a:pt x="24346" y="246"/>
                  <a:pt x="24328" y="246"/>
                  <a:pt x="24276" y="282"/>
                </a:cubicBezTo>
                <a:lnTo>
                  <a:pt x="22744" y="282"/>
                </a:lnTo>
                <a:cubicBezTo>
                  <a:pt x="22656" y="282"/>
                  <a:pt x="22550" y="282"/>
                  <a:pt x="22462" y="299"/>
                </a:cubicBezTo>
                <a:cubicBezTo>
                  <a:pt x="22410" y="299"/>
                  <a:pt x="22392" y="317"/>
                  <a:pt x="22339" y="317"/>
                </a:cubicBezTo>
                <a:cubicBezTo>
                  <a:pt x="22058" y="370"/>
                  <a:pt x="21794" y="458"/>
                  <a:pt x="21494" y="511"/>
                </a:cubicBezTo>
                <a:cubicBezTo>
                  <a:pt x="21371" y="546"/>
                  <a:pt x="21283" y="546"/>
                  <a:pt x="21195" y="546"/>
                </a:cubicBezTo>
                <a:cubicBezTo>
                  <a:pt x="20966" y="546"/>
                  <a:pt x="20737" y="493"/>
                  <a:pt x="20526" y="475"/>
                </a:cubicBezTo>
                <a:lnTo>
                  <a:pt x="20526" y="458"/>
                </a:lnTo>
                <a:cubicBezTo>
                  <a:pt x="20473" y="458"/>
                  <a:pt x="20456" y="458"/>
                  <a:pt x="20403" y="423"/>
                </a:cubicBezTo>
                <a:lnTo>
                  <a:pt x="20262" y="423"/>
                </a:lnTo>
                <a:cubicBezTo>
                  <a:pt x="20104" y="423"/>
                  <a:pt x="19945" y="405"/>
                  <a:pt x="19787" y="405"/>
                </a:cubicBezTo>
                <a:cubicBezTo>
                  <a:pt x="19699" y="405"/>
                  <a:pt x="19611" y="405"/>
                  <a:pt x="19523" y="423"/>
                </a:cubicBezTo>
                <a:cubicBezTo>
                  <a:pt x="19329" y="458"/>
                  <a:pt x="19153" y="511"/>
                  <a:pt x="18959" y="511"/>
                </a:cubicBezTo>
                <a:lnTo>
                  <a:pt x="18907" y="511"/>
                </a:lnTo>
                <a:cubicBezTo>
                  <a:pt x="18801" y="511"/>
                  <a:pt x="18713" y="511"/>
                  <a:pt x="18607" y="493"/>
                </a:cubicBezTo>
                <a:cubicBezTo>
                  <a:pt x="18555" y="493"/>
                  <a:pt x="18537" y="475"/>
                  <a:pt x="18502" y="475"/>
                </a:cubicBezTo>
                <a:cubicBezTo>
                  <a:pt x="18379" y="440"/>
                  <a:pt x="18273" y="405"/>
                  <a:pt x="18185" y="352"/>
                </a:cubicBezTo>
                <a:cubicBezTo>
                  <a:pt x="18097" y="317"/>
                  <a:pt x="18097" y="282"/>
                  <a:pt x="18009" y="246"/>
                </a:cubicBezTo>
                <a:lnTo>
                  <a:pt x="17938" y="246"/>
                </a:lnTo>
                <a:cubicBezTo>
                  <a:pt x="17815" y="246"/>
                  <a:pt x="17586" y="334"/>
                  <a:pt x="17481" y="352"/>
                </a:cubicBezTo>
                <a:cubicBezTo>
                  <a:pt x="17217" y="423"/>
                  <a:pt x="16953" y="475"/>
                  <a:pt x="16671" y="493"/>
                </a:cubicBezTo>
                <a:lnTo>
                  <a:pt x="16530" y="493"/>
                </a:lnTo>
                <a:cubicBezTo>
                  <a:pt x="16354" y="493"/>
                  <a:pt x="16213" y="511"/>
                  <a:pt x="16037" y="511"/>
                </a:cubicBezTo>
                <a:cubicBezTo>
                  <a:pt x="15632" y="511"/>
                  <a:pt x="15245" y="493"/>
                  <a:pt x="14893" y="405"/>
                </a:cubicBezTo>
                <a:cubicBezTo>
                  <a:pt x="14823" y="387"/>
                  <a:pt x="14770" y="387"/>
                  <a:pt x="14735" y="352"/>
                </a:cubicBezTo>
                <a:cubicBezTo>
                  <a:pt x="14682" y="352"/>
                  <a:pt x="14664" y="334"/>
                  <a:pt x="14629" y="334"/>
                </a:cubicBezTo>
                <a:lnTo>
                  <a:pt x="13344" y="334"/>
                </a:lnTo>
                <a:cubicBezTo>
                  <a:pt x="13238" y="334"/>
                  <a:pt x="13150" y="334"/>
                  <a:pt x="13062" y="317"/>
                </a:cubicBezTo>
                <a:cubicBezTo>
                  <a:pt x="12974" y="299"/>
                  <a:pt x="12904" y="246"/>
                  <a:pt x="12833" y="176"/>
                </a:cubicBezTo>
                <a:lnTo>
                  <a:pt x="12798" y="176"/>
                </a:lnTo>
                <a:cubicBezTo>
                  <a:pt x="12745" y="176"/>
                  <a:pt x="12728" y="158"/>
                  <a:pt x="12693" y="158"/>
                </a:cubicBezTo>
                <a:lnTo>
                  <a:pt x="12622" y="158"/>
                </a:lnTo>
                <a:cubicBezTo>
                  <a:pt x="12393" y="158"/>
                  <a:pt x="12200" y="229"/>
                  <a:pt x="12006" y="264"/>
                </a:cubicBezTo>
                <a:cubicBezTo>
                  <a:pt x="12006" y="299"/>
                  <a:pt x="11918" y="317"/>
                  <a:pt x="11918" y="334"/>
                </a:cubicBezTo>
                <a:cubicBezTo>
                  <a:pt x="11777" y="334"/>
                  <a:pt x="11320" y="352"/>
                  <a:pt x="10862" y="387"/>
                </a:cubicBezTo>
                <a:lnTo>
                  <a:pt x="10756" y="387"/>
                </a:lnTo>
                <a:cubicBezTo>
                  <a:pt x="10175" y="423"/>
                  <a:pt x="9612" y="475"/>
                  <a:pt x="9630" y="599"/>
                </a:cubicBezTo>
                <a:cubicBezTo>
                  <a:pt x="9577" y="616"/>
                  <a:pt x="9524" y="616"/>
                  <a:pt x="9454" y="616"/>
                </a:cubicBezTo>
                <a:cubicBezTo>
                  <a:pt x="9278" y="616"/>
                  <a:pt x="9084" y="563"/>
                  <a:pt x="8926" y="528"/>
                </a:cubicBezTo>
                <a:lnTo>
                  <a:pt x="8820" y="528"/>
                </a:lnTo>
                <a:cubicBezTo>
                  <a:pt x="8204" y="440"/>
                  <a:pt x="7605" y="229"/>
                  <a:pt x="6989" y="123"/>
                </a:cubicBezTo>
                <a:cubicBezTo>
                  <a:pt x="6936" y="123"/>
                  <a:pt x="6919" y="88"/>
                  <a:pt x="6884" y="88"/>
                </a:cubicBezTo>
                <a:cubicBezTo>
                  <a:pt x="6620" y="53"/>
                  <a:pt x="6320" y="0"/>
                  <a:pt x="6056" y="0"/>
                </a:cubicBezTo>
                <a:close/>
              </a:path>
            </a:pathLst>
          </a:custGeom>
          <a:solidFill>
            <a:srgbClr val="FEE0BE"/>
          </a:solidFill>
          <a:ln w="38100" cap="flat" cmpd="sng">
            <a:solidFill>
              <a:srgbClr val="FFFFFF"/>
            </a:solidFill>
            <a:prstDash val="solid"/>
            <a:round/>
            <a:headEnd type="none" w="sm" len="sm"/>
            <a:tailEnd type="none" w="sm" len="sm"/>
          </a:ln>
          <a:effectLst>
            <a:outerShdw blurRad="57150" dist="19050" dir="5400000" algn="bl" rotWithShape="0">
              <a:srgbClr val="3F3225">
                <a:alpha val="35000"/>
              </a:srgbClr>
            </a:outerShdw>
          </a:effectLst>
        </p:spPr>
        <p:txBody>
          <a:bodyPr spcFirstLastPara="1" wrap="square" lIns="121900" tIns="121900" rIns="121900" bIns="121900" anchor="ctr" anchorCtr="0">
            <a:noAutofit/>
          </a:bodyPr>
          <a:lstStyle/>
          <a:p>
            <a:pPr algn="ctr"/>
            <a:r>
              <a:rPr lang="vi-VN" sz="3200" b="1" dirty="0">
                <a:latin typeface="#9Slide03 AmpleSoft" panose="02000000000000000000" pitchFamily="2" charset="0"/>
              </a:rPr>
              <a:t>Tôi </a:t>
            </a:r>
            <a:r>
              <a:rPr lang="vi-VN" sz="3200" b="1" dirty="0">
                <a:solidFill>
                  <a:srgbClr val="FF0000"/>
                </a:solidFill>
                <a:latin typeface="#9Slide03 AmpleSoft" panose="02000000000000000000" pitchFamily="2" charset="0"/>
              </a:rPr>
              <a:t>đ</a:t>
            </a:r>
            <a:r>
              <a:rPr lang="en-US" sz="3200" b="1" dirty="0">
                <a:solidFill>
                  <a:srgbClr val="FF0000"/>
                </a:solidFill>
                <a:latin typeface="#9Slide03 AmpleSoft" panose="02000000000000000000" pitchFamily="2" charset="0"/>
                <a:cs typeface="Times New Roman" panose="02020603050405020304" pitchFamily="18" charset="0"/>
              </a:rPr>
              <a:t>ang</a:t>
            </a:r>
            <a:r>
              <a:rPr lang="vi-VN" sz="3200" b="1" dirty="0">
                <a:latin typeface="#9Slide03 AmpleSoft" panose="02000000000000000000" pitchFamily="2" charset="0"/>
              </a:rPr>
              <a:t> ăn cơm (sự việc đ</a:t>
            </a:r>
            <a:r>
              <a:rPr lang="en-US" sz="3200" b="1" dirty="0">
                <a:latin typeface="#9Slide03 AmpleSoft" panose="02000000000000000000" pitchFamily="2" charset="0"/>
                <a:cs typeface="Times New Roman" panose="02020603050405020304" pitchFamily="18" charset="0"/>
              </a:rPr>
              <a:t>ang</a:t>
            </a:r>
            <a:r>
              <a:rPr lang="vi-VN" sz="3200" b="1" dirty="0">
                <a:latin typeface="#9Slide03 AmpleSoft" panose="02000000000000000000" pitchFamily="2" charset="0"/>
              </a:rPr>
              <a:t> diễn ra)</a:t>
            </a:r>
          </a:p>
        </p:txBody>
      </p:sp>
      <p:sp>
        <p:nvSpPr>
          <p:cNvPr id="12" name="Google Shape;431;p48">
            <a:extLst>
              <a:ext uri="{FF2B5EF4-FFF2-40B4-BE49-F238E27FC236}">
                <a16:creationId xmlns:a16="http://schemas.microsoft.com/office/drawing/2014/main" id="{B905E2D0-6AD4-5573-C30C-086D43CD3FFB}"/>
              </a:ext>
            </a:extLst>
          </p:cNvPr>
          <p:cNvSpPr/>
          <p:nvPr/>
        </p:nvSpPr>
        <p:spPr>
          <a:xfrm>
            <a:off x="8690640" y="3856763"/>
            <a:ext cx="2676939" cy="2106716"/>
          </a:xfrm>
          <a:custGeom>
            <a:avLst/>
            <a:gdLst/>
            <a:ahLst/>
            <a:cxnLst/>
            <a:rect l="l" t="t" r="r" b="b"/>
            <a:pathLst>
              <a:path w="26864" h="23659" extrusionOk="0">
                <a:moveTo>
                  <a:pt x="6056" y="0"/>
                </a:moveTo>
                <a:cubicBezTo>
                  <a:pt x="5845" y="0"/>
                  <a:pt x="5616" y="35"/>
                  <a:pt x="5405" y="88"/>
                </a:cubicBezTo>
                <a:cubicBezTo>
                  <a:pt x="5299" y="141"/>
                  <a:pt x="5158" y="176"/>
                  <a:pt x="5053" y="229"/>
                </a:cubicBezTo>
                <a:cubicBezTo>
                  <a:pt x="5000" y="246"/>
                  <a:pt x="4982" y="246"/>
                  <a:pt x="4947" y="282"/>
                </a:cubicBezTo>
                <a:cubicBezTo>
                  <a:pt x="4806" y="317"/>
                  <a:pt x="4683" y="352"/>
                  <a:pt x="4542" y="352"/>
                </a:cubicBezTo>
                <a:lnTo>
                  <a:pt x="4190" y="352"/>
                </a:lnTo>
                <a:cubicBezTo>
                  <a:pt x="3838" y="352"/>
                  <a:pt x="3486" y="334"/>
                  <a:pt x="3116" y="317"/>
                </a:cubicBezTo>
                <a:lnTo>
                  <a:pt x="2888" y="317"/>
                </a:lnTo>
                <a:cubicBezTo>
                  <a:pt x="2764" y="317"/>
                  <a:pt x="2606" y="299"/>
                  <a:pt x="2483" y="299"/>
                </a:cubicBezTo>
                <a:lnTo>
                  <a:pt x="1163" y="299"/>
                </a:lnTo>
                <a:cubicBezTo>
                  <a:pt x="1127" y="299"/>
                  <a:pt x="1092" y="264"/>
                  <a:pt x="1074" y="264"/>
                </a:cubicBezTo>
                <a:lnTo>
                  <a:pt x="916" y="264"/>
                </a:lnTo>
                <a:cubicBezTo>
                  <a:pt x="775" y="264"/>
                  <a:pt x="652" y="264"/>
                  <a:pt x="494" y="246"/>
                </a:cubicBezTo>
                <a:lnTo>
                  <a:pt x="388" y="246"/>
                </a:lnTo>
                <a:cubicBezTo>
                  <a:pt x="335" y="246"/>
                  <a:pt x="300" y="229"/>
                  <a:pt x="230" y="229"/>
                </a:cubicBezTo>
                <a:cubicBezTo>
                  <a:pt x="212" y="229"/>
                  <a:pt x="212" y="229"/>
                  <a:pt x="194" y="264"/>
                </a:cubicBezTo>
                <a:cubicBezTo>
                  <a:pt x="159" y="352"/>
                  <a:pt x="142" y="423"/>
                  <a:pt x="159" y="511"/>
                </a:cubicBezTo>
                <a:lnTo>
                  <a:pt x="230" y="775"/>
                </a:lnTo>
                <a:cubicBezTo>
                  <a:pt x="230" y="827"/>
                  <a:pt x="247" y="845"/>
                  <a:pt x="247" y="863"/>
                </a:cubicBezTo>
                <a:lnTo>
                  <a:pt x="247" y="915"/>
                </a:lnTo>
                <a:cubicBezTo>
                  <a:pt x="247" y="968"/>
                  <a:pt x="282" y="1021"/>
                  <a:pt x="300" y="1074"/>
                </a:cubicBezTo>
                <a:cubicBezTo>
                  <a:pt x="300" y="1109"/>
                  <a:pt x="318" y="1127"/>
                  <a:pt x="318" y="1179"/>
                </a:cubicBezTo>
                <a:cubicBezTo>
                  <a:pt x="318" y="1197"/>
                  <a:pt x="335" y="1232"/>
                  <a:pt x="335" y="1267"/>
                </a:cubicBezTo>
                <a:cubicBezTo>
                  <a:pt x="406" y="1672"/>
                  <a:pt x="335" y="2112"/>
                  <a:pt x="282" y="2535"/>
                </a:cubicBezTo>
                <a:cubicBezTo>
                  <a:pt x="247" y="2693"/>
                  <a:pt x="212" y="2852"/>
                  <a:pt x="212" y="2993"/>
                </a:cubicBezTo>
                <a:lnTo>
                  <a:pt x="265" y="2993"/>
                </a:lnTo>
                <a:lnTo>
                  <a:pt x="265" y="3116"/>
                </a:lnTo>
                <a:cubicBezTo>
                  <a:pt x="265" y="3221"/>
                  <a:pt x="265" y="3362"/>
                  <a:pt x="282" y="3468"/>
                </a:cubicBezTo>
                <a:cubicBezTo>
                  <a:pt x="318" y="3714"/>
                  <a:pt x="546" y="3838"/>
                  <a:pt x="582" y="4066"/>
                </a:cubicBezTo>
                <a:cubicBezTo>
                  <a:pt x="634" y="4190"/>
                  <a:pt x="564" y="4295"/>
                  <a:pt x="634" y="4418"/>
                </a:cubicBezTo>
                <a:cubicBezTo>
                  <a:pt x="722" y="4542"/>
                  <a:pt x="881" y="4542"/>
                  <a:pt x="916" y="4771"/>
                </a:cubicBezTo>
                <a:lnTo>
                  <a:pt x="916" y="4911"/>
                </a:lnTo>
                <a:cubicBezTo>
                  <a:pt x="916" y="4964"/>
                  <a:pt x="898" y="4982"/>
                  <a:pt x="898" y="5035"/>
                </a:cubicBezTo>
                <a:cubicBezTo>
                  <a:pt x="846" y="5158"/>
                  <a:pt x="810" y="5299"/>
                  <a:pt x="898" y="5439"/>
                </a:cubicBezTo>
                <a:cubicBezTo>
                  <a:pt x="969" y="5527"/>
                  <a:pt x="1057" y="5598"/>
                  <a:pt x="1092" y="5686"/>
                </a:cubicBezTo>
                <a:cubicBezTo>
                  <a:pt x="1092" y="5703"/>
                  <a:pt x="1110" y="5756"/>
                  <a:pt x="1145" y="5774"/>
                </a:cubicBezTo>
                <a:cubicBezTo>
                  <a:pt x="1163" y="5827"/>
                  <a:pt x="1180" y="5862"/>
                  <a:pt x="1180" y="5915"/>
                </a:cubicBezTo>
                <a:cubicBezTo>
                  <a:pt x="1180" y="5932"/>
                  <a:pt x="1180" y="5950"/>
                  <a:pt x="1198" y="5950"/>
                </a:cubicBezTo>
                <a:lnTo>
                  <a:pt x="1198" y="5968"/>
                </a:lnTo>
                <a:cubicBezTo>
                  <a:pt x="1198" y="6020"/>
                  <a:pt x="1127" y="6091"/>
                  <a:pt x="1092" y="6126"/>
                </a:cubicBezTo>
                <a:cubicBezTo>
                  <a:pt x="1022" y="6196"/>
                  <a:pt x="969" y="6267"/>
                  <a:pt x="934" y="6302"/>
                </a:cubicBezTo>
                <a:cubicBezTo>
                  <a:pt x="846" y="6408"/>
                  <a:pt x="758" y="6496"/>
                  <a:pt x="670" y="6584"/>
                </a:cubicBezTo>
                <a:cubicBezTo>
                  <a:pt x="617" y="6654"/>
                  <a:pt x="546" y="6742"/>
                  <a:pt x="476" y="6813"/>
                </a:cubicBezTo>
                <a:lnTo>
                  <a:pt x="370" y="6918"/>
                </a:lnTo>
                <a:lnTo>
                  <a:pt x="300" y="6989"/>
                </a:lnTo>
                <a:cubicBezTo>
                  <a:pt x="177" y="7112"/>
                  <a:pt x="124" y="7165"/>
                  <a:pt x="265" y="7358"/>
                </a:cubicBezTo>
                <a:cubicBezTo>
                  <a:pt x="300" y="7429"/>
                  <a:pt x="388" y="7446"/>
                  <a:pt x="441" y="7517"/>
                </a:cubicBezTo>
                <a:cubicBezTo>
                  <a:pt x="476" y="7622"/>
                  <a:pt x="406" y="7816"/>
                  <a:pt x="388" y="7939"/>
                </a:cubicBezTo>
                <a:cubicBezTo>
                  <a:pt x="353" y="8203"/>
                  <a:pt x="300" y="8467"/>
                  <a:pt x="282" y="8731"/>
                </a:cubicBezTo>
                <a:cubicBezTo>
                  <a:pt x="282" y="8766"/>
                  <a:pt x="282" y="8784"/>
                  <a:pt x="265" y="8837"/>
                </a:cubicBezTo>
                <a:cubicBezTo>
                  <a:pt x="230" y="8943"/>
                  <a:pt x="212" y="9083"/>
                  <a:pt x="194" y="9189"/>
                </a:cubicBezTo>
                <a:cubicBezTo>
                  <a:pt x="142" y="9471"/>
                  <a:pt x="194" y="9735"/>
                  <a:pt x="177" y="10016"/>
                </a:cubicBezTo>
                <a:cubicBezTo>
                  <a:pt x="177" y="10140"/>
                  <a:pt x="106" y="10245"/>
                  <a:pt x="89" y="10351"/>
                </a:cubicBezTo>
                <a:cubicBezTo>
                  <a:pt x="89" y="10439"/>
                  <a:pt x="106" y="10544"/>
                  <a:pt x="177" y="10668"/>
                </a:cubicBezTo>
                <a:cubicBezTo>
                  <a:pt x="194" y="10703"/>
                  <a:pt x="212" y="10720"/>
                  <a:pt x="230" y="10773"/>
                </a:cubicBezTo>
                <a:cubicBezTo>
                  <a:pt x="265" y="10844"/>
                  <a:pt x="300" y="10879"/>
                  <a:pt x="318" y="10932"/>
                </a:cubicBezTo>
                <a:cubicBezTo>
                  <a:pt x="441" y="11073"/>
                  <a:pt x="582" y="11231"/>
                  <a:pt x="705" y="11389"/>
                </a:cubicBezTo>
                <a:cubicBezTo>
                  <a:pt x="881" y="11724"/>
                  <a:pt x="740" y="12182"/>
                  <a:pt x="828" y="12534"/>
                </a:cubicBezTo>
                <a:lnTo>
                  <a:pt x="828" y="12604"/>
                </a:lnTo>
                <a:cubicBezTo>
                  <a:pt x="828" y="12639"/>
                  <a:pt x="828" y="12657"/>
                  <a:pt x="846" y="12710"/>
                </a:cubicBezTo>
                <a:cubicBezTo>
                  <a:pt x="881" y="12903"/>
                  <a:pt x="881" y="13132"/>
                  <a:pt x="881" y="13326"/>
                </a:cubicBezTo>
                <a:cubicBezTo>
                  <a:pt x="881" y="13431"/>
                  <a:pt x="916" y="13537"/>
                  <a:pt x="916" y="13625"/>
                </a:cubicBezTo>
                <a:cubicBezTo>
                  <a:pt x="934" y="13801"/>
                  <a:pt x="810" y="13854"/>
                  <a:pt x="634" y="14012"/>
                </a:cubicBezTo>
                <a:cubicBezTo>
                  <a:pt x="529" y="14100"/>
                  <a:pt x="388" y="14188"/>
                  <a:pt x="318" y="14312"/>
                </a:cubicBezTo>
                <a:cubicBezTo>
                  <a:pt x="282" y="14400"/>
                  <a:pt x="282" y="14470"/>
                  <a:pt x="282" y="14540"/>
                </a:cubicBezTo>
                <a:cubicBezTo>
                  <a:pt x="282" y="14576"/>
                  <a:pt x="300" y="14593"/>
                  <a:pt x="300" y="14646"/>
                </a:cubicBezTo>
                <a:cubicBezTo>
                  <a:pt x="318" y="14681"/>
                  <a:pt x="318" y="14734"/>
                  <a:pt x="318" y="14769"/>
                </a:cubicBezTo>
                <a:cubicBezTo>
                  <a:pt x="370" y="15068"/>
                  <a:pt x="247" y="15368"/>
                  <a:pt x="247" y="15649"/>
                </a:cubicBezTo>
                <a:cubicBezTo>
                  <a:pt x="247" y="15878"/>
                  <a:pt x="159" y="15984"/>
                  <a:pt x="159" y="16230"/>
                </a:cubicBezTo>
                <a:lnTo>
                  <a:pt x="159" y="16477"/>
                </a:lnTo>
                <a:lnTo>
                  <a:pt x="159" y="16582"/>
                </a:lnTo>
                <a:cubicBezTo>
                  <a:pt x="159" y="16670"/>
                  <a:pt x="142" y="16758"/>
                  <a:pt x="124" y="16846"/>
                </a:cubicBezTo>
                <a:cubicBezTo>
                  <a:pt x="89" y="16970"/>
                  <a:pt x="1" y="17040"/>
                  <a:pt x="18" y="17198"/>
                </a:cubicBezTo>
                <a:cubicBezTo>
                  <a:pt x="54" y="17445"/>
                  <a:pt x="370" y="17533"/>
                  <a:pt x="476" y="17709"/>
                </a:cubicBezTo>
                <a:cubicBezTo>
                  <a:pt x="582" y="17885"/>
                  <a:pt x="546" y="18184"/>
                  <a:pt x="564" y="18413"/>
                </a:cubicBezTo>
                <a:lnTo>
                  <a:pt x="546" y="18413"/>
                </a:lnTo>
                <a:lnTo>
                  <a:pt x="546" y="18448"/>
                </a:lnTo>
                <a:lnTo>
                  <a:pt x="546" y="18519"/>
                </a:lnTo>
                <a:lnTo>
                  <a:pt x="564" y="18519"/>
                </a:lnTo>
                <a:cubicBezTo>
                  <a:pt x="599" y="18818"/>
                  <a:pt x="599" y="19064"/>
                  <a:pt x="687" y="19381"/>
                </a:cubicBezTo>
                <a:cubicBezTo>
                  <a:pt x="775" y="19610"/>
                  <a:pt x="758" y="19821"/>
                  <a:pt x="758" y="20085"/>
                </a:cubicBezTo>
                <a:cubicBezTo>
                  <a:pt x="758" y="20138"/>
                  <a:pt x="775" y="20261"/>
                  <a:pt x="775" y="20349"/>
                </a:cubicBezTo>
                <a:lnTo>
                  <a:pt x="775" y="20367"/>
                </a:lnTo>
                <a:lnTo>
                  <a:pt x="775" y="20455"/>
                </a:lnTo>
                <a:lnTo>
                  <a:pt x="775" y="20473"/>
                </a:lnTo>
                <a:cubicBezTo>
                  <a:pt x="740" y="20631"/>
                  <a:pt x="722" y="20543"/>
                  <a:pt x="599" y="20649"/>
                </a:cubicBezTo>
                <a:cubicBezTo>
                  <a:pt x="458" y="20807"/>
                  <a:pt x="370" y="21142"/>
                  <a:pt x="282" y="21335"/>
                </a:cubicBezTo>
                <a:cubicBezTo>
                  <a:pt x="142" y="21617"/>
                  <a:pt x="106" y="21951"/>
                  <a:pt x="71" y="22286"/>
                </a:cubicBezTo>
                <a:lnTo>
                  <a:pt x="71" y="22391"/>
                </a:lnTo>
                <a:cubicBezTo>
                  <a:pt x="71" y="22691"/>
                  <a:pt x="106" y="23008"/>
                  <a:pt x="106" y="23289"/>
                </a:cubicBezTo>
                <a:cubicBezTo>
                  <a:pt x="282" y="23360"/>
                  <a:pt x="494" y="23377"/>
                  <a:pt x="722" y="23377"/>
                </a:cubicBezTo>
                <a:lnTo>
                  <a:pt x="1215" y="23377"/>
                </a:lnTo>
                <a:cubicBezTo>
                  <a:pt x="1339" y="23377"/>
                  <a:pt x="1444" y="23377"/>
                  <a:pt x="1550" y="23395"/>
                </a:cubicBezTo>
                <a:cubicBezTo>
                  <a:pt x="1796" y="23448"/>
                  <a:pt x="1990" y="23465"/>
                  <a:pt x="2236" y="23465"/>
                </a:cubicBezTo>
                <a:lnTo>
                  <a:pt x="2254" y="23465"/>
                </a:lnTo>
                <a:cubicBezTo>
                  <a:pt x="2536" y="23465"/>
                  <a:pt x="2800" y="23430"/>
                  <a:pt x="3064" y="23395"/>
                </a:cubicBezTo>
                <a:lnTo>
                  <a:pt x="3187" y="23395"/>
                </a:lnTo>
                <a:cubicBezTo>
                  <a:pt x="3275" y="23395"/>
                  <a:pt x="3381" y="23377"/>
                  <a:pt x="3486" y="23377"/>
                </a:cubicBezTo>
                <a:lnTo>
                  <a:pt x="3504" y="23377"/>
                </a:lnTo>
                <a:cubicBezTo>
                  <a:pt x="4120" y="23377"/>
                  <a:pt x="4718" y="23307"/>
                  <a:pt x="5334" y="23289"/>
                </a:cubicBezTo>
                <a:cubicBezTo>
                  <a:pt x="5599" y="23289"/>
                  <a:pt x="5880" y="23272"/>
                  <a:pt x="6144" y="23254"/>
                </a:cubicBezTo>
                <a:cubicBezTo>
                  <a:pt x="6267" y="23219"/>
                  <a:pt x="6408" y="23201"/>
                  <a:pt x="6567" y="23201"/>
                </a:cubicBezTo>
                <a:lnTo>
                  <a:pt x="6672" y="23201"/>
                </a:lnTo>
                <a:cubicBezTo>
                  <a:pt x="6796" y="23219"/>
                  <a:pt x="6901" y="23289"/>
                  <a:pt x="7024" y="23342"/>
                </a:cubicBezTo>
                <a:cubicBezTo>
                  <a:pt x="7060" y="23342"/>
                  <a:pt x="7077" y="23360"/>
                  <a:pt x="7112" y="23360"/>
                </a:cubicBezTo>
                <a:cubicBezTo>
                  <a:pt x="7236" y="23377"/>
                  <a:pt x="7341" y="23377"/>
                  <a:pt x="7464" y="23377"/>
                </a:cubicBezTo>
                <a:cubicBezTo>
                  <a:pt x="7676" y="23377"/>
                  <a:pt x="7887" y="23360"/>
                  <a:pt x="8081" y="23342"/>
                </a:cubicBezTo>
                <a:cubicBezTo>
                  <a:pt x="8292" y="23307"/>
                  <a:pt x="8503" y="23289"/>
                  <a:pt x="8697" y="23289"/>
                </a:cubicBezTo>
                <a:lnTo>
                  <a:pt x="8855" y="23289"/>
                </a:lnTo>
                <a:cubicBezTo>
                  <a:pt x="8908" y="23289"/>
                  <a:pt x="8926" y="23307"/>
                  <a:pt x="8961" y="23307"/>
                </a:cubicBezTo>
                <a:cubicBezTo>
                  <a:pt x="9049" y="23342"/>
                  <a:pt x="9119" y="23377"/>
                  <a:pt x="9225" y="23377"/>
                </a:cubicBezTo>
                <a:lnTo>
                  <a:pt x="11566" y="23377"/>
                </a:lnTo>
                <a:cubicBezTo>
                  <a:pt x="11742" y="23360"/>
                  <a:pt x="11830" y="23272"/>
                  <a:pt x="11953" y="23219"/>
                </a:cubicBezTo>
                <a:cubicBezTo>
                  <a:pt x="12200" y="23131"/>
                  <a:pt x="12446" y="23113"/>
                  <a:pt x="12693" y="23113"/>
                </a:cubicBezTo>
                <a:lnTo>
                  <a:pt x="13186" y="23113"/>
                </a:lnTo>
                <a:cubicBezTo>
                  <a:pt x="13344" y="23254"/>
                  <a:pt x="13485" y="23272"/>
                  <a:pt x="13678" y="23307"/>
                </a:cubicBezTo>
                <a:cubicBezTo>
                  <a:pt x="13978" y="23360"/>
                  <a:pt x="14312" y="23377"/>
                  <a:pt x="14629" y="23448"/>
                </a:cubicBezTo>
                <a:lnTo>
                  <a:pt x="14629" y="23465"/>
                </a:lnTo>
                <a:cubicBezTo>
                  <a:pt x="14664" y="23465"/>
                  <a:pt x="14682" y="23483"/>
                  <a:pt x="14735" y="23483"/>
                </a:cubicBezTo>
                <a:cubicBezTo>
                  <a:pt x="14858" y="23518"/>
                  <a:pt x="14999" y="23518"/>
                  <a:pt x="15122" y="23518"/>
                </a:cubicBezTo>
                <a:cubicBezTo>
                  <a:pt x="15509" y="23518"/>
                  <a:pt x="15861" y="23448"/>
                  <a:pt x="16178" y="23307"/>
                </a:cubicBezTo>
                <a:cubicBezTo>
                  <a:pt x="16301" y="23272"/>
                  <a:pt x="16425" y="23254"/>
                  <a:pt x="16565" y="23219"/>
                </a:cubicBezTo>
                <a:lnTo>
                  <a:pt x="16794" y="23219"/>
                </a:lnTo>
                <a:cubicBezTo>
                  <a:pt x="16970" y="23219"/>
                  <a:pt x="17146" y="23254"/>
                  <a:pt x="17322" y="23254"/>
                </a:cubicBezTo>
                <a:lnTo>
                  <a:pt x="17358" y="23254"/>
                </a:lnTo>
                <a:cubicBezTo>
                  <a:pt x="17727" y="23254"/>
                  <a:pt x="18097" y="23201"/>
                  <a:pt x="18467" y="23184"/>
                </a:cubicBezTo>
                <a:lnTo>
                  <a:pt x="18590" y="23184"/>
                </a:lnTo>
                <a:cubicBezTo>
                  <a:pt x="18678" y="23184"/>
                  <a:pt x="18783" y="23166"/>
                  <a:pt x="18871" y="23166"/>
                </a:cubicBezTo>
                <a:cubicBezTo>
                  <a:pt x="19347" y="23113"/>
                  <a:pt x="19875" y="23078"/>
                  <a:pt x="20385" y="23078"/>
                </a:cubicBezTo>
                <a:lnTo>
                  <a:pt x="20561" y="23078"/>
                </a:lnTo>
                <a:cubicBezTo>
                  <a:pt x="20966" y="23078"/>
                  <a:pt x="21336" y="23096"/>
                  <a:pt x="21706" y="23184"/>
                </a:cubicBezTo>
                <a:cubicBezTo>
                  <a:pt x="21899" y="23219"/>
                  <a:pt x="22128" y="23219"/>
                  <a:pt x="22322" y="23272"/>
                </a:cubicBezTo>
                <a:cubicBezTo>
                  <a:pt x="22374" y="23272"/>
                  <a:pt x="22392" y="23272"/>
                  <a:pt x="22427" y="23289"/>
                </a:cubicBezTo>
                <a:cubicBezTo>
                  <a:pt x="22498" y="23289"/>
                  <a:pt x="22568" y="23307"/>
                  <a:pt x="22639" y="23307"/>
                </a:cubicBezTo>
                <a:cubicBezTo>
                  <a:pt x="22744" y="23307"/>
                  <a:pt x="22850" y="23307"/>
                  <a:pt x="22955" y="23289"/>
                </a:cubicBezTo>
                <a:cubicBezTo>
                  <a:pt x="23079" y="23272"/>
                  <a:pt x="23202" y="23254"/>
                  <a:pt x="23307" y="23219"/>
                </a:cubicBezTo>
                <a:cubicBezTo>
                  <a:pt x="23395" y="23254"/>
                  <a:pt x="23466" y="23272"/>
                  <a:pt x="23536" y="23289"/>
                </a:cubicBezTo>
                <a:cubicBezTo>
                  <a:pt x="23712" y="23307"/>
                  <a:pt x="23871" y="23307"/>
                  <a:pt x="24047" y="23342"/>
                </a:cubicBezTo>
                <a:cubicBezTo>
                  <a:pt x="24100" y="23342"/>
                  <a:pt x="24170" y="23360"/>
                  <a:pt x="24240" y="23360"/>
                </a:cubicBezTo>
                <a:cubicBezTo>
                  <a:pt x="24258" y="23360"/>
                  <a:pt x="24311" y="23360"/>
                  <a:pt x="24328" y="23377"/>
                </a:cubicBezTo>
                <a:cubicBezTo>
                  <a:pt x="24522" y="23395"/>
                  <a:pt x="24698" y="23465"/>
                  <a:pt x="24874" y="23553"/>
                </a:cubicBezTo>
                <a:cubicBezTo>
                  <a:pt x="25068" y="23641"/>
                  <a:pt x="25244" y="23659"/>
                  <a:pt x="25455" y="23659"/>
                </a:cubicBezTo>
                <a:lnTo>
                  <a:pt x="26212" y="23659"/>
                </a:lnTo>
                <a:cubicBezTo>
                  <a:pt x="26265" y="23659"/>
                  <a:pt x="26282" y="23659"/>
                  <a:pt x="26335" y="23641"/>
                </a:cubicBezTo>
                <a:lnTo>
                  <a:pt x="26458" y="23571"/>
                </a:lnTo>
                <a:cubicBezTo>
                  <a:pt x="26476" y="23272"/>
                  <a:pt x="26423" y="22937"/>
                  <a:pt x="26353" y="22656"/>
                </a:cubicBezTo>
                <a:cubicBezTo>
                  <a:pt x="26353" y="22603"/>
                  <a:pt x="26335" y="22567"/>
                  <a:pt x="26335" y="22515"/>
                </a:cubicBezTo>
                <a:cubicBezTo>
                  <a:pt x="26335" y="22479"/>
                  <a:pt x="26335" y="22462"/>
                  <a:pt x="26300" y="22409"/>
                </a:cubicBezTo>
                <a:lnTo>
                  <a:pt x="26300" y="22251"/>
                </a:lnTo>
                <a:cubicBezTo>
                  <a:pt x="26300" y="22163"/>
                  <a:pt x="26300" y="22075"/>
                  <a:pt x="26335" y="21987"/>
                </a:cubicBezTo>
                <a:cubicBezTo>
                  <a:pt x="26335" y="21934"/>
                  <a:pt x="26353" y="21863"/>
                  <a:pt x="26353" y="21775"/>
                </a:cubicBezTo>
                <a:cubicBezTo>
                  <a:pt x="26388" y="21423"/>
                  <a:pt x="26476" y="21089"/>
                  <a:pt x="26458" y="20737"/>
                </a:cubicBezTo>
                <a:cubicBezTo>
                  <a:pt x="26458" y="20702"/>
                  <a:pt x="26441" y="20649"/>
                  <a:pt x="26441" y="20614"/>
                </a:cubicBezTo>
                <a:cubicBezTo>
                  <a:pt x="26441" y="20561"/>
                  <a:pt x="26423" y="20543"/>
                  <a:pt x="26423" y="20490"/>
                </a:cubicBezTo>
                <a:cubicBezTo>
                  <a:pt x="26388" y="20437"/>
                  <a:pt x="26353" y="20367"/>
                  <a:pt x="26335" y="20297"/>
                </a:cubicBezTo>
                <a:cubicBezTo>
                  <a:pt x="26282" y="20226"/>
                  <a:pt x="26265" y="20173"/>
                  <a:pt x="26212" y="20085"/>
                </a:cubicBezTo>
                <a:cubicBezTo>
                  <a:pt x="26212" y="20050"/>
                  <a:pt x="26212" y="20050"/>
                  <a:pt x="26194" y="20033"/>
                </a:cubicBezTo>
                <a:cubicBezTo>
                  <a:pt x="26089" y="19821"/>
                  <a:pt x="26089" y="19593"/>
                  <a:pt x="26124" y="19346"/>
                </a:cubicBezTo>
                <a:cubicBezTo>
                  <a:pt x="26159" y="19293"/>
                  <a:pt x="26177" y="19205"/>
                  <a:pt x="26212" y="19135"/>
                </a:cubicBezTo>
                <a:cubicBezTo>
                  <a:pt x="26265" y="19047"/>
                  <a:pt x="26282" y="18959"/>
                  <a:pt x="26300" y="18871"/>
                </a:cubicBezTo>
                <a:lnTo>
                  <a:pt x="26300" y="18818"/>
                </a:lnTo>
                <a:cubicBezTo>
                  <a:pt x="26300" y="18783"/>
                  <a:pt x="26300" y="18712"/>
                  <a:pt x="26282" y="18660"/>
                </a:cubicBezTo>
                <a:cubicBezTo>
                  <a:pt x="26282" y="18624"/>
                  <a:pt x="26265" y="18607"/>
                  <a:pt x="26265" y="18554"/>
                </a:cubicBezTo>
                <a:lnTo>
                  <a:pt x="26318" y="18554"/>
                </a:lnTo>
                <a:cubicBezTo>
                  <a:pt x="26318" y="18536"/>
                  <a:pt x="26282" y="18484"/>
                  <a:pt x="26282" y="18466"/>
                </a:cubicBezTo>
                <a:cubicBezTo>
                  <a:pt x="26265" y="18378"/>
                  <a:pt x="26230" y="18290"/>
                  <a:pt x="26194" y="18202"/>
                </a:cubicBezTo>
                <a:cubicBezTo>
                  <a:pt x="26159" y="18026"/>
                  <a:pt x="26194" y="17850"/>
                  <a:pt x="26159" y="17674"/>
                </a:cubicBezTo>
                <a:cubicBezTo>
                  <a:pt x="26089" y="17375"/>
                  <a:pt x="26018" y="17040"/>
                  <a:pt x="26001" y="16723"/>
                </a:cubicBezTo>
                <a:lnTo>
                  <a:pt x="26001" y="16618"/>
                </a:lnTo>
                <a:lnTo>
                  <a:pt x="26001" y="16600"/>
                </a:lnTo>
                <a:cubicBezTo>
                  <a:pt x="26001" y="16318"/>
                  <a:pt x="26001" y="16054"/>
                  <a:pt x="26089" y="15755"/>
                </a:cubicBezTo>
                <a:cubicBezTo>
                  <a:pt x="26142" y="15614"/>
                  <a:pt x="26194" y="15456"/>
                  <a:pt x="26265" y="15315"/>
                </a:cubicBezTo>
                <a:lnTo>
                  <a:pt x="26265" y="15262"/>
                </a:lnTo>
                <a:cubicBezTo>
                  <a:pt x="26300" y="15174"/>
                  <a:pt x="26335" y="15104"/>
                  <a:pt x="26370" y="15033"/>
                </a:cubicBezTo>
                <a:cubicBezTo>
                  <a:pt x="26406" y="14998"/>
                  <a:pt x="26423" y="14945"/>
                  <a:pt x="26423" y="14928"/>
                </a:cubicBezTo>
                <a:cubicBezTo>
                  <a:pt x="26441" y="14875"/>
                  <a:pt x="26458" y="14822"/>
                  <a:pt x="26494" y="14752"/>
                </a:cubicBezTo>
                <a:cubicBezTo>
                  <a:pt x="26511" y="14716"/>
                  <a:pt x="26529" y="14681"/>
                  <a:pt x="26529" y="14646"/>
                </a:cubicBezTo>
                <a:cubicBezTo>
                  <a:pt x="26687" y="14312"/>
                  <a:pt x="26863" y="13924"/>
                  <a:pt x="26793" y="13590"/>
                </a:cubicBezTo>
                <a:cubicBezTo>
                  <a:pt x="26740" y="13326"/>
                  <a:pt x="26722" y="13079"/>
                  <a:pt x="26687" y="12815"/>
                </a:cubicBezTo>
                <a:cubicBezTo>
                  <a:pt x="26687" y="12780"/>
                  <a:pt x="26652" y="12745"/>
                  <a:pt x="26652" y="12710"/>
                </a:cubicBezTo>
                <a:cubicBezTo>
                  <a:pt x="26652" y="12657"/>
                  <a:pt x="26634" y="12622"/>
                  <a:pt x="26634" y="12551"/>
                </a:cubicBezTo>
                <a:cubicBezTo>
                  <a:pt x="26564" y="12252"/>
                  <a:pt x="26476" y="11988"/>
                  <a:pt x="26476" y="11671"/>
                </a:cubicBezTo>
                <a:cubicBezTo>
                  <a:pt x="26476" y="11460"/>
                  <a:pt x="26388" y="11231"/>
                  <a:pt x="26353" y="11020"/>
                </a:cubicBezTo>
                <a:cubicBezTo>
                  <a:pt x="26353" y="10967"/>
                  <a:pt x="26335" y="10932"/>
                  <a:pt x="26335" y="10879"/>
                </a:cubicBezTo>
                <a:lnTo>
                  <a:pt x="26335" y="10773"/>
                </a:lnTo>
                <a:lnTo>
                  <a:pt x="26265" y="10773"/>
                </a:lnTo>
                <a:lnTo>
                  <a:pt x="26265" y="9611"/>
                </a:lnTo>
                <a:cubicBezTo>
                  <a:pt x="26247" y="9523"/>
                  <a:pt x="26247" y="9435"/>
                  <a:pt x="26247" y="9347"/>
                </a:cubicBezTo>
                <a:lnTo>
                  <a:pt x="26247" y="8943"/>
                </a:lnTo>
                <a:lnTo>
                  <a:pt x="26247" y="8837"/>
                </a:lnTo>
                <a:lnTo>
                  <a:pt x="26247" y="8678"/>
                </a:lnTo>
                <a:cubicBezTo>
                  <a:pt x="26247" y="8573"/>
                  <a:pt x="26212" y="8485"/>
                  <a:pt x="26177" y="8414"/>
                </a:cubicBezTo>
                <a:cubicBezTo>
                  <a:pt x="26089" y="7886"/>
                  <a:pt x="26159" y="7358"/>
                  <a:pt x="26247" y="6830"/>
                </a:cubicBezTo>
                <a:cubicBezTo>
                  <a:pt x="26265" y="6672"/>
                  <a:pt x="26300" y="6513"/>
                  <a:pt x="26353" y="6372"/>
                </a:cubicBezTo>
                <a:cubicBezTo>
                  <a:pt x="26353" y="6337"/>
                  <a:pt x="26370" y="6302"/>
                  <a:pt x="26370" y="6284"/>
                </a:cubicBezTo>
                <a:cubicBezTo>
                  <a:pt x="26511" y="5809"/>
                  <a:pt x="26617" y="5492"/>
                  <a:pt x="26634" y="5070"/>
                </a:cubicBezTo>
                <a:lnTo>
                  <a:pt x="26634" y="5017"/>
                </a:lnTo>
                <a:lnTo>
                  <a:pt x="26634" y="4964"/>
                </a:lnTo>
                <a:lnTo>
                  <a:pt x="26634" y="4876"/>
                </a:lnTo>
                <a:lnTo>
                  <a:pt x="26634" y="3732"/>
                </a:lnTo>
                <a:cubicBezTo>
                  <a:pt x="26634" y="3292"/>
                  <a:pt x="26705" y="2852"/>
                  <a:pt x="26722" y="2376"/>
                </a:cubicBezTo>
                <a:cubicBezTo>
                  <a:pt x="26722" y="2007"/>
                  <a:pt x="26652" y="1637"/>
                  <a:pt x="26634" y="1267"/>
                </a:cubicBezTo>
                <a:lnTo>
                  <a:pt x="26634" y="1197"/>
                </a:lnTo>
                <a:lnTo>
                  <a:pt x="26634" y="1179"/>
                </a:lnTo>
                <a:lnTo>
                  <a:pt x="26634" y="1091"/>
                </a:lnTo>
                <a:cubicBezTo>
                  <a:pt x="26634" y="951"/>
                  <a:pt x="26652" y="827"/>
                  <a:pt x="26617" y="687"/>
                </a:cubicBezTo>
                <a:cubicBezTo>
                  <a:pt x="26564" y="493"/>
                  <a:pt x="26546" y="334"/>
                  <a:pt x="26546" y="123"/>
                </a:cubicBezTo>
                <a:lnTo>
                  <a:pt x="26458" y="211"/>
                </a:lnTo>
                <a:cubicBezTo>
                  <a:pt x="26423" y="246"/>
                  <a:pt x="26388" y="299"/>
                  <a:pt x="26370" y="299"/>
                </a:cubicBezTo>
                <a:cubicBezTo>
                  <a:pt x="26353" y="299"/>
                  <a:pt x="26353" y="299"/>
                  <a:pt x="26335" y="264"/>
                </a:cubicBezTo>
                <a:cubicBezTo>
                  <a:pt x="26282" y="246"/>
                  <a:pt x="26265" y="246"/>
                  <a:pt x="26212" y="246"/>
                </a:cubicBezTo>
                <a:lnTo>
                  <a:pt x="26159" y="246"/>
                </a:lnTo>
                <a:cubicBezTo>
                  <a:pt x="26018" y="246"/>
                  <a:pt x="25913" y="264"/>
                  <a:pt x="25807" y="264"/>
                </a:cubicBezTo>
                <a:lnTo>
                  <a:pt x="25754" y="264"/>
                </a:lnTo>
                <a:cubicBezTo>
                  <a:pt x="25473" y="264"/>
                  <a:pt x="25226" y="246"/>
                  <a:pt x="24945" y="211"/>
                </a:cubicBezTo>
                <a:lnTo>
                  <a:pt x="24804" y="211"/>
                </a:lnTo>
                <a:cubicBezTo>
                  <a:pt x="24663" y="211"/>
                  <a:pt x="24522" y="229"/>
                  <a:pt x="24399" y="246"/>
                </a:cubicBezTo>
                <a:cubicBezTo>
                  <a:pt x="24346" y="246"/>
                  <a:pt x="24328" y="246"/>
                  <a:pt x="24276" y="282"/>
                </a:cubicBezTo>
                <a:lnTo>
                  <a:pt x="22744" y="282"/>
                </a:lnTo>
                <a:cubicBezTo>
                  <a:pt x="22656" y="282"/>
                  <a:pt x="22550" y="282"/>
                  <a:pt x="22462" y="299"/>
                </a:cubicBezTo>
                <a:cubicBezTo>
                  <a:pt x="22410" y="299"/>
                  <a:pt x="22392" y="317"/>
                  <a:pt x="22339" y="317"/>
                </a:cubicBezTo>
                <a:cubicBezTo>
                  <a:pt x="22058" y="370"/>
                  <a:pt x="21794" y="458"/>
                  <a:pt x="21494" y="511"/>
                </a:cubicBezTo>
                <a:cubicBezTo>
                  <a:pt x="21371" y="546"/>
                  <a:pt x="21283" y="546"/>
                  <a:pt x="21195" y="546"/>
                </a:cubicBezTo>
                <a:cubicBezTo>
                  <a:pt x="20966" y="546"/>
                  <a:pt x="20737" y="493"/>
                  <a:pt x="20526" y="475"/>
                </a:cubicBezTo>
                <a:lnTo>
                  <a:pt x="20526" y="458"/>
                </a:lnTo>
                <a:cubicBezTo>
                  <a:pt x="20473" y="458"/>
                  <a:pt x="20456" y="458"/>
                  <a:pt x="20403" y="423"/>
                </a:cubicBezTo>
                <a:lnTo>
                  <a:pt x="20262" y="423"/>
                </a:lnTo>
                <a:cubicBezTo>
                  <a:pt x="20104" y="423"/>
                  <a:pt x="19945" y="405"/>
                  <a:pt x="19787" y="405"/>
                </a:cubicBezTo>
                <a:cubicBezTo>
                  <a:pt x="19699" y="405"/>
                  <a:pt x="19611" y="405"/>
                  <a:pt x="19523" y="423"/>
                </a:cubicBezTo>
                <a:cubicBezTo>
                  <a:pt x="19329" y="458"/>
                  <a:pt x="19153" y="511"/>
                  <a:pt x="18959" y="511"/>
                </a:cubicBezTo>
                <a:lnTo>
                  <a:pt x="18907" y="511"/>
                </a:lnTo>
                <a:cubicBezTo>
                  <a:pt x="18801" y="511"/>
                  <a:pt x="18713" y="511"/>
                  <a:pt x="18607" y="493"/>
                </a:cubicBezTo>
                <a:cubicBezTo>
                  <a:pt x="18555" y="493"/>
                  <a:pt x="18537" y="475"/>
                  <a:pt x="18502" y="475"/>
                </a:cubicBezTo>
                <a:cubicBezTo>
                  <a:pt x="18379" y="440"/>
                  <a:pt x="18273" y="405"/>
                  <a:pt x="18185" y="352"/>
                </a:cubicBezTo>
                <a:cubicBezTo>
                  <a:pt x="18097" y="317"/>
                  <a:pt x="18097" y="282"/>
                  <a:pt x="18009" y="246"/>
                </a:cubicBezTo>
                <a:lnTo>
                  <a:pt x="17938" y="246"/>
                </a:lnTo>
                <a:cubicBezTo>
                  <a:pt x="17815" y="246"/>
                  <a:pt x="17586" y="334"/>
                  <a:pt x="17481" y="352"/>
                </a:cubicBezTo>
                <a:cubicBezTo>
                  <a:pt x="17217" y="423"/>
                  <a:pt x="16953" y="475"/>
                  <a:pt x="16671" y="493"/>
                </a:cubicBezTo>
                <a:lnTo>
                  <a:pt x="16530" y="493"/>
                </a:lnTo>
                <a:cubicBezTo>
                  <a:pt x="16354" y="493"/>
                  <a:pt x="16213" y="511"/>
                  <a:pt x="16037" y="511"/>
                </a:cubicBezTo>
                <a:cubicBezTo>
                  <a:pt x="15632" y="511"/>
                  <a:pt x="15245" y="493"/>
                  <a:pt x="14893" y="405"/>
                </a:cubicBezTo>
                <a:cubicBezTo>
                  <a:pt x="14823" y="387"/>
                  <a:pt x="14770" y="387"/>
                  <a:pt x="14735" y="352"/>
                </a:cubicBezTo>
                <a:cubicBezTo>
                  <a:pt x="14682" y="352"/>
                  <a:pt x="14664" y="334"/>
                  <a:pt x="14629" y="334"/>
                </a:cubicBezTo>
                <a:lnTo>
                  <a:pt x="13344" y="334"/>
                </a:lnTo>
                <a:cubicBezTo>
                  <a:pt x="13238" y="334"/>
                  <a:pt x="13150" y="334"/>
                  <a:pt x="13062" y="317"/>
                </a:cubicBezTo>
                <a:cubicBezTo>
                  <a:pt x="12974" y="299"/>
                  <a:pt x="12904" y="246"/>
                  <a:pt x="12833" y="176"/>
                </a:cubicBezTo>
                <a:lnTo>
                  <a:pt x="12798" y="176"/>
                </a:lnTo>
                <a:cubicBezTo>
                  <a:pt x="12745" y="176"/>
                  <a:pt x="12728" y="158"/>
                  <a:pt x="12693" y="158"/>
                </a:cubicBezTo>
                <a:lnTo>
                  <a:pt x="12622" y="158"/>
                </a:lnTo>
                <a:cubicBezTo>
                  <a:pt x="12393" y="158"/>
                  <a:pt x="12200" y="229"/>
                  <a:pt x="12006" y="264"/>
                </a:cubicBezTo>
                <a:cubicBezTo>
                  <a:pt x="12006" y="299"/>
                  <a:pt x="11918" y="317"/>
                  <a:pt x="11918" y="334"/>
                </a:cubicBezTo>
                <a:cubicBezTo>
                  <a:pt x="11777" y="334"/>
                  <a:pt x="11320" y="352"/>
                  <a:pt x="10862" y="387"/>
                </a:cubicBezTo>
                <a:lnTo>
                  <a:pt x="10756" y="387"/>
                </a:lnTo>
                <a:cubicBezTo>
                  <a:pt x="10175" y="423"/>
                  <a:pt x="9612" y="475"/>
                  <a:pt x="9630" y="599"/>
                </a:cubicBezTo>
                <a:cubicBezTo>
                  <a:pt x="9577" y="616"/>
                  <a:pt x="9524" y="616"/>
                  <a:pt x="9454" y="616"/>
                </a:cubicBezTo>
                <a:cubicBezTo>
                  <a:pt x="9278" y="616"/>
                  <a:pt x="9084" y="563"/>
                  <a:pt x="8926" y="528"/>
                </a:cubicBezTo>
                <a:lnTo>
                  <a:pt x="8820" y="528"/>
                </a:lnTo>
                <a:cubicBezTo>
                  <a:pt x="8204" y="440"/>
                  <a:pt x="7605" y="229"/>
                  <a:pt x="6989" y="123"/>
                </a:cubicBezTo>
                <a:cubicBezTo>
                  <a:pt x="6936" y="123"/>
                  <a:pt x="6919" y="88"/>
                  <a:pt x="6884" y="88"/>
                </a:cubicBezTo>
                <a:cubicBezTo>
                  <a:pt x="6620" y="53"/>
                  <a:pt x="6320" y="0"/>
                  <a:pt x="6056" y="0"/>
                </a:cubicBezTo>
                <a:close/>
              </a:path>
            </a:pathLst>
          </a:custGeom>
          <a:solidFill>
            <a:srgbClr val="FEE0BE"/>
          </a:solidFill>
          <a:ln w="38100" cap="flat" cmpd="sng">
            <a:solidFill>
              <a:srgbClr val="FFFFFF"/>
            </a:solidFill>
            <a:prstDash val="solid"/>
            <a:round/>
            <a:headEnd type="none" w="sm" len="sm"/>
            <a:tailEnd type="none" w="sm" len="sm"/>
          </a:ln>
          <a:effectLst>
            <a:outerShdw blurRad="57150" dist="19050" dir="5400000" algn="bl" rotWithShape="0">
              <a:srgbClr val="3F3225">
                <a:alpha val="35000"/>
              </a:srgbClr>
            </a:outerShdw>
          </a:effectLst>
        </p:spPr>
        <p:txBody>
          <a:bodyPr spcFirstLastPara="1" wrap="square" lIns="121900" tIns="121900" rIns="121900" bIns="121900" anchor="ctr" anchorCtr="0">
            <a:noAutofit/>
          </a:bodyPr>
          <a:lstStyle/>
          <a:p>
            <a:pPr algn="ctr"/>
            <a:r>
              <a:rPr lang="vi-VN" sz="3200" b="1" dirty="0">
                <a:latin typeface="#9Slide03 AmpleSoft" panose="02000000000000000000" pitchFamily="2" charset="0"/>
              </a:rPr>
              <a:t>Tôi </a:t>
            </a:r>
            <a:r>
              <a:rPr lang="en-US" sz="3200" b="1" dirty="0" err="1">
                <a:solidFill>
                  <a:srgbClr val="FF0000"/>
                </a:solidFill>
                <a:latin typeface="#9Slide03 AmpleSoft" panose="02000000000000000000" pitchFamily="2" charset="0"/>
                <a:cs typeface="Times New Roman" panose="02020603050405020304" pitchFamily="18" charset="0"/>
              </a:rPr>
              <a:t>sẽ</a:t>
            </a:r>
            <a:r>
              <a:rPr lang="en-US" sz="3200" b="1" dirty="0">
                <a:solidFill>
                  <a:srgbClr val="FF0000"/>
                </a:solidFill>
                <a:latin typeface="#9Slide03 AmpleSoft" panose="02000000000000000000" pitchFamily="2" charset="0"/>
              </a:rPr>
              <a:t> </a:t>
            </a:r>
            <a:r>
              <a:rPr lang="vi-VN" sz="3200" b="1" dirty="0">
                <a:latin typeface="#9Slide03 AmpleSoft" panose="02000000000000000000" pitchFamily="2" charset="0"/>
              </a:rPr>
              <a:t>ăn cơm (sự việc </a:t>
            </a:r>
            <a:r>
              <a:rPr lang="en-US" sz="3200" b="1" dirty="0" err="1">
                <a:latin typeface="#9Slide03 AmpleSoft" panose="02000000000000000000" pitchFamily="2" charset="0"/>
                <a:cs typeface="Times New Roman" panose="02020603050405020304" pitchFamily="18" charset="0"/>
              </a:rPr>
              <a:t>sắp</a:t>
            </a:r>
            <a:r>
              <a:rPr lang="vi-VN" sz="3200" b="1" dirty="0">
                <a:latin typeface="#9Slide03 AmpleSoft" panose="02000000000000000000" pitchFamily="2" charset="0"/>
              </a:rPr>
              <a:t> diễn ra)</a:t>
            </a:r>
          </a:p>
        </p:txBody>
      </p:sp>
    </p:spTree>
    <p:extLst>
      <p:ext uri="{BB962C8B-B14F-4D97-AF65-F5344CB8AC3E}">
        <p14:creationId xmlns:p14="http://schemas.microsoft.com/office/powerpoint/2010/main" val="2678161653"/>
      </p:ext>
    </p:extLst>
  </p:cSld>
  <p:clrMapOvr>
    <a:masterClrMapping/>
  </p:clrMapOvr>
  <mc:AlternateContent xmlns:mc="http://schemas.openxmlformats.org/markup-compatibility/2006" xmlns:p14="http://schemas.microsoft.com/office/powerpoint/2010/main">
    <mc:Choice Requires="p14">
      <p:transition spd="slow" p14:dur="1750" advClick="0" advTm="3000">
        <p:fad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261C04FA-2003-44AB-4977-64A1A2B5337A}"/>
              </a:ext>
            </a:extLst>
          </p:cNvPr>
          <p:cNvGrpSpPr/>
          <p:nvPr/>
        </p:nvGrpSpPr>
        <p:grpSpPr>
          <a:xfrm>
            <a:off x="583076" y="364613"/>
            <a:ext cx="4190943" cy="6128774"/>
            <a:chOff x="444853" y="193875"/>
            <a:chExt cx="4190943" cy="6128774"/>
          </a:xfrm>
        </p:grpSpPr>
        <p:grpSp>
          <p:nvGrpSpPr>
            <p:cNvPr id="6" name="Google Shape;481;p26">
              <a:extLst>
                <a:ext uri="{FF2B5EF4-FFF2-40B4-BE49-F238E27FC236}">
                  <a16:creationId xmlns:a16="http://schemas.microsoft.com/office/drawing/2014/main" id="{349B0A4C-9A07-7002-D572-B84AF298773B}"/>
                </a:ext>
              </a:extLst>
            </p:cNvPr>
            <p:cNvGrpSpPr/>
            <p:nvPr/>
          </p:nvGrpSpPr>
          <p:grpSpPr>
            <a:xfrm>
              <a:off x="444853" y="193875"/>
              <a:ext cx="4190943" cy="6128774"/>
              <a:chOff x="2724312" y="1282500"/>
              <a:chExt cx="2175279" cy="3732674"/>
            </a:xfrm>
          </p:grpSpPr>
          <p:sp>
            <p:nvSpPr>
              <p:cNvPr id="7" name="Google Shape;482;p26">
                <a:extLst>
                  <a:ext uri="{FF2B5EF4-FFF2-40B4-BE49-F238E27FC236}">
                    <a16:creationId xmlns:a16="http://schemas.microsoft.com/office/drawing/2014/main" id="{92654389-23F1-E24A-9738-7594463D4AE0}"/>
                  </a:ext>
                </a:extLst>
              </p:cNvPr>
              <p:cNvSpPr/>
              <p:nvPr/>
            </p:nvSpPr>
            <p:spPr>
              <a:xfrm>
                <a:off x="2890271" y="1500325"/>
                <a:ext cx="2009320" cy="3514849"/>
              </a:xfrm>
              <a:custGeom>
                <a:avLst/>
                <a:gdLst/>
                <a:ahLst/>
                <a:cxnLst/>
                <a:rect l="l" t="t" r="r" b="b"/>
                <a:pathLst>
                  <a:path w="37030" h="99442" extrusionOk="0">
                    <a:moveTo>
                      <a:pt x="1" y="1"/>
                    </a:moveTo>
                    <a:lnTo>
                      <a:pt x="1" y="99441"/>
                    </a:lnTo>
                    <a:lnTo>
                      <a:pt x="18515" y="90369"/>
                    </a:lnTo>
                    <a:lnTo>
                      <a:pt x="37029" y="99441"/>
                    </a:lnTo>
                    <a:lnTo>
                      <a:pt x="37029" y="1"/>
                    </a:lnTo>
                    <a:close/>
                  </a:path>
                </a:pathLst>
              </a:custGeom>
              <a:solidFill>
                <a:schemeClr val="accent6">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485;p26">
                <a:extLst>
                  <a:ext uri="{FF2B5EF4-FFF2-40B4-BE49-F238E27FC236}">
                    <a16:creationId xmlns:a16="http://schemas.microsoft.com/office/drawing/2014/main" id="{B69CAE4A-F8E7-CFFB-4C64-286B83F7515B}"/>
                  </a:ext>
                </a:extLst>
              </p:cNvPr>
              <p:cNvSpPr/>
              <p:nvPr/>
            </p:nvSpPr>
            <p:spPr>
              <a:xfrm>
                <a:off x="2760788" y="1299275"/>
                <a:ext cx="1214450" cy="814375"/>
              </a:xfrm>
              <a:custGeom>
                <a:avLst/>
                <a:gdLst/>
                <a:ahLst/>
                <a:cxnLst/>
                <a:rect l="l" t="t" r="r" b="b"/>
                <a:pathLst>
                  <a:path w="48578" h="32575" extrusionOk="0">
                    <a:moveTo>
                      <a:pt x="1524" y="4572"/>
                    </a:moveTo>
                    <a:lnTo>
                      <a:pt x="17907" y="5905"/>
                    </a:lnTo>
                    <a:lnTo>
                      <a:pt x="30766" y="6001"/>
                    </a:lnTo>
                    <a:lnTo>
                      <a:pt x="32385" y="0"/>
                    </a:lnTo>
                    <a:lnTo>
                      <a:pt x="38291" y="5810"/>
                    </a:lnTo>
                    <a:lnTo>
                      <a:pt x="44673" y="11335"/>
                    </a:lnTo>
                    <a:lnTo>
                      <a:pt x="48578" y="14383"/>
                    </a:lnTo>
                    <a:lnTo>
                      <a:pt x="41053" y="25622"/>
                    </a:lnTo>
                    <a:lnTo>
                      <a:pt x="34957" y="32575"/>
                    </a:lnTo>
                    <a:lnTo>
                      <a:pt x="33243" y="30480"/>
                    </a:lnTo>
                    <a:lnTo>
                      <a:pt x="31814" y="25527"/>
                    </a:lnTo>
                    <a:lnTo>
                      <a:pt x="0" y="25336"/>
                    </a:lnTo>
                    <a:close/>
                  </a:path>
                </a:pathLst>
              </a:custGeom>
              <a:solidFill>
                <a:schemeClr val="accent6">
                  <a:lumMod val="20000"/>
                  <a:lumOff val="80000"/>
                </a:schemeClr>
              </a:solidFill>
              <a:ln>
                <a:noFill/>
              </a:ln>
            </p:spPr>
            <p:txBody>
              <a:bodyPr/>
              <a:lstStyle/>
              <a:p>
                <a:endParaRPr lang="en-US" dirty="0"/>
              </a:p>
            </p:txBody>
          </p:sp>
          <p:sp>
            <p:nvSpPr>
              <p:cNvPr id="10" name="Google Shape;486;p26">
                <a:extLst>
                  <a:ext uri="{FF2B5EF4-FFF2-40B4-BE49-F238E27FC236}">
                    <a16:creationId xmlns:a16="http://schemas.microsoft.com/office/drawing/2014/main" id="{B820600F-33F2-6DF5-47A8-61D91BD54040}"/>
                  </a:ext>
                </a:extLst>
              </p:cNvPr>
              <p:cNvSpPr/>
              <p:nvPr/>
            </p:nvSpPr>
            <p:spPr>
              <a:xfrm>
                <a:off x="2724312" y="1282500"/>
                <a:ext cx="1258491" cy="894928"/>
              </a:xfrm>
              <a:custGeom>
                <a:avLst/>
                <a:gdLst/>
                <a:ahLst/>
                <a:cxnLst/>
                <a:rect l="l" t="t" r="r" b="b"/>
                <a:pathLst>
                  <a:path w="34883" h="24804" extrusionOk="0">
                    <a:moveTo>
                      <a:pt x="1310" y="16558"/>
                    </a:moveTo>
                    <a:lnTo>
                      <a:pt x="1441" y="16689"/>
                    </a:lnTo>
                    <a:lnTo>
                      <a:pt x="1506" y="16754"/>
                    </a:lnTo>
                    <a:lnTo>
                      <a:pt x="1637" y="16885"/>
                    </a:lnTo>
                    <a:lnTo>
                      <a:pt x="1833" y="16885"/>
                    </a:lnTo>
                    <a:lnTo>
                      <a:pt x="1768" y="17016"/>
                    </a:lnTo>
                    <a:lnTo>
                      <a:pt x="1506" y="17016"/>
                    </a:lnTo>
                    <a:lnTo>
                      <a:pt x="1310" y="17081"/>
                    </a:lnTo>
                    <a:lnTo>
                      <a:pt x="1310" y="16558"/>
                    </a:lnTo>
                    <a:close/>
                    <a:moveTo>
                      <a:pt x="6153" y="18325"/>
                    </a:moveTo>
                    <a:lnTo>
                      <a:pt x="7592" y="18456"/>
                    </a:lnTo>
                    <a:lnTo>
                      <a:pt x="7265" y="18456"/>
                    </a:lnTo>
                    <a:lnTo>
                      <a:pt x="6153" y="18325"/>
                    </a:lnTo>
                    <a:close/>
                    <a:moveTo>
                      <a:pt x="23626" y="1113"/>
                    </a:moveTo>
                    <a:lnTo>
                      <a:pt x="26047" y="3600"/>
                    </a:lnTo>
                    <a:lnTo>
                      <a:pt x="27291" y="4843"/>
                    </a:lnTo>
                    <a:lnTo>
                      <a:pt x="28600" y="6021"/>
                    </a:lnTo>
                    <a:lnTo>
                      <a:pt x="29909" y="7134"/>
                    </a:lnTo>
                    <a:lnTo>
                      <a:pt x="31283" y="8246"/>
                    </a:lnTo>
                    <a:lnTo>
                      <a:pt x="32657" y="9293"/>
                    </a:lnTo>
                    <a:lnTo>
                      <a:pt x="34097" y="10210"/>
                    </a:lnTo>
                    <a:lnTo>
                      <a:pt x="32657" y="12173"/>
                    </a:lnTo>
                    <a:lnTo>
                      <a:pt x="31217" y="14136"/>
                    </a:lnTo>
                    <a:lnTo>
                      <a:pt x="29778" y="16100"/>
                    </a:lnTo>
                    <a:lnTo>
                      <a:pt x="28272" y="18063"/>
                    </a:lnTo>
                    <a:lnTo>
                      <a:pt x="26702" y="20026"/>
                    </a:lnTo>
                    <a:lnTo>
                      <a:pt x="26047" y="20942"/>
                    </a:lnTo>
                    <a:lnTo>
                      <a:pt x="25720" y="21401"/>
                    </a:lnTo>
                    <a:lnTo>
                      <a:pt x="25327" y="21728"/>
                    </a:lnTo>
                    <a:lnTo>
                      <a:pt x="25066" y="21924"/>
                    </a:lnTo>
                    <a:lnTo>
                      <a:pt x="24935" y="21924"/>
                    </a:lnTo>
                    <a:lnTo>
                      <a:pt x="24869" y="21728"/>
                    </a:lnTo>
                    <a:lnTo>
                      <a:pt x="24738" y="21466"/>
                    </a:lnTo>
                    <a:lnTo>
                      <a:pt x="24673" y="21139"/>
                    </a:lnTo>
                    <a:lnTo>
                      <a:pt x="24608" y="20812"/>
                    </a:lnTo>
                    <a:lnTo>
                      <a:pt x="24542" y="20223"/>
                    </a:lnTo>
                    <a:lnTo>
                      <a:pt x="24150" y="17605"/>
                    </a:lnTo>
                    <a:lnTo>
                      <a:pt x="24215" y="17474"/>
                    </a:lnTo>
                    <a:lnTo>
                      <a:pt x="24215" y="17343"/>
                    </a:lnTo>
                    <a:lnTo>
                      <a:pt x="24084" y="17278"/>
                    </a:lnTo>
                    <a:lnTo>
                      <a:pt x="23953" y="17212"/>
                    </a:lnTo>
                    <a:lnTo>
                      <a:pt x="18325" y="17212"/>
                    </a:lnTo>
                    <a:lnTo>
                      <a:pt x="15511" y="17278"/>
                    </a:lnTo>
                    <a:lnTo>
                      <a:pt x="12697" y="17278"/>
                    </a:lnTo>
                    <a:lnTo>
                      <a:pt x="9883" y="17147"/>
                    </a:lnTo>
                    <a:lnTo>
                      <a:pt x="7069" y="17016"/>
                    </a:lnTo>
                    <a:lnTo>
                      <a:pt x="5825" y="16950"/>
                    </a:lnTo>
                    <a:lnTo>
                      <a:pt x="4517" y="16819"/>
                    </a:lnTo>
                    <a:lnTo>
                      <a:pt x="3273" y="16754"/>
                    </a:lnTo>
                    <a:lnTo>
                      <a:pt x="2619" y="16754"/>
                    </a:lnTo>
                    <a:lnTo>
                      <a:pt x="2030" y="16819"/>
                    </a:lnTo>
                    <a:lnTo>
                      <a:pt x="2030" y="16754"/>
                    </a:lnTo>
                    <a:lnTo>
                      <a:pt x="1964" y="16623"/>
                    </a:lnTo>
                    <a:lnTo>
                      <a:pt x="1833" y="16427"/>
                    </a:lnTo>
                    <a:lnTo>
                      <a:pt x="1768" y="16100"/>
                    </a:lnTo>
                    <a:lnTo>
                      <a:pt x="1768" y="15707"/>
                    </a:lnTo>
                    <a:lnTo>
                      <a:pt x="1768" y="15249"/>
                    </a:lnTo>
                    <a:lnTo>
                      <a:pt x="1899" y="13678"/>
                    </a:lnTo>
                    <a:lnTo>
                      <a:pt x="2030" y="10341"/>
                    </a:lnTo>
                    <a:lnTo>
                      <a:pt x="2291" y="3927"/>
                    </a:lnTo>
                    <a:lnTo>
                      <a:pt x="7461" y="4516"/>
                    </a:lnTo>
                    <a:lnTo>
                      <a:pt x="10079" y="4712"/>
                    </a:lnTo>
                    <a:lnTo>
                      <a:pt x="12631" y="4909"/>
                    </a:lnTo>
                    <a:lnTo>
                      <a:pt x="15249" y="5040"/>
                    </a:lnTo>
                    <a:lnTo>
                      <a:pt x="20419" y="5040"/>
                    </a:lnTo>
                    <a:lnTo>
                      <a:pt x="23037" y="4974"/>
                    </a:lnTo>
                    <a:lnTo>
                      <a:pt x="23168" y="4909"/>
                    </a:lnTo>
                    <a:lnTo>
                      <a:pt x="23299" y="4778"/>
                    </a:lnTo>
                    <a:lnTo>
                      <a:pt x="23364" y="4712"/>
                    </a:lnTo>
                    <a:lnTo>
                      <a:pt x="23495" y="4582"/>
                    </a:lnTo>
                    <a:lnTo>
                      <a:pt x="23626" y="2880"/>
                    </a:lnTo>
                    <a:lnTo>
                      <a:pt x="23626" y="1113"/>
                    </a:lnTo>
                    <a:close/>
                    <a:moveTo>
                      <a:pt x="24411" y="23626"/>
                    </a:moveTo>
                    <a:lnTo>
                      <a:pt x="24608" y="23691"/>
                    </a:lnTo>
                    <a:lnTo>
                      <a:pt x="24738" y="23756"/>
                    </a:lnTo>
                    <a:lnTo>
                      <a:pt x="24542" y="24018"/>
                    </a:lnTo>
                    <a:lnTo>
                      <a:pt x="24411" y="23626"/>
                    </a:lnTo>
                    <a:close/>
                    <a:moveTo>
                      <a:pt x="23364" y="0"/>
                    </a:moveTo>
                    <a:lnTo>
                      <a:pt x="23233" y="66"/>
                    </a:lnTo>
                    <a:lnTo>
                      <a:pt x="23168" y="66"/>
                    </a:lnTo>
                    <a:lnTo>
                      <a:pt x="22317" y="655"/>
                    </a:lnTo>
                    <a:lnTo>
                      <a:pt x="21924" y="917"/>
                    </a:lnTo>
                    <a:lnTo>
                      <a:pt x="21728" y="1113"/>
                    </a:lnTo>
                    <a:lnTo>
                      <a:pt x="21597" y="1244"/>
                    </a:lnTo>
                    <a:lnTo>
                      <a:pt x="21532" y="1440"/>
                    </a:lnTo>
                    <a:lnTo>
                      <a:pt x="21597" y="1506"/>
                    </a:lnTo>
                    <a:lnTo>
                      <a:pt x="21597" y="2945"/>
                    </a:lnTo>
                    <a:lnTo>
                      <a:pt x="21532" y="4320"/>
                    </a:lnTo>
                    <a:lnTo>
                      <a:pt x="16624" y="4254"/>
                    </a:lnTo>
                    <a:lnTo>
                      <a:pt x="11781" y="4058"/>
                    </a:lnTo>
                    <a:lnTo>
                      <a:pt x="9294" y="3927"/>
                    </a:lnTo>
                    <a:lnTo>
                      <a:pt x="6872" y="3731"/>
                    </a:lnTo>
                    <a:lnTo>
                      <a:pt x="4451" y="3534"/>
                    </a:lnTo>
                    <a:lnTo>
                      <a:pt x="2030" y="3273"/>
                    </a:lnTo>
                    <a:lnTo>
                      <a:pt x="1768" y="3273"/>
                    </a:lnTo>
                    <a:lnTo>
                      <a:pt x="1702" y="3338"/>
                    </a:lnTo>
                    <a:lnTo>
                      <a:pt x="983" y="4516"/>
                    </a:lnTo>
                    <a:lnTo>
                      <a:pt x="394" y="5367"/>
                    </a:lnTo>
                    <a:lnTo>
                      <a:pt x="328" y="5432"/>
                    </a:lnTo>
                    <a:lnTo>
                      <a:pt x="263" y="5498"/>
                    </a:lnTo>
                    <a:lnTo>
                      <a:pt x="263" y="5563"/>
                    </a:lnTo>
                    <a:lnTo>
                      <a:pt x="197" y="5694"/>
                    </a:lnTo>
                    <a:lnTo>
                      <a:pt x="197" y="5825"/>
                    </a:lnTo>
                    <a:lnTo>
                      <a:pt x="263" y="5890"/>
                    </a:lnTo>
                    <a:lnTo>
                      <a:pt x="132" y="7461"/>
                    </a:lnTo>
                    <a:lnTo>
                      <a:pt x="132" y="8966"/>
                    </a:lnTo>
                    <a:lnTo>
                      <a:pt x="132" y="12042"/>
                    </a:lnTo>
                    <a:lnTo>
                      <a:pt x="1" y="15249"/>
                    </a:lnTo>
                    <a:lnTo>
                      <a:pt x="1" y="16885"/>
                    </a:lnTo>
                    <a:lnTo>
                      <a:pt x="66" y="18456"/>
                    </a:lnTo>
                    <a:lnTo>
                      <a:pt x="66" y="18652"/>
                    </a:lnTo>
                    <a:lnTo>
                      <a:pt x="66" y="18783"/>
                    </a:lnTo>
                    <a:lnTo>
                      <a:pt x="132" y="18848"/>
                    </a:lnTo>
                    <a:lnTo>
                      <a:pt x="263" y="18914"/>
                    </a:lnTo>
                    <a:lnTo>
                      <a:pt x="394" y="18914"/>
                    </a:lnTo>
                    <a:lnTo>
                      <a:pt x="3208" y="19045"/>
                    </a:lnTo>
                    <a:lnTo>
                      <a:pt x="11781" y="19045"/>
                    </a:lnTo>
                    <a:lnTo>
                      <a:pt x="17474" y="19110"/>
                    </a:lnTo>
                    <a:lnTo>
                      <a:pt x="20092" y="19110"/>
                    </a:lnTo>
                    <a:lnTo>
                      <a:pt x="22775" y="19045"/>
                    </a:lnTo>
                    <a:lnTo>
                      <a:pt x="23037" y="21008"/>
                    </a:lnTo>
                    <a:lnTo>
                      <a:pt x="23430" y="22906"/>
                    </a:lnTo>
                    <a:lnTo>
                      <a:pt x="23495" y="23037"/>
                    </a:lnTo>
                    <a:lnTo>
                      <a:pt x="23561" y="23102"/>
                    </a:lnTo>
                    <a:lnTo>
                      <a:pt x="23691" y="23756"/>
                    </a:lnTo>
                    <a:lnTo>
                      <a:pt x="23757" y="23953"/>
                    </a:lnTo>
                    <a:lnTo>
                      <a:pt x="23888" y="23953"/>
                    </a:lnTo>
                    <a:lnTo>
                      <a:pt x="24215" y="24673"/>
                    </a:lnTo>
                    <a:lnTo>
                      <a:pt x="24280" y="24804"/>
                    </a:lnTo>
                    <a:lnTo>
                      <a:pt x="24542" y="24804"/>
                    </a:lnTo>
                    <a:lnTo>
                      <a:pt x="24608" y="24738"/>
                    </a:lnTo>
                    <a:lnTo>
                      <a:pt x="30628" y="17278"/>
                    </a:lnTo>
                    <a:lnTo>
                      <a:pt x="31872" y="15772"/>
                    </a:lnTo>
                    <a:lnTo>
                      <a:pt x="32526" y="14987"/>
                    </a:lnTo>
                    <a:lnTo>
                      <a:pt x="33115" y="14202"/>
                    </a:lnTo>
                    <a:lnTo>
                      <a:pt x="33639" y="13416"/>
                    </a:lnTo>
                    <a:lnTo>
                      <a:pt x="34097" y="12566"/>
                    </a:lnTo>
                    <a:lnTo>
                      <a:pt x="34490" y="11649"/>
                    </a:lnTo>
                    <a:lnTo>
                      <a:pt x="34751" y="10668"/>
                    </a:lnTo>
                    <a:lnTo>
                      <a:pt x="34751" y="10537"/>
                    </a:lnTo>
                    <a:lnTo>
                      <a:pt x="34686" y="10471"/>
                    </a:lnTo>
                    <a:lnTo>
                      <a:pt x="34817" y="10406"/>
                    </a:lnTo>
                    <a:lnTo>
                      <a:pt x="34882" y="10275"/>
                    </a:lnTo>
                    <a:lnTo>
                      <a:pt x="34882" y="10144"/>
                    </a:lnTo>
                    <a:lnTo>
                      <a:pt x="34751" y="10013"/>
                    </a:lnTo>
                    <a:lnTo>
                      <a:pt x="31806" y="7723"/>
                    </a:lnTo>
                    <a:lnTo>
                      <a:pt x="30367" y="6545"/>
                    </a:lnTo>
                    <a:lnTo>
                      <a:pt x="28927" y="5367"/>
                    </a:lnTo>
                    <a:lnTo>
                      <a:pt x="27553" y="4123"/>
                    </a:lnTo>
                    <a:lnTo>
                      <a:pt x="26178" y="2815"/>
                    </a:lnTo>
                    <a:lnTo>
                      <a:pt x="24869" y="1440"/>
                    </a:lnTo>
                    <a:lnTo>
                      <a:pt x="23561" y="131"/>
                    </a:lnTo>
                    <a:lnTo>
                      <a:pt x="23495" y="66"/>
                    </a:lnTo>
                    <a:lnTo>
                      <a:pt x="23364"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Rectangle 16">
              <a:extLst>
                <a:ext uri="{FF2B5EF4-FFF2-40B4-BE49-F238E27FC236}">
                  <a16:creationId xmlns:a16="http://schemas.microsoft.com/office/drawing/2014/main" id="{23AE42EA-5336-D337-768F-AEA9DA58CFB2}"/>
                </a:ext>
              </a:extLst>
            </p:cNvPr>
            <p:cNvSpPr/>
            <p:nvPr/>
          </p:nvSpPr>
          <p:spPr>
            <a:xfrm>
              <a:off x="625548" y="492821"/>
              <a:ext cx="1915633" cy="584775"/>
            </a:xfrm>
            <a:prstGeom prst="rect">
              <a:avLst/>
            </a:prstGeom>
          </p:spPr>
          <p:txBody>
            <a:bodyPr wrap="square">
              <a:spAutoFit/>
            </a:bodyPr>
            <a:lstStyle/>
            <a:p>
              <a:pPr algn="ctr"/>
              <a:r>
                <a:rPr lang="en-US" sz="3200" b="1" dirty="0">
                  <a:latin typeface="#9Slide03 AmpleSoft" panose="02000000000000000000" pitchFamily="2" charset="0"/>
                </a:rPr>
                <a:t>(7)</a:t>
              </a:r>
              <a:endParaRPr lang="vi-VN" sz="3200" b="1" dirty="0">
                <a:latin typeface="#9Slide03 AmpleSoft" panose="02000000000000000000" pitchFamily="2" charset="0"/>
              </a:endParaRPr>
            </a:p>
          </p:txBody>
        </p:sp>
        <p:sp>
          <p:nvSpPr>
            <p:cNvPr id="19" name="Rectangle 18">
              <a:extLst>
                <a:ext uri="{FF2B5EF4-FFF2-40B4-BE49-F238E27FC236}">
                  <a16:creationId xmlns:a16="http://schemas.microsoft.com/office/drawing/2014/main" id="{A4601EB6-CB48-5E9A-5085-FD45EFD936A4}"/>
                </a:ext>
              </a:extLst>
            </p:cNvPr>
            <p:cNvSpPr/>
            <p:nvPr/>
          </p:nvSpPr>
          <p:spPr>
            <a:xfrm>
              <a:off x="937372" y="2232015"/>
              <a:ext cx="3525644" cy="2862322"/>
            </a:xfrm>
            <a:prstGeom prst="rect">
              <a:avLst/>
            </a:prstGeom>
          </p:spPr>
          <p:txBody>
            <a:bodyPr wrap="square">
              <a:spAutoFit/>
            </a:bodyPr>
            <a:lstStyle/>
            <a:p>
              <a:pPr algn="just"/>
              <a:r>
                <a:rPr lang="en-US" sz="3600" dirty="0">
                  <a:latin typeface="#9Slide03 AmpleSoft" panose="02000000000000000000" pitchFamily="2" charset="0"/>
                </a:rPr>
                <a:t>An-</a:t>
              </a:r>
              <a:r>
                <a:rPr lang="en-US" sz="3600" dirty="0" err="1">
                  <a:latin typeface="#9Slide03 AmpleSoft" panose="02000000000000000000" pitchFamily="2" charset="0"/>
                </a:rPr>
                <a:t>tư</a:t>
              </a:r>
              <a:r>
                <a:rPr lang="en-US" sz="3600" dirty="0">
                  <a:latin typeface="#9Slide03 AmpleSoft" panose="02000000000000000000" pitchFamily="2" charset="0"/>
                </a:rPr>
                <a:t>-</a:t>
              </a:r>
              <a:r>
                <a:rPr lang="en-US" sz="3600" dirty="0" err="1">
                  <a:latin typeface="#9Slide03 AmpleSoft" panose="02000000000000000000" pitchFamily="2" charset="0"/>
                </a:rPr>
                <a:t>nai</a:t>
              </a:r>
              <a:r>
                <a:rPr lang="en-US" sz="3600" dirty="0">
                  <a:latin typeface="#9Slide03 AmpleSoft" panose="02000000000000000000" pitchFamily="2" charset="0"/>
                </a:rPr>
                <a:t>, </a:t>
              </a:r>
              <a:r>
                <a:rPr lang="en-US" sz="3600" dirty="0" err="1">
                  <a:latin typeface="#9Slide03 AmpleSoft" panose="02000000000000000000" pitchFamily="2" charset="0"/>
                </a:rPr>
                <a:t>cái</a:t>
              </a:r>
              <a:r>
                <a:rPr lang="en-US" sz="3600" dirty="0">
                  <a:latin typeface="#9Slide03 AmpleSoft" panose="02000000000000000000" pitchFamily="2" charset="0"/>
                </a:rPr>
                <a:t> </a:t>
              </a:r>
              <a:r>
                <a:rPr lang="en-US" sz="3600" dirty="0" err="1">
                  <a:latin typeface="#9Slide03 AmpleSoft" panose="02000000000000000000" pitchFamily="2" charset="0"/>
                </a:rPr>
                <a:t>tên</a:t>
              </a:r>
              <a:r>
                <a:rPr lang="en-US" sz="3600" dirty="0">
                  <a:latin typeface="#9Slide03 AmpleSoft" panose="02000000000000000000" pitchFamily="2" charset="0"/>
                </a:rPr>
                <a:t> hay </a:t>
              </a:r>
              <a:r>
                <a:rPr lang="en-US" sz="3600" dirty="0" err="1">
                  <a:latin typeface="#9Slide03 AmpleSoft" panose="02000000000000000000" pitchFamily="2" charset="0"/>
                </a:rPr>
                <a:t>quá</a:t>
              </a:r>
              <a:r>
                <a:rPr lang="en-US" sz="3600" dirty="0">
                  <a:latin typeface="#9Slide03 AmpleSoft" panose="02000000000000000000" pitchFamily="2" charset="0"/>
                </a:rPr>
                <a:t>, </a:t>
              </a:r>
              <a:r>
                <a:rPr lang="en-US" sz="3600" dirty="0" err="1">
                  <a:latin typeface="#9Slide03 AmpleSoft" panose="02000000000000000000" pitchFamily="2" charset="0"/>
                </a:rPr>
                <a:t>mà</a:t>
              </a:r>
              <a:r>
                <a:rPr lang="en-US" sz="3600" dirty="0">
                  <a:latin typeface="#9Slide03 AmpleSoft" panose="02000000000000000000" pitchFamily="2" charset="0"/>
                </a:rPr>
                <a:t> </a:t>
              </a:r>
              <a:r>
                <a:rPr lang="en-US" sz="3600" dirty="0" err="1">
                  <a:latin typeface="#9Slide03 AmpleSoft" panose="02000000000000000000" pitchFamily="2" charset="0"/>
                </a:rPr>
                <a:t>em</a:t>
              </a:r>
              <a:r>
                <a:rPr lang="en-US" sz="3600" dirty="0">
                  <a:latin typeface="#9Slide03 AmpleSoft" panose="02000000000000000000" pitchFamily="2" charset="0"/>
                </a:rPr>
                <a:t> </a:t>
              </a:r>
              <a:r>
                <a:rPr lang="en-US" sz="3600" dirty="0" err="1">
                  <a:latin typeface="#9Slide03 AmpleSoft" panose="02000000000000000000" pitchFamily="2" charset="0"/>
                </a:rPr>
                <a:t>thì</a:t>
              </a:r>
              <a:r>
                <a:rPr lang="en-US" sz="3600" dirty="0">
                  <a:latin typeface="#9Slide03 AmpleSoft" panose="02000000000000000000" pitchFamily="2" charset="0"/>
                </a:rPr>
                <a:t> </a:t>
              </a:r>
              <a:r>
                <a:rPr lang="en-US" sz="3600" dirty="0" err="1">
                  <a:latin typeface="#9Slide03 AmpleSoft" panose="02000000000000000000" pitchFamily="2" charset="0"/>
                </a:rPr>
                <a:t>chắc</a:t>
              </a:r>
              <a:r>
                <a:rPr lang="en-US" sz="3600" dirty="0">
                  <a:latin typeface="#9Slide03 AmpleSoft" panose="02000000000000000000" pitchFamily="2" charset="0"/>
                </a:rPr>
                <a:t> </a:t>
              </a:r>
              <a:r>
                <a:rPr lang="en-US" sz="3600" dirty="0" err="1">
                  <a:latin typeface="#9Slide03 AmpleSoft" panose="02000000000000000000" pitchFamily="2" charset="0"/>
                </a:rPr>
                <a:t>là</a:t>
              </a:r>
              <a:r>
                <a:rPr lang="en-US" sz="3600" dirty="0">
                  <a:latin typeface="#9Slide03 AmpleSoft" panose="02000000000000000000" pitchFamily="2" charset="0"/>
                </a:rPr>
                <a:t> </a:t>
              </a:r>
              <a:r>
                <a:rPr lang="en-US" sz="3600" dirty="0" err="1">
                  <a:latin typeface="#9Slide03 AmpleSoft" panose="02000000000000000000" pitchFamily="2" charset="0"/>
                </a:rPr>
                <a:t>ngoan</a:t>
              </a:r>
              <a:r>
                <a:rPr lang="en-US" sz="3600" dirty="0">
                  <a:latin typeface="#9Slide03 AmpleSoft" panose="02000000000000000000" pitchFamily="2" charset="0"/>
                </a:rPr>
                <a:t> </a:t>
              </a:r>
              <a:r>
                <a:rPr lang="en-US" sz="3600" dirty="0" err="1">
                  <a:latin typeface="#9Slide03 AmpleSoft" panose="02000000000000000000" pitchFamily="2" charset="0"/>
                </a:rPr>
                <a:t>lắm</a:t>
              </a:r>
              <a:r>
                <a:rPr lang="en-US" sz="3600" dirty="0">
                  <a:latin typeface="#9Slide03 AmpleSoft" panose="02000000000000000000" pitchFamily="2" charset="0"/>
                </a:rPr>
                <a:t> </a:t>
              </a:r>
              <a:r>
                <a:rPr lang="en-US" sz="3600" dirty="0" err="1">
                  <a:latin typeface="#9Slide03 AmpleSoft" panose="02000000000000000000" pitchFamily="2" charset="0"/>
                </a:rPr>
                <a:t>phải</a:t>
              </a:r>
              <a:r>
                <a:rPr lang="en-US" sz="3600" dirty="0">
                  <a:latin typeface="#9Slide03 AmpleSoft" panose="02000000000000000000" pitchFamily="2" charset="0"/>
                </a:rPr>
                <a:t> </a:t>
              </a:r>
              <a:r>
                <a:rPr lang="en-US" sz="3600" dirty="0" err="1">
                  <a:latin typeface="#9Slide03 AmpleSoft" panose="02000000000000000000" pitchFamily="2" charset="0"/>
                </a:rPr>
                <a:t>không</a:t>
              </a:r>
              <a:r>
                <a:rPr lang="en-US" sz="3600" dirty="0">
                  <a:latin typeface="#9Slide03 AmpleSoft" panose="02000000000000000000" pitchFamily="2" charset="0"/>
                </a:rPr>
                <a:t>?</a:t>
              </a:r>
              <a:endParaRPr lang="vi-VN" sz="3600" dirty="0">
                <a:latin typeface="#9Slide03 AmpleSoft" panose="02000000000000000000" pitchFamily="2" charset="0"/>
              </a:endParaRPr>
            </a:p>
          </p:txBody>
        </p:sp>
      </p:grpSp>
      <p:sp>
        <p:nvSpPr>
          <p:cNvPr id="8" name="Rectangle 7">
            <a:extLst>
              <a:ext uri="{FF2B5EF4-FFF2-40B4-BE49-F238E27FC236}">
                <a16:creationId xmlns:a16="http://schemas.microsoft.com/office/drawing/2014/main" id="{D6ED9923-28A4-D7D4-38C7-0968B7AFCB0D}"/>
              </a:ext>
            </a:extLst>
          </p:cNvPr>
          <p:cNvSpPr/>
          <p:nvPr/>
        </p:nvSpPr>
        <p:spPr>
          <a:xfrm>
            <a:off x="5354864" y="3429000"/>
            <a:ext cx="6211530" cy="1077218"/>
          </a:xfrm>
          <a:prstGeom prst="rect">
            <a:avLst/>
          </a:prstGeom>
        </p:spPr>
        <p:txBody>
          <a:bodyPr wrap="square">
            <a:spAutoFit/>
          </a:bodyPr>
          <a:lstStyle/>
          <a:p>
            <a:pPr marL="457200" indent="-457200" algn="just">
              <a:buFont typeface="Wingdings" panose="05000000000000000000" pitchFamily="2" charset="2"/>
              <a:buChar char="à"/>
            </a:pPr>
            <a:r>
              <a:rPr lang="en-US" sz="3200" dirty="0" err="1">
                <a:latin typeface="#9Slide03 AmpleSoft" panose="02000000000000000000" pitchFamily="2" charset="0"/>
              </a:rPr>
              <a:t>Phó</a:t>
            </a:r>
            <a:r>
              <a:rPr lang="en-US" sz="3200" dirty="0">
                <a:latin typeface="#9Slide03 AmpleSoft" panose="02000000000000000000" pitchFamily="2" charset="0"/>
              </a:rPr>
              <a:t> </a:t>
            </a:r>
            <a:r>
              <a:rPr lang="en-US" sz="3200" dirty="0" err="1">
                <a:latin typeface="#9Slide03 AmpleSoft" panose="02000000000000000000" pitchFamily="2" charset="0"/>
              </a:rPr>
              <a:t>từ</a:t>
            </a:r>
            <a:r>
              <a:rPr lang="en-US" sz="3200" dirty="0">
                <a:latin typeface="#9Slide03 AmpleSoft" panose="02000000000000000000" pitchFamily="2" charset="0"/>
              </a:rPr>
              <a:t> “</a:t>
            </a:r>
            <a:r>
              <a:rPr lang="en-US" sz="3200" dirty="0" err="1">
                <a:latin typeface="#9Slide03 AmpleSoft" panose="02000000000000000000" pitchFamily="2" charset="0"/>
              </a:rPr>
              <a:t>quá</a:t>
            </a:r>
            <a:r>
              <a:rPr lang="en-US" sz="3200" dirty="0">
                <a:latin typeface="#9Slide03 AmpleSoft" panose="02000000000000000000" pitchFamily="2" charset="0"/>
              </a:rPr>
              <a:t>” </a:t>
            </a:r>
            <a:r>
              <a:rPr lang="en-US" sz="3200" dirty="0" err="1">
                <a:latin typeface="#9Slide03 AmpleSoft" panose="02000000000000000000" pitchFamily="2" charset="0"/>
              </a:rPr>
              <a:t>bổ</a:t>
            </a:r>
            <a:r>
              <a:rPr lang="en-US" sz="3200" dirty="0">
                <a:latin typeface="#9Slide03 AmpleSoft" panose="02000000000000000000" pitchFamily="2" charset="0"/>
              </a:rPr>
              <a:t> sung ý </a:t>
            </a:r>
            <a:r>
              <a:rPr lang="en-US" sz="3200" dirty="0" err="1">
                <a:latin typeface="#9Slide03 AmpleSoft" panose="02000000000000000000" pitchFamily="2" charset="0"/>
              </a:rPr>
              <a:t>nghĩa</a:t>
            </a:r>
            <a:r>
              <a:rPr lang="en-US" sz="3200" dirty="0">
                <a:latin typeface="#9Slide03 AmpleSoft" panose="02000000000000000000" pitchFamily="2" charset="0"/>
              </a:rPr>
              <a:t> </a:t>
            </a:r>
            <a:r>
              <a:rPr lang="en-US" sz="3200" dirty="0" err="1">
                <a:latin typeface="#9Slide03 AmpleSoft" panose="02000000000000000000" pitchFamily="2" charset="0"/>
              </a:rPr>
              <a:t>mức</a:t>
            </a:r>
            <a:r>
              <a:rPr lang="en-US" sz="3200" dirty="0">
                <a:latin typeface="#9Slide03 AmpleSoft" panose="02000000000000000000" pitchFamily="2" charset="0"/>
              </a:rPr>
              <a:t> </a:t>
            </a:r>
            <a:r>
              <a:rPr lang="en-US" sz="3200" dirty="0" err="1">
                <a:latin typeface="#9Slide03 AmpleSoft" panose="02000000000000000000" pitchFamily="2" charset="0"/>
              </a:rPr>
              <a:t>độ</a:t>
            </a:r>
            <a:r>
              <a:rPr lang="en-US" sz="3200" dirty="0">
                <a:latin typeface="#9Slide03 AmpleSoft" panose="02000000000000000000" pitchFamily="2" charset="0"/>
              </a:rPr>
              <a:t> </a:t>
            </a:r>
            <a:r>
              <a:rPr lang="en-US" sz="3200" dirty="0" err="1">
                <a:latin typeface="#9Slide03 AmpleSoft" panose="02000000000000000000" pitchFamily="2" charset="0"/>
              </a:rPr>
              <a:t>cho</a:t>
            </a:r>
            <a:r>
              <a:rPr lang="en-US" sz="3200" dirty="0">
                <a:latin typeface="#9Slide03 AmpleSoft" panose="02000000000000000000" pitchFamily="2" charset="0"/>
              </a:rPr>
              <a:t> </a:t>
            </a:r>
            <a:r>
              <a:rPr lang="en-US" sz="3200" dirty="0" err="1">
                <a:latin typeface="#9Slide03 AmpleSoft" panose="02000000000000000000" pitchFamily="2" charset="0"/>
              </a:rPr>
              <a:t>tính</a:t>
            </a:r>
            <a:r>
              <a:rPr lang="en-US" sz="3200" dirty="0">
                <a:latin typeface="#9Slide03 AmpleSoft" panose="02000000000000000000" pitchFamily="2" charset="0"/>
              </a:rPr>
              <a:t> </a:t>
            </a:r>
            <a:r>
              <a:rPr lang="en-US" sz="3200" dirty="0" err="1">
                <a:latin typeface="#9Slide03 AmpleSoft" panose="02000000000000000000" pitchFamily="2" charset="0"/>
              </a:rPr>
              <a:t>từ</a:t>
            </a:r>
            <a:r>
              <a:rPr lang="en-US" sz="3200" dirty="0">
                <a:latin typeface="#9Slide03 AmpleSoft" panose="02000000000000000000" pitchFamily="2" charset="0"/>
              </a:rPr>
              <a:t> “hay”.</a:t>
            </a:r>
          </a:p>
        </p:txBody>
      </p:sp>
      <p:sp>
        <p:nvSpPr>
          <p:cNvPr id="13" name="Rectangle 12">
            <a:extLst>
              <a:ext uri="{FF2B5EF4-FFF2-40B4-BE49-F238E27FC236}">
                <a16:creationId xmlns:a16="http://schemas.microsoft.com/office/drawing/2014/main" id="{1CE0E0BC-E3F4-7332-0F2F-5E9DCDCE7AF8}"/>
              </a:ext>
            </a:extLst>
          </p:cNvPr>
          <p:cNvSpPr/>
          <p:nvPr/>
        </p:nvSpPr>
        <p:spPr>
          <a:xfrm>
            <a:off x="5354864" y="4918618"/>
            <a:ext cx="6211530" cy="1077218"/>
          </a:xfrm>
          <a:prstGeom prst="rect">
            <a:avLst/>
          </a:prstGeom>
        </p:spPr>
        <p:txBody>
          <a:bodyPr wrap="square">
            <a:spAutoFit/>
          </a:bodyPr>
          <a:lstStyle/>
          <a:p>
            <a:pPr marL="457200" indent="-457200" algn="just">
              <a:buFont typeface="Wingdings" panose="05000000000000000000" pitchFamily="2" charset="2"/>
              <a:buChar char="à"/>
            </a:pPr>
            <a:r>
              <a:rPr lang="en-US" sz="3200" dirty="0" err="1">
                <a:latin typeface="#9Slide03 AmpleSoft" panose="02000000000000000000" pitchFamily="2" charset="0"/>
              </a:rPr>
              <a:t>Phó</a:t>
            </a:r>
            <a:r>
              <a:rPr lang="en-US" sz="3200" dirty="0">
                <a:latin typeface="#9Slide03 AmpleSoft" panose="02000000000000000000" pitchFamily="2" charset="0"/>
              </a:rPr>
              <a:t> </a:t>
            </a:r>
            <a:r>
              <a:rPr lang="en-US" sz="3200" dirty="0" err="1">
                <a:latin typeface="#9Slide03 AmpleSoft" panose="02000000000000000000" pitchFamily="2" charset="0"/>
              </a:rPr>
              <a:t>từ</a:t>
            </a:r>
            <a:r>
              <a:rPr lang="en-US" sz="3200" dirty="0">
                <a:latin typeface="#9Slide03 AmpleSoft" panose="02000000000000000000" pitchFamily="2" charset="0"/>
              </a:rPr>
              <a:t> “</a:t>
            </a:r>
            <a:r>
              <a:rPr lang="en-US" sz="3200" dirty="0" err="1">
                <a:latin typeface="#9Slide03 AmpleSoft" panose="02000000000000000000" pitchFamily="2" charset="0"/>
              </a:rPr>
              <a:t>lắm</a:t>
            </a:r>
            <a:r>
              <a:rPr lang="en-US" sz="3200" dirty="0">
                <a:latin typeface="#9Slide03 AmpleSoft" panose="02000000000000000000" pitchFamily="2" charset="0"/>
              </a:rPr>
              <a:t>” </a:t>
            </a:r>
            <a:r>
              <a:rPr lang="en-US" sz="3200" dirty="0" err="1">
                <a:latin typeface="#9Slide03 AmpleSoft" panose="02000000000000000000" pitchFamily="2" charset="0"/>
              </a:rPr>
              <a:t>bổ</a:t>
            </a:r>
            <a:r>
              <a:rPr lang="en-US" sz="3200" dirty="0">
                <a:latin typeface="#9Slide03 AmpleSoft" panose="02000000000000000000" pitchFamily="2" charset="0"/>
              </a:rPr>
              <a:t> sung ý </a:t>
            </a:r>
            <a:r>
              <a:rPr lang="en-US" sz="3200" dirty="0" err="1">
                <a:latin typeface="#9Slide03 AmpleSoft" panose="02000000000000000000" pitchFamily="2" charset="0"/>
              </a:rPr>
              <a:t>nghĩa</a:t>
            </a:r>
            <a:r>
              <a:rPr lang="en-US" sz="3200" dirty="0">
                <a:latin typeface="#9Slide03 AmpleSoft" panose="02000000000000000000" pitchFamily="2" charset="0"/>
              </a:rPr>
              <a:t> </a:t>
            </a:r>
            <a:r>
              <a:rPr lang="en-US" sz="3200" dirty="0" err="1">
                <a:latin typeface="#9Slide03 AmpleSoft" panose="02000000000000000000" pitchFamily="2" charset="0"/>
              </a:rPr>
              <a:t>mức</a:t>
            </a:r>
            <a:r>
              <a:rPr lang="en-US" sz="3200" dirty="0">
                <a:latin typeface="#9Slide03 AmpleSoft" panose="02000000000000000000" pitchFamily="2" charset="0"/>
              </a:rPr>
              <a:t> </a:t>
            </a:r>
            <a:r>
              <a:rPr lang="en-US" sz="3200" dirty="0" err="1">
                <a:latin typeface="#9Slide03 AmpleSoft" panose="02000000000000000000" pitchFamily="2" charset="0"/>
              </a:rPr>
              <a:t>độ</a:t>
            </a:r>
            <a:r>
              <a:rPr lang="en-US" sz="3200" dirty="0">
                <a:latin typeface="#9Slide03 AmpleSoft" panose="02000000000000000000" pitchFamily="2" charset="0"/>
              </a:rPr>
              <a:t> </a:t>
            </a:r>
            <a:r>
              <a:rPr lang="en-US" sz="3200" dirty="0" err="1">
                <a:latin typeface="#9Slide03 AmpleSoft" panose="02000000000000000000" pitchFamily="2" charset="0"/>
              </a:rPr>
              <a:t>cho</a:t>
            </a:r>
            <a:r>
              <a:rPr lang="en-US" sz="3200" dirty="0">
                <a:latin typeface="#9Slide03 AmpleSoft" panose="02000000000000000000" pitchFamily="2" charset="0"/>
              </a:rPr>
              <a:t> </a:t>
            </a:r>
            <a:r>
              <a:rPr lang="en-US" sz="3200" dirty="0" err="1">
                <a:latin typeface="#9Slide03 AmpleSoft" panose="02000000000000000000" pitchFamily="2" charset="0"/>
              </a:rPr>
              <a:t>tính</a:t>
            </a:r>
            <a:r>
              <a:rPr lang="en-US" sz="3200" dirty="0">
                <a:latin typeface="#9Slide03 AmpleSoft" panose="02000000000000000000" pitchFamily="2" charset="0"/>
              </a:rPr>
              <a:t> </a:t>
            </a:r>
            <a:r>
              <a:rPr lang="en-US" sz="3200" dirty="0" err="1">
                <a:latin typeface="#9Slide03 AmpleSoft" panose="02000000000000000000" pitchFamily="2" charset="0"/>
              </a:rPr>
              <a:t>từ</a:t>
            </a:r>
            <a:r>
              <a:rPr lang="en-US" sz="3200" dirty="0">
                <a:latin typeface="#9Slide03 AmpleSoft" panose="02000000000000000000" pitchFamily="2" charset="0"/>
              </a:rPr>
              <a:t> “</a:t>
            </a:r>
            <a:r>
              <a:rPr lang="en-US" sz="3200" dirty="0" err="1">
                <a:latin typeface="#9Slide03 AmpleSoft" panose="02000000000000000000" pitchFamily="2" charset="0"/>
              </a:rPr>
              <a:t>ngoan</a:t>
            </a:r>
            <a:r>
              <a:rPr lang="en-US" sz="3200" dirty="0">
                <a:latin typeface="#9Slide03 AmpleSoft" panose="02000000000000000000" pitchFamily="2" charset="0"/>
              </a:rPr>
              <a:t>”.</a:t>
            </a:r>
          </a:p>
        </p:txBody>
      </p:sp>
      <p:pic>
        <p:nvPicPr>
          <p:cNvPr id="12" name="Picture 11">
            <a:extLst>
              <a:ext uri="{FF2B5EF4-FFF2-40B4-BE49-F238E27FC236}">
                <a16:creationId xmlns:a16="http://schemas.microsoft.com/office/drawing/2014/main" id="{4C0DC5EA-DFAF-2C3B-B461-6C2F0E8CA9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43519" y="-75988"/>
            <a:ext cx="3610574" cy="3610574"/>
          </a:xfrm>
          <a:prstGeom prst="rect">
            <a:avLst/>
          </a:prstGeom>
        </p:spPr>
      </p:pic>
    </p:spTree>
    <p:extLst>
      <p:ext uri="{BB962C8B-B14F-4D97-AF65-F5344CB8AC3E}">
        <p14:creationId xmlns:p14="http://schemas.microsoft.com/office/powerpoint/2010/main" val="3073590007"/>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A8E0DD"/>
        </a:solidFill>
        <a:effectLst/>
      </p:bgPr>
    </p:bg>
    <p:spTree>
      <p:nvGrpSpPr>
        <p:cNvPr id="1" name=""/>
        <p:cNvGrpSpPr/>
        <p:nvPr/>
      </p:nvGrpSpPr>
      <p:grpSpPr>
        <a:xfrm>
          <a:off x="0" y="0"/>
          <a:ext cx="0" cy="0"/>
          <a:chOff x="0" y="0"/>
          <a:chExt cx="0" cy="0"/>
        </a:xfrm>
      </p:grpSpPr>
      <p:grpSp>
        <p:nvGrpSpPr>
          <p:cNvPr id="5" name="组合 1">
            <a:extLst>
              <a:ext uri="{FF2B5EF4-FFF2-40B4-BE49-F238E27FC236}">
                <a16:creationId xmlns:a16="http://schemas.microsoft.com/office/drawing/2014/main" id="{8B0C4F51-B99B-E8D5-0A06-D4CA77742766}"/>
              </a:ext>
            </a:extLst>
          </p:cNvPr>
          <p:cNvGrpSpPr/>
          <p:nvPr/>
        </p:nvGrpSpPr>
        <p:grpSpPr>
          <a:xfrm>
            <a:off x="268803" y="252675"/>
            <a:ext cx="11654393" cy="6352650"/>
            <a:chOff x="883920" y="746760"/>
            <a:chExt cx="10683239" cy="5958839"/>
          </a:xfrm>
        </p:grpSpPr>
        <p:sp>
          <p:nvSpPr>
            <p:cNvPr id="6" name="矩形 2">
              <a:extLst>
                <a:ext uri="{FF2B5EF4-FFF2-40B4-BE49-F238E27FC236}">
                  <a16:creationId xmlns:a16="http://schemas.microsoft.com/office/drawing/2014/main" id="{F315F391-56A5-85FE-0B7D-ED3ABED559DD}"/>
                </a:ext>
              </a:extLst>
            </p:cNvPr>
            <p:cNvSpPr/>
            <p:nvPr/>
          </p:nvSpPr>
          <p:spPr>
            <a:xfrm>
              <a:off x="1097280" y="1006458"/>
              <a:ext cx="10469879" cy="5699141"/>
            </a:xfrm>
            <a:prstGeom prst="rect">
              <a:avLst/>
            </a:prstGeom>
            <a:solidFill>
              <a:srgbClr val="71B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3">
              <a:extLst>
                <a:ext uri="{FF2B5EF4-FFF2-40B4-BE49-F238E27FC236}">
                  <a16:creationId xmlns:a16="http://schemas.microsoft.com/office/drawing/2014/main" id="{64E276BC-F67D-7C0D-AD88-90DC81CFBAA7}"/>
                </a:ext>
              </a:extLst>
            </p:cNvPr>
            <p:cNvSpPr/>
            <p:nvPr/>
          </p:nvSpPr>
          <p:spPr>
            <a:xfrm>
              <a:off x="883920" y="746760"/>
              <a:ext cx="10500360" cy="5745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Group 7">
            <a:extLst>
              <a:ext uri="{FF2B5EF4-FFF2-40B4-BE49-F238E27FC236}">
                <a16:creationId xmlns:a16="http://schemas.microsoft.com/office/drawing/2014/main" id="{83A75BD3-F197-D885-4D4D-4C6BD1A317E4}"/>
              </a:ext>
            </a:extLst>
          </p:cNvPr>
          <p:cNvGrpSpPr/>
          <p:nvPr/>
        </p:nvGrpSpPr>
        <p:grpSpPr>
          <a:xfrm>
            <a:off x="744288" y="2473922"/>
            <a:ext cx="10575518" cy="1300497"/>
            <a:chOff x="1255475" y="1871722"/>
            <a:chExt cx="13435585" cy="1356220"/>
          </a:xfrm>
        </p:grpSpPr>
        <p:sp>
          <p:nvSpPr>
            <p:cNvPr id="9" name="Shape 197">
              <a:extLst>
                <a:ext uri="{FF2B5EF4-FFF2-40B4-BE49-F238E27FC236}">
                  <a16:creationId xmlns:a16="http://schemas.microsoft.com/office/drawing/2014/main" id="{00B873F8-3873-305D-B26E-E29BF59F6F66}"/>
                </a:ext>
              </a:extLst>
            </p:cNvPr>
            <p:cNvSpPr/>
            <p:nvPr/>
          </p:nvSpPr>
          <p:spPr>
            <a:xfrm>
              <a:off x="2055831" y="1871722"/>
              <a:ext cx="12635229" cy="1011080"/>
            </a:xfrm>
            <a:prstGeom prst="roundRect">
              <a:avLst>
                <a:gd name="adj" fmla="val 15000"/>
              </a:avLst>
            </a:pr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7">
                <a:latin typeface="#9Slide03 AmpleSoft" panose="02000000000000000000" pitchFamily="2" charset="0"/>
                <a:ea typeface="微软雅黑" panose="020B0503020204020204" pitchFamily="34" charset="-122"/>
                <a:sym typeface="Arial" panose="020B0604020202020204" pitchFamily="34" charset="0"/>
              </a:endParaRPr>
            </a:p>
          </p:txBody>
        </p:sp>
        <p:sp>
          <p:nvSpPr>
            <p:cNvPr id="10" name="Shape 198">
              <a:extLst>
                <a:ext uri="{FF2B5EF4-FFF2-40B4-BE49-F238E27FC236}">
                  <a16:creationId xmlns:a16="http://schemas.microsoft.com/office/drawing/2014/main" id="{058EC02A-BD2A-08D8-082B-BBBC81E1E777}"/>
                </a:ext>
              </a:extLst>
            </p:cNvPr>
            <p:cNvSpPr/>
            <p:nvPr/>
          </p:nvSpPr>
          <p:spPr>
            <a:xfrm>
              <a:off x="1255475" y="1886602"/>
              <a:ext cx="1283500" cy="1011079"/>
            </a:xfrm>
            <a:prstGeom prst="roundRect">
              <a:avLst>
                <a:gd name="adj" fmla="val 15000"/>
              </a:avLst>
            </a:prstGeom>
            <a:solidFill>
              <a:srgbClr val="9E84AB"/>
            </a:solidFill>
            <a:ln w="12700" cap="flat">
              <a:noFill/>
              <a:miter lim="400000"/>
            </a:ln>
            <a:effectLst/>
          </p:spPr>
          <p:txBody>
            <a:bodyPr wrap="square" lIns="0" tIns="0" rIns="0" bIns="0" numCol="1" anchor="ctr">
              <a:noAutofit/>
            </a:bodyPr>
            <a:lstStyle/>
            <a:p>
              <a:pPr lvl="0" algn="ctr">
                <a:defRPr sz="3600">
                  <a:solidFill>
                    <a:srgbClr val="FFFFFF"/>
                  </a:solidFill>
                </a:defRPr>
              </a:pPr>
              <a:r>
                <a:rPr lang="en-US" sz="3200" dirty="0">
                  <a:latin typeface="#9Slide03 AmpleSoft" panose="02000000000000000000" pitchFamily="2" charset="0"/>
                  <a:ea typeface="微软雅黑" panose="020B0503020204020204" pitchFamily="34" charset="-122"/>
                  <a:cs typeface="Times New Roman" pitchFamily="18" charset="0"/>
                  <a:sym typeface="Arial" panose="020B0604020202020204" pitchFamily="34" charset="0"/>
                </a:rPr>
                <a:t>(1)</a:t>
              </a:r>
              <a:endParaRPr sz="3200" dirty="0">
                <a:latin typeface="#9Slide03 AmpleSoft" panose="02000000000000000000" pitchFamily="2" charset="0"/>
                <a:ea typeface="微软雅黑" panose="020B0503020204020204" pitchFamily="34" charset="-122"/>
                <a:cs typeface="Times New Roman" pitchFamily="18" charset="0"/>
                <a:sym typeface="Arial" panose="020B0604020202020204" pitchFamily="34" charset="0"/>
              </a:endParaRPr>
            </a:p>
          </p:txBody>
        </p:sp>
        <p:sp>
          <p:nvSpPr>
            <p:cNvPr id="11" name="Rectangle 10">
              <a:extLst>
                <a:ext uri="{FF2B5EF4-FFF2-40B4-BE49-F238E27FC236}">
                  <a16:creationId xmlns:a16="http://schemas.microsoft.com/office/drawing/2014/main" id="{54EB1B50-2533-67AB-535A-9CFA1851BD33}"/>
                </a:ext>
              </a:extLst>
            </p:cNvPr>
            <p:cNvSpPr/>
            <p:nvPr/>
          </p:nvSpPr>
          <p:spPr>
            <a:xfrm>
              <a:off x="2780642" y="2104569"/>
              <a:ext cx="11852763" cy="1123373"/>
            </a:xfrm>
            <a:prstGeom prst="rect">
              <a:avLst/>
            </a:prstGeom>
          </p:spPr>
          <p:txBody>
            <a:bodyPr wrap="square">
              <a:spAutoFit/>
            </a:bodyPr>
            <a:lstStyle/>
            <a:p>
              <a:pPr algn="just"/>
              <a:r>
                <a:rPr lang="en-US" sz="3200" dirty="0">
                  <a:latin typeface="#9Slide03 AmpleSoft" panose="02000000000000000000" pitchFamily="2" charset="0"/>
                </a:rPr>
                <a:t>GV </a:t>
              </a:r>
              <a:r>
                <a:rPr lang="en-US" sz="3200" dirty="0" err="1">
                  <a:latin typeface="#9Slide03 AmpleSoft" panose="02000000000000000000" pitchFamily="2" charset="0"/>
                </a:rPr>
                <a:t>chiếu</a:t>
              </a:r>
              <a:r>
                <a:rPr lang="en-US" sz="3200" dirty="0">
                  <a:latin typeface="#9Slide03 AmpleSoft" panose="02000000000000000000" pitchFamily="2" charset="0"/>
                </a:rPr>
                <a:t> </a:t>
              </a:r>
              <a:r>
                <a:rPr lang="en-US" sz="3200" dirty="0" err="1">
                  <a:latin typeface="#9Slide03 AmpleSoft" panose="02000000000000000000" pitchFamily="2" charset="0"/>
                </a:rPr>
                <a:t>đoạn</a:t>
              </a:r>
              <a:r>
                <a:rPr lang="en-US" sz="3200" dirty="0">
                  <a:latin typeface="#9Slide03 AmpleSoft" panose="02000000000000000000" pitchFamily="2" charset="0"/>
                </a:rPr>
                <a:t> </a:t>
              </a:r>
              <a:r>
                <a:rPr lang="en-US" sz="3200" dirty="0" err="1">
                  <a:latin typeface="#9Slide03 AmpleSoft" panose="02000000000000000000" pitchFamily="2" charset="0"/>
                </a:rPr>
                <a:t>văn</a:t>
              </a:r>
              <a:r>
                <a:rPr lang="en-US" sz="3200" dirty="0">
                  <a:latin typeface="#9Slide03 AmpleSoft" panose="02000000000000000000" pitchFamily="2" charset="0"/>
                </a:rPr>
                <a:t> </a:t>
              </a:r>
              <a:r>
                <a:rPr lang="en-US" sz="3200" dirty="0" err="1">
                  <a:latin typeface="#9Slide03 AmpleSoft" panose="02000000000000000000" pitchFamily="2" charset="0"/>
                </a:rPr>
                <a:t>chứa</a:t>
              </a:r>
              <a:r>
                <a:rPr lang="en-US" sz="3200" dirty="0">
                  <a:latin typeface="#9Slide03 AmpleSoft" panose="02000000000000000000" pitchFamily="2" charset="0"/>
                </a:rPr>
                <a:t> </a:t>
              </a:r>
              <a:r>
                <a:rPr lang="en-US" sz="3200" dirty="0" err="1">
                  <a:latin typeface="#9Slide03 AmpleSoft" panose="02000000000000000000" pitchFamily="2" charset="0"/>
                </a:rPr>
                <a:t>phó</a:t>
              </a:r>
              <a:r>
                <a:rPr lang="en-US" sz="3200" dirty="0">
                  <a:latin typeface="#9Slide03 AmpleSoft" panose="02000000000000000000" pitchFamily="2" charset="0"/>
                </a:rPr>
                <a:t> </a:t>
              </a:r>
              <a:r>
                <a:rPr lang="en-US" sz="3200" dirty="0" err="1">
                  <a:latin typeface="#9Slide03 AmpleSoft" panose="02000000000000000000" pitchFamily="2" charset="0"/>
                </a:rPr>
                <a:t>từ</a:t>
              </a:r>
              <a:r>
                <a:rPr lang="en-US" sz="3200" dirty="0">
                  <a:latin typeface="#9Slide03 AmpleSoft" panose="02000000000000000000" pitchFamily="2" charset="0"/>
                </a:rPr>
                <a:t> </a:t>
              </a:r>
              <a:r>
                <a:rPr lang="en-US" sz="3200" dirty="0" err="1">
                  <a:latin typeface="#9Slide03 AmpleSoft" panose="02000000000000000000" pitchFamily="2" charset="0"/>
                </a:rPr>
                <a:t>được</a:t>
              </a:r>
              <a:r>
                <a:rPr lang="en-US" sz="3200" dirty="0">
                  <a:latin typeface="#9Slide03 AmpleSoft" panose="02000000000000000000" pitchFamily="2" charset="0"/>
                </a:rPr>
                <a:t> </a:t>
              </a:r>
              <a:r>
                <a:rPr lang="en-US" sz="3200" dirty="0" err="1">
                  <a:latin typeface="#9Slide03 AmpleSoft" panose="02000000000000000000" pitchFamily="2" charset="0"/>
                </a:rPr>
                <a:t>lặp</a:t>
              </a:r>
              <a:r>
                <a:rPr lang="en-US" sz="3200" dirty="0">
                  <a:latin typeface="#9Slide03 AmpleSoft" panose="02000000000000000000" pitchFamily="2" charset="0"/>
                </a:rPr>
                <a:t> </a:t>
              </a:r>
              <a:r>
                <a:rPr lang="en-US" sz="3200" dirty="0" err="1">
                  <a:latin typeface="#9Slide03 AmpleSoft" panose="02000000000000000000" pitchFamily="2" charset="0"/>
                </a:rPr>
                <a:t>lại</a:t>
              </a:r>
              <a:r>
                <a:rPr lang="en-US" sz="3200" dirty="0">
                  <a:latin typeface="#9Slide03 AmpleSoft" panose="02000000000000000000" pitchFamily="2" charset="0"/>
                </a:rPr>
                <a:t> </a:t>
              </a:r>
              <a:r>
                <a:rPr lang="en-US" sz="3200" dirty="0" err="1">
                  <a:latin typeface="#9Slide03 AmpleSoft" panose="02000000000000000000" pitchFamily="2" charset="0"/>
                </a:rPr>
                <a:t>nhiều</a:t>
              </a:r>
              <a:r>
                <a:rPr lang="en-US" sz="3200" dirty="0">
                  <a:latin typeface="#9Slide03 AmpleSoft" panose="02000000000000000000" pitchFamily="2" charset="0"/>
                </a:rPr>
                <a:t> </a:t>
              </a:r>
              <a:r>
                <a:rPr lang="en-US" sz="3200" dirty="0" err="1">
                  <a:latin typeface="#9Slide03 AmpleSoft" panose="02000000000000000000" pitchFamily="2" charset="0"/>
                </a:rPr>
                <a:t>lần</a:t>
              </a:r>
              <a:endParaRPr lang="vi-VN" sz="3200" dirty="0">
                <a:latin typeface="#9Slide03 AmpleSoft" panose="02000000000000000000" pitchFamily="2" charset="0"/>
              </a:endParaRPr>
            </a:p>
          </p:txBody>
        </p:sp>
      </p:grpSp>
      <p:grpSp>
        <p:nvGrpSpPr>
          <p:cNvPr id="12" name="组合 4">
            <a:extLst>
              <a:ext uri="{FF2B5EF4-FFF2-40B4-BE49-F238E27FC236}">
                <a16:creationId xmlns:a16="http://schemas.microsoft.com/office/drawing/2014/main" id="{56610B81-3D95-3954-5BF7-AD65C28407E7}"/>
              </a:ext>
            </a:extLst>
          </p:cNvPr>
          <p:cNvGrpSpPr/>
          <p:nvPr/>
        </p:nvGrpSpPr>
        <p:grpSpPr>
          <a:xfrm>
            <a:off x="2192528" y="627859"/>
            <a:ext cx="7847462" cy="1069846"/>
            <a:chOff x="5083154" y="306809"/>
            <a:chExt cx="2063789" cy="904351"/>
          </a:xfrm>
        </p:grpSpPr>
        <p:sp>
          <p:nvSpPr>
            <p:cNvPr id="18" name="矩形 5">
              <a:extLst>
                <a:ext uri="{FF2B5EF4-FFF2-40B4-BE49-F238E27FC236}">
                  <a16:creationId xmlns:a16="http://schemas.microsoft.com/office/drawing/2014/main" id="{F42B7728-947D-522E-792D-84D96C48BD10}"/>
                </a:ext>
              </a:extLst>
            </p:cNvPr>
            <p:cNvSpPr/>
            <p:nvPr/>
          </p:nvSpPr>
          <p:spPr>
            <a:xfrm>
              <a:off x="5083154" y="441310"/>
              <a:ext cx="2063789" cy="598383"/>
            </a:xfrm>
            <a:prstGeom prst="rect">
              <a:avLst/>
            </a:prstGeom>
            <a:noFill/>
          </p:spPr>
          <p:txBody>
            <a:bodyPr wrap="square">
              <a:spAutoFit/>
            </a:bodyPr>
            <a:lstStyle/>
            <a:p>
              <a:pPr algn="ctr"/>
              <a:r>
                <a:rPr lang="en-US" altLang="zh-CN" sz="4000" b="1" spc="600" dirty="0" err="1">
                  <a:solidFill>
                    <a:srgbClr val="FF0000"/>
                  </a:solidFill>
                  <a:latin typeface="#9Slide04 SFU Belle" panose="00000400000000000000" pitchFamily="2" charset="0"/>
                  <a:ea typeface="微软雅黑" panose="020B0503020204020204" pitchFamily="34" charset="-122"/>
                  <a:cs typeface="Times New Roman" pitchFamily="18" charset="0"/>
                </a:rPr>
                <a:t>Siêu</a:t>
              </a:r>
              <a:r>
                <a:rPr lang="en-US" altLang="zh-CN" sz="4000" b="1" spc="600" dirty="0">
                  <a:solidFill>
                    <a:srgbClr val="FF0000"/>
                  </a:solidFill>
                  <a:latin typeface="#9Slide04 SFU Belle" panose="00000400000000000000" pitchFamily="2" charset="0"/>
                  <a:ea typeface="微软雅黑" panose="020B0503020204020204" pitchFamily="34" charset="-122"/>
                  <a:cs typeface="Times New Roman" pitchFamily="18" charset="0"/>
                </a:rPr>
                <a:t> </a:t>
              </a:r>
              <a:r>
                <a:rPr lang="en-US" altLang="zh-CN" sz="4000" b="1" spc="600" dirty="0" err="1">
                  <a:solidFill>
                    <a:srgbClr val="FF0000"/>
                  </a:solidFill>
                  <a:latin typeface="#9Slide04 SFU Belle" panose="00000400000000000000" pitchFamily="2" charset="0"/>
                  <a:ea typeface="微软雅黑" panose="020B0503020204020204" pitchFamily="34" charset="-122"/>
                  <a:cs typeface="Times New Roman" pitchFamily="18" charset="0"/>
                </a:rPr>
                <a:t>sao</a:t>
              </a:r>
              <a:r>
                <a:rPr lang="en-US" altLang="zh-CN" sz="4000" b="1" spc="600" dirty="0">
                  <a:solidFill>
                    <a:srgbClr val="FF0000"/>
                  </a:solidFill>
                  <a:latin typeface="#9Slide04 SFU Belle" panose="00000400000000000000" pitchFamily="2" charset="0"/>
                  <a:ea typeface="微软雅黑" panose="020B0503020204020204" pitchFamily="34" charset="-122"/>
                  <a:cs typeface="Times New Roman" pitchFamily="18" charset="0"/>
                </a:rPr>
                <a:t> </a:t>
              </a:r>
              <a:r>
                <a:rPr lang="en-US" altLang="zh-CN" sz="4000" b="1" spc="600" dirty="0" err="1">
                  <a:solidFill>
                    <a:srgbClr val="FF0000"/>
                  </a:solidFill>
                  <a:latin typeface="#9Slide04 SFU Belle" panose="00000400000000000000" pitchFamily="2" charset="0"/>
                  <a:ea typeface="微软雅黑" panose="020B0503020204020204" pitchFamily="34" charset="-122"/>
                  <a:cs typeface="Times New Roman" pitchFamily="18" charset="0"/>
                </a:rPr>
                <a:t>phó</a:t>
              </a:r>
              <a:r>
                <a:rPr lang="en-US" altLang="zh-CN" sz="4000" b="1" spc="600" dirty="0">
                  <a:solidFill>
                    <a:srgbClr val="FF0000"/>
                  </a:solidFill>
                  <a:latin typeface="#9Slide04 SFU Belle" panose="00000400000000000000" pitchFamily="2" charset="0"/>
                  <a:ea typeface="微软雅黑" panose="020B0503020204020204" pitchFamily="34" charset="-122"/>
                  <a:cs typeface="Times New Roman" pitchFamily="18" charset="0"/>
                </a:rPr>
                <a:t> </a:t>
              </a:r>
              <a:r>
                <a:rPr lang="en-US" altLang="zh-CN" sz="4000" b="1" spc="600" dirty="0" err="1">
                  <a:solidFill>
                    <a:srgbClr val="FF0000"/>
                  </a:solidFill>
                  <a:latin typeface="#9Slide04 SFU Belle" panose="00000400000000000000" pitchFamily="2" charset="0"/>
                  <a:ea typeface="微软雅黑" panose="020B0503020204020204" pitchFamily="34" charset="-122"/>
                  <a:cs typeface="Times New Roman" pitchFamily="18" charset="0"/>
                </a:rPr>
                <a:t>từ</a:t>
              </a:r>
              <a:endParaRPr lang="zh-CN" altLang="en-US" sz="4000" b="1" dirty="0">
                <a:solidFill>
                  <a:srgbClr val="FF0000"/>
                </a:solidFill>
                <a:latin typeface="#9Slide04 SFU Belle" panose="00000400000000000000" pitchFamily="2" charset="0"/>
                <a:cs typeface="Times New Roman" pitchFamily="18" charset="0"/>
              </a:endParaRPr>
            </a:p>
          </p:txBody>
        </p:sp>
        <p:cxnSp>
          <p:nvCxnSpPr>
            <p:cNvPr id="19" name="直接连接符 6">
              <a:extLst>
                <a:ext uri="{FF2B5EF4-FFF2-40B4-BE49-F238E27FC236}">
                  <a16:creationId xmlns:a16="http://schemas.microsoft.com/office/drawing/2014/main" id="{F72A153C-EF9E-6221-B6FA-7A738AC86FC1}"/>
                </a:ext>
              </a:extLst>
            </p:cNvPr>
            <p:cNvCxnSpPr>
              <a:cxnSpLocks/>
            </p:cNvCxnSpPr>
            <p:nvPr/>
          </p:nvCxnSpPr>
          <p:spPr>
            <a:xfrm>
              <a:off x="5314949" y="332323"/>
              <a:ext cx="800100" cy="0"/>
            </a:xfrm>
            <a:prstGeom prst="line">
              <a:avLst/>
            </a:prstGeom>
            <a:ln w="76200">
              <a:solidFill>
                <a:srgbClr val="9E84AB"/>
              </a:solidFill>
            </a:ln>
          </p:spPr>
          <p:style>
            <a:lnRef idx="1">
              <a:schemeClr val="accent1"/>
            </a:lnRef>
            <a:fillRef idx="0">
              <a:schemeClr val="accent1"/>
            </a:fillRef>
            <a:effectRef idx="0">
              <a:schemeClr val="accent1"/>
            </a:effectRef>
            <a:fontRef idx="minor">
              <a:schemeClr val="tx1"/>
            </a:fontRef>
          </p:style>
        </p:cxnSp>
        <p:cxnSp>
          <p:nvCxnSpPr>
            <p:cNvPr id="20" name="直接连接符 7">
              <a:extLst>
                <a:ext uri="{FF2B5EF4-FFF2-40B4-BE49-F238E27FC236}">
                  <a16:creationId xmlns:a16="http://schemas.microsoft.com/office/drawing/2014/main" id="{D4563097-9254-7A06-D734-EA12C6F0E760}"/>
                </a:ext>
              </a:extLst>
            </p:cNvPr>
            <p:cNvCxnSpPr>
              <a:cxnSpLocks/>
            </p:cNvCxnSpPr>
            <p:nvPr/>
          </p:nvCxnSpPr>
          <p:spPr>
            <a:xfrm>
              <a:off x="6088379" y="333189"/>
              <a:ext cx="800100" cy="0"/>
            </a:xfrm>
            <a:prstGeom prst="line">
              <a:avLst/>
            </a:prstGeom>
            <a:ln w="76200">
              <a:solidFill>
                <a:srgbClr val="FFE082"/>
              </a:solidFill>
            </a:ln>
          </p:spPr>
          <p:style>
            <a:lnRef idx="1">
              <a:schemeClr val="accent1"/>
            </a:lnRef>
            <a:fillRef idx="0">
              <a:schemeClr val="accent1"/>
            </a:fillRef>
            <a:effectRef idx="0">
              <a:schemeClr val="accent1"/>
            </a:effectRef>
            <a:fontRef idx="minor">
              <a:schemeClr val="tx1"/>
            </a:fontRef>
          </p:style>
        </p:cxnSp>
        <p:cxnSp>
          <p:nvCxnSpPr>
            <p:cNvPr id="21" name="直接连接符 8">
              <a:extLst>
                <a:ext uri="{FF2B5EF4-FFF2-40B4-BE49-F238E27FC236}">
                  <a16:creationId xmlns:a16="http://schemas.microsoft.com/office/drawing/2014/main" id="{0755DCFC-1BF6-3E66-92F2-45B746C6DA1E}"/>
                </a:ext>
              </a:extLst>
            </p:cNvPr>
            <p:cNvCxnSpPr>
              <a:cxnSpLocks/>
            </p:cNvCxnSpPr>
            <p:nvPr/>
          </p:nvCxnSpPr>
          <p:spPr>
            <a:xfrm>
              <a:off x="5314949" y="1199940"/>
              <a:ext cx="800100" cy="0"/>
            </a:xfrm>
            <a:prstGeom prst="line">
              <a:avLst/>
            </a:prstGeom>
            <a:ln w="76200">
              <a:solidFill>
                <a:srgbClr val="FFE082"/>
              </a:solidFill>
            </a:ln>
          </p:spPr>
          <p:style>
            <a:lnRef idx="1">
              <a:schemeClr val="accent1"/>
            </a:lnRef>
            <a:fillRef idx="0">
              <a:schemeClr val="accent1"/>
            </a:fillRef>
            <a:effectRef idx="0">
              <a:schemeClr val="accent1"/>
            </a:effectRef>
            <a:fontRef idx="minor">
              <a:schemeClr val="tx1"/>
            </a:fontRef>
          </p:style>
        </p:cxnSp>
        <p:cxnSp>
          <p:nvCxnSpPr>
            <p:cNvPr id="22" name="直接连接符 9">
              <a:extLst>
                <a:ext uri="{FF2B5EF4-FFF2-40B4-BE49-F238E27FC236}">
                  <a16:creationId xmlns:a16="http://schemas.microsoft.com/office/drawing/2014/main" id="{6F045AD4-A49B-E51C-8F02-6414533175B7}"/>
                </a:ext>
              </a:extLst>
            </p:cNvPr>
            <p:cNvCxnSpPr>
              <a:cxnSpLocks/>
            </p:cNvCxnSpPr>
            <p:nvPr/>
          </p:nvCxnSpPr>
          <p:spPr>
            <a:xfrm>
              <a:off x="6088379" y="1193184"/>
              <a:ext cx="800100" cy="0"/>
            </a:xfrm>
            <a:prstGeom prst="line">
              <a:avLst/>
            </a:prstGeom>
            <a:ln w="76200">
              <a:solidFill>
                <a:srgbClr val="9E84AB"/>
              </a:solidFill>
            </a:ln>
          </p:spPr>
          <p:style>
            <a:lnRef idx="1">
              <a:schemeClr val="accent1"/>
            </a:lnRef>
            <a:fillRef idx="0">
              <a:schemeClr val="accent1"/>
            </a:fillRef>
            <a:effectRef idx="0">
              <a:schemeClr val="accent1"/>
            </a:effectRef>
            <a:fontRef idx="minor">
              <a:schemeClr val="tx1"/>
            </a:fontRef>
          </p:style>
        </p:cxnSp>
        <p:cxnSp>
          <p:nvCxnSpPr>
            <p:cNvPr id="23" name="直接连接符 10">
              <a:extLst>
                <a:ext uri="{FF2B5EF4-FFF2-40B4-BE49-F238E27FC236}">
                  <a16:creationId xmlns:a16="http://schemas.microsoft.com/office/drawing/2014/main" id="{1B106B5A-131B-1BDE-B4FD-386533D41E8B}"/>
                </a:ext>
              </a:extLst>
            </p:cNvPr>
            <p:cNvCxnSpPr>
              <a:cxnSpLocks/>
            </p:cNvCxnSpPr>
            <p:nvPr/>
          </p:nvCxnSpPr>
          <p:spPr>
            <a:xfrm>
              <a:off x="5326073" y="306809"/>
              <a:ext cx="0" cy="904351"/>
            </a:xfrm>
            <a:prstGeom prst="line">
              <a:avLst/>
            </a:prstGeom>
            <a:ln w="76200">
              <a:solidFill>
                <a:srgbClr val="F59FB2"/>
              </a:solidFill>
            </a:ln>
          </p:spPr>
          <p:style>
            <a:lnRef idx="1">
              <a:schemeClr val="accent1"/>
            </a:lnRef>
            <a:fillRef idx="0">
              <a:schemeClr val="accent1"/>
            </a:fillRef>
            <a:effectRef idx="0">
              <a:schemeClr val="accent1"/>
            </a:effectRef>
            <a:fontRef idx="minor">
              <a:schemeClr val="tx1"/>
            </a:fontRef>
          </p:style>
        </p:cxnSp>
        <p:cxnSp>
          <p:nvCxnSpPr>
            <p:cNvPr id="24" name="直接连接符 11">
              <a:extLst>
                <a:ext uri="{FF2B5EF4-FFF2-40B4-BE49-F238E27FC236}">
                  <a16:creationId xmlns:a16="http://schemas.microsoft.com/office/drawing/2014/main" id="{4BDFD1A2-76D6-0902-0958-A0A1E9EC0D45}"/>
                </a:ext>
              </a:extLst>
            </p:cNvPr>
            <p:cNvCxnSpPr>
              <a:cxnSpLocks/>
            </p:cNvCxnSpPr>
            <p:nvPr/>
          </p:nvCxnSpPr>
          <p:spPr>
            <a:xfrm>
              <a:off x="6885743" y="306809"/>
              <a:ext cx="0" cy="904351"/>
            </a:xfrm>
            <a:prstGeom prst="line">
              <a:avLst/>
            </a:prstGeom>
            <a:ln w="76200">
              <a:solidFill>
                <a:srgbClr val="F59FB2"/>
              </a:solidFill>
            </a:ln>
          </p:spPr>
          <p:style>
            <a:lnRef idx="1">
              <a:schemeClr val="accent1"/>
            </a:lnRef>
            <a:fillRef idx="0">
              <a:schemeClr val="accent1"/>
            </a:fillRef>
            <a:effectRef idx="0">
              <a:schemeClr val="accent1"/>
            </a:effectRef>
            <a:fontRef idx="minor">
              <a:schemeClr val="tx1"/>
            </a:fontRef>
          </p:style>
        </p:cxnSp>
      </p:grpSp>
      <p:grpSp>
        <p:nvGrpSpPr>
          <p:cNvPr id="25" name="组合 44">
            <a:extLst>
              <a:ext uri="{FF2B5EF4-FFF2-40B4-BE49-F238E27FC236}">
                <a16:creationId xmlns:a16="http://schemas.microsoft.com/office/drawing/2014/main" id="{0662E7B2-F83E-D7D9-9C83-280B3077057D}"/>
              </a:ext>
            </a:extLst>
          </p:cNvPr>
          <p:cNvGrpSpPr/>
          <p:nvPr/>
        </p:nvGrpSpPr>
        <p:grpSpPr>
          <a:xfrm rot="825580">
            <a:off x="9477138" y="686628"/>
            <a:ext cx="821708" cy="1018331"/>
            <a:chOff x="5657028" y="3192069"/>
            <a:chExt cx="1059004" cy="1389624"/>
          </a:xfrm>
        </p:grpSpPr>
        <p:sp>
          <p:nvSpPr>
            <p:cNvPr id="26" name="Oval 9">
              <a:extLst>
                <a:ext uri="{FF2B5EF4-FFF2-40B4-BE49-F238E27FC236}">
                  <a16:creationId xmlns:a16="http://schemas.microsoft.com/office/drawing/2014/main" id="{101D1A8D-91A6-A2CF-825D-7687F9AAF358}"/>
                </a:ext>
              </a:extLst>
            </p:cNvPr>
            <p:cNvSpPr/>
            <p:nvPr/>
          </p:nvSpPr>
          <p:spPr>
            <a:xfrm>
              <a:off x="6147440" y="4332447"/>
              <a:ext cx="249246" cy="249246"/>
            </a:xfrm>
            <a:prstGeom prst="ellipse">
              <a:avLst/>
            </a:prstGeom>
            <a:solidFill>
              <a:srgbClr val="71B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ardrop 16">
              <a:extLst>
                <a:ext uri="{FF2B5EF4-FFF2-40B4-BE49-F238E27FC236}">
                  <a16:creationId xmlns:a16="http://schemas.microsoft.com/office/drawing/2014/main" id="{8CC76022-D4D7-3845-42FA-2A364B8BE817}"/>
                </a:ext>
              </a:extLst>
            </p:cNvPr>
            <p:cNvSpPr/>
            <p:nvPr/>
          </p:nvSpPr>
          <p:spPr>
            <a:xfrm rot="13500000" flipH="1">
              <a:off x="5828093" y="3208682"/>
              <a:ext cx="887939" cy="887939"/>
            </a:xfrm>
            <a:prstGeom prst="teardrop">
              <a:avLst/>
            </a:prstGeom>
            <a:solidFill>
              <a:srgbClr val="71BAB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Oval 9">
              <a:extLst>
                <a:ext uri="{FF2B5EF4-FFF2-40B4-BE49-F238E27FC236}">
                  <a16:creationId xmlns:a16="http://schemas.microsoft.com/office/drawing/2014/main" id="{EBE7B0E7-66AF-1744-EB39-31A64265C236}"/>
                </a:ext>
              </a:extLst>
            </p:cNvPr>
            <p:cNvSpPr/>
            <p:nvPr/>
          </p:nvSpPr>
          <p:spPr>
            <a:xfrm>
              <a:off x="5976375" y="4315834"/>
              <a:ext cx="249246" cy="249246"/>
            </a:xfrm>
            <a:prstGeom prst="ellipse">
              <a:avLst/>
            </a:prstGeom>
            <a:solidFill>
              <a:srgbClr val="F59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ardrop 28">
              <a:extLst>
                <a:ext uri="{FF2B5EF4-FFF2-40B4-BE49-F238E27FC236}">
                  <a16:creationId xmlns:a16="http://schemas.microsoft.com/office/drawing/2014/main" id="{5B7F1488-8846-6838-6743-0BA0BE28F35F}"/>
                </a:ext>
              </a:extLst>
            </p:cNvPr>
            <p:cNvSpPr/>
            <p:nvPr/>
          </p:nvSpPr>
          <p:spPr>
            <a:xfrm rot="13500000" flipH="1">
              <a:off x="5657028" y="3192069"/>
              <a:ext cx="887939" cy="887939"/>
            </a:xfrm>
            <a:prstGeom prst="teardrop">
              <a:avLst/>
            </a:prstGeom>
            <a:solidFill>
              <a:srgbClr val="F59FB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0" name="组合 49">
            <a:extLst>
              <a:ext uri="{FF2B5EF4-FFF2-40B4-BE49-F238E27FC236}">
                <a16:creationId xmlns:a16="http://schemas.microsoft.com/office/drawing/2014/main" id="{C486B02E-B5AB-4748-5219-A568FAF9BF7F}"/>
              </a:ext>
            </a:extLst>
          </p:cNvPr>
          <p:cNvGrpSpPr/>
          <p:nvPr/>
        </p:nvGrpSpPr>
        <p:grpSpPr>
          <a:xfrm rot="19552414">
            <a:off x="1944061" y="632032"/>
            <a:ext cx="768673" cy="1061498"/>
            <a:chOff x="5657028" y="3192069"/>
            <a:chExt cx="1059004" cy="1389624"/>
          </a:xfrm>
        </p:grpSpPr>
        <p:sp>
          <p:nvSpPr>
            <p:cNvPr id="31" name="Oval 9">
              <a:extLst>
                <a:ext uri="{FF2B5EF4-FFF2-40B4-BE49-F238E27FC236}">
                  <a16:creationId xmlns:a16="http://schemas.microsoft.com/office/drawing/2014/main" id="{4CA80FFA-5DF4-713A-F090-11357D704FDF}"/>
                </a:ext>
              </a:extLst>
            </p:cNvPr>
            <p:cNvSpPr/>
            <p:nvPr/>
          </p:nvSpPr>
          <p:spPr>
            <a:xfrm>
              <a:off x="6147440" y="4332447"/>
              <a:ext cx="249246" cy="249246"/>
            </a:xfrm>
            <a:prstGeom prst="ellipse">
              <a:avLst/>
            </a:prstGeom>
            <a:solidFill>
              <a:srgbClr val="71B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ardrop 16">
              <a:extLst>
                <a:ext uri="{FF2B5EF4-FFF2-40B4-BE49-F238E27FC236}">
                  <a16:creationId xmlns:a16="http://schemas.microsoft.com/office/drawing/2014/main" id="{A7D9711C-A925-4B31-C0D5-E68C50E51D25}"/>
                </a:ext>
              </a:extLst>
            </p:cNvPr>
            <p:cNvSpPr/>
            <p:nvPr/>
          </p:nvSpPr>
          <p:spPr>
            <a:xfrm rot="13500000" flipH="1">
              <a:off x="5828093" y="3208682"/>
              <a:ext cx="887939" cy="887939"/>
            </a:xfrm>
            <a:prstGeom prst="teardrop">
              <a:avLst/>
            </a:prstGeom>
            <a:solidFill>
              <a:srgbClr val="71BAB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Oval 9">
              <a:extLst>
                <a:ext uri="{FF2B5EF4-FFF2-40B4-BE49-F238E27FC236}">
                  <a16:creationId xmlns:a16="http://schemas.microsoft.com/office/drawing/2014/main" id="{F2E74D02-6E7F-DFA4-1402-37B60EA5E553}"/>
                </a:ext>
              </a:extLst>
            </p:cNvPr>
            <p:cNvSpPr/>
            <p:nvPr/>
          </p:nvSpPr>
          <p:spPr>
            <a:xfrm>
              <a:off x="5976375" y="4315834"/>
              <a:ext cx="249246" cy="249246"/>
            </a:xfrm>
            <a:prstGeom prst="ellipse">
              <a:avLst/>
            </a:prstGeom>
            <a:solidFill>
              <a:srgbClr val="FFE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ardrop 16">
              <a:extLst>
                <a:ext uri="{FF2B5EF4-FFF2-40B4-BE49-F238E27FC236}">
                  <a16:creationId xmlns:a16="http://schemas.microsoft.com/office/drawing/2014/main" id="{116DF238-6B21-B9C0-12AB-901E0EFC1634}"/>
                </a:ext>
              </a:extLst>
            </p:cNvPr>
            <p:cNvSpPr/>
            <p:nvPr/>
          </p:nvSpPr>
          <p:spPr>
            <a:xfrm rot="13500000" flipH="1">
              <a:off x="5657028" y="3192069"/>
              <a:ext cx="887939" cy="887939"/>
            </a:xfrm>
            <a:prstGeom prst="teardrop">
              <a:avLst/>
            </a:prstGeom>
            <a:solidFill>
              <a:srgbClr val="FFE08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5" name="Group 34">
            <a:extLst>
              <a:ext uri="{FF2B5EF4-FFF2-40B4-BE49-F238E27FC236}">
                <a16:creationId xmlns:a16="http://schemas.microsoft.com/office/drawing/2014/main" id="{2B348D99-452C-24BA-5852-BF86431ACEF7}"/>
              </a:ext>
            </a:extLst>
          </p:cNvPr>
          <p:cNvGrpSpPr/>
          <p:nvPr/>
        </p:nvGrpSpPr>
        <p:grpSpPr>
          <a:xfrm>
            <a:off x="744288" y="3748271"/>
            <a:ext cx="10575518" cy="983806"/>
            <a:chOff x="1255475" y="1871722"/>
            <a:chExt cx="13435585" cy="1025959"/>
          </a:xfrm>
        </p:grpSpPr>
        <p:sp>
          <p:nvSpPr>
            <p:cNvPr id="36" name="Shape 197">
              <a:extLst>
                <a:ext uri="{FF2B5EF4-FFF2-40B4-BE49-F238E27FC236}">
                  <a16:creationId xmlns:a16="http://schemas.microsoft.com/office/drawing/2014/main" id="{9F475702-A6B9-9456-FA6F-2623432A75C9}"/>
                </a:ext>
              </a:extLst>
            </p:cNvPr>
            <p:cNvSpPr/>
            <p:nvPr/>
          </p:nvSpPr>
          <p:spPr>
            <a:xfrm>
              <a:off x="2055831" y="1871722"/>
              <a:ext cx="12635229" cy="1011080"/>
            </a:xfrm>
            <a:prstGeom prst="roundRect">
              <a:avLst>
                <a:gd name="adj" fmla="val 15000"/>
              </a:avLst>
            </a:pr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7">
                <a:latin typeface="#9Slide03 AmpleSoft" panose="02000000000000000000" pitchFamily="2" charset="0"/>
                <a:ea typeface="微软雅黑" panose="020B0503020204020204" pitchFamily="34" charset="-122"/>
                <a:sym typeface="Arial" panose="020B0604020202020204" pitchFamily="34" charset="0"/>
              </a:endParaRPr>
            </a:p>
          </p:txBody>
        </p:sp>
        <p:sp>
          <p:nvSpPr>
            <p:cNvPr id="37" name="Shape 198">
              <a:extLst>
                <a:ext uri="{FF2B5EF4-FFF2-40B4-BE49-F238E27FC236}">
                  <a16:creationId xmlns:a16="http://schemas.microsoft.com/office/drawing/2014/main" id="{FABCF800-F9BF-DD28-C8D8-1F469926F486}"/>
                </a:ext>
              </a:extLst>
            </p:cNvPr>
            <p:cNvSpPr/>
            <p:nvPr/>
          </p:nvSpPr>
          <p:spPr>
            <a:xfrm>
              <a:off x="1255475" y="1886602"/>
              <a:ext cx="1283500" cy="1011079"/>
            </a:xfrm>
            <a:prstGeom prst="roundRect">
              <a:avLst>
                <a:gd name="adj" fmla="val 15000"/>
              </a:avLst>
            </a:prstGeom>
            <a:solidFill>
              <a:schemeClr val="accent6">
                <a:lumMod val="60000"/>
                <a:lumOff val="40000"/>
              </a:schemeClr>
            </a:solidFill>
            <a:ln w="12700" cap="flat">
              <a:noFill/>
              <a:miter lim="400000"/>
            </a:ln>
            <a:effectLst/>
          </p:spPr>
          <p:txBody>
            <a:bodyPr wrap="square" lIns="0" tIns="0" rIns="0" bIns="0" numCol="1" anchor="ctr">
              <a:noAutofit/>
            </a:bodyPr>
            <a:lstStyle/>
            <a:p>
              <a:pPr lvl="0" algn="ctr">
                <a:defRPr sz="3600">
                  <a:solidFill>
                    <a:srgbClr val="FFFFFF"/>
                  </a:solidFill>
                </a:defRPr>
              </a:pPr>
              <a:r>
                <a:rPr lang="en-US" sz="3200" dirty="0">
                  <a:latin typeface="#9Slide03 AmpleSoft" panose="02000000000000000000" pitchFamily="2" charset="0"/>
                  <a:ea typeface="微软雅黑" panose="020B0503020204020204" pitchFamily="34" charset="-122"/>
                  <a:cs typeface="Times New Roman" pitchFamily="18" charset="0"/>
                  <a:sym typeface="Arial" panose="020B0604020202020204" pitchFamily="34" charset="0"/>
                </a:rPr>
                <a:t>(2)</a:t>
              </a:r>
              <a:endParaRPr sz="3200" dirty="0">
                <a:latin typeface="#9Slide03 AmpleSoft" panose="02000000000000000000" pitchFamily="2" charset="0"/>
                <a:ea typeface="微软雅黑" panose="020B0503020204020204" pitchFamily="34" charset="-122"/>
                <a:cs typeface="Times New Roman" pitchFamily="18" charset="0"/>
                <a:sym typeface="Arial" panose="020B0604020202020204" pitchFamily="34" charset="0"/>
              </a:endParaRPr>
            </a:p>
          </p:txBody>
        </p:sp>
        <p:sp>
          <p:nvSpPr>
            <p:cNvPr id="38" name="Rectangle 37">
              <a:extLst>
                <a:ext uri="{FF2B5EF4-FFF2-40B4-BE49-F238E27FC236}">
                  <a16:creationId xmlns:a16="http://schemas.microsoft.com/office/drawing/2014/main" id="{6B920810-CBFE-076A-B52E-7A65E12E3F3A}"/>
                </a:ext>
              </a:extLst>
            </p:cNvPr>
            <p:cNvSpPr/>
            <p:nvPr/>
          </p:nvSpPr>
          <p:spPr>
            <a:xfrm>
              <a:off x="2780642" y="2070891"/>
              <a:ext cx="11652637" cy="609831"/>
            </a:xfrm>
            <a:prstGeom prst="rect">
              <a:avLst/>
            </a:prstGeom>
          </p:spPr>
          <p:txBody>
            <a:bodyPr wrap="square">
              <a:spAutoFit/>
            </a:bodyPr>
            <a:lstStyle/>
            <a:p>
              <a:pPr algn="just"/>
              <a:r>
                <a:rPr lang="en-US" sz="3200" dirty="0" err="1">
                  <a:latin typeface="#9Slide03 AmpleSoft" panose="02000000000000000000" pitchFamily="2" charset="0"/>
                </a:rPr>
                <a:t>Nhóm</a:t>
              </a:r>
              <a:r>
                <a:rPr lang="en-US" sz="3200" dirty="0">
                  <a:latin typeface="#9Slide03 AmpleSoft" panose="02000000000000000000" pitchFamily="2" charset="0"/>
                </a:rPr>
                <a:t> HS </a:t>
              </a:r>
              <a:r>
                <a:rPr lang="en-US" sz="3200" dirty="0" err="1">
                  <a:latin typeface="#9Slide03 AmpleSoft" panose="02000000000000000000" pitchFamily="2" charset="0"/>
                </a:rPr>
                <a:t>cho</a:t>
              </a:r>
              <a:r>
                <a:rPr lang="en-US" sz="3200" dirty="0">
                  <a:latin typeface="#9Slide03 AmpleSoft" panose="02000000000000000000" pitchFamily="2" charset="0"/>
                </a:rPr>
                <a:t> </a:t>
              </a:r>
              <a:r>
                <a:rPr lang="en-US" sz="3200" dirty="0" err="1">
                  <a:latin typeface="#9Slide03 AmpleSoft" panose="02000000000000000000" pitchFamily="2" charset="0"/>
                </a:rPr>
                <a:t>biết</a:t>
              </a:r>
              <a:r>
                <a:rPr lang="en-US" sz="3200" dirty="0">
                  <a:latin typeface="#9Slide03 AmpleSoft" panose="02000000000000000000" pitchFamily="2" charset="0"/>
                </a:rPr>
                <a:t> </a:t>
              </a:r>
              <a:r>
                <a:rPr lang="en-US" sz="3200" dirty="0" err="1">
                  <a:latin typeface="#9Slide03 AmpleSoft" panose="02000000000000000000" pitchFamily="2" charset="0"/>
                </a:rPr>
                <a:t>tác</a:t>
              </a:r>
              <a:r>
                <a:rPr lang="en-US" sz="3200" dirty="0">
                  <a:latin typeface="#9Slide03 AmpleSoft" panose="02000000000000000000" pitchFamily="2" charset="0"/>
                </a:rPr>
                <a:t> </a:t>
              </a:r>
              <a:r>
                <a:rPr lang="en-US" sz="3200" dirty="0" err="1">
                  <a:latin typeface="#9Slide03 AmpleSoft" panose="02000000000000000000" pitchFamily="2" charset="0"/>
                </a:rPr>
                <a:t>dụng</a:t>
              </a:r>
              <a:r>
                <a:rPr lang="en-US" sz="3200" dirty="0">
                  <a:latin typeface="#9Slide03 AmpleSoft" panose="02000000000000000000" pitchFamily="2" charset="0"/>
                </a:rPr>
                <a:t> </a:t>
              </a:r>
              <a:r>
                <a:rPr lang="en-US" sz="3200" dirty="0" err="1">
                  <a:latin typeface="#9Slide03 AmpleSoft" panose="02000000000000000000" pitchFamily="2" charset="0"/>
                </a:rPr>
                <a:t>của</a:t>
              </a:r>
              <a:r>
                <a:rPr lang="en-US" sz="3200" dirty="0">
                  <a:latin typeface="#9Slide03 AmpleSoft" panose="02000000000000000000" pitchFamily="2" charset="0"/>
                </a:rPr>
                <a:t> </a:t>
              </a:r>
              <a:r>
                <a:rPr lang="en-US" sz="3200" dirty="0" err="1">
                  <a:latin typeface="#9Slide03 AmpleSoft" panose="02000000000000000000" pitchFamily="2" charset="0"/>
                </a:rPr>
                <a:t>việc</a:t>
              </a:r>
              <a:r>
                <a:rPr lang="en-US" sz="3200" dirty="0">
                  <a:latin typeface="#9Slide03 AmpleSoft" panose="02000000000000000000" pitchFamily="2" charset="0"/>
                </a:rPr>
                <a:t> </a:t>
              </a:r>
              <a:r>
                <a:rPr lang="en-US" sz="3200" dirty="0" err="1">
                  <a:latin typeface="#9Slide03 AmpleSoft" panose="02000000000000000000" pitchFamily="2" charset="0"/>
                </a:rPr>
                <a:t>lặp</a:t>
              </a:r>
              <a:r>
                <a:rPr lang="en-US" sz="3200" dirty="0">
                  <a:latin typeface="#9Slide03 AmpleSoft" panose="02000000000000000000" pitchFamily="2" charset="0"/>
                </a:rPr>
                <a:t> </a:t>
              </a:r>
              <a:r>
                <a:rPr lang="en-US" sz="3200" dirty="0" err="1">
                  <a:latin typeface="#9Slide03 AmpleSoft" panose="02000000000000000000" pitchFamily="2" charset="0"/>
                </a:rPr>
                <a:t>lại</a:t>
              </a:r>
              <a:r>
                <a:rPr lang="en-US" sz="3200" dirty="0">
                  <a:latin typeface="#9Slide03 AmpleSoft" panose="02000000000000000000" pitchFamily="2" charset="0"/>
                </a:rPr>
                <a:t> </a:t>
              </a:r>
              <a:r>
                <a:rPr lang="en-US" sz="3200" dirty="0" err="1">
                  <a:latin typeface="#9Slide03 AmpleSoft" panose="02000000000000000000" pitchFamily="2" charset="0"/>
                </a:rPr>
                <a:t>phó</a:t>
              </a:r>
              <a:r>
                <a:rPr lang="en-US" sz="3200" dirty="0">
                  <a:latin typeface="#9Slide03 AmpleSoft" panose="02000000000000000000" pitchFamily="2" charset="0"/>
                </a:rPr>
                <a:t> </a:t>
              </a:r>
              <a:r>
                <a:rPr lang="en-US" sz="3200" dirty="0" err="1">
                  <a:latin typeface="#9Slide03 AmpleSoft" panose="02000000000000000000" pitchFamily="2" charset="0"/>
                </a:rPr>
                <a:t>từ</a:t>
              </a:r>
              <a:endParaRPr lang="vi-VN" sz="3200" dirty="0">
                <a:latin typeface="#9Slide03 AmpleSoft" panose="02000000000000000000" pitchFamily="2" charset="0"/>
              </a:endParaRPr>
            </a:p>
          </p:txBody>
        </p:sp>
      </p:grpSp>
      <p:grpSp>
        <p:nvGrpSpPr>
          <p:cNvPr id="39" name="Group 38">
            <a:extLst>
              <a:ext uri="{FF2B5EF4-FFF2-40B4-BE49-F238E27FC236}">
                <a16:creationId xmlns:a16="http://schemas.microsoft.com/office/drawing/2014/main" id="{086C00E4-A781-0E5B-35CB-3DA313E13ABD}"/>
              </a:ext>
            </a:extLst>
          </p:cNvPr>
          <p:cNvGrpSpPr/>
          <p:nvPr/>
        </p:nvGrpSpPr>
        <p:grpSpPr>
          <a:xfrm>
            <a:off x="744288" y="5007147"/>
            <a:ext cx="10575518" cy="983806"/>
            <a:chOff x="1255475" y="1871722"/>
            <a:chExt cx="13435585" cy="1025959"/>
          </a:xfrm>
        </p:grpSpPr>
        <p:sp>
          <p:nvSpPr>
            <p:cNvPr id="40" name="Shape 197">
              <a:extLst>
                <a:ext uri="{FF2B5EF4-FFF2-40B4-BE49-F238E27FC236}">
                  <a16:creationId xmlns:a16="http://schemas.microsoft.com/office/drawing/2014/main" id="{C5DAFB29-4317-3BDE-F666-E3D9DD16543D}"/>
                </a:ext>
              </a:extLst>
            </p:cNvPr>
            <p:cNvSpPr/>
            <p:nvPr/>
          </p:nvSpPr>
          <p:spPr>
            <a:xfrm>
              <a:off x="2055831" y="1871722"/>
              <a:ext cx="12635229" cy="1011080"/>
            </a:xfrm>
            <a:prstGeom prst="roundRect">
              <a:avLst>
                <a:gd name="adj" fmla="val 15000"/>
              </a:avLst>
            </a:pr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7">
                <a:latin typeface="#9Slide03 AmpleSoft" panose="02000000000000000000" pitchFamily="2" charset="0"/>
                <a:ea typeface="微软雅黑" panose="020B0503020204020204" pitchFamily="34" charset="-122"/>
                <a:sym typeface="Arial" panose="020B0604020202020204" pitchFamily="34" charset="0"/>
              </a:endParaRPr>
            </a:p>
          </p:txBody>
        </p:sp>
        <p:sp>
          <p:nvSpPr>
            <p:cNvPr id="41" name="Shape 198">
              <a:extLst>
                <a:ext uri="{FF2B5EF4-FFF2-40B4-BE49-F238E27FC236}">
                  <a16:creationId xmlns:a16="http://schemas.microsoft.com/office/drawing/2014/main" id="{71A97AC8-D1AF-07D3-78C6-9BFD721D7340}"/>
                </a:ext>
              </a:extLst>
            </p:cNvPr>
            <p:cNvSpPr/>
            <p:nvPr/>
          </p:nvSpPr>
          <p:spPr>
            <a:xfrm>
              <a:off x="1255475" y="1886602"/>
              <a:ext cx="1283500" cy="1011079"/>
            </a:xfrm>
            <a:prstGeom prst="roundRect">
              <a:avLst>
                <a:gd name="adj" fmla="val 15000"/>
              </a:avLst>
            </a:prstGeom>
            <a:solidFill>
              <a:schemeClr val="accent3">
                <a:lumMod val="60000"/>
                <a:lumOff val="40000"/>
              </a:schemeClr>
            </a:solidFill>
            <a:ln w="12700" cap="flat">
              <a:noFill/>
              <a:miter lim="400000"/>
            </a:ln>
            <a:effectLst/>
          </p:spPr>
          <p:txBody>
            <a:bodyPr wrap="square" lIns="0" tIns="0" rIns="0" bIns="0" numCol="1" anchor="ctr">
              <a:noAutofit/>
            </a:bodyPr>
            <a:lstStyle/>
            <a:p>
              <a:pPr lvl="0" algn="ctr">
                <a:defRPr sz="3600">
                  <a:solidFill>
                    <a:srgbClr val="FFFFFF"/>
                  </a:solidFill>
                </a:defRPr>
              </a:pPr>
              <a:r>
                <a:rPr lang="en-US" sz="3200" dirty="0">
                  <a:latin typeface="#9Slide03 AmpleSoft" panose="02000000000000000000" pitchFamily="2" charset="0"/>
                  <a:ea typeface="微软雅黑" panose="020B0503020204020204" pitchFamily="34" charset="-122"/>
                  <a:cs typeface="Times New Roman" pitchFamily="18" charset="0"/>
                  <a:sym typeface="Arial" panose="020B0604020202020204" pitchFamily="34" charset="0"/>
                </a:rPr>
                <a:t>(3)</a:t>
              </a:r>
              <a:endParaRPr sz="3200" dirty="0">
                <a:latin typeface="#9Slide03 AmpleSoft" panose="02000000000000000000" pitchFamily="2" charset="0"/>
                <a:ea typeface="微软雅黑" panose="020B0503020204020204" pitchFamily="34" charset="-122"/>
                <a:cs typeface="Times New Roman" pitchFamily="18" charset="0"/>
                <a:sym typeface="Arial" panose="020B0604020202020204" pitchFamily="34" charset="0"/>
              </a:endParaRPr>
            </a:p>
          </p:txBody>
        </p:sp>
        <p:sp>
          <p:nvSpPr>
            <p:cNvPr id="42" name="Rectangle 41">
              <a:extLst>
                <a:ext uri="{FF2B5EF4-FFF2-40B4-BE49-F238E27FC236}">
                  <a16:creationId xmlns:a16="http://schemas.microsoft.com/office/drawing/2014/main" id="{72ACFEF6-A387-B1CA-AAFC-E3FBD68C330B}"/>
                </a:ext>
              </a:extLst>
            </p:cNvPr>
            <p:cNvSpPr/>
            <p:nvPr/>
          </p:nvSpPr>
          <p:spPr>
            <a:xfrm>
              <a:off x="2780641" y="2072346"/>
              <a:ext cx="11652637" cy="609831"/>
            </a:xfrm>
            <a:prstGeom prst="rect">
              <a:avLst/>
            </a:prstGeom>
          </p:spPr>
          <p:txBody>
            <a:bodyPr wrap="square">
              <a:spAutoFit/>
            </a:bodyPr>
            <a:lstStyle/>
            <a:p>
              <a:pPr algn="just"/>
              <a:r>
                <a:rPr lang="en-US" sz="3200" dirty="0" err="1">
                  <a:latin typeface="#9Slide03 AmpleSoft" panose="02000000000000000000" pitchFamily="2" charset="0"/>
                </a:rPr>
                <a:t>Nhóm</a:t>
              </a:r>
              <a:r>
                <a:rPr lang="en-US" sz="3200" dirty="0">
                  <a:latin typeface="#9Slide03 AmpleSoft" panose="02000000000000000000" pitchFamily="2" charset="0"/>
                </a:rPr>
                <a:t> </a:t>
              </a:r>
              <a:r>
                <a:rPr lang="en-US" sz="3200" dirty="0" err="1">
                  <a:latin typeface="#9Slide03 AmpleSoft" panose="02000000000000000000" pitchFamily="2" charset="0"/>
                </a:rPr>
                <a:t>nào</a:t>
              </a:r>
              <a:r>
                <a:rPr lang="en-US" sz="3200" dirty="0">
                  <a:latin typeface="#9Slide03 AmpleSoft" panose="02000000000000000000" pitchFamily="2" charset="0"/>
                </a:rPr>
                <a:t> </a:t>
              </a:r>
              <a:r>
                <a:rPr lang="en-US" sz="3200" dirty="0" err="1">
                  <a:latin typeface="#9Slide03 AmpleSoft" panose="02000000000000000000" pitchFamily="2" charset="0"/>
                </a:rPr>
                <a:t>trả</a:t>
              </a:r>
              <a:r>
                <a:rPr lang="en-US" sz="3200" dirty="0">
                  <a:latin typeface="#9Slide03 AmpleSoft" panose="02000000000000000000" pitchFamily="2" charset="0"/>
                </a:rPr>
                <a:t> </a:t>
              </a:r>
              <a:r>
                <a:rPr lang="en-US" sz="3200" dirty="0" err="1">
                  <a:latin typeface="#9Slide03 AmpleSoft" panose="02000000000000000000" pitchFamily="2" charset="0"/>
                </a:rPr>
                <a:t>lời</a:t>
              </a:r>
              <a:r>
                <a:rPr lang="en-US" sz="3200" dirty="0">
                  <a:latin typeface="#9Slide03 AmpleSoft" panose="02000000000000000000" pitchFamily="2" charset="0"/>
                </a:rPr>
                <a:t> </a:t>
              </a:r>
              <a:r>
                <a:rPr lang="en-US" sz="3200" dirty="0" err="1">
                  <a:latin typeface="#9Slide03 AmpleSoft" panose="02000000000000000000" pitchFamily="2" charset="0"/>
                </a:rPr>
                <a:t>đúng</a:t>
              </a:r>
              <a:r>
                <a:rPr lang="en-US" sz="3200" dirty="0">
                  <a:latin typeface="#9Slide03 AmpleSoft" panose="02000000000000000000" pitchFamily="2" charset="0"/>
                </a:rPr>
                <a:t> </a:t>
              </a:r>
              <a:r>
                <a:rPr lang="en-US" sz="3200" dirty="0" err="1">
                  <a:latin typeface="#9Slide03 AmpleSoft" panose="02000000000000000000" pitchFamily="2" charset="0"/>
                </a:rPr>
                <a:t>và</a:t>
              </a:r>
              <a:r>
                <a:rPr lang="en-US" sz="3200" dirty="0">
                  <a:latin typeface="#9Slide03 AmpleSoft" panose="02000000000000000000" pitchFamily="2" charset="0"/>
                </a:rPr>
                <a:t> </a:t>
              </a:r>
              <a:r>
                <a:rPr lang="en-US" sz="3200" dirty="0" err="1">
                  <a:latin typeface="#9Slide03 AmpleSoft" panose="02000000000000000000" pitchFamily="2" charset="0"/>
                </a:rPr>
                <a:t>nhanh</a:t>
              </a:r>
              <a:r>
                <a:rPr lang="en-US" sz="3200" dirty="0">
                  <a:latin typeface="#9Slide03 AmpleSoft" panose="02000000000000000000" pitchFamily="2" charset="0"/>
                </a:rPr>
                <a:t> </a:t>
              </a:r>
              <a:r>
                <a:rPr lang="en-US" sz="3200" dirty="0" err="1">
                  <a:latin typeface="#9Slide03 AmpleSoft" panose="02000000000000000000" pitchFamily="2" charset="0"/>
                </a:rPr>
                <a:t>nhất</a:t>
              </a:r>
              <a:r>
                <a:rPr lang="en-US" sz="3200" dirty="0">
                  <a:latin typeface="#9Slide03 AmpleSoft" panose="02000000000000000000" pitchFamily="2" charset="0"/>
                </a:rPr>
                <a:t> </a:t>
              </a:r>
              <a:r>
                <a:rPr lang="en-US" sz="3200" dirty="0" err="1">
                  <a:latin typeface="#9Slide03 AmpleSoft" panose="02000000000000000000" pitchFamily="2" charset="0"/>
                </a:rPr>
                <a:t>sẽ</a:t>
              </a:r>
              <a:r>
                <a:rPr lang="en-US" sz="3200" dirty="0">
                  <a:latin typeface="#9Slide03 AmpleSoft" panose="02000000000000000000" pitchFamily="2" charset="0"/>
                </a:rPr>
                <a:t> </a:t>
              </a:r>
              <a:r>
                <a:rPr lang="en-US" sz="3200" dirty="0" err="1">
                  <a:latin typeface="#9Slide03 AmpleSoft" panose="02000000000000000000" pitchFamily="2" charset="0"/>
                </a:rPr>
                <a:t>thắng</a:t>
              </a:r>
              <a:r>
                <a:rPr lang="en-US" sz="3200" dirty="0">
                  <a:latin typeface="#9Slide03 AmpleSoft" panose="02000000000000000000" pitchFamily="2" charset="0"/>
                </a:rPr>
                <a:t> V2</a:t>
              </a:r>
              <a:endParaRPr lang="vi-VN" sz="3200" dirty="0">
                <a:latin typeface="#9Slide03 AmpleSoft" panose="02000000000000000000" pitchFamily="2" charset="0"/>
              </a:endParaRPr>
            </a:p>
          </p:txBody>
        </p:sp>
      </p:grpSp>
    </p:spTree>
    <p:extLst>
      <p:ext uri="{BB962C8B-B14F-4D97-AF65-F5344CB8AC3E}">
        <p14:creationId xmlns:p14="http://schemas.microsoft.com/office/powerpoint/2010/main" val="3168738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barn(inVertical)">
                                      <p:cBhvr>
                                        <p:cTn id="26" dur="500"/>
                                        <p:tgtEl>
                                          <p:spTgt spid="35"/>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barn(inVertical)">
                                      <p:cBhvr>
                                        <p:cTn id="3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3469CB6-AB55-3B90-DE01-25AB3EF454D9}"/>
              </a:ext>
            </a:extLst>
          </p:cNvPr>
          <p:cNvSpPr txBox="1"/>
          <p:nvPr/>
        </p:nvSpPr>
        <p:spPr>
          <a:xfrm>
            <a:off x="191386" y="228082"/>
            <a:ext cx="11764351" cy="3046988"/>
          </a:xfrm>
          <a:prstGeom prst="rect">
            <a:avLst/>
          </a:prstGeom>
          <a:noFill/>
        </p:spPr>
        <p:txBody>
          <a:bodyPr wrap="square">
            <a:spAutoFit/>
          </a:bodyPr>
          <a:lstStyle/>
          <a:p>
            <a:pPr algn="just" rtl="0"/>
            <a:r>
              <a:rPr lang="vi-VN" sz="3200" b="0" dirty="0">
                <a:solidFill>
                  <a:srgbClr val="000000"/>
                </a:solidFill>
                <a:effectLst/>
                <a:latin typeface="#9Slide03 AmpleSoft" panose="02000000000000000000" pitchFamily="2" charset="0"/>
              </a:rPr>
              <a:t> </a:t>
            </a:r>
            <a:r>
              <a:rPr lang="en-US" sz="3200" b="0" dirty="0">
                <a:solidFill>
                  <a:srgbClr val="000000"/>
                </a:solidFill>
                <a:effectLst/>
                <a:latin typeface="#9Slide03 AmpleSoft" panose="02000000000000000000" pitchFamily="2" charset="0"/>
              </a:rPr>
              <a:t>	 </a:t>
            </a:r>
            <a:r>
              <a:rPr lang="vi-VN" sz="3200" b="0" dirty="0">
                <a:solidFill>
                  <a:srgbClr val="000000"/>
                </a:solidFill>
                <a:effectLst/>
                <a:latin typeface="#9Slide03 AmpleSoft" panose="02000000000000000000" pitchFamily="2" charset="0"/>
              </a:rPr>
              <a:t>Và những khi ấy tôi nghĩ: </a:t>
            </a:r>
            <a:r>
              <a:rPr lang="vi-VN" sz="3200" b="1" dirty="0">
                <a:solidFill>
                  <a:srgbClr val="FF0000"/>
                </a:solidFill>
                <a:effectLst/>
                <a:latin typeface="#9Slide03 AmpleSoft" panose="02000000000000000000" pitchFamily="2" charset="0"/>
              </a:rPr>
              <a:t>Hãy</a:t>
            </a:r>
            <a:r>
              <a:rPr lang="vi-VN" sz="3200" b="1" dirty="0">
                <a:solidFill>
                  <a:srgbClr val="000000"/>
                </a:solidFill>
                <a:effectLst/>
                <a:latin typeface="#9Slide03 AmpleSoft" panose="02000000000000000000" pitchFamily="2" charset="0"/>
              </a:rPr>
              <a:t> </a:t>
            </a:r>
            <a:r>
              <a:rPr lang="vi-VN" sz="3200" b="0" dirty="0">
                <a:solidFill>
                  <a:srgbClr val="000000"/>
                </a:solidFill>
                <a:effectLst/>
                <a:latin typeface="#9Slide03 AmpleSoft" panose="02000000000000000000" pitchFamily="2" charset="0"/>
              </a:rPr>
              <a:t>nhìn đi, </a:t>
            </a:r>
            <a:r>
              <a:rPr lang="vi-VN" sz="3200" b="1" dirty="0">
                <a:solidFill>
                  <a:srgbClr val="FF0000"/>
                </a:solidFill>
                <a:effectLst/>
                <a:latin typeface="#9Slide03 AmpleSoft" panose="02000000000000000000" pitchFamily="2" charset="0"/>
              </a:rPr>
              <a:t>hãy</a:t>
            </a:r>
            <a:r>
              <a:rPr lang="vi-VN" sz="3200" b="0" dirty="0">
                <a:solidFill>
                  <a:srgbClr val="000000"/>
                </a:solidFill>
                <a:effectLst/>
                <a:latin typeface="#9Slide03 AmpleSoft" panose="02000000000000000000" pitchFamily="2" charset="0"/>
              </a:rPr>
              <a:t> nghiên cứu, chọn lọc. </a:t>
            </a:r>
            <a:r>
              <a:rPr lang="vi-VN" sz="3200" b="1" dirty="0">
                <a:solidFill>
                  <a:srgbClr val="FF0000"/>
                </a:solidFill>
                <a:effectLst/>
                <a:latin typeface="#9Slide03 AmpleSoft" panose="02000000000000000000" pitchFamily="2" charset="0"/>
              </a:rPr>
              <a:t>Hãy</a:t>
            </a:r>
            <a:r>
              <a:rPr lang="vi-VN" sz="3200" b="0" dirty="0">
                <a:solidFill>
                  <a:srgbClr val="000000"/>
                </a:solidFill>
                <a:effectLst/>
                <a:latin typeface="#9Slide03 AmpleSoft" panose="02000000000000000000" pitchFamily="2" charset="0"/>
              </a:rPr>
              <a:t> vẽ hai cây phong của Đuy-sen và An-tư-nai, chính hai cây phong đã cho tuổi thơ của mày bất nhiêu giây phút sướng vui, mặc dù mày không biết rõ sự tích của chúng. </a:t>
            </a:r>
            <a:r>
              <a:rPr lang="vi-VN" sz="3200" b="1" dirty="0">
                <a:solidFill>
                  <a:srgbClr val="FF0000"/>
                </a:solidFill>
                <a:effectLst/>
                <a:latin typeface="#9Slide03 AmpleSoft" panose="02000000000000000000" pitchFamily="2" charset="0"/>
              </a:rPr>
              <a:t>Hãy</a:t>
            </a:r>
            <a:r>
              <a:rPr lang="vi-VN" sz="3200" b="0" dirty="0">
                <a:solidFill>
                  <a:srgbClr val="000000"/>
                </a:solidFill>
                <a:effectLst/>
                <a:latin typeface="#9Slide03 AmpleSoft" panose="02000000000000000000" pitchFamily="2" charset="0"/>
              </a:rPr>
              <a:t> vẽ một đứa bé đi chân không, da rám nắng. Nó trèo lên cao, thật là cao và ngồi lên một cành phong, đôi mắt hân hoan nhìn vào cõi xa xăm kì ảo.</a:t>
            </a:r>
          </a:p>
        </p:txBody>
      </p:sp>
      <p:grpSp>
        <p:nvGrpSpPr>
          <p:cNvPr id="2" name="Group 1">
            <a:extLst>
              <a:ext uri="{FF2B5EF4-FFF2-40B4-BE49-F238E27FC236}">
                <a16:creationId xmlns:a16="http://schemas.microsoft.com/office/drawing/2014/main" id="{87244D1B-BFF5-4851-8E53-9C7F96EB7E8E}"/>
              </a:ext>
            </a:extLst>
          </p:cNvPr>
          <p:cNvGrpSpPr/>
          <p:nvPr/>
        </p:nvGrpSpPr>
        <p:grpSpPr>
          <a:xfrm>
            <a:off x="8529658" y="3490891"/>
            <a:ext cx="3517031" cy="3009562"/>
            <a:chOff x="4708508" y="864092"/>
            <a:chExt cx="2657490" cy="1771660"/>
          </a:xfrm>
        </p:grpSpPr>
        <p:pic>
          <p:nvPicPr>
            <p:cNvPr id="4" name="Picture 3">
              <a:extLst>
                <a:ext uri="{FF2B5EF4-FFF2-40B4-BE49-F238E27FC236}">
                  <a16:creationId xmlns:a16="http://schemas.microsoft.com/office/drawing/2014/main" id="{55A9571E-BFC8-4DD8-A2CB-7354EB9C62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8508" y="864092"/>
              <a:ext cx="1771660" cy="1771660"/>
            </a:xfrm>
            <a:prstGeom prst="rect">
              <a:avLst/>
            </a:prstGeom>
          </p:spPr>
        </p:pic>
        <p:pic>
          <p:nvPicPr>
            <p:cNvPr id="5" name="Picture 4">
              <a:extLst>
                <a:ext uri="{FF2B5EF4-FFF2-40B4-BE49-F238E27FC236}">
                  <a16:creationId xmlns:a16="http://schemas.microsoft.com/office/drawing/2014/main" id="{E33581CB-339B-4EAD-82B0-6A5AA62B37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4338" y="864092"/>
              <a:ext cx="1771660" cy="1771660"/>
            </a:xfrm>
            <a:prstGeom prst="rect">
              <a:avLst/>
            </a:prstGeom>
          </p:spPr>
        </p:pic>
      </p:grpSp>
      <p:sp>
        <p:nvSpPr>
          <p:cNvPr id="10" name="TextBox 9">
            <a:extLst>
              <a:ext uri="{FF2B5EF4-FFF2-40B4-BE49-F238E27FC236}">
                <a16:creationId xmlns:a16="http://schemas.microsoft.com/office/drawing/2014/main" id="{B649BA4D-8902-4E76-158E-8924CB47CD87}"/>
              </a:ext>
            </a:extLst>
          </p:cNvPr>
          <p:cNvSpPr txBox="1"/>
          <p:nvPr/>
        </p:nvSpPr>
        <p:spPr>
          <a:xfrm>
            <a:off x="236263" y="3176844"/>
            <a:ext cx="8248518" cy="3539430"/>
          </a:xfrm>
          <a:prstGeom prst="rect">
            <a:avLst/>
          </a:prstGeom>
          <a:noFill/>
        </p:spPr>
        <p:txBody>
          <a:bodyPr wrap="square">
            <a:spAutoFit/>
          </a:bodyPr>
          <a:lstStyle/>
          <a:p>
            <a:pPr algn="just" rtl="0"/>
            <a:r>
              <a:rPr lang="vi-VN" sz="3200" b="0" dirty="0">
                <a:solidFill>
                  <a:srgbClr val="000000"/>
                </a:solidFill>
                <a:effectLst/>
                <a:latin typeface="#9Slide03 AmpleSoft" panose="02000000000000000000" pitchFamily="2" charset="0"/>
              </a:rPr>
              <a:t>    [...] Nếu không, thì </a:t>
            </a:r>
            <a:r>
              <a:rPr lang="vi-VN" sz="3200" b="1" dirty="0">
                <a:solidFill>
                  <a:srgbClr val="FF0000"/>
                </a:solidFill>
                <a:effectLst/>
                <a:latin typeface="#9Slide03 AmpleSoft" panose="02000000000000000000" pitchFamily="2" charset="0"/>
              </a:rPr>
              <a:t>hãy</a:t>
            </a:r>
            <a:r>
              <a:rPr lang="vi-VN" sz="3200" b="0" dirty="0">
                <a:solidFill>
                  <a:srgbClr val="000000"/>
                </a:solidFill>
                <a:effectLst/>
                <a:latin typeface="#9Slide03 AmpleSoft" panose="02000000000000000000" pitchFamily="2" charset="0"/>
              </a:rPr>
              <a:t> vẽ người thầy giáo tiễn An-tư-nai lên tỉnh. Mày còn nhớ khi  ông cất tiếng gọi An-tư-nai lần cuối cùng! </a:t>
            </a:r>
            <a:r>
              <a:rPr lang="vi-VN" sz="3200" b="1" dirty="0">
                <a:solidFill>
                  <a:srgbClr val="FF0000"/>
                </a:solidFill>
                <a:effectLst/>
                <a:latin typeface="#9Slide03 AmpleSoft" panose="02000000000000000000" pitchFamily="2" charset="0"/>
              </a:rPr>
              <a:t>Hãy</a:t>
            </a:r>
            <a:r>
              <a:rPr lang="vi-VN" sz="3200" b="1" dirty="0">
                <a:solidFill>
                  <a:srgbClr val="000000"/>
                </a:solidFill>
                <a:effectLst/>
                <a:latin typeface="#9Slide03 AmpleSoft" panose="02000000000000000000" pitchFamily="2" charset="0"/>
              </a:rPr>
              <a:t> </a:t>
            </a:r>
            <a:r>
              <a:rPr lang="vi-VN" sz="3200" b="0" dirty="0">
                <a:solidFill>
                  <a:srgbClr val="000000"/>
                </a:solidFill>
                <a:effectLst/>
                <a:latin typeface="#9Slide03 AmpleSoft" panose="02000000000000000000" pitchFamily="2" charset="0"/>
              </a:rPr>
              <a:t>vẽ một bức tranh như thế, sao cho bức tranh ấy giống như tiếng gọi của Đuy-sen mà đến nay An-tư-nai vẫn còn nghe vẳng lại, sẽ vang dội mãi trong lòng mỗi người.</a:t>
            </a:r>
          </a:p>
        </p:txBody>
      </p:sp>
    </p:spTree>
    <p:extLst>
      <p:ext uri="{BB962C8B-B14F-4D97-AF65-F5344CB8AC3E}">
        <p14:creationId xmlns:p14="http://schemas.microsoft.com/office/powerpoint/2010/main" val="3802301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ent Arrow 65">
            <a:extLst>
              <a:ext uri="{FF2B5EF4-FFF2-40B4-BE49-F238E27FC236}">
                <a16:creationId xmlns:a16="http://schemas.microsoft.com/office/drawing/2014/main" id="{90BDC4DE-17BE-4832-B200-EFD399E8FC12}"/>
              </a:ext>
            </a:extLst>
          </p:cNvPr>
          <p:cNvSpPr/>
          <p:nvPr/>
        </p:nvSpPr>
        <p:spPr>
          <a:xfrm>
            <a:off x="315900" y="1647963"/>
            <a:ext cx="2615013" cy="5279761"/>
          </a:xfrm>
          <a:prstGeom prst="bentArrow">
            <a:avLst>
              <a:gd name="adj1" fmla="val 8879"/>
              <a:gd name="adj2" fmla="val 9038"/>
              <a:gd name="adj3" fmla="val 15734"/>
              <a:gd name="adj4" fmla="val 19454"/>
            </a:avLst>
          </a:prstGeom>
          <a:solidFill>
            <a:srgbClr val="F59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Bent Arrow 65">
            <a:extLst>
              <a:ext uri="{FF2B5EF4-FFF2-40B4-BE49-F238E27FC236}">
                <a16:creationId xmlns:a16="http://schemas.microsoft.com/office/drawing/2014/main" id="{12D4C2A1-E4BF-34A7-FF3E-B9862003CBF0}"/>
              </a:ext>
            </a:extLst>
          </p:cNvPr>
          <p:cNvSpPr/>
          <p:nvPr/>
        </p:nvSpPr>
        <p:spPr>
          <a:xfrm>
            <a:off x="36501" y="584200"/>
            <a:ext cx="2843613" cy="6343524"/>
          </a:xfrm>
          <a:prstGeom prst="bentArrow">
            <a:avLst>
              <a:gd name="adj1" fmla="val 8879"/>
              <a:gd name="adj2" fmla="val 9038"/>
              <a:gd name="adj3" fmla="val 15734"/>
              <a:gd name="adj4" fmla="val 19454"/>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Bent Arrow 65">
            <a:extLst>
              <a:ext uri="{FF2B5EF4-FFF2-40B4-BE49-F238E27FC236}">
                <a16:creationId xmlns:a16="http://schemas.microsoft.com/office/drawing/2014/main" id="{B9772EAB-3400-6254-2797-808CAB9B9FB1}"/>
              </a:ext>
            </a:extLst>
          </p:cNvPr>
          <p:cNvSpPr/>
          <p:nvPr/>
        </p:nvSpPr>
        <p:spPr>
          <a:xfrm>
            <a:off x="572688" y="2733831"/>
            <a:ext cx="2374018" cy="4193893"/>
          </a:xfrm>
          <a:prstGeom prst="bentArrow">
            <a:avLst>
              <a:gd name="adj1" fmla="val 8879"/>
              <a:gd name="adj2" fmla="val 9038"/>
              <a:gd name="adj3" fmla="val 15734"/>
              <a:gd name="adj4" fmla="val 19454"/>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24" name="Bent Arrow 53">
            <a:extLst>
              <a:ext uri="{FF2B5EF4-FFF2-40B4-BE49-F238E27FC236}">
                <a16:creationId xmlns:a16="http://schemas.microsoft.com/office/drawing/2014/main" id="{7B01D786-E52F-0491-FF8D-5ACEBE9A5465}"/>
              </a:ext>
            </a:extLst>
          </p:cNvPr>
          <p:cNvSpPr/>
          <p:nvPr/>
        </p:nvSpPr>
        <p:spPr>
          <a:xfrm>
            <a:off x="810695" y="3817669"/>
            <a:ext cx="2209119" cy="3110055"/>
          </a:xfrm>
          <a:prstGeom prst="bentArrow">
            <a:avLst>
              <a:gd name="adj1" fmla="val 8879"/>
              <a:gd name="adj2" fmla="val 9038"/>
              <a:gd name="adj3" fmla="val 15734"/>
              <a:gd name="adj4" fmla="val 19454"/>
            </a:avLst>
          </a:prstGeom>
          <a:solidFill>
            <a:srgbClr val="FFE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27" name="Bent Arrow 56">
            <a:extLst>
              <a:ext uri="{FF2B5EF4-FFF2-40B4-BE49-F238E27FC236}">
                <a16:creationId xmlns:a16="http://schemas.microsoft.com/office/drawing/2014/main" id="{829E316A-CA03-633D-D4E5-3118E10BA353}"/>
              </a:ext>
            </a:extLst>
          </p:cNvPr>
          <p:cNvSpPr/>
          <p:nvPr/>
        </p:nvSpPr>
        <p:spPr>
          <a:xfrm>
            <a:off x="1038503" y="4770917"/>
            <a:ext cx="1908203" cy="2128220"/>
          </a:xfrm>
          <a:prstGeom prst="bentArrow">
            <a:avLst>
              <a:gd name="adj1" fmla="val 13458"/>
              <a:gd name="adj2" fmla="val 12349"/>
              <a:gd name="adj3" fmla="val 17061"/>
              <a:gd name="adj4" fmla="val 30061"/>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28" name="TextBox 1027">
            <a:extLst>
              <a:ext uri="{FF2B5EF4-FFF2-40B4-BE49-F238E27FC236}">
                <a16:creationId xmlns:a16="http://schemas.microsoft.com/office/drawing/2014/main" id="{A9A20DA9-7899-CDBB-6985-093E076E8BA5}"/>
              </a:ext>
            </a:extLst>
          </p:cNvPr>
          <p:cNvSpPr txBox="1"/>
          <p:nvPr/>
        </p:nvSpPr>
        <p:spPr>
          <a:xfrm>
            <a:off x="3338082" y="584200"/>
            <a:ext cx="5116044" cy="523220"/>
          </a:xfrm>
          <a:prstGeom prst="rect">
            <a:avLst/>
          </a:prstGeom>
          <a:noFill/>
        </p:spPr>
        <p:txBody>
          <a:bodyPr wrap="square" rtlCol="0">
            <a:spAutoFit/>
          </a:bodyPr>
          <a:lstStyle/>
          <a:p>
            <a:r>
              <a:rPr lang="en-US" sz="2800" dirty="0" err="1">
                <a:latin typeface="#9Slide03 AmpleSoft" panose="02000000000000000000" pitchFamily="2" charset="0"/>
                <a:cs typeface="Times New Roman" pitchFamily="18" charset="0"/>
              </a:rPr>
              <a:t>Phó</a:t>
            </a:r>
            <a:r>
              <a:rPr lang="en-US" sz="2800" dirty="0">
                <a:latin typeface="#9Slide03 AmpleSoft" panose="02000000000000000000" pitchFamily="2" charset="0"/>
                <a:cs typeface="Times New Roman" pitchFamily="18" charset="0"/>
              </a:rPr>
              <a:t> </a:t>
            </a:r>
            <a:r>
              <a:rPr lang="en-US" sz="2800" dirty="0" err="1">
                <a:latin typeface="#9Slide03 AmpleSoft" panose="02000000000000000000" pitchFamily="2" charset="0"/>
                <a:cs typeface="Times New Roman" pitchFamily="18" charset="0"/>
              </a:rPr>
              <a:t>từ</a:t>
            </a:r>
            <a:r>
              <a:rPr lang="en-US" sz="2800" dirty="0">
                <a:latin typeface="#9Slide03 AmpleSoft" panose="02000000000000000000" pitchFamily="2" charset="0"/>
                <a:cs typeface="Times New Roman" pitchFamily="18" charset="0"/>
              </a:rPr>
              <a:t> “</a:t>
            </a:r>
            <a:r>
              <a:rPr lang="en-US" sz="2800" dirty="0" err="1">
                <a:latin typeface="#9Slide03 AmpleSoft" panose="02000000000000000000" pitchFamily="2" charset="0"/>
                <a:cs typeface="Times New Roman" pitchFamily="18" charset="0"/>
              </a:rPr>
              <a:t>hãy</a:t>
            </a:r>
            <a:r>
              <a:rPr lang="en-US" sz="2800" dirty="0">
                <a:latin typeface="#9Slide03 AmpleSoft" panose="02000000000000000000" pitchFamily="2" charset="0"/>
                <a:cs typeface="Times New Roman" pitchFamily="18" charset="0"/>
              </a:rPr>
              <a:t>” </a:t>
            </a:r>
            <a:r>
              <a:rPr lang="en-US" sz="2800" dirty="0" err="1">
                <a:latin typeface="#9Slide03 AmpleSoft" panose="02000000000000000000" pitchFamily="2" charset="0"/>
                <a:cs typeface="Times New Roman" pitchFamily="18" charset="0"/>
              </a:rPr>
              <a:t>xuất</a:t>
            </a:r>
            <a:r>
              <a:rPr lang="en-US" sz="2800" dirty="0">
                <a:latin typeface="#9Slide03 AmpleSoft" panose="02000000000000000000" pitchFamily="2" charset="0"/>
                <a:cs typeface="Times New Roman" pitchFamily="18" charset="0"/>
              </a:rPr>
              <a:t> </a:t>
            </a:r>
            <a:r>
              <a:rPr lang="en-US" sz="2800" dirty="0" err="1">
                <a:latin typeface="#9Slide03 AmpleSoft" panose="02000000000000000000" pitchFamily="2" charset="0"/>
                <a:cs typeface="Times New Roman" pitchFamily="18" charset="0"/>
              </a:rPr>
              <a:t>hiện</a:t>
            </a:r>
            <a:r>
              <a:rPr lang="en-US" sz="2800" dirty="0">
                <a:latin typeface="#9Slide03 AmpleSoft" panose="02000000000000000000" pitchFamily="2" charset="0"/>
                <a:cs typeface="Times New Roman" pitchFamily="18" charset="0"/>
              </a:rPr>
              <a:t> 6 </a:t>
            </a:r>
            <a:r>
              <a:rPr lang="en-US" sz="2800" dirty="0" err="1">
                <a:latin typeface="#9Slide03 AmpleSoft" panose="02000000000000000000" pitchFamily="2" charset="0"/>
                <a:cs typeface="Times New Roman" pitchFamily="18" charset="0"/>
              </a:rPr>
              <a:t>lần</a:t>
            </a:r>
            <a:endParaRPr lang="en-US" sz="2800" dirty="0">
              <a:latin typeface="#9Slide03 AmpleSoft" panose="02000000000000000000" pitchFamily="2" charset="0"/>
              <a:cs typeface="Times New Roman" pitchFamily="18" charset="0"/>
            </a:endParaRPr>
          </a:p>
        </p:txBody>
      </p:sp>
      <p:sp>
        <p:nvSpPr>
          <p:cNvPr id="1029" name="TextBox 1028">
            <a:extLst>
              <a:ext uri="{FF2B5EF4-FFF2-40B4-BE49-F238E27FC236}">
                <a16:creationId xmlns:a16="http://schemas.microsoft.com/office/drawing/2014/main" id="{E6BC7382-3197-E0B2-947C-EA5FEE00A4CC}"/>
              </a:ext>
            </a:extLst>
          </p:cNvPr>
          <p:cNvSpPr txBox="1"/>
          <p:nvPr/>
        </p:nvSpPr>
        <p:spPr>
          <a:xfrm>
            <a:off x="3338082" y="1547068"/>
            <a:ext cx="8538018" cy="539058"/>
          </a:xfrm>
          <a:prstGeom prst="rect">
            <a:avLst/>
          </a:prstGeom>
          <a:noFill/>
        </p:spPr>
        <p:txBody>
          <a:bodyPr wrap="square" rtlCol="0">
            <a:spAutoFit/>
          </a:bodyPr>
          <a:lstStyle/>
          <a:p>
            <a:pPr algn="just">
              <a:lnSpc>
                <a:spcPct val="110000"/>
              </a:lnSpc>
            </a:pPr>
            <a:r>
              <a:rPr lang="en-US" sz="2800" dirty="0" err="1">
                <a:latin typeface="#9Slide03 AmpleSoft" panose="02000000000000000000" pitchFamily="2" charset="0"/>
              </a:rPr>
              <a:t>Đứng</a:t>
            </a:r>
            <a:r>
              <a:rPr lang="en-US" sz="2800" dirty="0">
                <a:latin typeface="#9Slide03 AmpleSoft" panose="02000000000000000000" pitchFamily="2" charset="0"/>
              </a:rPr>
              <a:t> </a:t>
            </a:r>
            <a:r>
              <a:rPr lang="en-US" sz="2800" dirty="0" err="1">
                <a:latin typeface="#9Slide03 AmpleSoft" panose="02000000000000000000" pitchFamily="2" charset="0"/>
              </a:rPr>
              <a:t>trước</a:t>
            </a:r>
            <a:r>
              <a:rPr lang="en-US" sz="2800" dirty="0">
                <a:latin typeface="#9Slide03 AmpleSoft" panose="02000000000000000000" pitchFamily="2" charset="0"/>
              </a:rPr>
              <a:t> </a:t>
            </a:r>
            <a:r>
              <a:rPr lang="en-US" sz="2800" dirty="0" err="1">
                <a:latin typeface="#9Slide03 AmpleSoft" panose="02000000000000000000" pitchFamily="2" charset="0"/>
              </a:rPr>
              <a:t>các</a:t>
            </a:r>
            <a:r>
              <a:rPr lang="en-US" sz="2800" dirty="0">
                <a:latin typeface="#9Slide03 AmpleSoft" panose="02000000000000000000" pitchFamily="2" charset="0"/>
              </a:rPr>
              <a:t> </a:t>
            </a:r>
            <a:r>
              <a:rPr lang="en-US" sz="2800" dirty="0" err="1">
                <a:latin typeface="#9Slide03 AmpleSoft" panose="02000000000000000000" pitchFamily="2" charset="0"/>
              </a:rPr>
              <a:t>động</a:t>
            </a:r>
            <a:r>
              <a:rPr lang="en-US" sz="2800" dirty="0">
                <a:latin typeface="#9Slide03 AmpleSoft" panose="02000000000000000000" pitchFamily="2" charset="0"/>
              </a:rPr>
              <a:t> </a:t>
            </a:r>
            <a:r>
              <a:rPr lang="en-US" sz="2800" dirty="0" err="1">
                <a:latin typeface="#9Slide03 AmpleSoft" panose="02000000000000000000" pitchFamily="2" charset="0"/>
              </a:rPr>
              <a:t>từ</a:t>
            </a:r>
            <a:r>
              <a:rPr lang="en-US" sz="2800" dirty="0">
                <a:latin typeface="#9Slide03 AmpleSoft" panose="02000000000000000000" pitchFamily="2" charset="0"/>
              </a:rPr>
              <a:t>: </a:t>
            </a:r>
            <a:r>
              <a:rPr lang="en-US" sz="2800" dirty="0" err="1">
                <a:latin typeface="#9Slide03 AmpleSoft" panose="02000000000000000000" pitchFamily="2" charset="0"/>
              </a:rPr>
              <a:t>nhìn</a:t>
            </a:r>
            <a:r>
              <a:rPr lang="en-US" sz="2800" dirty="0">
                <a:latin typeface="#9Slide03 AmpleSoft" panose="02000000000000000000" pitchFamily="2" charset="0"/>
              </a:rPr>
              <a:t>; </a:t>
            </a:r>
            <a:r>
              <a:rPr lang="en-US" sz="2800" dirty="0" err="1">
                <a:latin typeface="#9Slide03 AmpleSoft" panose="02000000000000000000" pitchFamily="2" charset="0"/>
              </a:rPr>
              <a:t>nghiên</a:t>
            </a:r>
            <a:r>
              <a:rPr lang="en-US" sz="2800" dirty="0">
                <a:latin typeface="#9Slide03 AmpleSoft" panose="02000000000000000000" pitchFamily="2" charset="0"/>
              </a:rPr>
              <a:t> </a:t>
            </a:r>
            <a:r>
              <a:rPr lang="en-US" sz="2800" dirty="0" err="1">
                <a:latin typeface="#9Slide03 AmpleSoft" panose="02000000000000000000" pitchFamily="2" charset="0"/>
              </a:rPr>
              <a:t>cứu</a:t>
            </a:r>
            <a:r>
              <a:rPr lang="en-US" sz="2800" dirty="0">
                <a:latin typeface="#9Slide03 AmpleSoft" panose="02000000000000000000" pitchFamily="2" charset="0"/>
              </a:rPr>
              <a:t>, </a:t>
            </a:r>
            <a:r>
              <a:rPr lang="en-US" sz="2800" dirty="0" err="1">
                <a:latin typeface="#9Slide03 AmpleSoft" panose="02000000000000000000" pitchFamily="2" charset="0"/>
              </a:rPr>
              <a:t>chọn</a:t>
            </a:r>
            <a:r>
              <a:rPr lang="en-US" sz="2800" dirty="0">
                <a:latin typeface="#9Slide03 AmpleSoft" panose="02000000000000000000" pitchFamily="2" charset="0"/>
              </a:rPr>
              <a:t> </a:t>
            </a:r>
            <a:r>
              <a:rPr lang="en-US" sz="2800" dirty="0" err="1">
                <a:latin typeface="#9Slide03 AmpleSoft" panose="02000000000000000000" pitchFamily="2" charset="0"/>
              </a:rPr>
              <a:t>lọc</a:t>
            </a:r>
            <a:r>
              <a:rPr lang="en-US" sz="2800" dirty="0">
                <a:latin typeface="#9Slide03 AmpleSoft" panose="02000000000000000000" pitchFamily="2" charset="0"/>
              </a:rPr>
              <a:t>; </a:t>
            </a:r>
            <a:r>
              <a:rPr lang="en-US" sz="2800" dirty="0" err="1">
                <a:latin typeface="#9Slide03 AmpleSoft" panose="02000000000000000000" pitchFamily="2" charset="0"/>
              </a:rPr>
              <a:t>vẽ</a:t>
            </a:r>
            <a:endParaRPr lang="en-US" sz="2800" dirty="0">
              <a:latin typeface="#9Slide03 AmpleSoft" panose="02000000000000000000" pitchFamily="2" charset="0"/>
              <a:cs typeface="Times New Roman" pitchFamily="18" charset="0"/>
            </a:endParaRPr>
          </a:p>
        </p:txBody>
      </p:sp>
      <p:sp>
        <p:nvSpPr>
          <p:cNvPr id="1030" name="TextBox 1029">
            <a:extLst>
              <a:ext uri="{FF2B5EF4-FFF2-40B4-BE49-F238E27FC236}">
                <a16:creationId xmlns:a16="http://schemas.microsoft.com/office/drawing/2014/main" id="{859F97E7-A8FA-8739-56EF-1748AD5977BE}"/>
              </a:ext>
            </a:extLst>
          </p:cNvPr>
          <p:cNvSpPr txBox="1"/>
          <p:nvPr/>
        </p:nvSpPr>
        <p:spPr>
          <a:xfrm>
            <a:off x="3338082" y="2470983"/>
            <a:ext cx="8538018" cy="1013034"/>
          </a:xfrm>
          <a:prstGeom prst="rect">
            <a:avLst/>
          </a:prstGeom>
          <a:noFill/>
        </p:spPr>
        <p:txBody>
          <a:bodyPr wrap="square" rtlCol="0">
            <a:spAutoFit/>
          </a:bodyPr>
          <a:lstStyle/>
          <a:p>
            <a:pPr algn="just">
              <a:lnSpc>
                <a:spcPct val="110000"/>
              </a:lnSpc>
            </a:pPr>
            <a:r>
              <a:rPr lang="en-US" sz="2800" dirty="0">
                <a:latin typeface="#9Slide03 AmpleSoft" panose="02000000000000000000" pitchFamily="2" charset="0"/>
              </a:rPr>
              <a:t>B</a:t>
            </a:r>
            <a:r>
              <a:rPr lang="vi-VN" sz="2800" dirty="0">
                <a:latin typeface="#9Slide03 AmpleSoft" panose="02000000000000000000" pitchFamily="2" charset="0"/>
              </a:rPr>
              <a:t>ổ sung ý nghĩa cầu khiến, thuyết phục, động viên làm việc gì đó.</a:t>
            </a:r>
            <a:endParaRPr lang="en-US" sz="2800" dirty="0">
              <a:latin typeface="#9Slide03 AmpleSoft" panose="02000000000000000000" pitchFamily="2" charset="0"/>
              <a:cs typeface="Times New Roman" pitchFamily="18" charset="0"/>
            </a:endParaRPr>
          </a:p>
        </p:txBody>
      </p:sp>
      <p:sp>
        <p:nvSpPr>
          <p:cNvPr id="1031" name="TextBox 1030">
            <a:extLst>
              <a:ext uri="{FF2B5EF4-FFF2-40B4-BE49-F238E27FC236}">
                <a16:creationId xmlns:a16="http://schemas.microsoft.com/office/drawing/2014/main" id="{71181B3A-FE15-AC43-00E5-AC0DA2D55839}"/>
              </a:ext>
            </a:extLst>
          </p:cNvPr>
          <p:cNvSpPr txBox="1"/>
          <p:nvPr/>
        </p:nvSpPr>
        <p:spPr>
          <a:xfrm>
            <a:off x="3340944" y="3727292"/>
            <a:ext cx="8535156" cy="539058"/>
          </a:xfrm>
          <a:prstGeom prst="rect">
            <a:avLst/>
          </a:prstGeom>
          <a:noFill/>
        </p:spPr>
        <p:txBody>
          <a:bodyPr wrap="square" rtlCol="0">
            <a:spAutoFit/>
          </a:bodyPr>
          <a:lstStyle/>
          <a:p>
            <a:pPr algn="just">
              <a:lnSpc>
                <a:spcPct val="110000"/>
              </a:lnSpc>
            </a:pPr>
            <a:r>
              <a:rPr lang="en-US" sz="2800" dirty="0" err="1">
                <a:latin typeface="#9Slide03 AmpleSoft" panose="02000000000000000000" pitchFamily="2" charset="0"/>
              </a:rPr>
              <a:t>Tạo</a:t>
            </a:r>
            <a:r>
              <a:rPr lang="en-US" sz="2800" dirty="0">
                <a:latin typeface="#9Slide03 AmpleSoft" panose="02000000000000000000" pitchFamily="2" charset="0"/>
              </a:rPr>
              <a:t> </a:t>
            </a:r>
            <a:r>
              <a:rPr lang="en-US" sz="2800" dirty="0" err="1">
                <a:latin typeface="#9Slide03 AmpleSoft" panose="02000000000000000000" pitchFamily="2" charset="0"/>
              </a:rPr>
              <a:t>nhịp</a:t>
            </a:r>
            <a:r>
              <a:rPr lang="en-US" sz="2800" dirty="0">
                <a:latin typeface="#9Slide03 AmpleSoft" panose="02000000000000000000" pitchFamily="2" charset="0"/>
              </a:rPr>
              <a:t> </a:t>
            </a:r>
            <a:r>
              <a:rPr lang="en-US" sz="2800" dirty="0" err="1">
                <a:latin typeface="#9Slide03 AmpleSoft" panose="02000000000000000000" pitchFamily="2" charset="0"/>
              </a:rPr>
              <a:t>điệu</a:t>
            </a:r>
            <a:r>
              <a:rPr lang="en-US" sz="2800" dirty="0">
                <a:latin typeface="#9Slide03 AmpleSoft" panose="02000000000000000000" pitchFamily="2" charset="0"/>
              </a:rPr>
              <a:t> </a:t>
            </a:r>
            <a:r>
              <a:rPr lang="en-US" sz="2800" dirty="0" err="1">
                <a:latin typeface="#9Slide03 AmpleSoft" panose="02000000000000000000" pitchFamily="2" charset="0"/>
              </a:rPr>
              <a:t>nhanh</a:t>
            </a:r>
            <a:r>
              <a:rPr lang="en-US" sz="2800" dirty="0">
                <a:latin typeface="#9Slide03 AmpleSoft" panose="02000000000000000000" pitchFamily="2" charset="0"/>
              </a:rPr>
              <a:t>, </a:t>
            </a:r>
            <a:r>
              <a:rPr lang="en-US" sz="2800" dirty="0" err="1">
                <a:latin typeface="#9Slide03 AmpleSoft" panose="02000000000000000000" pitchFamily="2" charset="0"/>
              </a:rPr>
              <a:t>gấp</a:t>
            </a:r>
            <a:r>
              <a:rPr lang="en-US" sz="2800" dirty="0">
                <a:latin typeface="#9Slide03 AmpleSoft" panose="02000000000000000000" pitchFamily="2" charset="0"/>
              </a:rPr>
              <a:t>, </a:t>
            </a:r>
            <a:r>
              <a:rPr lang="en-US" sz="2800" dirty="0" err="1">
                <a:latin typeface="#9Slide03 AmpleSoft" panose="02000000000000000000" pitchFamily="2" charset="0"/>
              </a:rPr>
              <a:t>xúc</a:t>
            </a:r>
            <a:r>
              <a:rPr lang="en-US" sz="2800" dirty="0">
                <a:latin typeface="#9Slide03 AmpleSoft" panose="02000000000000000000" pitchFamily="2" charset="0"/>
              </a:rPr>
              <a:t> </a:t>
            </a:r>
            <a:r>
              <a:rPr lang="en-US" sz="2800" dirty="0" err="1">
                <a:latin typeface="#9Slide03 AmpleSoft" panose="02000000000000000000" pitchFamily="2" charset="0"/>
              </a:rPr>
              <a:t>động</a:t>
            </a:r>
            <a:r>
              <a:rPr lang="en-US" sz="2800" dirty="0">
                <a:latin typeface="#9Slide03 AmpleSoft" panose="02000000000000000000" pitchFamily="2" charset="0"/>
              </a:rPr>
              <a:t> </a:t>
            </a:r>
            <a:r>
              <a:rPr lang="en-US" sz="2800" dirty="0" err="1">
                <a:latin typeface="#9Slide03 AmpleSoft" panose="02000000000000000000" pitchFamily="2" charset="0"/>
              </a:rPr>
              <a:t>mạnh</a:t>
            </a:r>
            <a:endParaRPr lang="en-US" sz="2800" dirty="0">
              <a:latin typeface="#9Slide03 AmpleSoft" panose="02000000000000000000" pitchFamily="2" charset="0"/>
            </a:endParaRPr>
          </a:p>
        </p:txBody>
      </p:sp>
      <p:sp>
        <p:nvSpPr>
          <p:cNvPr id="1032" name="TextBox 1031">
            <a:extLst>
              <a:ext uri="{FF2B5EF4-FFF2-40B4-BE49-F238E27FC236}">
                <a16:creationId xmlns:a16="http://schemas.microsoft.com/office/drawing/2014/main" id="{F02B71B1-CCB4-B0BB-4279-339056C3CC68}"/>
              </a:ext>
            </a:extLst>
          </p:cNvPr>
          <p:cNvSpPr txBox="1"/>
          <p:nvPr/>
        </p:nvSpPr>
        <p:spPr>
          <a:xfrm>
            <a:off x="3340944" y="4681268"/>
            <a:ext cx="8535156" cy="1487010"/>
          </a:xfrm>
          <a:prstGeom prst="rect">
            <a:avLst/>
          </a:prstGeom>
          <a:noFill/>
        </p:spPr>
        <p:txBody>
          <a:bodyPr wrap="square" rtlCol="0">
            <a:spAutoFit/>
          </a:bodyPr>
          <a:lstStyle/>
          <a:p>
            <a:pPr algn="just">
              <a:lnSpc>
                <a:spcPct val="110000"/>
              </a:lnSpc>
            </a:pPr>
            <a:r>
              <a:rPr lang="en-US" sz="2800" dirty="0">
                <a:latin typeface="#9Slide03 AmpleSoft" panose="02000000000000000000" pitchFamily="2" charset="0"/>
              </a:rPr>
              <a:t>Cho </a:t>
            </a:r>
            <a:r>
              <a:rPr lang="en-US" sz="2800" dirty="0" err="1">
                <a:latin typeface="#9Slide03 AmpleSoft" panose="02000000000000000000" pitchFamily="2" charset="0"/>
              </a:rPr>
              <a:t>thấy</a:t>
            </a:r>
            <a:r>
              <a:rPr lang="en-US" sz="2800" dirty="0">
                <a:latin typeface="#9Slide03 AmpleSoft" panose="02000000000000000000" pitchFamily="2" charset="0"/>
              </a:rPr>
              <a:t> </a:t>
            </a:r>
            <a:r>
              <a:rPr lang="vi-VN" sz="2800" dirty="0">
                <a:latin typeface="#9Slide03 AmpleSoft" panose="02000000000000000000" pitchFamily="2" charset="0"/>
              </a:rPr>
              <a:t>những suy tư, trăn trở của người </a:t>
            </a:r>
            <a:r>
              <a:rPr lang="en-US" sz="2800" dirty="0" err="1">
                <a:latin typeface="#9Slide03 AmpleSoft" panose="02000000000000000000" pitchFamily="2" charset="0"/>
              </a:rPr>
              <a:t>họa</a:t>
            </a:r>
            <a:r>
              <a:rPr lang="en-US" sz="2800" dirty="0">
                <a:latin typeface="#9Slide03 AmpleSoft" panose="02000000000000000000" pitchFamily="2" charset="0"/>
              </a:rPr>
              <a:t> </a:t>
            </a:r>
            <a:r>
              <a:rPr lang="en-US" sz="2800" dirty="0" err="1">
                <a:latin typeface="#9Slide03 AmpleSoft" panose="02000000000000000000" pitchFamily="2" charset="0"/>
              </a:rPr>
              <a:t>sĩ</a:t>
            </a:r>
            <a:r>
              <a:rPr lang="en-US" sz="2800" dirty="0">
                <a:latin typeface="#9Slide03 AmpleSoft" panose="02000000000000000000" pitchFamily="2" charset="0"/>
              </a:rPr>
              <a:t> </a:t>
            </a:r>
            <a:r>
              <a:rPr lang="en-US" sz="2800" dirty="0" err="1">
                <a:latin typeface="#9Slide03 AmpleSoft" panose="02000000000000000000" pitchFamily="2" charset="0"/>
              </a:rPr>
              <a:t>khi</a:t>
            </a:r>
            <a:r>
              <a:rPr lang="en-US" sz="2800" dirty="0">
                <a:latin typeface="#9Slide03 AmpleSoft" panose="02000000000000000000" pitchFamily="2" charset="0"/>
              </a:rPr>
              <a:t> </a:t>
            </a:r>
            <a:r>
              <a:rPr lang="en-US" sz="2800" dirty="0" err="1">
                <a:latin typeface="#9Slide03 AmpleSoft" panose="02000000000000000000" pitchFamily="2" charset="0"/>
              </a:rPr>
              <a:t>muốn</a:t>
            </a:r>
            <a:r>
              <a:rPr lang="en-US" sz="2800" dirty="0">
                <a:latin typeface="#9Slide03 AmpleSoft" panose="02000000000000000000" pitchFamily="2" charset="0"/>
              </a:rPr>
              <a:t> </a:t>
            </a:r>
            <a:r>
              <a:rPr lang="en-US" sz="2800" dirty="0" err="1">
                <a:latin typeface="#9Slide03 AmpleSoft" panose="02000000000000000000" pitchFamily="2" charset="0"/>
              </a:rPr>
              <a:t>sáng</a:t>
            </a:r>
            <a:r>
              <a:rPr lang="en-US" sz="2800" dirty="0">
                <a:latin typeface="#9Slide03 AmpleSoft" panose="02000000000000000000" pitchFamily="2" charset="0"/>
              </a:rPr>
              <a:t> </a:t>
            </a:r>
            <a:r>
              <a:rPr lang="en-US" sz="2800" dirty="0" err="1">
                <a:latin typeface="#9Slide03 AmpleSoft" panose="02000000000000000000" pitchFamily="2" charset="0"/>
              </a:rPr>
              <a:t>tác</a:t>
            </a:r>
            <a:r>
              <a:rPr lang="en-US" sz="2800" dirty="0">
                <a:latin typeface="#9Slide03 AmpleSoft" panose="02000000000000000000" pitchFamily="2" charset="0"/>
              </a:rPr>
              <a:t> </a:t>
            </a:r>
            <a:r>
              <a:rPr lang="en-US" sz="2800" dirty="0" err="1">
                <a:latin typeface="#9Slide03 AmpleSoft" panose="02000000000000000000" pitchFamily="2" charset="0"/>
              </a:rPr>
              <a:t>tranh</a:t>
            </a:r>
            <a:r>
              <a:rPr lang="en-US" sz="2800" dirty="0">
                <a:latin typeface="#9Slide03 AmpleSoft" panose="02000000000000000000" pitchFamily="2" charset="0"/>
              </a:rPr>
              <a:t> </a:t>
            </a:r>
            <a:r>
              <a:rPr lang="en-US" sz="2800" dirty="0" err="1">
                <a:latin typeface="#9Slide03 AmpleSoft" panose="02000000000000000000" pitchFamily="2" charset="0"/>
              </a:rPr>
              <a:t>để</a:t>
            </a:r>
            <a:r>
              <a:rPr lang="en-US" sz="2800" dirty="0">
                <a:latin typeface="#9Slide03 AmpleSoft" panose="02000000000000000000" pitchFamily="2" charset="0"/>
              </a:rPr>
              <a:t> </a:t>
            </a:r>
            <a:r>
              <a:rPr lang="en-US" sz="2800" dirty="0" err="1">
                <a:latin typeface="#9Slide03 AmpleSoft" panose="02000000000000000000" pitchFamily="2" charset="0"/>
              </a:rPr>
              <a:t>ghi</a:t>
            </a:r>
            <a:r>
              <a:rPr lang="en-US" sz="2800" dirty="0">
                <a:latin typeface="#9Slide03 AmpleSoft" panose="02000000000000000000" pitchFamily="2" charset="0"/>
              </a:rPr>
              <a:t> </a:t>
            </a:r>
            <a:r>
              <a:rPr lang="en-US" sz="2800" dirty="0" err="1">
                <a:latin typeface="#9Slide03 AmpleSoft" panose="02000000000000000000" pitchFamily="2" charset="0"/>
              </a:rPr>
              <a:t>lại</a:t>
            </a:r>
            <a:r>
              <a:rPr lang="vi-VN" sz="2800" dirty="0">
                <a:latin typeface="#9Slide03 AmpleSoft" panose="02000000000000000000" pitchFamily="2" charset="0"/>
              </a:rPr>
              <a:t> </a:t>
            </a:r>
            <a:r>
              <a:rPr lang="en-US" sz="2800" dirty="0">
                <a:latin typeface="#9Slide03 AmpleSoft" panose="02000000000000000000" pitchFamily="2" charset="0"/>
              </a:rPr>
              <a:t>c</a:t>
            </a:r>
            <a:r>
              <a:rPr lang="vi-VN" sz="2800" dirty="0">
                <a:latin typeface="#9Slide03 AmpleSoft" panose="02000000000000000000" pitchFamily="2" charset="0"/>
              </a:rPr>
              <a:t>âu chuyện xúc động về người thầy Đuy-sen</a:t>
            </a:r>
            <a:endParaRPr lang="en-US" sz="4400" dirty="0">
              <a:latin typeface="#9Slide03 AmpleSoft" panose="02000000000000000000" pitchFamily="2"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randombar(horizontal)">
                                      <p:cBhvr>
                                        <p:cTn id="7" dur="500"/>
                                        <p:tgtEl>
                                          <p:spTgt spid="102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randombar(horizontal)">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029"/>
                                        </p:tgtEl>
                                        <p:attrNameLst>
                                          <p:attrName>style.visibility</p:attrName>
                                        </p:attrNameLst>
                                      </p:cBhvr>
                                      <p:to>
                                        <p:strVal val="visible"/>
                                      </p:to>
                                    </p:set>
                                    <p:animEffect transition="in" filter="randombar(horizontal)">
                                      <p:cBhvr>
                                        <p:cTn id="15" dur="500"/>
                                        <p:tgtEl>
                                          <p:spTgt spid="1029"/>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030"/>
                                        </p:tgtEl>
                                        <p:attrNameLst>
                                          <p:attrName>style.visibility</p:attrName>
                                        </p:attrNameLst>
                                      </p:cBhvr>
                                      <p:to>
                                        <p:strVal val="visible"/>
                                      </p:to>
                                    </p:set>
                                    <p:animEffect transition="in" filter="randombar(horizontal)">
                                      <p:cBhvr>
                                        <p:cTn id="23" dur="500"/>
                                        <p:tgtEl>
                                          <p:spTgt spid="1030"/>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randombar(horizontal)">
                                      <p:cBhvr>
                                        <p:cTn id="26" dur="5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031"/>
                                        </p:tgtEl>
                                        <p:attrNameLst>
                                          <p:attrName>style.visibility</p:attrName>
                                        </p:attrNameLst>
                                      </p:cBhvr>
                                      <p:to>
                                        <p:strVal val="visible"/>
                                      </p:to>
                                    </p:set>
                                    <p:animEffect transition="in" filter="randombar(horizontal)">
                                      <p:cBhvr>
                                        <p:cTn id="31" dur="500"/>
                                        <p:tgtEl>
                                          <p:spTgt spid="1031"/>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024"/>
                                        </p:tgtEl>
                                        <p:attrNameLst>
                                          <p:attrName>style.visibility</p:attrName>
                                        </p:attrNameLst>
                                      </p:cBhvr>
                                      <p:to>
                                        <p:strVal val="visible"/>
                                      </p:to>
                                    </p:set>
                                    <p:animEffect transition="in" filter="randombar(horizontal)">
                                      <p:cBhvr>
                                        <p:cTn id="34" dur="500"/>
                                        <p:tgtEl>
                                          <p:spTgt spid="1024"/>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032"/>
                                        </p:tgtEl>
                                        <p:attrNameLst>
                                          <p:attrName>style.visibility</p:attrName>
                                        </p:attrNameLst>
                                      </p:cBhvr>
                                      <p:to>
                                        <p:strVal val="visible"/>
                                      </p:to>
                                    </p:set>
                                    <p:animEffect transition="in" filter="randombar(horizontal)">
                                      <p:cBhvr>
                                        <p:cTn id="39" dur="500"/>
                                        <p:tgtEl>
                                          <p:spTgt spid="1032"/>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1027"/>
                                        </p:tgtEl>
                                        <p:attrNameLst>
                                          <p:attrName>style.visibility</p:attrName>
                                        </p:attrNameLst>
                                      </p:cBhvr>
                                      <p:to>
                                        <p:strVal val="visible"/>
                                      </p:to>
                                    </p:set>
                                    <p:animEffect transition="in" filter="randombar(horizontal)">
                                      <p:cBhvr>
                                        <p:cTn id="42"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8" grpId="0" animBg="1"/>
      <p:bldP spid="30" grpId="0" animBg="1"/>
      <p:bldP spid="1024" grpId="0" animBg="1"/>
      <p:bldP spid="1027" grpId="0" animBg="1"/>
      <p:bldP spid="1028" grpId="0"/>
      <p:bldP spid="1029" grpId="0"/>
      <p:bldP spid="1030" grpId="0"/>
      <p:bldP spid="1031" grpId="0"/>
      <p:bldP spid="1032"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A8E0DD"/>
        </a:solidFill>
        <a:effectLst/>
      </p:bgPr>
    </p:bg>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1944C37-CE00-49AD-9CB2-2D943EC23B08}"/>
              </a:ext>
            </a:extLst>
          </p:cNvPr>
          <p:cNvGrpSpPr/>
          <p:nvPr/>
        </p:nvGrpSpPr>
        <p:grpSpPr>
          <a:xfrm>
            <a:off x="466298" y="324134"/>
            <a:ext cx="11259403" cy="6209731"/>
            <a:chOff x="883920" y="746760"/>
            <a:chExt cx="10683239" cy="5958839"/>
          </a:xfrm>
        </p:grpSpPr>
        <p:sp>
          <p:nvSpPr>
            <p:cNvPr id="3" name="矩形 2">
              <a:extLst>
                <a:ext uri="{FF2B5EF4-FFF2-40B4-BE49-F238E27FC236}">
                  <a16:creationId xmlns:a16="http://schemas.microsoft.com/office/drawing/2014/main" id="{6648EF29-6175-4846-A746-87782933E743}"/>
                </a:ext>
              </a:extLst>
            </p:cNvPr>
            <p:cNvSpPr/>
            <p:nvPr/>
          </p:nvSpPr>
          <p:spPr>
            <a:xfrm>
              <a:off x="1097280" y="1006458"/>
              <a:ext cx="10469879" cy="5699141"/>
            </a:xfrm>
            <a:prstGeom prst="rect">
              <a:avLst/>
            </a:prstGeom>
            <a:solidFill>
              <a:srgbClr val="71B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D1DAF82E-7F33-4E2B-A7D1-6B2EBCA7152F}"/>
                </a:ext>
              </a:extLst>
            </p:cNvPr>
            <p:cNvSpPr/>
            <p:nvPr/>
          </p:nvSpPr>
          <p:spPr>
            <a:xfrm>
              <a:off x="883920" y="746760"/>
              <a:ext cx="10500360" cy="5745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26" name="TextBox 25">
            <a:extLst>
              <a:ext uri="{FF2B5EF4-FFF2-40B4-BE49-F238E27FC236}">
                <a16:creationId xmlns:a16="http://schemas.microsoft.com/office/drawing/2014/main" id="{439E2EF4-449C-EF6B-316C-F9E182C2AB4B}"/>
              </a:ext>
            </a:extLst>
          </p:cNvPr>
          <p:cNvSpPr txBox="1"/>
          <p:nvPr/>
        </p:nvSpPr>
        <p:spPr>
          <a:xfrm>
            <a:off x="5117343" y="1773430"/>
            <a:ext cx="5969757" cy="2554545"/>
          </a:xfrm>
          <a:prstGeom prst="rect">
            <a:avLst/>
          </a:prstGeom>
          <a:noFill/>
        </p:spPr>
        <p:txBody>
          <a:bodyPr wrap="square">
            <a:spAutoFit/>
          </a:bodyPr>
          <a:lstStyle/>
          <a:p>
            <a:pPr algn="just"/>
            <a:r>
              <a:rPr lang="en-US" sz="4000" dirty="0" err="1">
                <a:latin typeface="#9Slide05 SVNCookie" panose="020B0606040200020203" pitchFamily="34" charset="0"/>
              </a:rPr>
              <a:t>Viết</a:t>
            </a:r>
            <a:r>
              <a:rPr lang="en-US" sz="4000" dirty="0">
                <a:latin typeface="#9Slide05 SVNCookie" panose="020B0606040200020203" pitchFamily="34" charset="0"/>
              </a:rPr>
              <a:t> </a:t>
            </a:r>
            <a:r>
              <a:rPr lang="en-US" sz="4000" dirty="0" err="1">
                <a:latin typeface="#9Slide05 SVNCookie" panose="020B0606040200020203" pitchFamily="34" charset="0"/>
              </a:rPr>
              <a:t>đoạn</a:t>
            </a:r>
            <a:r>
              <a:rPr lang="en-US" sz="4000" dirty="0">
                <a:latin typeface="#9Slide05 SVNCookie" panose="020B0606040200020203" pitchFamily="34" charset="0"/>
              </a:rPr>
              <a:t> </a:t>
            </a:r>
            <a:r>
              <a:rPr lang="en-US" sz="4000" dirty="0" err="1">
                <a:latin typeface="#9Slide05 SVNCookie" panose="020B0606040200020203" pitchFamily="34" charset="0"/>
              </a:rPr>
              <a:t>văn</a:t>
            </a:r>
            <a:r>
              <a:rPr lang="en-US" sz="4000" dirty="0">
                <a:latin typeface="#9Slide05 SVNCookie" panose="020B0606040200020203" pitchFamily="34" charset="0"/>
              </a:rPr>
              <a:t> (</a:t>
            </a:r>
            <a:r>
              <a:rPr lang="en-US" sz="4000" dirty="0" err="1">
                <a:latin typeface="#9Slide05 SVNCookie" panose="020B0606040200020203" pitchFamily="34" charset="0"/>
              </a:rPr>
              <a:t>khoảng</a:t>
            </a:r>
            <a:r>
              <a:rPr lang="en-US" sz="4000" dirty="0">
                <a:latin typeface="#9Slide05 SVNCookie" panose="020B0606040200020203" pitchFamily="34" charset="0"/>
              </a:rPr>
              <a:t> 5-7 </a:t>
            </a:r>
            <a:r>
              <a:rPr lang="en-US" sz="4000" dirty="0" err="1">
                <a:latin typeface="#9Slide05 SVNCookie" panose="020B0606040200020203" pitchFamily="34" charset="0"/>
              </a:rPr>
              <a:t>câu</a:t>
            </a:r>
            <a:r>
              <a:rPr lang="en-US" sz="4000" dirty="0">
                <a:latin typeface="#9Slide05 SVNCookie" panose="020B0606040200020203" pitchFamily="34" charset="0"/>
              </a:rPr>
              <a:t>) </a:t>
            </a:r>
            <a:r>
              <a:rPr lang="en-US" sz="4000" dirty="0" err="1">
                <a:latin typeface="#9Slide05 SVNCookie" panose="020B0606040200020203" pitchFamily="34" charset="0"/>
              </a:rPr>
              <a:t>trình</a:t>
            </a:r>
            <a:r>
              <a:rPr lang="en-US" sz="4000" dirty="0">
                <a:latin typeface="#9Slide05 SVNCookie" panose="020B0606040200020203" pitchFamily="34" charset="0"/>
              </a:rPr>
              <a:t> </a:t>
            </a:r>
            <a:r>
              <a:rPr lang="en-US" sz="4000" dirty="0" err="1">
                <a:latin typeface="#9Slide05 SVNCookie" panose="020B0606040200020203" pitchFamily="34" charset="0"/>
              </a:rPr>
              <a:t>bày</a:t>
            </a:r>
            <a:r>
              <a:rPr lang="en-US" sz="4000" dirty="0">
                <a:latin typeface="#9Slide05 SVNCookie" panose="020B0606040200020203" pitchFamily="34" charset="0"/>
              </a:rPr>
              <a:t> </a:t>
            </a:r>
            <a:r>
              <a:rPr lang="en-US" sz="4000" dirty="0" err="1">
                <a:latin typeface="#9Slide05 SVNCookie" panose="020B0606040200020203" pitchFamily="34" charset="0"/>
              </a:rPr>
              <a:t>cảm</a:t>
            </a:r>
            <a:r>
              <a:rPr lang="en-US" sz="4000" dirty="0">
                <a:latin typeface="#9Slide05 SVNCookie" panose="020B0606040200020203" pitchFamily="34" charset="0"/>
              </a:rPr>
              <a:t> </a:t>
            </a:r>
            <a:r>
              <a:rPr lang="en-US" sz="4000" dirty="0" err="1">
                <a:latin typeface="#9Slide05 SVNCookie" panose="020B0606040200020203" pitchFamily="34" charset="0"/>
              </a:rPr>
              <a:t>nhận</a:t>
            </a:r>
            <a:r>
              <a:rPr lang="en-US" sz="4000" dirty="0">
                <a:latin typeface="#9Slide05 SVNCookie" panose="020B0606040200020203" pitchFamily="34" charset="0"/>
              </a:rPr>
              <a:t> </a:t>
            </a:r>
            <a:r>
              <a:rPr lang="en-US" sz="4000" dirty="0" err="1">
                <a:latin typeface="#9Slide05 SVNCookie" panose="020B0606040200020203" pitchFamily="34" charset="0"/>
              </a:rPr>
              <a:t>của</a:t>
            </a:r>
            <a:r>
              <a:rPr lang="en-US" sz="4000" dirty="0">
                <a:latin typeface="#9Slide05 SVNCookie" panose="020B0606040200020203" pitchFamily="34" charset="0"/>
              </a:rPr>
              <a:t> </a:t>
            </a:r>
            <a:r>
              <a:rPr lang="en-US" sz="4000" dirty="0" err="1">
                <a:latin typeface="#9Slide05 SVNCookie" panose="020B0606040200020203" pitchFamily="34" charset="0"/>
              </a:rPr>
              <a:t>em</a:t>
            </a:r>
            <a:r>
              <a:rPr lang="en-US" sz="4000" dirty="0">
                <a:latin typeface="#9Slide05 SVNCookie" panose="020B0606040200020203" pitchFamily="34" charset="0"/>
              </a:rPr>
              <a:t> </a:t>
            </a:r>
            <a:r>
              <a:rPr lang="en-US" sz="4000" dirty="0" err="1">
                <a:latin typeface="#9Slide05 SVNCookie" panose="020B0606040200020203" pitchFamily="34" charset="0"/>
              </a:rPr>
              <a:t>về</a:t>
            </a:r>
            <a:r>
              <a:rPr lang="en-US" sz="4000" dirty="0">
                <a:latin typeface="#9Slide05 SVNCookie" panose="020B0606040200020203" pitchFamily="34" charset="0"/>
              </a:rPr>
              <a:t> </a:t>
            </a:r>
            <a:r>
              <a:rPr lang="en-US" sz="4000" dirty="0" err="1">
                <a:latin typeface="#9Slide05 SVNCookie" panose="020B0606040200020203" pitchFamily="34" charset="0"/>
              </a:rPr>
              <a:t>nhân</a:t>
            </a:r>
            <a:r>
              <a:rPr lang="en-US" sz="4000" dirty="0">
                <a:latin typeface="#9Slide05 SVNCookie" panose="020B0606040200020203" pitchFamily="34" charset="0"/>
              </a:rPr>
              <a:t> </a:t>
            </a:r>
            <a:r>
              <a:rPr lang="en-US" sz="4000" dirty="0" err="1">
                <a:latin typeface="#9Slide05 SVNCookie" panose="020B0606040200020203" pitchFamily="34" charset="0"/>
              </a:rPr>
              <a:t>vật</a:t>
            </a:r>
            <a:r>
              <a:rPr lang="en-US" sz="4000" dirty="0">
                <a:latin typeface="#9Slide05 SVNCookie" panose="020B0606040200020203" pitchFamily="34" charset="0"/>
              </a:rPr>
              <a:t> </a:t>
            </a:r>
            <a:r>
              <a:rPr lang="en-US" sz="4000" dirty="0" err="1">
                <a:latin typeface="#9Slide05 SVNCookie" panose="020B0606040200020203" pitchFamily="34" charset="0"/>
              </a:rPr>
              <a:t>thầy</a:t>
            </a:r>
            <a:r>
              <a:rPr lang="en-US" sz="4000" dirty="0">
                <a:latin typeface="#9Slide05 SVNCookie" panose="020B0606040200020203" pitchFamily="34" charset="0"/>
              </a:rPr>
              <a:t> </a:t>
            </a:r>
            <a:r>
              <a:rPr lang="en-US" sz="4000" dirty="0" err="1">
                <a:latin typeface="#9Slide05 SVNCookie" panose="020B0606040200020203" pitchFamily="34" charset="0"/>
              </a:rPr>
              <a:t>Đuy-sen</a:t>
            </a:r>
            <a:r>
              <a:rPr lang="en-US" sz="4000" dirty="0">
                <a:latin typeface="#9Slide05 SVNCookie" panose="020B0606040200020203" pitchFamily="34" charset="0"/>
              </a:rPr>
              <a:t> </a:t>
            </a:r>
            <a:r>
              <a:rPr lang="en-US" sz="4000" dirty="0" err="1">
                <a:latin typeface="#9Slide05 SVNCookie" panose="020B0606040200020203" pitchFamily="34" charset="0"/>
              </a:rPr>
              <a:t>hoặc</a:t>
            </a:r>
            <a:r>
              <a:rPr lang="en-US" sz="4000" dirty="0">
                <a:latin typeface="#9Slide05 SVNCookie" panose="020B0606040200020203" pitchFamily="34" charset="0"/>
              </a:rPr>
              <a:t> An-</a:t>
            </a:r>
            <a:r>
              <a:rPr lang="en-US" sz="4000" dirty="0" err="1">
                <a:latin typeface="#9Slide05 SVNCookie" panose="020B0606040200020203" pitchFamily="34" charset="0"/>
              </a:rPr>
              <a:t>tư</a:t>
            </a:r>
            <a:r>
              <a:rPr lang="en-US" sz="4000" dirty="0">
                <a:latin typeface="#9Slide05 SVNCookie" panose="020B0606040200020203" pitchFamily="34" charset="0"/>
              </a:rPr>
              <a:t>-</a:t>
            </a:r>
            <a:r>
              <a:rPr lang="en-US" sz="4000" dirty="0" err="1">
                <a:latin typeface="#9Slide05 SVNCookie" panose="020B0606040200020203" pitchFamily="34" charset="0"/>
              </a:rPr>
              <a:t>nai</a:t>
            </a:r>
            <a:r>
              <a:rPr lang="en-US" sz="4000" dirty="0">
                <a:latin typeface="#9Slide05 SVNCookie" panose="020B0606040200020203" pitchFamily="34" charset="0"/>
              </a:rPr>
              <a:t>, </a:t>
            </a:r>
            <a:r>
              <a:rPr lang="en-US" sz="4000" dirty="0" err="1">
                <a:latin typeface="#9Slide05 SVNCookie" panose="020B0606040200020203" pitchFamily="34" charset="0"/>
              </a:rPr>
              <a:t>trong</a:t>
            </a:r>
            <a:r>
              <a:rPr lang="en-US" sz="4000" dirty="0">
                <a:latin typeface="#9Slide05 SVNCookie" panose="020B0606040200020203" pitchFamily="34" charset="0"/>
              </a:rPr>
              <a:t> </a:t>
            </a:r>
            <a:r>
              <a:rPr lang="en-US" sz="4000" dirty="0" err="1">
                <a:latin typeface="#9Slide05 SVNCookie" panose="020B0606040200020203" pitchFamily="34" charset="0"/>
              </a:rPr>
              <a:t>đoạn</a:t>
            </a:r>
            <a:r>
              <a:rPr lang="en-US" sz="4000" dirty="0">
                <a:latin typeface="#9Slide05 SVNCookie" panose="020B0606040200020203" pitchFamily="34" charset="0"/>
              </a:rPr>
              <a:t> </a:t>
            </a:r>
            <a:r>
              <a:rPr lang="en-US" sz="4000" dirty="0" err="1">
                <a:latin typeface="#9Slide05 SVNCookie" panose="020B0606040200020203" pitchFamily="34" charset="0"/>
              </a:rPr>
              <a:t>văn</a:t>
            </a:r>
            <a:r>
              <a:rPr lang="en-US" sz="4000" dirty="0">
                <a:latin typeface="#9Slide05 SVNCookie" panose="020B0606040200020203" pitchFamily="34" charset="0"/>
              </a:rPr>
              <a:t> </a:t>
            </a:r>
            <a:r>
              <a:rPr lang="en-US" sz="4000" dirty="0" err="1">
                <a:latin typeface="#9Slide05 SVNCookie" panose="020B0606040200020203" pitchFamily="34" charset="0"/>
              </a:rPr>
              <a:t>có</a:t>
            </a:r>
            <a:r>
              <a:rPr lang="en-US" sz="4000" dirty="0">
                <a:latin typeface="#9Slide05 SVNCookie" panose="020B0606040200020203" pitchFamily="34" charset="0"/>
              </a:rPr>
              <a:t> </a:t>
            </a:r>
            <a:r>
              <a:rPr lang="en-US" sz="4000" dirty="0" err="1">
                <a:latin typeface="#9Slide05 SVNCookie" panose="020B0606040200020203" pitchFamily="34" charset="0"/>
              </a:rPr>
              <a:t>sử</a:t>
            </a:r>
            <a:r>
              <a:rPr lang="en-US" sz="4000" dirty="0">
                <a:latin typeface="#9Slide05 SVNCookie" panose="020B0606040200020203" pitchFamily="34" charset="0"/>
              </a:rPr>
              <a:t> </a:t>
            </a:r>
            <a:r>
              <a:rPr lang="en-US" sz="4000" dirty="0" err="1">
                <a:latin typeface="#9Slide05 SVNCookie" panose="020B0606040200020203" pitchFamily="34" charset="0"/>
              </a:rPr>
              <a:t>dụng</a:t>
            </a:r>
            <a:r>
              <a:rPr lang="en-US" sz="4000" dirty="0">
                <a:latin typeface="#9Slide05 SVNCookie" panose="020B0606040200020203" pitchFamily="34" charset="0"/>
              </a:rPr>
              <a:t> </a:t>
            </a:r>
            <a:r>
              <a:rPr lang="en-US" sz="4000" dirty="0" err="1">
                <a:latin typeface="#9Slide05 SVNCookie" panose="020B0606040200020203" pitchFamily="34" charset="0"/>
              </a:rPr>
              <a:t>ít</a:t>
            </a:r>
            <a:r>
              <a:rPr lang="en-US" sz="4000" dirty="0">
                <a:latin typeface="#9Slide05 SVNCookie" panose="020B0606040200020203" pitchFamily="34" charset="0"/>
              </a:rPr>
              <a:t> </a:t>
            </a:r>
            <a:r>
              <a:rPr lang="en-US" sz="4000" dirty="0" err="1">
                <a:latin typeface="#9Slide05 SVNCookie" panose="020B0606040200020203" pitchFamily="34" charset="0"/>
              </a:rPr>
              <a:t>nhất</a:t>
            </a:r>
            <a:r>
              <a:rPr lang="en-US" sz="4000" dirty="0">
                <a:latin typeface="#9Slide05 SVNCookie" panose="020B0606040200020203" pitchFamily="34" charset="0"/>
              </a:rPr>
              <a:t> 3 </a:t>
            </a:r>
            <a:r>
              <a:rPr lang="en-US" sz="4000" dirty="0" err="1">
                <a:latin typeface="#9Slide05 SVNCookie" panose="020B0606040200020203" pitchFamily="34" charset="0"/>
              </a:rPr>
              <a:t>phó</a:t>
            </a:r>
            <a:r>
              <a:rPr lang="en-US" sz="4000" dirty="0">
                <a:latin typeface="#9Slide05 SVNCookie" panose="020B0606040200020203" pitchFamily="34" charset="0"/>
              </a:rPr>
              <a:t> </a:t>
            </a:r>
            <a:r>
              <a:rPr lang="en-US" sz="4000" dirty="0" err="1">
                <a:latin typeface="#9Slide05 SVNCookie" panose="020B0606040200020203" pitchFamily="34" charset="0"/>
              </a:rPr>
              <a:t>từ</a:t>
            </a:r>
            <a:endParaRPr lang="en-US" sz="4000" dirty="0">
              <a:latin typeface="#9Slide05 SVNCookie" panose="020B0606040200020203" pitchFamily="34" charset="0"/>
            </a:endParaRPr>
          </a:p>
        </p:txBody>
      </p:sp>
      <p:sp>
        <p:nvSpPr>
          <p:cNvPr id="14" name="矩形 5">
            <a:extLst>
              <a:ext uri="{FF2B5EF4-FFF2-40B4-BE49-F238E27FC236}">
                <a16:creationId xmlns:a16="http://schemas.microsoft.com/office/drawing/2014/main" id="{237416E6-9B37-959B-E6ED-312A1209BD6E}"/>
              </a:ext>
            </a:extLst>
          </p:cNvPr>
          <p:cNvSpPr/>
          <p:nvPr/>
        </p:nvSpPr>
        <p:spPr>
          <a:xfrm>
            <a:off x="2172269" y="708040"/>
            <a:ext cx="7847462" cy="707886"/>
          </a:xfrm>
          <a:prstGeom prst="rect">
            <a:avLst/>
          </a:prstGeom>
          <a:noFill/>
        </p:spPr>
        <p:txBody>
          <a:bodyPr wrap="square">
            <a:spAutoFit/>
          </a:bodyPr>
          <a:lstStyle/>
          <a:p>
            <a:pPr algn="ctr"/>
            <a:r>
              <a:rPr lang="en-US" altLang="zh-CN" sz="4000" b="1" spc="600" dirty="0">
                <a:solidFill>
                  <a:srgbClr val="FF0000"/>
                </a:solidFill>
                <a:latin typeface="#9Slide04 SFU Belle" panose="00000400000000000000" pitchFamily="2" charset="0"/>
                <a:ea typeface="微软雅黑" panose="020B0503020204020204" pitchFamily="34" charset="-122"/>
                <a:cs typeface="Times New Roman" pitchFamily="18" charset="0"/>
              </a:rPr>
              <a:t>BÀI TẬP VỀ NHÀ</a:t>
            </a:r>
            <a:endParaRPr lang="zh-CN" altLang="en-US" sz="4000" b="1" dirty="0">
              <a:solidFill>
                <a:srgbClr val="FF0000"/>
              </a:solidFill>
              <a:latin typeface="#9Slide04 SFU Belle" panose="00000400000000000000" pitchFamily="2" charset="0"/>
              <a:cs typeface="Times New Roman" pitchFamily="18" charset="0"/>
            </a:endParaRPr>
          </a:p>
        </p:txBody>
      </p:sp>
      <p:pic>
        <p:nvPicPr>
          <p:cNvPr id="16" name="Picture 15">
            <a:extLst>
              <a:ext uri="{FF2B5EF4-FFF2-40B4-BE49-F238E27FC236}">
                <a16:creationId xmlns:a16="http://schemas.microsoft.com/office/drawing/2014/main" id="{D4D0357A-AA6C-7C3C-C11B-60514B8C1A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14" y="2305944"/>
            <a:ext cx="4129760" cy="3036627"/>
          </a:xfrm>
          <a:prstGeom prst="rect">
            <a:avLst/>
          </a:prstGeom>
        </p:spPr>
      </p:pic>
      <p:grpSp>
        <p:nvGrpSpPr>
          <p:cNvPr id="5" name="组合 61">
            <a:extLst>
              <a:ext uri="{FF2B5EF4-FFF2-40B4-BE49-F238E27FC236}">
                <a16:creationId xmlns:a16="http://schemas.microsoft.com/office/drawing/2014/main" id="{185C8D9B-CF8A-BAC1-A907-3963B1B6EB34}"/>
              </a:ext>
            </a:extLst>
          </p:cNvPr>
          <p:cNvGrpSpPr/>
          <p:nvPr/>
        </p:nvGrpSpPr>
        <p:grpSpPr>
          <a:xfrm>
            <a:off x="3942036" y="2783140"/>
            <a:ext cx="918369" cy="592043"/>
            <a:chOff x="4920964" y="1767347"/>
            <a:chExt cx="918369" cy="592043"/>
          </a:xfrm>
        </p:grpSpPr>
        <p:grpSp>
          <p:nvGrpSpPr>
            <p:cNvPr id="6" name="组合 42">
              <a:extLst>
                <a:ext uri="{FF2B5EF4-FFF2-40B4-BE49-F238E27FC236}">
                  <a16:creationId xmlns:a16="http://schemas.microsoft.com/office/drawing/2014/main" id="{A0F2A7FC-8ABE-AE50-B1FB-728D6331ADAA}"/>
                </a:ext>
              </a:extLst>
            </p:cNvPr>
            <p:cNvGrpSpPr/>
            <p:nvPr/>
          </p:nvGrpSpPr>
          <p:grpSpPr>
            <a:xfrm>
              <a:off x="4989195" y="1823460"/>
              <a:ext cx="850138" cy="535930"/>
              <a:chOff x="4659836" y="1494139"/>
              <a:chExt cx="1009503" cy="669653"/>
            </a:xfrm>
            <a:solidFill>
              <a:srgbClr val="71BAB6"/>
            </a:solidFill>
          </p:grpSpPr>
          <p:sp>
            <p:nvSpPr>
              <p:cNvPr id="12" name="AutoShape 8">
                <a:extLst>
                  <a:ext uri="{FF2B5EF4-FFF2-40B4-BE49-F238E27FC236}">
                    <a16:creationId xmlns:a16="http://schemas.microsoft.com/office/drawing/2014/main" id="{599BC1F0-943D-2378-C2F4-A6F2DF9A04D2}"/>
                  </a:ext>
                </a:extLst>
              </p:cNvPr>
              <p:cNvSpPr>
                <a:spLocks/>
              </p:cNvSpPr>
              <p:nvPr/>
            </p:nvSpPr>
            <p:spPr bwMode="auto">
              <a:xfrm>
                <a:off x="4659836" y="1494139"/>
                <a:ext cx="580087" cy="66965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0800" y="0"/>
                    </a:moveTo>
                    <a:lnTo>
                      <a:pt x="21599" y="5400"/>
                    </a:lnTo>
                    <a:lnTo>
                      <a:pt x="21599" y="16200"/>
                    </a:lnTo>
                    <a:lnTo>
                      <a:pt x="10799" y="21599"/>
                    </a:lnTo>
                    <a:lnTo>
                      <a:pt x="0" y="16199"/>
                    </a:lnTo>
                    <a:lnTo>
                      <a:pt x="0" y="5400"/>
                    </a:lnTo>
                    <a:lnTo>
                      <a:pt x="10800" y="0"/>
                    </a:lnTo>
                    <a:close/>
                  </a:path>
                </a:pathLst>
              </a:custGeom>
              <a:grpFill/>
              <a:ln>
                <a:noFill/>
              </a:ln>
            </p:spPr>
            <p:txBody>
              <a:bodyPr lIns="0" tIns="0" rIns="0" bIns="0"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pPr>
                <a:r>
                  <a:rPr lang="es-ES" altLang="zh-CN" sz="1686" b="0" dirty="0">
                    <a:latin typeface="Arial" panose="020B0604020202020204" pitchFamily="34" charset="0"/>
                    <a:ea typeface="微软雅黑" panose="020B0503020204020204" pitchFamily="34" charset="-122"/>
                    <a:cs typeface="+mn-ea"/>
                    <a:sym typeface="Arial" panose="020B0604020202020204" pitchFamily="34" charset="0"/>
                  </a:rPr>
                  <a:t> </a:t>
                </a:r>
                <a:endParaRPr lang="es-ES" altLang="zh-CN" sz="1318"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AutoShape 24">
                <a:extLst>
                  <a:ext uri="{FF2B5EF4-FFF2-40B4-BE49-F238E27FC236}">
                    <a16:creationId xmlns:a16="http://schemas.microsoft.com/office/drawing/2014/main" id="{82FA9A98-1E0C-E435-7D6A-996EC24C676B}"/>
                  </a:ext>
                </a:extLst>
              </p:cNvPr>
              <p:cNvSpPr>
                <a:spLocks/>
              </p:cNvSpPr>
              <p:nvPr/>
            </p:nvSpPr>
            <p:spPr bwMode="auto">
              <a:xfrm>
                <a:off x="5441656" y="1709265"/>
                <a:ext cx="227683" cy="227683"/>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grpFill/>
              <a:ln w="25400" cap="flat" cmpd="sng">
                <a:solidFill>
                  <a:srgbClr val="000000">
                    <a:alpha val="0"/>
                  </a:srgbClr>
                </a:solidFill>
                <a:prstDash val="solid"/>
                <a:miter lim="0"/>
                <a:headEnd/>
                <a:tailEnd/>
              </a:ln>
              <a:effectLst/>
            </p:spPr>
            <p:txBody>
              <a:bodyPr lIns="0" tIns="0" rIns="0" bIns="0" anchor="ctr"/>
              <a:lstStyle/>
              <a:p>
                <a:pPr algn="r" defTabSz="308008">
                  <a:lnSpc>
                    <a:spcPct val="120000"/>
                  </a:lnSpc>
                  <a:defRPr/>
                </a:pPr>
                <a:endParaRPr lang="es-ES" sz="2109">
                  <a:solidFill>
                    <a:srgbClr val="F1F2F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组合 41">
              <a:extLst>
                <a:ext uri="{FF2B5EF4-FFF2-40B4-BE49-F238E27FC236}">
                  <a16:creationId xmlns:a16="http://schemas.microsoft.com/office/drawing/2014/main" id="{1E73A316-06E2-DD55-B996-8A437236746C}"/>
                </a:ext>
              </a:extLst>
            </p:cNvPr>
            <p:cNvGrpSpPr/>
            <p:nvPr/>
          </p:nvGrpSpPr>
          <p:grpSpPr>
            <a:xfrm>
              <a:off x="4920964" y="1767347"/>
              <a:ext cx="850138" cy="535930"/>
              <a:chOff x="4659836" y="1494139"/>
              <a:chExt cx="1009503" cy="669653"/>
            </a:xfrm>
          </p:grpSpPr>
          <p:sp>
            <p:nvSpPr>
              <p:cNvPr id="8" name="AutoShape 8">
                <a:extLst>
                  <a:ext uri="{FF2B5EF4-FFF2-40B4-BE49-F238E27FC236}">
                    <a16:creationId xmlns:a16="http://schemas.microsoft.com/office/drawing/2014/main" id="{A5AA0035-AE48-B8B4-7C87-72D0AB463FA2}"/>
                  </a:ext>
                </a:extLst>
              </p:cNvPr>
              <p:cNvSpPr>
                <a:spLocks/>
              </p:cNvSpPr>
              <p:nvPr/>
            </p:nvSpPr>
            <p:spPr bwMode="auto">
              <a:xfrm>
                <a:off x="4659836" y="1494139"/>
                <a:ext cx="580087" cy="66965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0800" y="0"/>
                    </a:moveTo>
                    <a:lnTo>
                      <a:pt x="21599" y="5400"/>
                    </a:lnTo>
                    <a:lnTo>
                      <a:pt x="21599" y="16200"/>
                    </a:lnTo>
                    <a:lnTo>
                      <a:pt x="10799" y="21599"/>
                    </a:lnTo>
                    <a:lnTo>
                      <a:pt x="0" y="16199"/>
                    </a:lnTo>
                    <a:lnTo>
                      <a:pt x="0" y="5400"/>
                    </a:lnTo>
                    <a:lnTo>
                      <a:pt x="10800" y="0"/>
                    </a:lnTo>
                    <a:close/>
                  </a:path>
                </a:pathLst>
              </a:custGeom>
              <a:solidFill>
                <a:srgbClr val="9E84AB"/>
              </a:solidFill>
              <a:ln>
                <a:noFill/>
              </a:ln>
            </p:spPr>
            <p:txBody>
              <a:bodyPr lIns="0" tIns="0" rIns="0" bIns="0"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pPr>
                <a:r>
                  <a:rPr lang="es-ES" altLang="zh-CN" sz="1686" b="0" dirty="0">
                    <a:latin typeface="Arial" panose="020B0604020202020204" pitchFamily="34" charset="0"/>
                    <a:ea typeface="微软雅黑" panose="020B0503020204020204" pitchFamily="34" charset="-122"/>
                    <a:cs typeface="+mn-ea"/>
                    <a:sym typeface="Arial" panose="020B0604020202020204" pitchFamily="34" charset="0"/>
                  </a:rPr>
                  <a:t> </a:t>
                </a:r>
                <a:endParaRPr lang="es-ES" altLang="zh-CN" sz="1318"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AutoShape 24">
                <a:extLst>
                  <a:ext uri="{FF2B5EF4-FFF2-40B4-BE49-F238E27FC236}">
                    <a16:creationId xmlns:a16="http://schemas.microsoft.com/office/drawing/2014/main" id="{2DAC2D28-01FB-DCB3-30DC-1F570B9581BC}"/>
                  </a:ext>
                </a:extLst>
              </p:cNvPr>
              <p:cNvSpPr>
                <a:spLocks/>
              </p:cNvSpPr>
              <p:nvPr/>
            </p:nvSpPr>
            <p:spPr bwMode="auto">
              <a:xfrm>
                <a:off x="5441656" y="1709265"/>
                <a:ext cx="227683" cy="227683"/>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F59FB2"/>
              </a:solidFill>
              <a:ln w="25400" cap="flat" cmpd="sng">
                <a:solidFill>
                  <a:srgbClr val="000000">
                    <a:alpha val="0"/>
                  </a:srgbClr>
                </a:solidFill>
                <a:prstDash val="solid"/>
                <a:miter lim="0"/>
                <a:headEnd/>
                <a:tailEnd/>
              </a:ln>
              <a:effectLst/>
            </p:spPr>
            <p:txBody>
              <a:bodyPr lIns="0" tIns="0" rIns="0" bIns="0" anchor="ctr"/>
              <a:lstStyle/>
              <a:p>
                <a:pPr algn="r" defTabSz="308008">
                  <a:lnSpc>
                    <a:spcPct val="120000"/>
                  </a:lnSpc>
                  <a:defRPr/>
                </a:pPr>
                <a:endParaRPr lang="es-ES" sz="2109">
                  <a:solidFill>
                    <a:srgbClr val="F1F2F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8" name="组合 61">
            <a:extLst>
              <a:ext uri="{FF2B5EF4-FFF2-40B4-BE49-F238E27FC236}">
                <a16:creationId xmlns:a16="http://schemas.microsoft.com/office/drawing/2014/main" id="{C5DA74BB-7F9B-CA1D-8EE2-E9CD7723252A}"/>
              </a:ext>
            </a:extLst>
          </p:cNvPr>
          <p:cNvGrpSpPr/>
          <p:nvPr/>
        </p:nvGrpSpPr>
        <p:grpSpPr>
          <a:xfrm>
            <a:off x="3942036" y="4915551"/>
            <a:ext cx="866910" cy="592042"/>
            <a:chOff x="4949867" y="4130800"/>
            <a:chExt cx="866910" cy="592042"/>
          </a:xfrm>
        </p:grpSpPr>
        <p:grpSp>
          <p:nvGrpSpPr>
            <p:cNvPr id="19" name="组合 42">
              <a:extLst>
                <a:ext uri="{FF2B5EF4-FFF2-40B4-BE49-F238E27FC236}">
                  <a16:creationId xmlns:a16="http://schemas.microsoft.com/office/drawing/2014/main" id="{C77966E8-A74D-DC31-709A-BC4974CE731F}"/>
                </a:ext>
              </a:extLst>
            </p:cNvPr>
            <p:cNvGrpSpPr/>
            <p:nvPr/>
          </p:nvGrpSpPr>
          <p:grpSpPr>
            <a:xfrm>
              <a:off x="5018099" y="4186912"/>
              <a:ext cx="798678" cy="535930"/>
              <a:chOff x="4694156" y="4447310"/>
              <a:chExt cx="948396" cy="669653"/>
            </a:xfrm>
            <a:solidFill>
              <a:srgbClr val="71BAB6"/>
            </a:solidFill>
          </p:grpSpPr>
          <p:sp>
            <p:nvSpPr>
              <p:cNvPr id="27" name="AutoShape 10">
                <a:extLst>
                  <a:ext uri="{FF2B5EF4-FFF2-40B4-BE49-F238E27FC236}">
                    <a16:creationId xmlns:a16="http://schemas.microsoft.com/office/drawing/2014/main" id="{2C463A1C-F718-7C4F-E04C-E12B359C35D8}"/>
                  </a:ext>
                </a:extLst>
              </p:cNvPr>
              <p:cNvSpPr>
                <a:spLocks/>
              </p:cNvSpPr>
              <p:nvPr/>
            </p:nvSpPr>
            <p:spPr bwMode="auto">
              <a:xfrm>
                <a:off x="4694156" y="4447310"/>
                <a:ext cx="580087" cy="6696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599" y="5400"/>
                    </a:lnTo>
                    <a:lnTo>
                      <a:pt x="21599" y="16200"/>
                    </a:lnTo>
                    <a:lnTo>
                      <a:pt x="10799" y="21599"/>
                    </a:lnTo>
                    <a:lnTo>
                      <a:pt x="0" y="16199"/>
                    </a:lnTo>
                    <a:lnTo>
                      <a:pt x="0" y="5400"/>
                    </a:lnTo>
                    <a:close/>
                  </a:path>
                </a:pathLst>
              </a:custGeom>
              <a:grpFill/>
              <a:ln>
                <a:noFill/>
              </a:ln>
              <a:effectLst/>
            </p:spPr>
            <p:txBody>
              <a:bodyPr lIns="0" tIns="0" rIns="0" bIns="0" anchor="ctr"/>
              <a:lstStyle/>
              <a:p>
                <a:pPr>
                  <a:lnSpc>
                    <a:spcPct val="120000"/>
                  </a:lnSpc>
                  <a:defRPr/>
                </a:pPr>
                <a:endParaRPr lang="es-ES" sz="1686">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AutoShape 26">
                <a:extLst>
                  <a:ext uri="{FF2B5EF4-FFF2-40B4-BE49-F238E27FC236}">
                    <a16:creationId xmlns:a16="http://schemas.microsoft.com/office/drawing/2014/main" id="{C00BAB78-FDC9-4F5F-F304-B0A2818D2F69}"/>
                  </a:ext>
                </a:extLst>
              </p:cNvPr>
              <p:cNvSpPr>
                <a:spLocks/>
              </p:cNvSpPr>
              <p:nvPr/>
            </p:nvSpPr>
            <p:spPr bwMode="auto">
              <a:xfrm>
                <a:off x="5414869" y="4673317"/>
                <a:ext cx="227683" cy="227683"/>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grpFill/>
              <a:ln w="25400" cap="flat" cmpd="sng">
                <a:solidFill>
                  <a:srgbClr val="000000">
                    <a:alpha val="0"/>
                  </a:srgbClr>
                </a:solidFill>
                <a:prstDash val="solid"/>
                <a:miter lim="0"/>
                <a:headEnd/>
                <a:tailEnd/>
              </a:ln>
              <a:effectLst/>
            </p:spPr>
            <p:txBody>
              <a:bodyPr lIns="0" tIns="0" rIns="0" bIns="0" anchor="ctr"/>
              <a:lstStyle/>
              <a:p>
                <a:pPr algn="r" defTabSz="308008">
                  <a:lnSpc>
                    <a:spcPct val="120000"/>
                  </a:lnSpc>
                  <a:defRPr/>
                </a:pPr>
                <a:endParaRPr lang="es-ES" sz="2109">
                  <a:solidFill>
                    <a:srgbClr val="F1F2F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 name="组合 41">
              <a:extLst>
                <a:ext uri="{FF2B5EF4-FFF2-40B4-BE49-F238E27FC236}">
                  <a16:creationId xmlns:a16="http://schemas.microsoft.com/office/drawing/2014/main" id="{E2B971F1-A899-75DB-2522-AAD85656FF91}"/>
                </a:ext>
              </a:extLst>
            </p:cNvPr>
            <p:cNvGrpSpPr/>
            <p:nvPr/>
          </p:nvGrpSpPr>
          <p:grpSpPr>
            <a:xfrm>
              <a:off x="4949867" y="4130800"/>
              <a:ext cx="798678" cy="535930"/>
              <a:chOff x="4694156" y="4447310"/>
              <a:chExt cx="948396" cy="669653"/>
            </a:xfrm>
          </p:grpSpPr>
          <p:sp>
            <p:nvSpPr>
              <p:cNvPr id="22" name="AutoShape 10">
                <a:extLst>
                  <a:ext uri="{FF2B5EF4-FFF2-40B4-BE49-F238E27FC236}">
                    <a16:creationId xmlns:a16="http://schemas.microsoft.com/office/drawing/2014/main" id="{70E6C44E-0225-04BC-E19C-FA3F13228CF6}"/>
                  </a:ext>
                </a:extLst>
              </p:cNvPr>
              <p:cNvSpPr>
                <a:spLocks/>
              </p:cNvSpPr>
              <p:nvPr/>
            </p:nvSpPr>
            <p:spPr bwMode="auto">
              <a:xfrm>
                <a:off x="4694156" y="4447310"/>
                <a:ext cx="580087" cy="6696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599" y="5400"/>
                    </a:lnTo>
                    <a:lnTo>
                      <a:pt x="21599" y="16200"/>
                    </a:lnTo>
                    <a:lnTo>
                      <a:pt x="10799" y="21599"/>
                    </a:lnTo>
                    <a:lnTo>
                      <a:pt x="0" y="16199"/>
                    </a:lnTo>
                    <a:lnTo>
                      <a:pt x="0" y="5400"/>
                    </a:lnTo>
                    <a:close/>
                  </a:path>
                </a:pathLst>
              </a:custGeom>
              <a:solidFill>
                <a:srgbClr val="FFE082"/>
              </a:solidFill>
              <a:ln>
                <a:noFill/>
              </a:ln>
              <a:effectLst/>
            </p:spPr>
            <p:txBody>
              <a:bodyPr lIns="0" tIns="0" rIns="0" bIns="0" anchor="ctr"/>
              <a:lstStyle/>
              <a:p>
                <a:pPr>
                  <a:lnSpc>
                    <a:spcPct val="120000"/>
                  </a:lnSpc>
                  <a:defRPr/>
                </a:pPr>
                <a:endParaRPr lang="es-ES" sz="1686">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AutoShape 26">
                <a:extLst>
                  <a:ext uri="{FF2B5EF4-FFF2-40B4-BE49-F238E27FC236}">
                    <a16:creationId xmlns:a16="http://schemas.microsoft.com/office/drawing/2014/main" id="{2DD00030-E3F6-B6C0-08E0-9321C1DB1824}"/>
                  </a:ext>
                </a:extLst>
              </p:cNvPr>
              <p:cNvSpPr>
                <a:spLocks/>
              </p:cNvSpPr>
              <p:nvPr/>
            </p:nvSpPr>
            <p:spPr bwMode="auto">
              <a:xfrm>
                <a:off x="5414869" y="4673317"/>
                <a:ext cx="227683" cy="227683"/>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F59FB2"/>
              </a:solidFill>
              <a:ln w="25400" cap="flat" cmpd="sng">
                <a:solidFill>
                  <a:srgbClr val="000000">
                    <a:alpha val="0"/>
                  </a:srgbClr>
                </a:solidFill>
                <a:prstDash val="solid"/>
                <a:miter lim="0"/>
                <a:headEnd/>
                <a:tailEnd/>
              </a:ln>
              <a:effectLst/>
            </p:spPr>
            <p:txBody>
              <a:bodyPr lIns="0" tIns="0" rIns="0" bIns="0" anchor="ctr"/>
              <a:lstStyle/>
              <a:p>
                <a:pPr algn="r" defTabSz="308008">
                  <a:lnSpc>
                    <a:spcPct val="120000"/>
                  </a:lnSpc>
                  <a:defRPr/>
                </a:pPr>
                <a:endParaRPr lang="es-ES" sz="2109">
                  <a:solidFill>
                    <a:srgbClr val="F1F2F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30" name="TextBox 29">
            <a:extLst>
              <a:ext uri="{FF2B5EF4-FFF2-40B4-BE49-F238E27FC236}">
                <a16:creationId xmlns:a16="http://schemas.microsoft.com/office/drawing/2014/main" id="{FF42850F-B726-5B82-44B1-748F7189C148}"/>
              </a:ext>
            </a:extLst>
          </p:cNvPr>
          <p:cNvSpPr txBox="1"/>
          <p:nvPr/>
        </p:nvSpPr>
        <p:spPr>
          <a:xfrm>
            <a:off x="5204730" y="4598607"/>
            <a:ext cx="5969757" cy="1323439"/>
          </a:xfrm>
          <a:prstGeom prst="rect">
            <a:avLst/>
          </a:prstGeom>
          <a:noFill/>
        </p:spPr>
        <p:txBody>
          <a:bodyPr wrap="square">
            <a:spAutoFit/>
          </a:bodyPr>
          <a:lstStyle/>
          <a:p>
            <a:pPr algn="just"/>
            <a:r>
              <a:rPr lang="en-US" sz="4000" dirty="0" err="1">
                <a:latin typeface="#9Slide05 SVNCookie" panose="020B0606040200020203" pitchFamily="34" charset="0"/>
              </a:rPr>
              <a:t>Sưu</a:t>
            </a:r>
            <a:r>
              <a:rPr lang="en-US" sz="4000" dirty="0">
                <a:latin typeface="#9Slide05 SVNCookie" panose="020B0606040200020203" pitchFamily="34" charset="0"/>
              </a:rPr>
              <a:t> </a:t>
            </a:r>
            <a:r>
              <a:rPr lang="en-US" sz="4000" dirty="0" err="1">
                <a:latin typeface="#9Slide05 SVNCookie" panose="020B0606040200020203" pitchFamily="34" charset="0"/>
              </a:rPr>
              <a:t>tầm</a:t>
            </a:r>
            <a:r>
              <a:rPr lang="en-US" sz="4000" dirty="0">
                <a:latin typeface="#9Slide05 SVNCookie" panose="020B0606040200020203" pitchFamily="34" charset="0"/>
              </a:rPr>
              <a:t> </a:t>
            </a:r>
            <a:r>
              <a:rPr lang="en-US" sz="4000" dirty="0" err="1">
                <a:latin typeface="#9Slide05 SVNCookie" panose="020B0606040200020203" pitchFamily="34" charset="0"/>
              </a:rPr>
              <a:t>các</a:t>
            </a:r>
            <a:r>
              <a:rPr lang="en-US" sz="4000" dirty="0">
                <a:latin typeface="#9Slide05 SVNCookie" panose="020B0606040200020203" pitchFamily="34" charset="0"/>
              </a:rPr>
              <a:t> </a:t>
            </a:r>
            <a:r>
              <a:rPr lang="en-US" sz="4000" dirty="0" err="1">
                <a:latin typeface="#9Slide05 SVNCookie" panose="020B0606040200020203" pitchFamily="34" charset="0"/>
              </a:rPr>
              <a:t>câu</a:t>
            </a:r>
            <a:r>
              <a:rPr lang="en-US" sz="4000" dirty="0">
                <a:latin typeface="#9Slide05 SVNCookie" panose="020B0606040200020203" pitchFamily="34" charset="0"/>
              </a:rPr>
              <a:t> </a:t>
            </a:r>
            <a:r>
              <a:rPr lang="en-US" sz="4000" dirty="0" err="1">
                <a:latin typeface="#9Slide05 SVNCookie" panose="020B0606040200020203" pitchFamily="34" charset="0"/>
              </a:rPr>
              <a:t>thành</a:t>
            </a:r>
            <a:r>
              <a:rPr lang="en-US" sz="4000" dirty="0">
                <a:latin typeface="#9Slide05 SVNCookie" panose="020B0606040200020203" pitchFamily="34" charset="0"/>
              </a:rPr>
              <a:t> </a:t>
            </a:r>
            <a:r>
              <a:rPr lang="en-US" sz="4000" dirty="0" err="1">
                <a:latin typeface="#9Slide05 SVNCookie" panose="020B0606040200020203" pitchFamily="34" charset="0"/>
              </a:rPr>
              <a:t>ngữ</a:t>
            </a:r>
            <a:r>
              <a:rPr lang="en-US" sz="4000" dirty="0">
                <a:latin typeface="#9Slide05 SVNCookie" panose="020B0606040200020203" pitchFamily="34" charset="0"/>
              </a:rPr>
              <a:t>, </a:t>
            </a:r>
            <a:r>
              <a:rPr lang="en-US" sz="4000" dirty="0" err="1">
                <a:latin typeface="#9Slide05 SVNCookie" panose="020B0606040200020203" pitchFamily="34" charset="0"/>
              </a:rPr>
              <a:t>tục</a:t>
            </a:r>
            <a:r>
              <a:rPr lang="en-US" sz="4000" dirty="0">
                <a:latin typeface="#9Slide05 SVNCookie" panose="020B0606040200020203" pitchFamily="34" charset="0"/>
              </a:rPr>
              <a:t> </a:t>
            </a:r>
            <a:r>
              <a:rPr lang="en-US" sz="4000" dirty="0" err="1">
                <a:latin typeface="#9Slide05 SVNCookie" panose="020B0606040200020203" pitchFamily="34" charset="0"/>
              </a:rPr>
              <a:t>ngữ</a:t>
            </a:r>
            <a:r>
              <a:rPr lang="en-US" sz="4000" dirty="0">
                <a:latin typeface="#9Slide05 SVNCookie" panose="020B0606040200020203" pitchFamily="34" charset="0"/>
              </a:rPr>
              <a:t> </a:t>
            </a:r>
            <a:r>
              <a:rPr lang="en-US" sz="4000" dirty="0" err="1">
                <a:latin typeface="#9Slide05 SVNCookie" panose="020B0606040200020203" pitchFamily="34" charset="0"/>
              </a:rPr>
              <a:t>có</a:t>
            </a:r>
            <a:r>
              <a:rPr lang="en-US" sz="4000" dirty="0">
                <a:latin typeface="#9Slide05 SVNCookie" panose="020B0606040200020203" pitchFamily="34" charset="0"/>
              </a:rPr>
              <a:t> </a:t>
            </a:r>
            <a:r>
              <a:rPr lang="en-US" sz="4000" dirty="0" err="1">
                <a:latin typeface="#9Slide05 SVNCookie" panose="020B0606040200020203" pitchFamily="34" charset="0"/>
              </a:rPr>
              <a:t>sử</a:t>
            </a:r>
            <a:r>
              <a:rPr lang="en-US" sz="4000" dirty="0">
                <a:latin typeface="#9Slide05 SVNCookie" panose="020B0606040200020203" pitchFamily="34" charset="0"/>
              </a:rPr>
              <a:t> </a:t>
            </a:r>
            <a:r>
              <a:rPr lang="en-US" sz="4000" dirty="0" err="1">
                <a:latin typeface="#9Slide05 SVNCookie" panose="020B0606040200020203" pitchFamily="34" charset="0"/>
              </a:rPr>
              <a:t>dụng</a:t>
            </a:r>
            <a:r>
              <a:rPr lang="en-US" sz="4000" dirty="0">
                <a:latin typeface="#9Slide05 SVNCookie" panose="020B0606040200020203" pitchFamily="34" charset="0"/>
              </a:rPr>
              <a:t> </a:t>
            </a:r>
            <a:r>
              <a:rPr lang="en-US" sz="4000" dirty="0" err="1">
                <a:latin typeface="#9Slide05 SVNCookie" panose="020B0606040200020203" pitchFamily="34" charset="0"/>
              </a:rPr>
              <a:t>phó</a:t>
            </a:r>
            <a:r>
              <a:rPr lang="en-US" sz="4000" dirty="0">
                <a:latin typeface="#9Slide05 SVNCookie" panose="020B0606040200020203" pitchFamily="34" charset="0"/>
              </a:rPr>
              <a:t> </a:t>
            </a:r>
            <a:r>
              <a:rPr lang="en-US" sz="4000" dirty="0" err="1">
                <a:latin typeface="#9Slide05 SVNCookie" panose="020B0606040200020203" pitchFamily="34" charset="0"/>
              </a:rPr>
              <a:t>từ</a:t>
            </a:r>
            <a:endParaRPr lang="en-US" sz="4000" dirty="0">
              <a:latin typeface="#9Slide05 SVNCookie" panose="020B0606040200020203" pitchFamily="34" charset="0"/>
            </a:endParaRPr>
          </a:p>
        </p:txBody>
      </p:sp>
    </p:spTree>
    <p:extLst>
      <p:ext uri="{BB962C8B-B14F-4D97-AF65-F5344CB8AC3E}">
        <p14:creationId xmlns:p14="http://schemas.microsoft.com/office/powerpoint/2010/main" val="27365951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additive="base">
                                        <p:cTn id="20" dur="500" fill="hold"/>
                                        <p:tgtEl>
                                          <p:spTgt spid="26"/>
                                        </p:tgtEl>
                                        <p:attrNameLst>
                                          <p:attrName>ppt_x</p:attrName>
                                        </p:attrNameLst>
                                      </p:cBhvr>
                                      <p:tavLst>
                                        <p:tav tm="0">
                                          <p:val>
                                            <p:strVal val="#ppt_x"/>
                                          </p:val>
                                        </p:tav>
                                        <p:tav tm="100000">
                                          <p:val>
                                            <p:strVal val="#ppt_x"/>
                                          </p:val>
                                        </p:tav>
                                      </p:tavLst>
                                    </p:anim>
                                    <p:anim calcmode="lin" valueType="num">
                                      <p:cBhvr additive="base">
                                        <p:cTn id="21" dur="500" fill="hold"/>
                                        <p:tgtEl>
                                          <p:spTgt spid="26"/>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1000"/>
                                        <p:tgtEl>
                                          <p:spTgt spid="18"/>
                                        </p:tgtEl>
                                      </p:cBhvr>
                                    </p:animEffect>
                                    <p:anim calcmode="lin" valueType="num">
                                      <p:cBhvr>
                                        <p:cTn id="31" dur="1000" fill="hold"/>
                                        <p:tgtEl>
                                          <p:spTgt spid="18"/>
                                        </p:tgtEl>
                                        <p:attrNameLst>
                                          <p:attrName>ppt_x</p:attrName>
                                        </p:attrNameLst>
                                      </p:cBhvr>
                                      <p:tavLst>
                                        <p:tav tm="0">
                                          <p:val>
                                            <p:strVal val="#ppt_x"/>
                                          </p:val>
                                        </p:tav>
                                        <p:tav tm="100000">
                                          <p:val>
                                            <p:strVal val="#ppt_x"/>
                                          </p:val>
                                        </p:tav>
                                      </p:tavLst>
                                    </p:anim>
                                    <p:anim calcmode="lin" valueType="num">
                                      <p:cBhvr>
                                        <p:cTn id="32" dur="1000" fill="hold"/>
                                        <p:tgtEl>
                                          <p:spTgt spid="18"/>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4" grpId="0"/>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A8E0DD"/>
        </a:solidFill>
        <a:effectLst/>
      </p:bgPr>
    </p:bg>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2A22A8B8-B185-426B-8CF4-711A4E5BDD32}"/>
              </a:ext>
            </a:extLst>
          </p:cNvPr>
          <p:cNvGrpSpPr/>
          <p:nvPr/>
        </p:nvGrpSpPr>
        <p:grpSpPr>
          <a:xfrm>
            <a:off x="6092370" y="5730872"/>
            <a:ext cx="1876691" cy="758055"/>
            <a:chOff x="2977326" y="346775"/>
            <a:chExt cx="1876691" cy="758055"/>
          </a:xfrm>
          <a:solidFill>
            <a:srgbClr val="71BAB6"/>
          </a:solidFill>
        </p:grpSpPr>
        <p:grpSp>
          <p:nvGrpSpPr>
            <p:cNvPr id="3" name="组合 2">
              <a:extLst>
                <a:ext uri="{FF2B5EF4-FFF2-40B4-BE49-F238E27FC236}">
                  <a16:creationId xmlns:a16="http://schemas.microsoft.com/office/drawing/2014/main" id="{98BCD03A-DF3A-4DC2-9460-E1436A620F56}"/>
                </a:ext>
              </a:extLst>
            </p:cNvPr>
            <p:cNvGrpSpPr/>
            <p:nvPr/>
          </p:nvGrpSpPr>
          <p:grpSpPr>
            <a:xfrm>
              <a:off x="2978536" y="346775"/>
              <a:ext cx="1875481" cy="317455"/>
              <a:chOff x="2978536" y="346775"/>
              <a:chExt cx="1875481" cy="317455"/>
            </a:xfrm>
            <a:grpFill/>
          </p:grpSpPr>
          <p:grpSp>
            <p:nvGrpSpPr>
              <p:cNvPr id="23" name="组合 22">
                <a:extLst>
                  <a:ext uri="{FF2B5EF4-FFF2-40B4-BE49-F238E27FC236}">
                    <a16:creationId xmlns:a16="http://schemas.microsoft.com/office/drawing/2014/main" id="{8C743015-948E-47A0-BA58-2526A04F44BB}"/>
                  </a:ext>
                </a:extLst>
              </p:cNvPr>
              <p:cNvGrpSpPr/>
              <p:nvPr/>
            </p:nvGrpSpPr>
            <p:grpSpPr>
              <a:xfrm>
                <a:off x="2978536" y="346775"/>
                <a:ext cx="1874271" cy="102580"/>
                <a:chOff x="2978536" y="346775"/>
                <a:chExt cx="1874271" cy="102580"/>
              </a:xfrm>
              <a:grpFill/>
            </p:grpSpPr>
            <p:sp>
              <p:nvSpPr>
                <p:cNvPr id="33" name="椭圆 32">
                  <a:extLst>
                    <a:ext uri="{FF2B5EF4-FFF2-40B4-BE49-F238E27FC236}">
                      <a16:creationId xmlns:a16="http://schemas.microsoft.com/office/drawing/2014/main" id="{53B47384-8EF0-48B4-8256-F9155813B4D8}"/>
                    </a:ext>
                  </a:extLst>
                </p:cNvPr>
                <p:cNvSpPr/>
                <p:nvPr/>
              </p:nvSpPr>
              <p:spPr>
                <a:xfrm>
                  <a:off x="3231635"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a:extLst>
                    <a:ext uri="{FF2B5EF4-FFF2-40B4-BE49-F238E27FC236}">
                      <a16:creationId xmlns:a16="http://schemas.microsoft.com/office/drawing/2014/main" id="{E049B688-4FDB-4175-8725-359281DB1279}"/>
                    </a:ext>
                  </a:extLst>
                </p:cNvPr>
                <p:cNvSpPr/>
                <p:nvPr/>
              </p:nvSpPr>
              <p:spPr>
                <a:xfrm>
                  <a:off x="3990932"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a:extLst>
                    <a:ext uri="{FF2B5EF4-FFF2-40B4-BE49-F238E27FC236}">
                      <a16:creationId xmlns:a16="http://schemas.microsoft.com/office/drawing/2014/main" id="{8A5D6D04-9C6F-4DE4-BAB7-3E68E42B74AE}"/>
                    </a:ext>
                  </a:extLst>
                </p:cNvPr>
                <p:cNvSpPr/>
                <p:nvPr/>
              </p:nvSpPr>
              <p:spPr>
                <a:xfrm>
                  <a:off x="3484734"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a:extLst>
                    <a:ext uri="{FF2B5EF4-FFF2-40B4-BE49-F238E27FC236}">
                      <a16:creationId xmlns:a16="http://schemas.microsoft.com/office/drawing/2014/main" id="{32039677-5E3B-441F-AE27-510F78B6E183}"/>
                    </a:ext>
                  </a:extLst>
                </p:cNvPr>
                <p:cNvSpPr/>
                <p:nvPr/>
              </p:nvSpPr>
              <p:spPr>
                <a:xfrm>
                  <a:off x="3737833"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a:extLst>
                    <a:ext uri="{FF2B5EF4-FFF2-40B4-BE49-F238E27FC236}">
                      <a16:creationId xmlns:a16="http://schemas.microsoft.com/office/drawing/2014/main" id="{FF3B3F30-645F-4E6B-85EA-57DE1C7B6143}"/>
                    </a:ext>
                  </a:extLst>
                </p:cNvPr>
                <p:cNvSpPr/>
                <p:nvPr/>
              </p:nvSpPr>
              <p:spPr>
                <a:xfrm>
                  <a:off x="2978536"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a:extLst>
                    <a:ext uri="{FF2B5EF4-FFF2-40B4-BE49-F238E27FC236}">
                      <a16:creationId xmlns:a16="http://schemas.microsoft.com/office/drawing/2014/main" id="{1002716C-1534-4BBC-B4F7-0DFA0A3D1634}"/>
                    </a:ext>
                  </a:extLst>
                </p:cNvPr>
                <p:cNvSpPr/>
                <p:nvPr/>
              </p:nvSpPr>
              <p:spPr>
                <a:xfrm>
                  <a:off x="4244031"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a:extLst>
                    <a:ext uri="{FF2B5EF4-FFF2-40B4-BE49-F238E27FC236}">
                      <a16:creationId xmlns:a16="http://schemas.microsoft.com/office/drawing/2014/main" id="{F27841B3-E98A-484D-8C49-06FD41857ED1}"/>
                    </a:ext>
                  </a:extLst>
                </p:cNvPr>
                <p:cNvSpPr/>
                <p:nvPr/>
              </p:nvSpPr>
              <p:spPr>
                <a:xfrm>
                  <a:off x="4497130"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a:extLst>
                    <a:ext uri="{FF2B5EF4-FFF2-40B4-BE49-F238E27FC236}">
                      <a16:creationId xmlns:a16="http://schemas.microsoft.com/office/drawing/2014/main" id="{73AACC37-99C7-4CFE-80AD-3603ECB352E0}"/>
                    </a:ext>
                  </a:extLst>
                </p:cNvPr>
                <p:cNvSpPr/>
                <p:nvPr/>
              </p:nvSpPr>
              <p:spPr>
                <a:xfrm>
                  <a:off x="4750227"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a:extLst>
                  <a:ext uri="{FF2B5EF4-FFF2-40B4-BE49-F238E27FC236}">
                    <a16:creationId xmlns:a16="http://schemas.microsoft.com/office/drawing/2014/main" id="{0384E164-8134-449B-AD61-159CE2224DA6}"/>
                  </a:ext>
                </a:extLst>
              </p:cNvPr>
              <p:cNvGrpSpPr/>
              <p:nvPr/>
            </p:nvGrpSpPr>
            <p:grpSpPr>
              <a:xfrm>
                <a:off x="2979746" y="561650"/>
                <a:ext cx="1874271" cy="102580"/>
                <a:chOff x="2978536" y="346775"/>
                <a:chExt cx="1874271" cy="102580"/>
              </a:xfrm>
              <a:grpFill/>
            </p:grpSpPr>
            <p:sp>
              <p:nvSpPr>
                <p:cNvPr id="25" name="椭圆 24">
                  <a:extLst>
                    <a:ext uri="{FF2B5EF4-FFF2-40B4-BE49-F238E27FC236}">
                      <a16:creationId xmlns:a16="http://schemas.microsoft.com/office/drawing/2014/main" id="{D9690FE1-3892-452A-B9EC-14D707CCD894}"/>
                    </a:ext>
                  </a:extLst>
                </p:cNvPr>
                <p:cNvSpPr/>
                <p:nvPr/>
              </p:nvSpPr>
              <p:spPr>
                <a:xfrm>
                  <a:off x="3231635"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a:extLst>
                    <a:ext uri="{FF2B5EF4-FFF2-40B4-BE49-F238E27FC236}">
                      <a16:creationId xmlns:a16="http://schemas.microsoft.com/office/drawing/2014/main" id="{1AF0FA22-8690-42F8-B1E2-5550048C3738}"/>
                    </a:ext>
                  </a:extLst>
                </p:cNvPr>
                <p:cNvSpPr/>
                <p:nvPr/>
              </p:nvSpPr>
              <p:spPr>
                <a:xfrm>
                  <a:off x="3990932"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a:extLst>
                    <a:ext uri="{FF2B5EF4-FFF2-40B4-BE49-F238E27FC236}">
                      <a16:creationId xmlns:a16="http://schemas.microsoft.com/office/drawing/2014/main" id="{8A55F30D-1401-4078-86D3-C27C95CDA350}"/>
                    </a:ext>
                  </a:extLst>
                </p:cNvPr>
                <p:cNvSpPr/>
                <p:nvPr/>
              </p:nvSpPr>
              <p:spPr>
                <a:xfrm>
                  <a:off x="3484734"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a:extLst>
                    <a:ext uri="{FF2B5EF4-FFF2-40B4-BE49-F238E27FC236}">
                      <a16:creationId xmlns:a16="http://schemas.microsoft.com/office/drawing/2014/main" id="{AD405347-4686-4330-A763-96154D3BAE2D}"/>
                    </a:ext>
                  </a:extLst>
                </p:cNvPr>
                <p:cNvSpPr/>
                <p:nvPr/>
              </p:nvSpPr>
              <p:spPr>
                <a:xfrm>
                  <a:off x="3737833"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a:extLst>
                    <a:ext uri="{FF2B5EF4-FFF2-40B4-BE49-F238E27FC236}">
                      <a16:creationId xmlns:a16="http://schemas.microsoft.com/office/drawing/2014/main" id="{A87777C4-49DF-4A30-BAFF-AD79F76AF2A9}"/>
                    </a:ext>
                  </a:extLst>
                </p:cNvPr>
                <p:cNvSpPr/>
                <p:nvPr/>
              </p:nvSpPr>
              <p:spPr>
                <a:xfrm>
                  <a:off x="2978536"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a:extLst>
                    <a:ext uri="{FF2B5EF4-FFF2-40B4-BE49-F238E27FC236}">
                      <a16:creationId xmlns:a16="http://schemas.microsoft.com/office/drawing/2014/main" id="{40C20636-4E23-4FE6-844D-EA89C0BD4B89}"/>
                    </a:ext>
                  </a:extLst>
                </p:cNvPr>
                <p:cNvSpPr/>
                <p:nvPr/>
              </p:nvSpPr>
              <p:spPr>
                <a:xfrm>
                  <a:off x="4244031"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a:extLst>
                    <a:ext uri="{FF2B5EF4-FFF2-40B4-BE49-F238E27FC236}">
                      <a16:creationId xmlns:a16="http://schemas.microsoft.com/office/drawing/2014/main" id="{A3DC060A-B0F1-41CD-9A29-7735A2605980}"/>
                    </a:ext>
                  </a:extLst>
                </p:cNvPr>
                <p:cNvSpPr/>
                <p:nvPr/>
              </p:nvSpPr>
              <p:spPr>
                <a:xfrm>
                  <a:off x="4497130"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a:extLst>
                    <a:ext uri="{FF2B5EF4-FFF2-40B4-BE49-F238E27FC236}">
                      <a16:creationId xmlns:a16="http://schemas.microsoft.com/office/drawing/2014/main" id="{1368A9CC-1E4F-4469-ACC4-1624B6A95668}"/>
                    </a:ext>
                  </a:extLst>
                </p:cNvPr>
                <p:cNvSpPr/>
                <p:nvPr/>
              </p:nvSpPr>
              <p:spPr>
                <a:xfrm>
                  <a:off x="4750227"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4" name="组合 3">
              <a:extLst>
                <a:ext uri="{FF2B5EF4-FFF2-40B4-BE49-F238E27FC236}">
                  <a16:creationId xmlns:a16="http://schemas.microsoft.com/office/drawing/2014/main" id="{1EC65215-AE5B-4D26-B324-588C5659C137}"/>
                </a:ext>
              </a:extLst>
            </p:cNvPr>
            <p:cNvGrpSpPr/>
            <p:nvPr/>
          </p:nvGrpSpPr>
          <p:grpSpPr>
            <a:xfrm>
              <a:off x="2977326" y="787375"/>
              <a:ext cx="1875481" cy="317455"/>
              <a:chOff x="2978536" y="346775"/>
              <a:chExt cx="1875481" cy="317455"/>
            </a:xfrm>
            <a:grpFill/>
          </p:grpSpPr>
          <p:grpSp>
            <p:nvGrpSpPr>
              <p:cNvPr id="5" name="组合 4">
                <a:extLst>
                  <a:ext uri="{FF2B5EF4-FFF2-40B4-BE49-F238E27FC236}">
                    <a16:creationId xmlns:a16="http://schemas.microsoft.com/office/drawing/2014/main" id="{7737A91D-FC29-400B-BC73-893C33C7339C}"/>
                  </a:ext>
                </a:extLst>
              </p:cNvPr>
              <p:cNvGrpSpPr/>
              <p:nvPr/>
            </p:nvGrpSpPr>
            <p:grpSpPr>
              <a:xfrm>
                <a:off x="2978536" y="346775"/>
                <a:ext cx="1874271" cy="102580"/>
                <a:chOff x="2978536" y="346775"/>
                <a:chExt cx="1874271" cy="102580"/>
              </a:xfrm>
              <a:grpFill/>
            </p:grpSpPr>
            <p:sp>
              <p:nvSpPr>
                <p:cNvPr id="15" name="椭圆 14">
                  <a:extLst>
                    <a:ext uri="{FF2B5EF4-FFF2-40B4-BE49-F238E27FC236}">
                      <a16:creationId xmlns:a16="http://schemas.microsoft.com/office/drawing/2014/main" id="{CD5C266A-A7DB-47E6-B9E3-9356E0DFF16F}"/>
                    </a:ext>
                  </a:extLst>
                </p:cNvPr>
                <p:cNvSpPr/>
                <p:nvPr/>
              </p:nvSpPr>
              <p:spPr>
                <a:xfrm>
                  <a:off x="3231635"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C4EE3376-A254-4E71-A403-4112CC670523}"/>
                    </a:ext>
                  </a:extLst>
                </p:cNvPr>
                <p:cNvSpPr/>
                <p:nvPr/>
              </p:nvSpPr>
              <p:spPr>
                <a:xfrm>
                  <a:off x="3990932"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id="{176A0CFF-C4C8-4E46-91CC-A3E23A1741CF}"/>
                    </a:ext>
                  </a:extLst>
                </p:cNvPr>
                <p:cNvSpPr/>
                <p:nvPr/>
              </p:nvSpPr>
              <p:spPr>
                <a:xfrm>
                  <a:off x="3484734"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a:extLst>
                    <a:ext uri="{FF2B5EF4-FFF2-40B4-BE49-F238E27FC236}">
                      <a16:creationId xmlns:a16="http://schemas.microsoft.com/office/drawing/2014/main" id="{B7BCC895-6F2D-4111-BAE2-88F694E582F9}"/>
                    </a:ext>
                  </a:extLst>
                </p:cNvPr>
                <p:cNvSpPr/>
                <p:nvPr/>
              </p:nvSpPr>
              <p:spPr>
                <a:xfrm>
                  <a:off x="3737833"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id="{48DEA82C-83A5-4B61-B9E9-9218283B147B}"/>
                    </a:ext>
                  </a:extLst>
                </p:cNvPr>
                <p:cNvSpPr/>
                <p:nvPr/>
              </p:nvSpPr>
              <p:spPr>
                <a:xfrm>
                  <a:off x="2978536"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a:extLst>
                    <a:ext uri="{FF2B5EF4-FFF2-40B4-BE49-F238E27FC236}">
                      <a16:creationId xmlns:a16="http://schemas.microsoft.com/office/drawing/2014/main" id="{45E040E6-678F-4603-8BF9-9CC833A69D9E}"/>
                    </a:ext>
                  </a:extLst>
                </p:cNvPr>
                <p:cNvSpPr/>
                <p:nvPr/>
              </p:nvSpPr>
              <p:spPr>
                <a:xfrm>
                  <a:off x="4244031"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a:extLst>
                    <a:ext uri="{FF2B5EF4-FFF2-40B4-BE49-F238E27FC236}">
                      <a16:creationId xmlns:a16="http://schemas.microsoft.com/office/drawing/2014/main" id="{42E4BE8D-2A9C-440A-8C8E-F993A1D7D456}"/>
                    </a:ext>
                  </a:extLst>
                </p:cNvPr>
                <p:cNvSpPr/>
                <p:nvPr/>
              </p:nvSpPr>
              <p:spPr>
                <a:xfrm>
                  <a:off x="4497130"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a:extLst>
                    <a:ext uri="{FF2B5EF4-FFF2-40B4-BE49-F238E27FC236}">
                      <a16:creationId xmlns:a16="http://schemas.microsoft.com/office/drawing/2014/main" id="{8C3E96D8-154C-467B-B830-D2DDCC48C647}"/>
                    </a:ext>
                  </a:extLst>
                </p:cNvPr>
                <p:cNvSpPr/>
                <p:nvPr/>
              </p:nvSpPr>
              <p:spPr>
                <a:xfrm>
                  <a:off x="4750227"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a:extLst>
                  <a:ext uri="{FF2B5EF4-FFF2-40B4-BE49-F238E27FC236}">
                    <a16:creationId xmlns:a16="http://schemas.microsoft.com/office/drawing/2014/main" id="{7B2FFE82-F020-4EE8-9DD7-6A2E9CEC65C5}"/>
                  </a:ext>
                </a:extLst>
              </p:cNvPr>
              <p:cNvGrpSpPr/>
              <p:nvPr/>
            </p:nvGrpSpPr>
            <p:grpSpPr>
              <a:xfrm>
                <a:off x="2979746" y="561650"/>
                <a:ext cx="1874271" cy="102580"/>
                <a:chOff x="2978536" y="346775"/>
                <a:chExt cx="1874271" cy="102580"/>
              </a:xfrm>
              <a:grpFill/>
            </p:grpSpPr>
            <p:sp>
              <p:nvSpPr>
                <p:cNvPr id="7" name="椭圆 6">
                  <a:extLst>
                    <a:ext uri="{FF2B5EF4-FFF2-40B4-BE49-F238E27FC236}">
                      <a16:creationId xmlns:a16="http://schemas.microsoft.com/office/drawing/2014/main" id="{191CCAA9-91DE-4BA0-A9AA-7E817BECAD88}"/>
                    </a:ext>
                  </a:extLst>
                </p:cNvPr>
                <p:cNvSpPr/>
                <p:nvPr/>
              </p:nvSpPr>
              <p:spPr>
                <a:xfrm>
                  <a:off x="3231635"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a:extLst>
                    <a:ext uri="{FF2B5EF4-FFF2-40B4-BE49-F238E27FC236}">
                      <a16:creationId xmlns:a16="http://schemas.microsoft.com/office/drawing/2014/main" id="{99677C29-2D1A-47FF-9B01-280A073EFF3C}"/>
                    </a:ext>
                  </a:extLst>
                </p:cNvPr>
                <p:cNvSpPr/>
                <p:nvPr/>
              </p:nvSpPr>
              <p:spPr>
                <a:xfrm>
                  <a:off x="3990932"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a:extLst>
                    <a:ext uri="{FF2B5EF4-FFF2-40B4-BE49-F238E27FC236}">
                      <a16:creationId xmlns:a16="http://schemas.microsoft.com/office/drawing/2014/main" id="{77851A65-F67E-4F6A-A7FF-2FAD83AB9E69}"/>
                    </a:ext>
                  </a:extLst>
                </p:cNvPr>
                <p:cNvSpPr/>
                <p:nvPr/>
              </p:nvSpPr>
              <p:spPr>
                <a:xfrm>
                  <a:off x="3484734"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a:extLst>
                    <a:ext uri="{FF2B5EF4-FFF2-40B4-BE49-F238E27FC236}">
                      <a16:creationId xmlns:a16="http://schemas.microsoft.com/office/drawing/2014/main" id="{A4BDE464-7772-48A8-8C21-63902DA91934}"/>
                    </a:ext>
                  </a:extLst>
                </p:cNvPr>
                <p:cNvSpPr/>
                <p:nvPr/>
              </p:nvSpPr>
              <p:spPr>
                <a:xfrm>
                  <a:off x="3737833"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a:extLst>
                    <a:ext uri="{FF2B5EF4-FFF2-40B4-BE49-F238E27FC236}">
                      <a16:creationId xmlns:a16="http://schemas.microsoft.com/office/drawing/2014/main" id="{68EB70E8-2C57-4F52-BB87-9E73F6FC4D39}"/>
                    </a:ext>
                  </a:extLst>
                </p:cNvPr>
                <p:cNvSpPr/>
                <p:nvPr/>
              </p:nvSpPr>
              <p:spPr>
                <a:xfrm>
                  <a:off x="2978536"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a:extLst>
                    <a:ext uri="{FF2B5EF4-FFF2-40B4-BE49-F238E27FC236}">
                      <a16:creationId xmlns:a16="http://schemas.microsoft.com/office/drawing/2014/main" id="{C9B450F3-07B0-4D80-872D-A3827D92AA10}"/>
                    </a:ext>
                  </a:extLst>
                </p:cNvPr>
                <p:cNvSpPr/>
                <p:nvPr/>
              </p:nvSpPr>
              <p:spPr>
                <a:xfrm>
                  <a:off x="4244031"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a:extLst>
                    <a:ext uri="{FF2B5EF4-FFF2-40B4-BE49-F238E27FC236}">
                      <a16:creationId xmlns:a16="http://schemas.microsoft.com/office/drawing/2014/main" id="{0EB10B22-C94D-4908-A647-2C059AE01D96}"/>
                    </a:ext>
                  </a:extLst>
                </p:cNvPr>
                <p:cNvSpPr/>
                <p:nvPr/>
              </p:nvSpPr>
              <p:spPr>
                <a:xfrm>
                  <a:off x="4497130"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E7D5261E-A5E6-4259-A49A-435E34C2B933}"/>
                    </a:ext>
                  </a:extLst>
                </p:cNvPr>
                <p:cNvSpPr/>
                <p:nvPr/>
              </p:nvSpPr>
              <p:spPr>
                <a:xfrm>
                  <a:off x="4750227"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pic>
        <p:nvPicPr>
          <p:cNvPr id="41" name="图片 40">
            <a:extLst>
              <a:ext uri="{FF2B5EF4-FFF2-40B4-BE49-F238E27FC236}">
                <a16:creationId xmlns:a16="http://schemas.microsoft.com/office/drawing/2014/main" id="{76B44A64-DE3B-4048-A1B5-3A463C451C26}"/>
              </a:ext>
            </a:extLst>
          </p:cNvPr>
          <p:cNvPicPr>
            <a:picLocks noChangeAspect="1"/>
          </p:cNvPicPr>
          <p:nvPr/>
        </p:nvPicPr>
        <p:blipFill>
          <a:blip r:embed="rId3"/>
          <a:stretch>
            <a:fillRect/>
          </a:stretch>
        </p:blipFill>
        <p:spPr>
          <a:xfrm>
            <a:off x="631840" y="4993894"/>
            <a:ext cx="2828168" cy="1781077"/>
          </a:xfrm>
          <a:prstGeom prst="rect">
            <a:avLst/>
          </a:prstGeom>
        </p:spPr>
      </p:pic>
      <p:grpSp>
        <p:nvGrpSpPr>
          <p:cNvPr id="42" name="组合 41">
            <a:extLst>
              <a:ext uri="{FF2B5EF4-FFF2-40B4-BE49-F238E27FC236}">
                <a16:creationId xmlns:a16="http://schemas.microsoft.com/office/drawing/2014/main" id="{A207F6B5-1B2B-4F96-A3A4-CBFB03E6B880}"/>
              </a:ext>
            </a:extLst>
          </p:cNvPr>
          <p:cNvGrpSpPr/>
          <p:nvPr/>
        </p:nvGrpSpPr>
        <p:grpSpPr>
          <a:xfrm>
            <a:off x="8842500" y="-12470"/>
            <a:ext cx="179339" cy="6882939"/>
            <a:chOff x="6424800" y="-3885"/>
            <a:chExt cx="248287" cy="4720808"/>
          </a:xfrm>
        </p:grpSpPr>
        <p:pic>
          <p:nvPicPr>
            <p:cNvPr id="43" name="图片 42">
              <a:extLst>
                <a:ext uri="{FF2B5EF4-FFF2-40B4-BE49-F238E27FC236}">
                  <a16:creationId xmlns:a16="http://schemas.microsoft.com/office/drawing/2014/main" id="{BAA5D809-A6C5-4847-AA0D-DA2B3995B16F}"/>
                </a:ext>
              </a:extLst>
            </p:cNvPr>
            <p:cNvPicPr>
              <a:picLocks noChangeAspect="1"/>
            </p:cNvPicPr>
            <p:nvPr/>
          </p:nvPicPr>
          <p:blipFill rotWithShape="1">
            <a:blip r:embed="rId4"/>
            <a:srcRect l="66063"/>
            <a:stretch/>
          </p:blipFill>
          <p:spPr>
            <a:xfrm>
              <a:off x="6539909" y="-3885"/>
              <a:ext cx="133178" cy="4720808"/>
            </a:xfrm>
            <a:prstGeom prst="rect">
              <a:avLst/>
            </a:prstGeom>
          </p:spPr>
        </p:pic>
        <p:pic>
          <p:nvPicPr>
            <p:cNvPr id="44" name="图片 43">
              <a:extLst>
                <a:ext uri="{FF2B5EF4-FFF2-40B4-BE49-F238E27FC236}">
                  <a16:creationId xmlns:a16="http://schemas.microsoft.com/office/drawing/2014/main" id="{642D0DC8-06FF-4207-821D-446833FEAA79}"/>
                </a:ext>
              </a:extLst>
            </p:cNvPr>
            <p:cNvPicPr>
              <a:picLocks noChangeAspect="1"/>
            </p:cNvPicPr>
            <p:nvPr/>
          </p:nvPicPr>
          <p:blipFill>
            <a:blip r:embed="rId5"/>
            <a:stretch>
              <a:fillRect/>
            </a:stretch>
          </p:blipFill>
          <p:spPr>
            <a:xfrm>
              <a:off x="6424800" y="-3775"/>
              <a:ext cx="150190" cy="4712185"/>
            </a:xfrm>
            <a:prstGeom prst="rect">
              <a:avLst/>
            </a:prstGeom>
          </p:spPr>
        </p:pic>
      </p:grpSp>
      <p:grpSp>
        <p:nvGrpSpPr>
          <p:cNvPr id="45" name="组合 44">
            <a:extLst>
              <a:ext uri="{FF2B5EF4-FFF2-40B4-BE49-F238E27FC236}">
                <a16:creationId xmlns:a16="http://schemas.microsoft.com/office/drawing/2014/main" id="{AE67A0E0-7384-4C5C-86CE-A745B1A28F90}"/>
              </a:ext>
            </a:extLst>
          </p:cNvPr>
          <p:cNvGrpSpPr/>
          <p:nvPr/>
        </p:nvGrpSpPr>
        <p:grpSpPr>
          <a:xfrm>
            <a:off x="8252544" y="-12470"/>
            <a:ext cx="222606" cy="6895079"/>
            <a:chOff x="5851416" y="154858"/>
            <a:chExt cx="301887" cy="4799894"/>
          </a:xfrm>
        </p:grpSpPr>
        <p:pic>
          <p:nvPicPr>
            <p:cNvPr id="46" name="图片 45">
              <a:extLst>
                <a:ext uri="{FF2B5EF4-FFF2-40B4-BE49-F238E27FC236}">
                  <a16:creationId xmlns:a16="http://schemas.microsoft.com/office/drawing/2014/main" id="{419C9804-9BC8-4224-8C6F-672050918725}"/>
                </a:ext>
              </a:extLst>
            </p:cNvPr>
            <p:cNvPicPr>
              <a:picLocks noChangeAspect="1"/>
            </p:cNvPicPr>
            <p:nvPr/>
          </p:nvPicPr>
          <p:blipFill rotWithShape="1">
            <a:blip r:embed="rId4"/>
            <a:srcRect l="62970"/>
            <a:stretch/>
          </p:blipFill>
          <p:spPr>
            <a:xfrm>
              <a:off x="5986791" y="160401"/>
              <a:ext cx="166512" cy="4794351"/>
            </a:xfrm>
            <a:prstGeom prst="rect">
              <a:avLst/>
            </a:prstGeom>
          </p:spPr>
        </p:pic>
        <p:pic>
          <p:nvPicPr>
            <p:cNvPr id="47" name="图片 46">
              <a:extLst>
                <a:ext uri="{FF2B5EF4-FFF2-40B4-BE49-F238E27FC236}">
                  <a16:creationId xmlns:a16="http://schemas.microsoft.com/office/drawing/2014/main" id="{1854E070-0AD3-427B-B0BD-385F4524C61F}"/>
                </a:ext>
              </a:extLst>
            </p:cNvPr>
            <p:cNvPicPr>
              <a:picLocks noChangeAspect="1"/>
            </p:cNvPicPr>
            <p:nvPr/>
          </p:nvPicPr>
          <p:blipFill>
            <a:blip r:embed="rId6"/>
            <a:stretch>
              <a:fillRect/>
            </a:stretch>
          </p:blipFill>
          <p:spPr>
            <a:xfrm>
              <a:off x="5851416" y="154858"/>
              <a:ext cx="220397" cy="4799894"/>
            </a:xfrm>
            <a:prstGeom prst="rect">
              <a:avLst/>
            </a:prstGeom>
          </p:spPr>
        </p:pic>
      </p:grpSp>
      <p:grpSp>
        <p:nvGrpSpPr>
          <p:cNvPr id="48" name="组合 47">
            <a:extLst>
              <a:ext uri="{FF2B5EF4-FFF2-40B4-BE49-F238E27FC236}">
                <a16:creationId xmlns:a16="http://schemas.microsoft.com/office/drawing/2014/main" id="{33167809-0417-4E29-AE97-1947C16D550F}"/>
              </a:ext>
            </a:extLst>
          </p:cNvPr>
          <p:cNvGrpSpPr/>
          <p:nvPr/>
        </p:nvGrpSpPr>
        <p:grpSpPr>
          <a:xfrm>
            <a:off x="-19458" y="285135"/>
            <a:ext cx="1641465" cy="1706709"/>
            <a:chOff x="-19458" y="285135"/>
            <a:chExt cx="1641465" cy="1706709"/>
          </a:xfrm>
        </p:grpSpPr>
        <p:pic>
          <p:nvPicPr>
            <p:cNvPr id="49" name="图片 48">
              <a:extLst>
                <a:ext uri="{FF2B5EF4-FFF2-40B4-BE49-F238E27FC236}">
                  <a16:creationId xmlns:a16="http://schemas.microsoft.com/office/drawing/2014/main" id="{83E420B3-4838-4BCC-8238-643EB393DC64}"/>
                </a:ext>
              </a:extLst>
            </p:cNvPr>
            <p:cNvPicPr>
              <a:picLocks noChangeAspect="1"/>
            </p:cNvPicPr>
            <p:nvPr/>
          </p:nvPicPr>
          <p:blipFill>
            <a:blip r:embed="rId7"/>
            <a:stretch>
              <a:fillRect/>
            </a:stretch>
          </p:blipFill>
          <p:spPr>
            <a:xfrm>
              <a:off x="-19458" y="511893"/>
              <a:ext cx="1641465" cy="1479951"/>
            </a:xfrm>
            <a:prstGeom prst="rect">
              <a:avLst/>
            </a:prstGeom>
          </p:spPr>
        </p:pic>
        <p:grpSp>
          <p:nvGrpSpPr>
            <p:cNvPr id="50" name="组合 49">
              <a:extLst>
                <a:ext uri="{FF2B5EF4-FFF2-40B4-BE49-F238E27FC236}">
                  <a16:creationId xmlns:a16="http://schemas.microsoft.com/office/drawing/2014/main" id="{1BB55D7C-63A1-4AA1-A4F9-E78A87717E55}"/>
                </a:ext>
              </a:extLst>
            </p:cNvPr>
            <p:cNvGrpSpPr/>
            <p:nvPr/>
          </p:nvGrpSpPr>
          <p:grpSpPr>
            <a:xfrm>
              <a:off x="0" y="285135"/>
              <a:ext cx="1537527" cy="1482211"/>
              <a:chOff x="2408631" y="1020167"/>
              <a:chExt cx="2902886" cy="2798448"/>
            </a:xfrm>
          </p:grpSpPr>
          <p:sp>
            <p:nvSpPr>
              <p:cNvPr id="51" name="椭圆 50">
                <a:extLst>
                  <a:ext uri="{FF2B5EF4-FFF2-40B4-BE49-F238E27FC236}">
                    <a16:creationId xmlns:a16="http://schemas.microsoft.com/office/drawing/2014/main" id="{11AE2C8E-A19D-4C5C-8942-818B4CFFE489}"/>
                  </a:ext>
                </a:extLst>
              </p:cNvPr>
              <p:cNvSpPr/>
              <p:nvPr/>
            </p:nvSpPr>
            <p:spPr>
              <a:xfrm>
                <a:off x="2870108" y="1289359"/>
                <a:ext cx="317863" cy="3178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a:extLst>
                  <a:ext uri="{FF2B5EF4-FFF2-40B4-BE49-F238E27FC236}">
                    <a16:creationId xmlns:a16="http://schemas.microsoft.com/office/drawing/2014/main" id="{64F9B7DD-BF93-447C-86E6-80AFB834EEB7}"/>
                  </a:ext>
                </a:extLst>
              </p:cNvPr>
              <p:cNvSpPr/>
              <p:nvPr/>
            </p:nvSpPr>
            <p:spPr>
              <a:xfrm>
                <a:off x="3495367" y="2414798"/>
                <a:ext cx="317863" cy="3178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a:extLst>
                  <a:ext uri="{FF2B5EF4-FFF2-40B4-BE49-F238E27FC236}">
                    <a16:creationId xmlns:a16="http://schemas.microsoft.com/office/drawing/2014/main" id="{A93E3A48-A4B7-4BF3-9F33-A7D2EA8CA7CD}"/>
                  </a:ext>
                </a:extLst>
              </p:cNvPr>
              <p:cNvSpPr/>
              <p:nvPr/>
            </p:nvSpPr>
            <p:spPr>
              <a:xfrm>
                <a:off x="2612785" y="2194277"/>
                <a:ext cx="317863" cy="3178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a:extLst>
                  <a:ext uri="{FF2B5EF4-FFF2-40B4-BE49-F238E27FC236}">
                    <a16:creationId xmlns:a16="http://schemas.microsoft.com/office/drawing/2014/main" id="{C032C452-3B1B-445D-8A64-AA5013D8CE74}"/>
                  </a:ext>
                </a:extLst>
              </p:cNvPr>
              <p:cNvSpPr/>
              <p:nvPr/>
            </p:nvSpPr>
            <p:spPr>
              <a:xfrm>
                <a:off x="3177504" y="1876414"/>
                <a:ext cx="317863" cy="3178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a:extLst>
                  <a:ext uri="{FF2B5EF4-FFF2-40B4-BE49-F238E27FC236}">
                    <a16:creationId xmlns:a16="http://schemas.microsoft.com/office/drawing/2014/main" id="{9E614B48-B017-48EC-9317-4F69F9E219DA}"/>
                  </a:ext>
                </a:extLst>
              </p:cNvPr>
              <p:cNvSpPr/>
              <p:nvPr/>
            </p:nvSpPr>
            <p:spPr>
              <a:xfrm>
                <a:off x="3762524" y="1558551"/>
                <a:ext cx="317863" cy="3178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a:extLst>
                  <a:ext uri="{FF2B5EF4-FFF2-40B4-BE49-F238E27FC236}">
                    <a16:creationId xmlns:a16="http://schemas.microsoft.com/office/drawing/2014/main" id="{FA5D995B-FAC6-4D09-9A9F-B3AF7AED2F7A}"/>
                  </a:ext>
                </a:extLst>
              </p:cNvPr>
              <p:cNvSpPr/>
              <p:nvPr/>
            </p:nvSpPr>
            <p:spPr>
              <a:xfrm>
                <a:off x="4065914" y="2112809"/>
                <a:ext cx="317863" cy="3178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a:extLst>
                  <a:ext uri="{FF2B5EF4-FFF2-40B4-BE49-F238E27FC236}">
                    <a16:creationId xmlns:a16="http://schemas.microsoft.com/office/drawing/2014/main" id="{256EEA99-CF6A-4C30-A0B8-E1863258FBDC}"/>
                  </a:ext>
                </a:extLst>
              </p:cNvPr>
              <p:cNvSpPr/>
              <p:nvPr/>
            </p:nvSpPr>
            <p:spPr>
              <a:xfrm>
                <a:off x="3813230" y="2984931"/>
                <a:ext cx="317863" cy="3178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a:extLst>
                  <a:ext uri="{FF2B5EF4-FFF2-40B4-BE49-F238E27FC236}">
                    <a16:creationId xmlns:a16="http://schemas.microsoft.com/office/drawing/2014/main" id="{9DCBFE4C-4A7D-43E8-B568-32BE977C1010}"/>
                  </a:ext>
                </a:extLst>
              </p:cNvPr>
              <p:cNvSpPr/>
              <p:nvPr/>
            </p:nvSpPr>
            <p:spPr>
              <a:xfrm>
                <a:off x="4329564" y="1263651"/>
                <a:ext cx="317863" cy="3178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9" name="图片 58">
                <a:extLst>
                  <a:ext uri="{FF2B5EF4-FFF2-40B4-BE49-F238E27FC236}">
                    <a16:creationId xmlns:a16="http://schemas.microsoft.com/office/drawing/2014/main" id="{74759722-0261-431C-AA97-9EBAE29B99CE}"/>
                  </a:ext>
                </a:extLst>
              </p:cNvPr>
              <p:cNvPicPr>
                <a:picLocks noChangeAspect="1"/>
              </p:cNvPicPr>
              <p:nvPr/>
            </p:nvPicPr>
            <p:blipFill>
              <a:blip r:embed="rId8"/>
              <a:stretch>
                <a:fillRect/>
              </a:stretch>
            </p:blipFill>
            <p:spPr>
              <a:xfrm>
                <a:off x="2408631" y="1020167"/>
                <a:ext cx="2902886" cy="2798448"/>
              </a:xfrm>
              <a:prstGeom prst="rect">
                <a:avLst/>
              </a:prstGeom>
            </p:spPr>
          </p:pic>
        </p:grpSp>
      </p:grpSp>
      <p:grpSp>
        <p:nvGrpSpPr>
          <p:cNvPr id="60" name="组合 59">
            <a:extLst>
              <a:ext uri="{FF2B5EF4-FFF2-40B4-BE49-F238E27FC236}">
                <a16:creationId xmlns:a16="http://schemas.microsoft.com/office/drawing/2014/main" id="{6E0AA3AD-4A56-48AC-B304-59CF01CF7BF9}"/>
              </a:ext>
            </a:extLst>
          </p:cNvPr>
          <p:cNvGrpSpPr/>
          <p:nvPr/>
        </p:nvGrpSpPr>
        <p:grpSpPr>
          <a:xfrm>
            <a:off x="9842" y="3225714"/>
            <a:ext cx="961184" cy="3632286"/>
            <a:chOff x="-19458" y="2302780"/>
            <a:chExt cx="961184" cy="3632286"/>
          </a:xfrm>
        </p:grpSpPr>
        <p:pic>
          <p:nvPicPr>
            <p:cNvPr id="61" name="图片 60">
              <a:extLst>
                <a:ext uri="{FF2B5EF4-FFF2-40B4-BE49-F238E27FC236}">
                  <a16:creationId xmlns:a16="http://schemas.microsoft.com/office/drawing/2014/main" id="{D1EEA26E-C7D9-44D2-9596-87FA3E2B55C4}"/>
                </a:ext>
              </a:extLst>
            </p:cNvPr>
            <p:cNvPicPr>
              <a:picLocks noChangeAspect="1"/>
            </p:cNvPicPr>
            <p:nvPr/>
          </p:nvPicPr>
          <p:blipFill>
            <a:blip r:embed="rId9"/>
            <a:stretch>
              <a:fillRect/>
            </a:stretch>
          </p:blipFill>
          <p:spPr>
            <a:xfrm>
              <a:off x="-19458" y="5201265"/>
              <a:ext cx="961184" cy="733801"/>
            </a:xfrm>
            <a:prstGeom prst="rect">
              <a:avLst/>
            </a:prstGeom>
          </p:spPr>
        </p:pic>
        <p:pic>
          <p:nvPicPr>
            <p:cNvPr id="62" name="图片 61">
              <a:extLst>
                <a:ext uri="{FF2B5EF4-FFF2-40B4-BE49-F238E27FC236}">
                  <a16:creationId xmlns:a16="http://schemas.microsoft.com/office/drawing/2014/main" id="{B9A8A0BE-A6C8-44CE-86E7-6B170F7E3579}"/>
                </a:ext>
              </a:extLst>
            </p:cNvPr>
            <p:cNvPicPr>
              <a:picLocks noChangeAspect="1"/>
            </p:cNvPicPr>
            <p:nvPr/>
          </p:nvPicPr>
          <p:blipFill>
            <a:blip r:embed="rId10"/>
            <a:stretch>
              <a:fillRect/>
            </a:stretch>
          </p:blipFill>
          <p:spPr>
            <a:xfrm>
              <a:off x="-19458" y="2302780"/>
              <a:ext cx="912310" cy="3632286"/>
            </a:xfrm>
            <a:prstGeom prst="rect">
              <a:avLst/>
            </a:prstGeom>
          </p:spPr>
        </p:pic>
      </p:grpSp>
      <p:sp>
        <p:nvSpPr>
          <p:cNvPr id="63" name="矩形 62">
            <a:extLst>
              <a:ext uri="{FF2B5EF4-FFF2-40B4-BE49-F238E27FC236}">
                <a16:creationId xmlns:a16="http://schemas.microsoft.com/office/drawing/2014/main" id="{7C72C357-AE4C-40C5-91FA-06E5357B5723}"/>
              </a:ext>
            </a:extLst>
          </p:cNvPr>
          <p:cNvSpPr/>
          <p:nvPr/>
        </p:nvSpPr>
        <p:spPr>
          <a:xfrm>
            <a:off x="2113122" y="1170041"/>
            <a:ext cx="8475406" cy="4735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文本框 63">
            <a:extLst>
              <a:ext uri="{FF2B5EF4-FFF2-40B4-BE49-F238E27FC236}">
                <a16:creationId xmlns:a16="http://schemas.microsoft.com/office/drawing/2014/main" id="{0466D548-8706-4C55-8CD6-DBFED8E27203}"/>
              </a:ext>
            </a:extLst>
          </p:cNvPr>
          <p:cNvSpPr txBox="1"/>
          <p:nvPr/>
        </p:nvSpPr>
        <p:spPr>
          <a:xfrm>
            <a:off x="2661313" y="2044540"/>
            <a:ext cx="7137779" cy="3046988"/>
          </a:xfrm>
          <a:prstGeom prst="rect">
            <a:avLst/>
          </a:prstGeom>
          <a:noFill/>
        </p:spPr>
        <p:txBody>
          <a:bodyPr wrap="square" rtlCol="0">
            <a:spAutoFit/>
          </a:bodyPr>
          <a:lstStyle/>
          <a:p>
            <a:pPr algn="ctr"/>
            <a:r>
              <a:rPr lang="en-US" altLang="zh-CN" sz="9600" b="1" spc="600" dirty="0" err="1">
                <a:solidFill>
                  <a:srgbClr val="F59FB2"/>
                </a:solidFill>
                <a:latin typeface="#9Slide03 AllRoundGothic" panose="020B0703020202020104" pitchFamily="34" charset="0"/>
                <a:ea typeface="微软雅黑" panose="020B0503020204020204" pitchFamily="34" charset="-122"/>
                <a:cs typeface="Times New Roman" pitchFamily="18" charset="0"/>
              </a:rPr>
              <a:t>Tạm</a:t>
            </a:r>
            <a:r>
              <a:rPr lang="zh-CN" altLang="en-US" sz="9600" b="1" spc="600" dirty="0">
                <a:solidFill>
                  <a:srgbClr val="F59FB2"/>
                </a:solidFill>
                <a:latin typeface="#9Slide03 AllRoundGothic" panose="020B0703020202020104" pitchFamily="34" charset="0"/>
                <a:ea typeface="微软雅黑" panose="020B0503020204020204" pitchFamily="34" charset="-122"/>
                <a:cs typeface="Times New Roman" pitchFamily="18" charset="0"/>
              </a:rPr>
              <a:t> </a:t>
            </a:r>
            <a:r>
              <a:rPr lang="en-US" altLang="zh-CN" sz="9600" b="1" spc="600" dirty="0" err="1">
                <a:solidFill>
                  <a:srgbClr val="71BAB6"/>
                </a:solidFill>
                <a:latin typeface="#9Slide03 AllRoundGothic" panose="020B0703020202020104" pitchFamily="34" charset="0"/>
                <a:ea typeface="微软雅黑" panose="020B0503020204020204" pitchFamily="34" charset="-122"/>
                <a:cs typeface="Times New Roman" pitchFamily="18" charset="0"/>
              </a:rPr>
              <a:t>biệt</a:t>
            </a:r>
            <a:r>
              <a:rPr lang="zh-CN" altLang="en-US" sz="9600" b="1" spc="600" dirty="0">
                <a:solidFill>
                  <a:srgbClr val="F59FB2"/>
                </a:solidFill>
                <a:latin typeface="#9Slide03 AllRoundGothic" panose="020B0703020202020104" pitchFamily="34" charset="0"/>
                <a:ea typeface="微软雅黑" panose="020B0503020204020204" pitchFamily="34" charset="-122"/>
                <a:cs typeface="Times New Roman" pitchFamily="18" charset="0"/>
              </a:rPr>
              <a:t> </a:t>
            </a:r>
            <a:r>
              <a:rPr lang="en-US" altLang="zh-CN" sz="9600" b="1" spc="600" dirty="0" err="1">
                <a:solidFill>
                  <a:srgbClr val="FFE082"/>
                </a:solidFill>
                <a:latin typeface="#9Slide03 AllRoundGothic" panose="020B0703020202020104" pitchFamily="34" charset="0"/>
                <a:ea typeface="微软雅黑" panose="020B0503020204020204" pitchFamily="34" charset="-122"/>
                <a:cs typeface="Times New Roman" pitchFamily="18" charset="0"/>
              </a:rPr>
              <a:t>các</a:t>
            </a:r>
            <a:r>
              <a:rPr lang="en-US" altLang="zh-CN" sz="9600" b="1" spc="600" dirty="0">
                <a:solidFill>
                  <a:srgbClr val="FFE082"/>
                </a:solidFill>
                <a:latin typeface="#9Slide03 AllRoundGothic" panose="020B0703020202020104" pitchFamily="34" charset="0"/>
                <a:ea typeface="微软雅黑" panose="020B0503020204020204" pitchFamily="34" charset="-122"/>
                <a:cs typeface="Times New Roman" pitchFamily="18" charset="0"/>
              </a:rPr>
              <a:t> </a:t>
            </a:r>
            <a:r>
              <a:rPr lang="en-US" altLang="zh-CN" sz="9600" b="1" spc="600" dirty="0" err="1">
                <a:solidFill>
                  <a:srgbClr val="9E84AB"/>
                </a:solidFill>
                <a:latin typeface="#9Slide03 AllRoundGothic" panose="020B0703020202020104" pitchFamily="34" charset="0"/>
                <a:ea typeface="微软雅黑" panose="020B0503020204020204" pitchFamily="34" charset="-122"/>
                <a:cs typeface="Times New Roman" pitchFamily="18" charset="0"/>
              </a:rPr>
              <a:t>em</a:t>
            </a:r>
            <a:endParaRPr lang="zh-CN" altLang="en-US" sz="9600" b="1" spc="600" dirty="0">
              <a:solidFill>
                <a:srgbClr val="9E84AB"/>
              </a:solidFill>
              <a:latin typeface="#9Slide03 AllRoundGothic" panose="020B0703020202020104" pitchFamily="34" charset="0"/>
              <a:ea typeface="微软雅黑" panose="020B0503020204020204" pitchFamily="34" charset="-122"/>
              <a:cs typeface="Times New Roman" pitchFamily="18" charset="0"/>
            </a:endParaRPr>
          </a:p>
        </p:txBody>
      </p:sp>
      <p:pic>
        <p:nvPicPr>
          <p:cNvPr id="65" name="图片 64">
            <a:extLst>
              <a:ext uri="{FF2B5EF4-FFF2-40B4-BE49-F238E27FC236}">
                <a16:creationId xmlns:a16="http://schemas.microsoft.com/office/drawing/2014/main" id="{62EE60BB-5BA1-4D3F-99F2-43B897579A46}"/>
              </a:ext>
            </a:extLst>
          </p:cNvPr>
          <p:cNvPicPr>
            <a:picLocks noChangeAspect="1"/>
          </p:cNvPicPr>
          <p:nvPr/>
        </p:nvPicPr>
        <p:blipFill>
          <a:blip r:embed="rId11"/>
          <a:stretch>
            <a:fillRect/>
          </a:stretch>
        </p:blipFill>
        <p:spPr>
          <a:xfrm>
            <a:off x="8954610" y="4124454"/>
            <a:ext cx="1417689" cy="926969"/>
          </a:xfrm>
          <a:prstGeom prst="rect">
            <a:avLst/>
          </a:prstGeom>
        </p:spPr>
      </p:pic>
      <p:pic>
        <p:nvPicPr>
          <p:cNvPr id="66" name="图片 65">
            <a:extLst>
              <a:ext uri="{FF2B5EF4-FFF2-40B4-BE49-F238E27FC236}">
                <a16:creationId xmlns:a16="http://schemas.microsoft.com/office/drawing/2014/main" id="{8AD97F16-EF75-420D-A902-9B459E86C734}"/>
              </a:ext>
            </a:extLst>
          </p:cNvPr>
          <p:cNvPicPr>
            <a:picLocks noChangeAspect="1"/>
          </p:cNvPicPr>
          <p:nvPr/>
        </p:nvPicPr>
        <p:blipFill>
          <a:blip r:embed="rId12"/>
          <a:stretch>
            <a:fillRect/>
          </a:stretch>
        </p:blipFill>
        <p:spPr>
          <a:xfrm>
            <a:off x="8753210" y="4067035"/>
            <a:ext cx="1502828" cy="982638"/>
          </a:xfrm>
          <a:prstGeom prst="rect">
            <a:avLst/>
          </a:prstGeom>
        </p:spPr>
      </p:pic>
      <p:grpSp>
        <p:nvGrpSpPr>
          <p:cNvPr id="68" name="组合 67">
            <a:extLst>
              <a:ext uri="{FF2B5EF4-FFF2-40B4-BE49-F238E27FC236}">
                <a16:creationId xmlns:a16="http://schemas.microsoft.com/office/drawing/2014/main" id="{B0DA8E27-2050-4E3A-B30C-6A554C98DA65}"/>
              </a:ext>
            </a:extLst>
          </p:cNvPr>
          <p:cNvGrpSpPr/>
          <p:nvPr/>
        </p:nvGrpSpPr>
        <p:grpSpPr>
          <a:xfrm>
            <a:off x="2440949" y="2115573"/>
            <a:ext cx="542290" cy="539944"/>
            <a:chOff x="7902661" y="2245484"/>
            <a:chExt cx="542290" cy="539944"/>
          </a:xfrm>
        </p:grpSpPr>
        <p:sp>
          <p:nvSpPr>
            <p:cNvPr id="69" name="椭圆 68">
              <a:extLst>
                <a:ext uri="{FF2B5EF4-FFF2-40B4-BE49-F238E27FC236}">
                  <a16:creationId xmlns:a16="http://schemas.microsoft.com/office/drawing/2014/main" id="{5DA9CDD2-7C55-4D40-B685-5B2DE52AED0B}"/>
                </a:ext>
              </a:extLst>
            </p:cNvPr>
            <p:cNvSpPr/>
            <p:nvPr/>
          </p:nvSpPr>
          <p:spPr>
            <a:xfrm>
              <a:off x="7980065" y="2320542"/>
              <a:ext cx="464886" cy="464886"/>
            </a:xfrm>
            <a:prstGeom prst="ellipse">
              <a:avLst/>
            </a:prstGeom>
            <a:solidFill>
              <a:srgbClr val="71B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a:extLst>
                <a:ext uri="{FF2B5EF4-FFF2-40B4-BE49-F238E27FC236}">
                  <a16:creationId xmlns:a16="http://schemas.microsoft.com/office/drawing/2014/main" id="{FFD3D898-2279-4593-B1FB-15E04840E5E6}"/>
                </a:ext>
              </a:extLst>
            </p:cNvPr>
            <p:cNvSpPr/>
            <p:nvPr/>
          </p:nvSpPr>
          <p:spPr>
            <a:xfrm>
              <a:off x="7902661" y="2245484"/>
              <a:ext cx="464886" cy="464886"/>
            </a:xfrm>
            <a:prstGeom prst="ellipse">
              <a:avLst/>
            </a:prstGeom>
            <a:solidFill>
              <a:srgbClr val="F59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71" name="组合 70">
            <a:extLst>
              <a:ext uri="{FF2B5EF4-FFF2-40B4-BE49-F238E27FC236}">
                <a16:creationId xmlns:a16="http://schemas.microsoft.com/office/drawing/2014/main" id="{D7ACC99D-064F-45D7-BA4E-F6DA35F60831}"/>
              </a:ext>
            </a:extLst>
          </p:cNvPr>
          <p:cNvGrpSpPr/>
          <p:nvPr/>
        </p:nvGrpSpPr>
        <p:grpSpPr>
          <a:xfrm>
            <a:off x="2977326" y="346775"/>
            <a:ext cx="1924449" cy="782568"/>
            <a:chOff x="2977326" y="346775"/>
            <a:chExt cx="1924449" cy="782568"/>
          </a:xfrm>
        </p:grpSpPr>
        <p:grpSp>
          <p:nvGrpSpPr>
            <p:cNvPr id="72" name="组合 71">
              <a:extLst>
                <a:ext uri="{FF2B5EF4-FFF2-40B4-BE49-F238E27FC236}">
                  <a16:creationId xmlns:a16="http://schemas.microsoft.com/office/drawing/2014/main" id="{7010A2FD-98DB-4EF2-A8FD-B205C7DD46DA}"/>
                </a:ext>
              </a:extLst>
            </p:cNvPr>
            <p:cNvGrpSpPr/>
            <p:nvPr/>
          </p:nvGrpSpPr>
          <p:grpSpPr>
            <a:xfrm>
              <a:off x="3025084" y="371288"/>
              <a:ext cx="1876691" cy="758055"/>
              <a:chOff x="2977326" y="346775"/>
              <a:chExt cx="1876691" cy="758055"/>
            </a:xfrm>
            <a:solidFill>
              <a:srgbClr val="71BAB6"/>
            </a:solidFill>
          </p:grpSpPr>
          <p:grpSp>
            <p:nvGrpSpPr>
              <p:cNvPr id="112" name="组合 111">
                <a:extLst>
                  <a:ext uri="{FF2B5EF4-FFF2-40B4-BE49-F238E27FC236}">
                    <a16:creationId xmlns:a16="http://schemas.microsoft.com/office/drawing/2014/main" id="{A115664F-A6C5-4CB6-A8F6-EF1448FD2AE2}"/>
                  </a:ext>
                </a:extLst>
              </p:cNvPr>
              <p:cNvGrpSpPr/>
              <p:nvPr/>
            </p:nvGrpSpPr>
            <p:grpSpPr>
              <a:xfrm>
                <a:off x="2978536" y="346775"/>
                <a:ext cx="1875481" cy="317455"/>
                <a:chOff x="2978536" y="346775"/>
                <a:chExt cx="1875481" cy="317455"/>
              </a:xfrm>
              <a:grpFill/>
            </p:grpSpPr>
            <p:grpSp>
              <p:nvGrpSpPr>
                <p:cNvPr id="132" name="组合 131">
                  <a:extLst>
                    <a:ext uri="{FF2B5EF4-FFF2-40B4-BE49-F238E27FC236}">
                      <a16:creationId xmlns:a16="http://schemas.microsoft.com/office/drawing/2014/main" id="{860C8A03-BA57-42CD-AC19-9FBDB34E7FB1}"/>
                    </a:ext>
                  </a:extLst>
                </p:cNvPr>
                <p:cNvGrpSpPr/>
                <p:nvPr/>
              </p:nvGrpSpPr>
              <p:grpSpPr>
                <a:xfrm>
                  <a:off x="2978536" y="346775"/>
                  <a:ext cx="1874271" cy="102580"/>
                  <a:chOff x="2978536" y="346775"/>
                  <a:chExt cx="1874271" cy="102580"/>
                </a:xfrm>
                <a:grpFill/>
              </p:grpSpPr>
              <p:sp>
                <p:nvSpPr>
                  <p:cNvPr id="142" name="椭圆 141">
                    <a:extLst>
                      <a:ext uri="{FF2B5EF4-FFF2-40B4-BE49-F238E27FC236}">
                        <a16:creationId xmlns:a16="http://schemas.microsoft.com/office/drawing/2014/main" id="{BFE2DE83-506F-49E6-A289-C2BE6C575DDC}"/>
                      </a:ext>
                    </a:extLst>
                  </p:cNvPr>
                  <p:cNvSpPr/>
                  <p:nvPr/>
                </p:nvSpPr>
                <p:spPr>
                  <a:xfrm>
                    <a:off x="3231635"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椭圆 142">
                    <a:extLst>
                      <a:ext uri="{FF2B5EF4-FFF2-40B4-BE49-F238E27FC236}">
                        <a16:creationId xmlns:a16="http://schemas.microsoft.com/office/drawing/2014/main" id="{76C0D1BC-BA2F-4B20-9334-5B2D2F1D10C0}"/>
                      </a:ext>
                    </a:extLst>
                  </p:cNvPr>
                  <p:cNvSpPr/>
                  <p:nvPr/>
                </p:nvSpPr>
                <p:spPr>
                  <a:xfrm>
                    <a:off x="3990932"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椭圆 143">
                    <a:extLst>
                      <a:ext uri="{FF2B5EF4-FFF2-40B4-BE49-F238E27FC236}">
                        <a16:creationId xmlns:a16="http://schemas.microsoft.com/office/drawing/2014/main" id="{1A66ECD1-8D78-4286-95C6-41858A214763}"/>
                      </a:ext>
                    </a:extLst>
                  </p:cNvPr>
                  <p:cNvSpPr/>
                  <p:nvPr/>
                </p:nvSpPr>
                <p:spPr>
                  <a:xfrm>
                    <a:off x="3484734"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椭圆 144">
                    <a:extLst>
                      <a:ext uri="{FF2B5EF4-FFF2-40B4-BE49-F238E27FC236}">
                        <a16:creationId xmlns:a16="http://schemas.microsoft.com/office/drawing/2014/main" id="{B7938031-935A-4262-89B9-134F95787589}"/>
                      </a:ext>
                    </a:extLst>
                  </p:cNvPr>
                  <p:cNvSpPr/>
                  <p:nvPr/>
                </p:nvSpPr>
                <p:spPr>
                  <a:xfrm>
                    <a:off x="3737833"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椭圆 145">
                    <a:extLst>
                      <a:ext uri="{FF2B5EF4-FFF2-40B4-BE49-F238E27FC236}">
                        <a16:creationId xmlns:a16="http://schemas.microsoft.com/office/drawing/2014/main" id="{E825596E-8FE0-44EC-B85B-21477A21D42D}"/>
                      </a:ext>
                    </a:extLst>
                  </p:cNvPr>
                  <p:cNvSpPr/>
                  <p:nvPr/>
                </p:nvSpPr>
                <p:spPr>
                  <a:xfrm>
                    <a:off x="2978536"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椭圆 146">
                    <a:extLst>
                      <a:ext uri="{FF2B5EF4-FFF2-40B4-BE49-F238E27FC236}">
                        <a16:creationId xmlns:a16="http://schemas.microsoft.com/office/drawing/2014/main" id="{A92312B3-7833-41AB-B3AB-EA14DA9C7C0F}"/>
                      </a:ext>
                    </a:extLst>
                  </p:cNvPr>
                  <p:cNvSpPr/>
                  <p:nvPr/>
                </p:nvSpPr>
                <p:spPr>
                  <a:xfrm>
                    <a:off x="4244031"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椭圆 147">
                    <a:extLst>
                      <a:ext uri="{FF2B5EF4-FFF2-40B4-BE49-F238E27FC236}">
                        <a16:creationId xmlns:a16="http://schemas.microsoft.com/office/drawing/2014/main" id="{DB90D8F8-E219-4387-97AB-7786F838C45B}"/>
                      </a:ext>
                    </a:extLst>
                  </p:cNvPr>
                  <p:cNvSpPr/>
                  <p:nvPr/>
                </p:nvSpPr>
                <p:spPr>
                  <a:xfrm>
                    <a:off x="4497130"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椭圆 148">
                    <a:extLst>
                      <a:ext uri="{FF2B5EF4-FFF2-40B4-BE49-F238E27FC236}">
                        <a16:creationId xmlns:a16="http://schemas.microsoft.com/office/drawing/2014/main" id="{E6CEC083-C5E9-42DD-BB41-5C23EBA03A3B}"/>
                      </a:ext>
                    </a:extLst>
                  </p:cNvPr>
                  <p:cNvSpPr/>
                  <p:nvPr/>
                </p:nvSpPr>
                <p:spPr>
                  <a:xfrm>
                    <a:off x="4750227"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3" name="组合 132">
                  <a:extLst>
                    <a:ext uri="{FF2B5EF4-FFF2-40B4-BE49-F238E27FC236}">
                      <a16:creationId xmlns:a16="http://schemas.microsoft.com/office/drawing/2014/main" id="{9CF74A45-67BC-4EE8-B98F-048670EDC26B}"/>
                    </a:ext>
                  </a:extLst>
                </p:cNvPr>
                <p:cNvGrpSpPr/>
                <p:nvPr/>
              </p:nvGrpSpPr>
              <p:grpSpPr>
                <a:xfrm>
                  <a:off x="2979746" y="561650"/>
                  <a:ext cx="1874271" cy="102580"/>
                  <a:chOff x="2978536" y="346775"/>
                  <a:chExt cx="1874271" cy="102580"/>
                </a:xfrm>
                <a:grpFill/>
              </p:grpSpPr>
              <p:sp>
                <p:nvSpPr>
                  <p:cNvPr id="134" name="椭圆 133">
                    <a:extLst>
                      <a:ext uri="{FF2B5EF4-FFF2-40B4-BE49-F238E27FC236}">
                        <a16:creationId xmlns:a16="http://schemas.microsoft.com/office/drawing/2014/main" id="{8DDD0C53-6F3C-4753-9ECC-5332D25FB649}"/>
                      </a:ext>
                    </a:extLst>
                  </p:cNvPr>
                  <p:cNvSpPr/>
                  <p:nvPr/>
                </p:nvSpPr>
                <p:spPr>
                  <a:xfrm>
                    <a:off x="3231635"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椭圆 134">
                    <a:extLst>
                      <a:ext uri="{FF2B5EF4-FFF2-40B4-BE49-F238E27FC236}">
                        <a16:creationId xmlns:a16="http://schemas.microsoft.com/office/drawing/2014/main" id="{3AD95628-1D3D-4C01-9902-A9F37C43D5F8}"/>
                      </a:ext>
                    </a:extLst>
                  </p:cNvPr>
                  <p:cNvSpPr/>
                  <p:nvPr/>
                </p:nvSpPr>
                <p:spPr>
                  <a:xfrm>
                    <a:off x="3990932"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椭圆 135">
                    <a:extLst>
                      <a:ext uri="{FF2B5EF4-FFF2-40B4-BE49-F238E27FC236}">
                        <a16:creationId xmlns:a16="http://schemas.microsoft.com/office/drawing/2014/main" id="{1E7AA69E-A7A9-40EA-9FA4-771021917A36}"/>
                      </a:ext>
                    </a:extLst>
                  </p:cNvPr>
                  <p:cNvSpPr/>
                  <p:nvPr/>
                </p:nvSpPr>
                <p:spPr>
                  <a:xfrm>
                    <a:off x="3484734"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椭圆 136">
                    <a:extLst>
                      <a:ext uri="{FF2B5EF4-FFF2-40B4-BE49-F238E27FC236}">
                        <a16:creationId xmlns:a16="http://schemas.microsoft.com/office/drawing/2014/main" id="{4BA73723-BBCF-462B-88D8-E35453D195C0}"/>
                      </a:ext>
                    </a:extLst>
                  </p:cNvPr>
                  <p:cNvSpPr/>
                  <p:nvPr/>
                </p:nvSpPr>
                <p:spPr>
                  <a:xfrm>
                    <a:off x="3737833"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椭圆 137">
                    <a:extLst>
                      <a:ext uri="{FF2B5EF4-FFF2-40B4-BE49-F238E27FC236}">
                        <a16:creationId xmlns:a16="http://schemas.microsoft.com/office/drawing/2014/main" id="{71CA264C-2B8A-4DE2-8793-E3868C714BF4}"/>
                      </a:ext>
                    </a:extLst>
                  </p:cNvPr>
                  <p:cNvSpPr/>
                  <p:nvPr/>
                </p:nvSpPr>
                <p:spPr>
                  <a:xfrm>
                    <a:off x="2978536"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椭圆 138">
                    <a:extLst>
                      <a:ext uri="{FF2B5EF4-FFF2-40B4-BE49-F238E27FC236}">
                        <a16:creationId xmlns:a16="http://schemas.microsoft.com/office/drawing/2014/main" id="{48D20C92-CCD9-4508-BC02-6C4C5FF84ACC}"/>
                      </a:ext>
                    </a:extLst>
                  </p:cNvPr>
                  <p:cNvSpPr/>
                  <p:nvPr/>
                </p:nvSpPr>
                <p:spPr>
                  <a:xfrm>
                    <a:off x="4244031"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椭圆 139">
                    <a:extLst>
                      <a:ext uri="{FF2B5EF4-FFF2-40B4-BE49-F238E27FC236}">
                        <a16:creationId xmlns:a16="http://schemas.microsoft.com/office/drawing/2014/main" id="{5D8495BB-95FE-45AA-A474-33190A7762E8}"/>
                      </a:ext>
                    </a:extLst>
                  </p:cNvPr>
                  <p:cNvSpPr/>
                  <p:nvPr/>
                </p:nvSpPr>
                <p:spPr>
                  <a:xfrm>
                    <a:off x="4497130"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椭圆 140">
                    <a:extLst>
                      <a:ext uri="{FF2B5EF4-FFF2-40B4-BE49-F238E27FC236}">
                        <a16:creationId xmlns:a16="http://schemas.microsoft.com/office/drawing/2014/main" id="{57115B88-2844-4A8E-9632-13656EBA9C29}"/>
                      </a:ext>
                    </a:extLst>
                  </p:cNvPr>
                  <p:cNvSpPr/>
                  <p:nvPr/>
                </p:nvSpPr>
                <p:spPr>
                  <a:xfrm>
                    <a:off x="4750227"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13" name="组合 112">
                <a:extLst>
                  <a:ext uri="{FF2B5EF4-FFF2-40B4-BE49-F238E27FC236}">
                    <a16:creationId xmlns:a16="http://schemas.microsoft.com/office/drawing/2014/main" id="{CD31B232-381F-4720-AE61-52DCB4C27793}"/>
                  </a:ext>
                </a:extLst>
              </p:cNvPr>
              <p:cNvGrpSpPr/>
              <p:nvPr/>
            </p:nvGrpSpPr>
            <p:grpSpPr>
              <a:xfrm>
                <a:off x="2977326" y="787375"/>
                <a:ext cx="1875481" cy="317455"/>
                <a:chOff x="2978536" y="346775"/>
                <a:chExt cx="1875481" cy="317455"/>
              </a:xfrm>
              <a:grpFill/>
            </p:grpSpPr>
            <p:grpSp>
              <p:nvGrpSpPr>
                <p:cNvPr id="114" name="组合 113">
                  <a:extLst>
                    <a:ext uri="{FF2B5EF4-FFF2-40B4-BE49-F238E27FC236}">
                      <a16:creationId xmlns:a16="http://schemas.microsoft.com/office/drawing/2014/main" id="{3121E9E0-BC8E-4070-B940-3B65A8A4DD1A}"/>
                    </a:ext>
                  </a:extLst>
                </p:cNvPr>
                <p:cNvGrpSpPr/>
                <p:nvPr/>
              </p:nvGrpSpPr>
              <p:grpSpPr>
                <a:xfrm>
                  <a:off x="2978536" y="346775"/>
                  <a:ext cx="1874271" cy="102580"/>
                  <a:chOff x="2978536" y="346775"/>
                  <a:chExt cx="1874271" cy="102580"/>
                </a:xfrm>
                <a:grpFill/>
              </p:grpSpPr>
              <p:sp>
                <p:nvSpPr>
                  <p:cNvPr id="124" name="椭圆 123">
                    <a:extLst>
                      <a:ext uri="{FF2B5EF4-FFF2-40B4-BE49-F238E27FC236}">
                        <a16:creationId xmlns:a16="http://schemas.microsoft.com/office/drawing/2014/main" id="{460209E9-CEC4-46F9-8821-59424C9569F1}"/>
                      </a:ext>
                    </a:extLst>
                  </p:cNvPr>
                  <p:cNvSpPr/>
                  <p:nvPr/>
                </p:nvSpPr>
                <p:spPr>
                  <a:xfrm>
                    <a:off x="3231635"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椭圆 124">
                    <a:extLst>
                      <a:ext uri="{FF2B5EF4-FFF2-40B4-BE49-F238E27FC236}">
                        <a16:creationId xmlns:a16="http://schemas.microsoft.com/office/drawing/2014/main" id="{E422C589-26DB-440C-B217-F438F2A1BEC0}"/>
                      </a:ext>
                    </a:extLst>
                  </p:cNvPr>
                  <p:cNvSpPr/>
                  <p:nvPr/>
                </p:nvSpPr>
                <p:spPr>
                  <a:xfrm>
                    <a:off x="3990932"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椭圆 125">
                    <a:extLst>
                      <a:ext uri="{FF2B5EF4-FFF2-40B4-BE49-F238E27FC236}">
                        <a16:creationId xmlns:a16="http://schemas.microsoft.com/office/drawing/2014/main" id="{2191673F-F041-4B04-80EA-3E2382C9E22F}"/>
                      </a:ext>
                    </a:extLst>
                  </p:cNvPr>
                  <p:cNvSpPr/>
                  <p:nvPr/>
                </p:nvSpPr>
                <p:spPr>
                  <a:xfrm>
                    <a:off x="3484734"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椭圆 126">
                    <a:extLst>
                      <a:ext uri="{FF2B5EF4-FFF2-40B4-BE49-F238E27FC236}">
                        <a16:creationId xmlns:a16="http://schemas.microsoft.com/office/drawing/2014/main" id="{BF5CB0EB-A51F-4B40-AB53-E718E6A5157E}"/>
                      </a:ext>
                    </a:extLst>
                  </p:cNvPr>
                  <p:cNvSpPr/>
                  <p:nvPr/>
                </p:nvSpPr>
                <p:spPr>
                  <a:xfrm>
                    <a:off x="3737833"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椭圆 127">
                    <a:extLst>
                      <a:ext uri="{FF2B5EF4-FFF2-40B4-BE49-F238E27FC236}">
                        <a16:creationId xmlns:a16="http://schemas.microsoft.com/office/drawing/2014/main" id="{349D4FB2-4B78-405E-BEF7-7768D86D5A2E}"/>
                      </a:ext>
                    </a:extLst>
                  </p:cNvPr>
                  <p:cNvSpPr/>
                  <p:nvPr/>
                </p:nvSpPr>
                <p:spPr>
                  <a:xfrm>
                    <a:off x="2978536"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椭圆 128">
                    <a:extLst>
                      <a:ext uri="{FF2B5EF4-FFF2-40B4-BE49-F238E27FC236}">
                        <a16:creationId xmlns:a16="http://schemas.microsoft.com/office/drawing/2014/main" id="{36095F54-E729-469B-8123-6BF5A623FD27}"/>
                      </a:ext>
                    </a:extLst>
                  </p:cNvPr>
                  <p:cNvSpPr/>
                  <p:nvPr/>
                </p:nvSpPr>
                <p:spPr>
                  <a:xfrm>
                    <a:off x="4244031"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椭圆 129">
                    <a:extLst>
                      <a:ext uri="{FF2B5EF4-FFF2-40B4-BE49-F238E27FC236}">
                        <a16:creationId xmlns:a16="http://schemas.microsoft.com/office/drawing/2014/main" id="{29248AE5-22AE-4ED2-A29F-3343E3999A10}"/>
                      </a:ext>
                    </a:extLst>
                  </p:cNvPr>
                  <p:cNvSpPr/>
                  <p:nvPr/>
                </p:nvSpPr>
                <p:spPr>
                  <a:xfrm>
                    <a:off x="4497130"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椭圆 130">
                    <a:extLst>
                      <a:ext uri="{FF2B5EF4-FFF2-40B4-BE49-F238E27FC236}">
                        <a16:creationId xmlns:a16="http://schemas.microsoft.com/office/drawing/2014/main" id="{564B029A-2D18-4680-884B-115EBD25AC1A}"/>
                      </a:ext>
                    </a:extLst>
                  </p:cNvPr>
                  <p:cNvSpPr/>
                  <p:nvPr/>
                </p:nvSpPr>
                <p:spPr>
                  <a:xfrm>
                    <a:off x="4750227"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5" name="组合 114">
                  <a:extLst>
                    <a:ext uri="{FF2B5EF4-FFF2-40B4-BE49-F238E27FC236}">
                      <a16:creationId xmlns:a16="http://schemas.microsoft.com/office/drawing/2014/main" id="{5367D218-8B75-4103-945E-EACF991F3000}"/>
                    </a:ext>
                  </a:extLst>
                </p:cNvPr>
                <p:cNvGrpSpPr/>
                <p:nvPr/>
              </p:nvGrpSpPr>
              <p:grpSpPr>
                <a:xfrm>
                  <a:off x="2979746" y="561650"/>
                  <a:ext cx="1874271" cy="102580"/>
                  <a:chOff x="2978536" y="346775"/>
                  <a:chExt cx="1874271" cy="102580"/>
                </a:xfrm>
                <a:grpFill/>
              </p:grpSpPr>
              <p:sp>
                <p:nvSpPr>
                  <p:cNvPr id="116" name="椭圆 115">
                    <a:extLst>
                      <a:ext uri="{FF2B5EF4-FFF2-40B4-BE49-F238E27FC236}">
                        <a16:creationId xmlns:a16="http://schemas.microsoft.com/office/drawing/2014/main" id="{E57C83F7-34AA-4013-B17D-C49D1A15818C}"/>
                      </a:ext>
                    </a:extLst>
                  </p:cNvPr>
                  <p:cNvSpPr/>
                  <p:nvPr/>
                </p:nvSpPr>
                <p:spPr>
                  <a:xfrm>
                    <a:off x="3231635"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椭圆 116">
                    <a:extLst>
                      <a:ext uri="{FF2B5EF4-FFF2-40B4-BE49-F238E27FC236}">
                        <a16:creationId xmlns:a16="http://schemas.microsoft.com/office/drawing/2014/main" id="{D56411A9-C197-40AE-AFA2-B0DA59C45E93}"/>
                      </a:ext>
                    </a:extLst>
                  </p:cNvPr>
                  <p:cNvSpPr/>
                  <p:nvPr/>
                </p:nvSpPr>
                <p:spPr>
                  <a:xfrm>
                    <a:off x="3990932"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椭圆 117">
                    <a:extLst>
                      <a:ext uri="{FF2B5EF4-FFF2-40B4-BE49-F238E27FC236}">
                        <a16:creationId xmlns:a16="http://schemas.microsoft.com/office/drawing/2014/main" id="{6B3683AE-4D24-4FFA-98E9-36EF5208A4CE}"/>
                      </a:ext>
                    </a:extLst>
                  </p:cNvPr>
                  <p:cNvSpPr/>
                  <p:nvPr/>
                </p:nvSpPr>
                <p:spPr>
                  <a:xfrm>
                    <a:off x="3484734"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椭圆 118">
                    <a:extLst>
                      <a:ext uri="{FF2B5EF4-FFF2-40B4-BE49-F238E27FC236}">
                        <a16:creationId xmlns:a16="http://schemas.microsoft.com/office/drawing/2014/main" id="{4CC9DBFE-A87C-41E1-8233-6B7E06164790}"/>
                      </a:ext>
                    </a:extLst>
                  </p:cNvPr>
                  <p:cNvSpPr/>
                  <p:nvPr/>
                </p:nvSpPr>
                <p:spPr>
                  <a:xfrm>
                    <a:off x="3737833"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椭圆 119">
                    <a:extLst>
                      <a:ext uri="{FF2B5EF4-FFF2-40B4-BE49-F238E27FC236}">
                        <a16:creationId xmlns:a16="http://schemas.microsoft.com/office/drawing/2014/main" id="{D138CEAA-67B7-4B1B-AFF6-89869FC4B862}"/>
                      </a:ext>
                    </a:extLst>
                  </p:cNvPr>
                  <p:cNvSpPr/>
                  <p:nvPr/>
                </p:nvSpPr>
                <p:spPr>
                  <a:xfrm>
                    <a:off x="2978536"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椭圆 120">
                    <a:extLst>
                      <a:ext uri="{FF2B5EF4-FFF2-40B4-BE49-F238E27FC236}">
                        <a16:creationId xmlns:a16="http://schemas.microsoft.com/office/drawing/2014/main" id="{16911BC7-8D5C-4500-8FC4-625456C11E2F}"/>
                      </a:ext>
                    </a:extLst>
                  </p:cNvPr>
                  <p:cNvSpPr/>
                  <p:nvPr/>
                </p:nvSpPr>
                <p:spPr>
                  <a:xfrm>
                    <a:off x="4244031"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椭圆 121">
                    <a:extLst>
                      <a:ext uri="{FF2B5EF4-FFF2-40B4-BE49-F238E27FC236}">
                        <a16:creationId xmlns:a16="http://schemas.microsoft.com/office/drawing/2014/main" id="{5412D63F-CBCE-461B-825F-1CA0C27D9D6F}"/>
                      </a:ext>
                    </a:extLst>
                  </p:cNvPr>
                  <p:cNvSpPr/>
                  <p:nvPr/>
                </p:nvSpPr>
                <p:spPr>
                  <a:xfrm>
                    <a:off x="4497130"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椭圆 122">
                    <a:extLst>
                      <a:ext uri="{FF2B5EF4-FFF2-40B4-BE49-F238E27FC236}">
                        <a16:creationId xmlns:a16="http://schemas.microsoft.com/office/drawing/2014/main" id="{396027A1-C935-4F18-8E54-3FFB9BE5D008}"/>
                      </a:ext>
                    </a:extLst>
                  </p:cNvPr>
                  <p:cNvSpPr/>
                  <p:nvPr/>
                </p:nvSpPr>
                <p:spPr>
                  <a:xfrm>
                    <a:off x="4750227"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nvGrpSpPr>
            <p:cNvPr id="73" name="组合 72">
              <a:extLst>
                <a:ext uri="{FF2B5EF4-FFF2-40B4-BE49-F238E27FC236}">
                  <a16:creationId xmlns:a16="http://schemas.microsoft.com/office/drawing/2014/main" id="{B674D27C-C01A-4D0A-8B09-EEEE7871814B}"/>
                </a:ext>
              </a:extLst>
            </p:cNvPr>
            <p:cNvGrpSpPr/>
            <p:nvPr/>
          </p:nvGrpSpPr>
          <p:grpSpPr>
            <a:xfrm>
              <a:off x="2977326" y="346775"/>
              <a:ext cx="1876691" cy="758055"/>
              <a:chOff x="2977326" y="346775"/>
              <a:chExt cx="1876691" cy="758055"/>
            </a:xfrm>
          </p:grpSpPr>
          <p:grpSp>
            <p:nvGrpSpPr>
              <p:cNvPr id="74" name="组合 73">
                <a:extLst>
                  <a:ext uri="{FF2B5EF4-FFF2-40B4-BE49-F238E27FC236}">
                    <a16:creationId xmlns:a16="http://schemas.microsoft.com/office/drawing/2014/main" id="{CCF99BA1-F2DD-468B-874C-C530800639C1}"/>
                  </a:ext>
                </a:extLst>
              </p:cNvPr>
              <p:cNvGrpSpPr/>
              <p:nvPr/>
            </p:nvGrpSpPr>
            <p:grpSpPr>
              <a:xfrm>
                <a:off x="2978536" y="346775"/>
                <a:ext cx="1875481" cy="317455"/>
                <a:chOff x="2978536" y="346775"/>
                <a:chExt cx="1875481" cy="317455"/>
              </a:xfrm>
            </p:grpSpPr>
            <p:grpSp>
              <p:nvGrpSpPr>
                <p:cNvPr id="94" name="组合 93">
                  <a:extLst>
                    <a:ext uri="{FF2B5EF4-FFF2-40B4-BE49-F238E27FC236}">
                      <a16:creationId xmlns:a16="http://schemas.microsoft.com/office/drawing/2014/main" id="{EA6CF27A-92D5-4089-9DD0-53A2800738D9}"/>
                    </a:ext>
                  </a:extLst>
                </p:cNvPr>
                <p:cNvGrpSpPr/>
                <p:nvPr/>
              </p:nvGrpSpPr>
              <p:grpSpPr>
                <a:xfrm>
                  <a:off x="2978536" y="346775"/>
                  <a:ext cx="1874271" cy="102580"/>
                  <a:chOff x="2978536" y="346775"/>
                  <a:chExt cx="1874271" cy="102580"/>
                </a:xfrm>
              </p:grpSpPr>
              <p:sp>
                <p:nvSpPr>
                  <p:cNvPr id="104" name="椭圆 103">
                    <a:extLst>
                      <a:ext uri="{FF2B5EF4-FFF2-40B4-BE49-F238E27FC236}">
                        <a16:creationId xmlns:a16="http://schemas.microsoft.com/office/drawing/2014/main" id="{24B08046-8F20-4F74-85F6-3CA9A53D6D5C}"/>
                      </a:ext>
                    </a:extLst>
                  </p:cNvPr>
                  <p:cNvSpPr/>
                  <p:nvPr/>
                </p:nvSpPr>
                <p:spPr>
                  <a:xfrm>
                    <a:off x="3231635"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椭圆 104">
                    <a:extLst>
                      <a:ext uri="{FF2B5EF4-FFF2-40B4-BE49-F238E27FC236}">
                        <a16:creationId xmlns:a16="http://schemas.microsoft.com/office/drawing/2014/main" id="{45761D86-F56E-4177-89B8-E7B5DA0FDA9B}"/>
                      </a:ext>
                    </a:extLst>
                  </p:cNvPr>
                  <p:cNvSpPr/>
                  <p:nvPr/>
                </p:nvSpPr>
                <p:spPr>
                  <a:xfrm>
                    <a:off x="3990932"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椭圆 105">
                    <a:extLst>
                      <a:ext uri="{FF2B5EF4-FFF2-40B4-BE49-F238E27FC236}">
                        <a16:creationId xmlns:a16="http://schemas.microsoft.com/office/drawing/2014/main" id="{B1EF20AD-FB49-4B86-A4C8-5AA1F2742833}"/>
                      </a:ext>
                    </a:extLst>
                  </p:cNvPr>
                  <p:cNvSpPr/>
                  <p:nvPr/>
                </p:nvSpPr>
                <p:spPr>
                  <a:xfrm>
                    <a:off x="3484734"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椭圆 106">
                    <a:extLst>
                      <a:ext uri="{FF2B5EF4-FFF2-40B4-BE49-F238E27FC236}">
                        <a16:creationId xmlns:a16="http://schemas.microsoft.com/office/drawing/2014/main" id="{65DD6DA5-09CC-43CD-A7E8-E80AA9EB3055}"/>
                      </a:ext>
                    </a:extLst>
                  </p:cNvPr>
                  <p:cNvSpPr/>
                  <p:nvPr/>
                </p:nvSpPr>
                <p:spPr>
                  <a:xfrm>
                    <a:off x="3737833"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椭圆 107">
                    <a:extLst>
                      <a:ext uri="{FF2B5EF4-FFF2-40B4-BE49-F238E27FC236}">
                        <a16:creationId xmlns:a16="http://schemas.microsoft.com/office/drawing/2014/main" id="{DF49AF39-5BF9-4E81-8ADA-5DF0F3801BD0}"/>
                      </a:ext>
                    </a:extLst>
                  </p:cNvPr>
                  <p:cNvSpPr/>
                  <p:nvPr/>
                </p:nvSpPr>
                <p:spPr>
                  <a:xfrm>
                    <a:off x="2978536"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椭圆 108">
                    <a:extLst>
                      <a:ext uri="{FF2B5EF4-FFF2-40B4-BE49-F238E27FC236}">
                        <a16:creationId xmlns:a16="http://schemas.microsoft.com/office/drawing/2014/main" id="{7E5C1897-36A3-4BE5-B41B-FC4CB9464440}"/>
                      </a:ext>
                    </a:extLst>
                  </p:cNvPr>
                  <p:cNvSpPr/>
                  <p:nvPr/>
                </p:nvSpPr>
                <p:spPr>
                  <a:xfrm>
                    <a:off x="4244031"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椭圆 109">
                    <a:extLst>
                      <a:ext uri="{FF2B5EF4-FFF2-40B4-BE49-F238E27FC236}">
                        <a16:creationId xmlns:a16="http://schemas.microsoft.com/office/drawing/2014/main" id="{B56645B4-87BB-477A-B4A9-0874A64D905F}"/>
                      </a:ext>
                    </a:extLst>
                  </p:cNvPr>
                  <p:cNvSpPr/>
                  <p:nvPr/>
                </p:nvSpPr>
                <p:spPr>
                  <a:xfrm>
                    <a:off x="4497130"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椭圆 110">
                    <a:extLst>
                      <a:ext uri="{FF2B5EF4-FFF2-40B4-BE49-F238E27FC236}">
                        <a16:creationId xmlns:a16="http://schemas.microsoft.com/office/drawing/2014/main" id="{BD5051CD-D6BF-4A85-92B9-5DB6AA6A0DF5}"/>
                      </a:ext>
                    </a:extLst>
                  </p:cNvPr>
                  <p:cNvSpPr/>
                  <p:nvPr/>
                </p:nvSpPr>
                <p:spPr>
                  <a:xfrm>
                    <a:off x="4750227"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5" name="组合 94">
                  <a:extLst>
                    <a:ext uri="{FF2B5EF4-FFF2-40B4-BE49-F238E27FC236}">
                      <a16:creationId xmlns:a16="http://schemas.microsoft.com/office/drawing/2014/main" id="{53AD1AF6-CF4B-44EE-94EA-CB66436D6F17}"/>
                    </a:ext>
                  </a:extLst>
                </p:cNvPr>
                <p:cNvGrpSpPr/>
                <p:nvPr/>
              </p:nvGrpSpPr>
              <p:grpSpPr>
                <a:xfrm>
                  <a:off x="2979746" y="561650"/>
                  <a:ext cx="1874271" cy="102580"/>
                  <a:chOff x="2978536" y="346775"/>
                  <a:chExt cx="1874271" cy="102580"/>
                </a:xfrm>
              </p:grpSpPr>
              <p:sp>
                <p:nvSpPr>
                  <p:cNvPr id="96" name="椭圆 95">
                    <a:extLst>
                      <a:ext uri="{FF2B5EF4-FFF2-40B4-BE49-F238E27FC236}">
                        <a16:creationId xmlns:a16="http://schemas.microsoft.com/office/drawing/2014/main" id="{2C79FFA3-F16B-4637-9A37-DBB26432E650}"/>
                      </a:ext>
                    </a:extLst>
                  </p:cNvPr>
                  <p:cNvSpPr/>
                  <p:nvPr/>
                </p:nvSpPr>
                <p:spPr>
                  <a:xfrm>
                    <a:off x="3231635"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椭圆 96">
                    <a:extLst>
                      <a:ext uri="{FF2B5EF4-FFF2-40B4-BE49-F238E27FC236}">
                        <a16:creationId xmlns:a16="http://schemas.microsoft.com/office/drawing/2014/main" id="{4B42500A-5989-48C6-B835-4C0A18BA9594}"/>
                      </a:ext>
                    </a:extLst>
                  </p:cNvPr>
                  <p:cNvSpPr/>
                  <p:nvPr/>
                </p:nvSpPr>
                <p:spPr>
                  <a:xfrm>
                    <a:off x="3990932"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椭圆 97">
                    <a:extLst>
                      <a:ext uri="{FF2B5EF4-FFF2-40B4-BE49-F238E27FC236}">
                        <a16:creationId xmlns:a16="http://schemas.microsoft.com/office/drawing/2014/main" id="{F03DF70F-F4E0-433A-BF0C-F5B930030AC1}"/>
                      </a:ext>
                    </a:extLst>
                  </p:cNvPr>
                  <p:cNvSpPr/>
                  <p:nvPr/>
                </p:nvSpPr>
                <p:spPr>
                  <a:xfrm>
                    <a:off x="3484734"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98">
                    <a:extLst>
                      <a:ext uri="{FF2B5EF4-FFF2-40B4-BE49-F238E27FC236}">
                        <a16:creationId xmlns:a16="http://schemas.microsoft.com/office/drawing/2014/main" id="{8827BD4D-264E-4876-ACF6-366177D5FD1D}"/>
                      </a:ext>
                    </a:extLst>
                  </p:cNvPr>
                  <p:cNvSpPr/>
                  <p:nvPr/>
                </p:nvSpPr>
                <p:spPr>
                  <a:xfrm>
                    <a:off x="3737833"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椭圆 99">
                    <a:extLst>
                      <a:ext uri="{FF2B5EF4-FFF2-40B4-BE49-F238E27FC236}">
                        <a16:creationId xmlns:a16="http://schemas.microsoft.com/office/drawing/2014/main" id="{69C7965A-21A6-4D1A-85C7-9E9DC20B164B}"/>
                      </a:ext>
                    </a:extLst>
                  </p:cNvPr>
                  <p:cNvSpPr/>
                  <p:nvPr/>
                </p:nvSpPr>
                <p:spPr>
                  <a:xfrm>
                    <a:off x="2978536"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椭圆 100">
                    <a:extLst>
                      <a:ext uri="{FF2B5EF4-FFF2-40B4-BE49-F238E27FC236}">
                        <a16:creationId xmlns:a16="http://schemas.microsoft.com/office/drawing/2014/main" id="{9BCD1471-D53D-4A99-B435-B91415506A12}"/>
                      </a:ext>
                    </a:extLst>
                  </p:cNvPr>
                  <p:cNvSpPr/>
                  <p:nvPr/>
                </p:nvSpPr>
                <p:spPr>
                  <a:xfrm>
                    <a:off x="4244031"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椭圆 101">
                    <a:extLst>
                      <a:ext uri="{FF2B5EF4-FFF2-40B4-BE49-F238E27FC236}">
                        <a16:creationId xmlns:a16="http://schemas.microsoft.com/office/drawing/2014/main" id="{D85EE142-4869-4B3C-BF7D-313694A15620}"/>
                      </a:ext>
                    </a:extLst>
                  </p:cNvPr>
                  <p:cNvSpPr/>
                  <p:nvPr/>
                </p:nvSpPr>
                <p:spPr>
                  <a:xfrm>
                    <a:off x="4497130"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椭圆 102">
                    <a:extLst>
                      <a:ext uri="{FF2B5EF4-FFF2-40B4-BE49-F238E27FC236}">
                        <a16:creationId xmlns:a16="http://schemas.microsoft.com/office/drawing/2014/main" id="{776D4A5B-2824-4367-8728-F857CB88B02E}"/>
                      </a:ext>
                    </a:extLst>
                  </p:cNvPr>
                  <p:cNvSpPr/>
                  <p:nvPr/>
                </p:nvSpPr>
                <p:spPr>
                  <a:xfrm>
                    <a:off x="4750227"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75" name="组合 74">
                <a:extLst>
                  <a:ext uri="{FF2B5EF4-FFF2-40B4-BE49-F238E27FC236}">
                    <a16:creationId xmlns:a16="http://schemas.microsoft.com/office/drawing/2014/main" id="{B41735C7-5A02-402F-9101-BE08B931C8EC}"/>
                  </a:ext>
                </a:extLst>
              </p:cNvPr>
              <p:cNvGrpSpPr/>
              <p:nvPr/>
            </p:nvGrpSpPr>
            <p:grpSpPr>
              <a:xfrm>
                <a:off x="2977326" y="787375"/>
                <a:ext cx="1875481" cy="317455"/>
                <a:chOff x="2978536" y="346775"/>
                <a:chExt cx="1875481" cy="317455"/>
              </a:xfrm>
            </p:grpSpPr>
            <p:grpSp>
              <p:nvGrpSpPr>
                <p:cNvPr id="76" name="组合 75">
                  <a:extLst>
                    <a:ext uri="{FF2B5EF4-FFF2-40B4-BE49-F238E27FC236}">
                      <a16:creationId xmlns:a16="http://schemas.microsoft.com/office/drawing/2014/main" id="{50F73DD2-7865-4E90-AF6F-BE45522271B4}"/>
                    </a:ext>
                  </a:extLst>
                </p:cNvPr>
                <p:cNvGrpSpPr/>
                <p:nvPr/>
              </p:nvGrpSpPr>
              <p:grpSpPr>
                <a:xfrm>
                  <a:off x="2978536" y="346775"/>
                  <a:ext cx="1874271" cy="102580"/>
                  <a:chOff x="2978536" y="346775"/>
                  <a:chExt cx="1874271" cy="102580"/>
                </a:xfrm>
              </p:grpSpPr>
              <p:sp>
                <p:nvSpPr>
                  <p:cNvPr id="86" name="椭圆 85">
                    <a:extLst>
                      <a:ext uri="{FF2B5EF4-FFF2-40B4-BE49-F238E27FC236}">
                        <a16:creationId xmlns:a16="http://schemas.microsoft.com/office/drawing/2014/main" id="{B5A5477F-0EA5-459E-9F49-CE06320B9E0A}"/>
                      </a:ext>
                    </a:extLst>
                  </p:cNvPr>
                  <p:cNvSpPr/>
                  <p:nvPr/>
                </p:nvSpPr>
                <p:spPr>
                  <a:xfrm>
                    <a:off x="3231635"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a:extLst>
                      <a:ext uri="{FF2B5EF4-FFF2-40B4-BE49-F238E27FC236}">
                        <a16:creationId xmlns:a16="http://schemas.microsoft.com/office/drawing/2014/main" id="{414CB524-2ADD-4B98-AF08-A520C2D3DEC3}"/>
                      </a:ext>
                    </a:extLst>
                  </p:cNvPr>
                  <p:cNvSpPr/>
                  <p:nvPr/>
                </p:nvSpPr>
                <p:spPr>
                  <a:xfrm>
                    <a:off x="3990932"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a:extLst>
                      <a:ext uri="{FF2B5EF4-FFF2-40B4-BE49-F238E27FC236}">
                        <a16:creationId xmlns:a16="http://schemas.microsoft.com/office/drawing/2014/main" id="{38EFB356-EBC9-4398-A2B4-49DD8443FDB1}"/>
                      </a:ext>
                    </a:extLst>
                  </p:cNvPr>
                  <p:cNvSpPr/>
                  <p:nvPr/>
                </p:nvSpPr>
                <p:spPr>
                  <a:xfrm>
                    <a:off x="3484734"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椭圆 88">
                    <a:extLst>
                      <a:ext uri="{FF2B5EF4-FFF2-40B4-BE49-F238E27FC236}">
                        <a16:creationId xmlns:a16="http://schemas.microsoft.com/office/drawing/2014/main" id="{E51E51F3-F771-4223-992E-700189692991}"/>
                      </a:ext>
                    </a:extLst>
                  </p:cNvPr>
                  <p:cNvSpPr/>
                  <p:nvPr/>
                </p:nvSpPr>
                <p:spPr>
                  <a:xfrm>
                    <a:off x="3737833"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椭圆 89">
                    <a:extLst>
                      <a:ext uri="{FF2B5EF4-FFF2-40B4-BE49-F238E27FC236}">
                        <a16:creationId xmlns:a16="http://schemas.microsoft.com/office/drawing/2014/main" id="{D943530A-0AA4-4832-B19F-B968D0C49A7E}"/>
                      </a:ext>
                    </a:extLst>
                  </p:cNvPr>
                  <p:cNvSpPr/>
                  <p:nvPr/>
                </p:nvSpPr>
                <p:spPr>
                  <a:xfrm>
                    <a:off x="2978536"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90">
                    <a:extLst>
                      <a:ext uri="{FF2B5EF4-FFF2-40B4-BE49-F238E27FC236}">
                        <a16:creationId xmlns:a16="http://schemas.microsoft.com/office/drawing/2014/main" id="{149A16F8-35E6-44BC-A918-688B584309AD}"/>
                      </a:ext>
                    </a:extLst>
                  </p:cNvPr>
                  <p:cNvSpPr/>
                  <p:nvPr/>
                </p:nvSpPr>
                <p:spPr>
                  <a:xfrm>
                    <a:off x="4244031"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椭圆 91">
                    <a:extLst>
                      <a:ext uri="{FF2B5EF4-FFF2-40B4-BE49-F238E27FC236}">
                        <a16:creationId xmlns:a16="http://schemas.microsoft.com/office/drawing/2014/main" id="{CD5D7E29-7B8D-4751-B551-094EA8DF4B76}"/>
                      </a:ext>
                    </a:extLst>
                  </p:cNvPr>
                  <p:cNvSpPr/>
                  <p:nvPr/>
                </p:nvSpPr>
                <p:spPr>
                  <a:xfrm>
                    <a:off x="4497130"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椭圆 92">
                    <a:extLst>
                      <a:ext uri="{FF2B5EF4-FFF2-40B4-BE49-F238E27FC236}">
                        <a16:creationId xmlns:a16="http://schemas.microsoft.com/office/drawing/2014/main" id="{239DBD73-7F15-4BD9-A3E7-C4F61EE57635}"/>
                      </a:ext>
                    </a:extLst>
                  </p:cNvPr>
                  <p:cNvSpPr/>
                  <p:nvPr/>
                </p:nvSpPr>
                <p:spPr>
                  <a:xfrm>
                    <a:off x="4750227"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7" name="组合 76">
                  <a:extLst>
                    <a:ext uri="{FF2B5EF4-FFF2-40B4-BE49-F238E27FC236}">
                      <a16:creationId xmlns:a16="http://schemas.microsoft.com/office/drawing/2014/main" id="{BA6D3FF4-BA47-43EE-B8A8-CDB19B45EFE8}"/>
                    </a:ext>
                  </a:extLst>
                </p:cNvPr>
                <p:cNvGrpSpPr/>
                <p:nvPr/>
              </p:nvGrpSpPr>
              <p:grpSpPr>
                <a:xfrm>
                  <a:off x="2979746" y="561650"/>
                  <a:ext cx="1874271" cy="102580"/>
                  <a:chOff x="2978536" y="346775"/>
                  <a:chExt cx="1874271" cy="102580"/>
                </a:xfrm>
              </p:grpSpPr>
              <p:sp>
                <p:nvSpPr>
                  <p:cNvPr id="78" name="椭圆 77">
                    <a:extLst>
                      <a:ext uri="{FF2B5EF4-FFF2-40B4-BE49-F238E27FC236}">
                        <a16:creationId xmlns:a16="http://schemas.microsoft.com/office/drawing/2014/main" id="{4A97A1FF-AD3A-4F69-AB03-694DAE8081D0}"/>
                      </a:ext>
                    </a:extLst>
                  </p:cNvPr>
                  <p:cNvSpPr/>
                  <p:nvPr/>
                </p:nvSpPr>
                <p:spPr>
                  <a:xfrm>
                    <a:off x="3231635"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a:extLst>
                      <a:ext uri="{FF2B5EF4-FFF2-40B4-BE49-F238E27FC236}">
                        <a16:creationId xmlns:a16="http://schemas.microsoft.com/office/drawing/2014/main" id="{9D749BBD-D953-4838-8CD2-6B5C5440082A}"/>
                      </a:ext>
                    </a:extLst>
                  </p:cNvPr>
                  <p:cNvSpPr/>
                  <p:nvPr/>
                </p:nvSpPr>
                <p:spPr>
                  <a:xfrm>
                    <a:off x="3990932"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a:extLst>
                      <a:ext uri="{FF2B5EF4-FFF2-40B4-BE49-F238E27FC236}">
                        <a16:creationId xmlns:a16="http://schemas.microsoft.com/office/drawing/2014/main" id="{FDB28885-A4E5-4DD3-BE88-87872649AA8C}"/>
                      </a:ext>
                    </a:extLst>
                  </p:cNvPr>
                  <p:cNvSpPr/>
                  <p:nvPr/>
                </p:nvSpPr>
                <p:spPr>
                  <a:xfrm>
                    <a:off x="3484734"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a:extLst>
                      <a:ext uri="{FF2B5EF4-FFF2-40B4-BE49-F238E27FC236}">
                        <a16:creationId xmlns:a16="http://schemas.microsoft.com/office/drawing/2014/main" id="{79B2DCC2-4EEE-4F42-BD9A-8A36ABC5586F}"/>
                      </a:ext>
                    </a:extLst>
                  </p:cNvPr>
                  <p:cNvSpPr/>
                  <p:nvPr/>
                </p:nvSpPr>
                <p:spPr>
                  <a:xfrm>
                    <a:off x="3737833"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a:extLst>
                      <a:ext uri="{FF2B5EF4-FFF2-40B4-BE49-F238E27FC236}">
                        <a16:creationId xmlns:a16="http://schemas.microsoft.com/office/drawing/2014/main" id="{2A1EAC68-F9A3-472E-B01E-A0C00E7AA60C}"/>
                      </a:ext>
                    </a:extLst>
                  </p:cNvPr>
                  <p:cNvSpPr/>
                  <p:nvPr/>
                </p:nvSpPr>
                <p:spPr>
                  <a:xfrm>
                    <a:off x="2978536"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椭圆 82">
                    <a:extLst>
                      <a:ext uri="{FF2B5EF4-FFF2-40B4-BE49-F238E27FC236}">
                        <a16:creationId xmlns:a16="http://schemas.microsoft.com/office/drawing/2014/main" id="{D49F8E64-AFB5-4CD7-AD8D-96C7D4C5FFB2}"/>
                      </a:ext>
                    </a:extLst>
                  </p:cNvPr>
                  <p:cNvSpPr/>
                  <p:nvPr/>
                </p:nvSpPr>
                <p:spPr>
                  <a:xfrm>
                    <a:off x="4244031"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a:extLst>
                      <a:ext uri="{FF2B5EF4-FFF2-40B4-BE49-F238E27FC236}">
                        <a16:creationId xmlns:a16="http://schemas.microsoft.com/office/drawing/2014/main" id="{5325FB75-1132-430E-B889-A99747F90C17}"/>
                      </a:ext>
                    </a:extLst>
                  </p:cNvPr>
                  <p:cNvSpPr/>
                  <p:nvPr/>
                </p:nvSpPr>
                <p:spPr>
                  <a:xfrm>
                    <a:off x="4497130"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a:extLst>
                      <a:ext uri="{FF2B5EF4-FFF2-40B4-BE49-F238E27FC236}">
                        <a16:creationId xmlns:a16="http://schemas.microsoft.com/office/drawing/2014/main" id="{9EA39AD0-13FA-4433-BB63-CA1F6B457C33}"/>
                      </a:ext>
                    </a:extLst>
                  </p:cNvPr>
                  <p:cNvSpPr/>
                  <p:nvPr/>
                </p:nvSpPr>
                <p:spPr>
                  <a:xfrm>
                    <a:off x="4750227"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grpSp>
        <p:nvGrpSpPr>
          <p:cNvPr id="150" name="组合 149">
            <a:extLst>
              <a:ext uri="{FF2B5EF4-FFF2-40B4-BE49-F238E27FC236}">
                <a16:creationId xmlns:a16="http://schemas.microsoft.com/office/drawing/2014/main" id="{558054BE-AD45-40D2-A533-15D28DA8E5C2}"/>
              </a:ext>
            </a:extLst>
          </p:cNvPr>
          <p:cNvGrpSpPr/>
          <p:nvPr/>
        </p:nvGrpSpPr>
        <p:grpSpPr>
          <a:xfrm>
            <a:off x="6025182" y="5712419"/>
            <a:ext cx="1876691" cy="758055"/>
            <a:chOff x="2977326" y="346775"/>
            <a:chExt cx="1876691" cy="758055"/>
          </a:xfrm>
        </p:grpSpPr>
        <p:grpSp>
          <p:nvGrpSpPr>
            <p:cNvPr id="151" name="组合 150">
              <a:extLst>
                <a:ext uri="{FF2B5EF4-FFF2-40B4-BE49-F238E27FC236}">
                  <a16:creationId xmlns:a16="http://schemas.microsoft.com/office/drawing/2014/main" id="{F465B3DF-CE18-4711-A355-2EA085125B55}"/>
                </a:ext>
              </a:extLst>
            </p:cNvPr>
            <p:cNvGrpSpPr/>
            <p:nvPr/>
          </p:nvGrpSpPr>
          <p:grpSpPr>
            <a:xfrm>
              <a:off x="2978536" y="346775"/>
              <a:ext cx="1875481" cy="317455"/>
              <a:chOff x="2978536" y="346775"/>
              <a:chExt cx="1875481" cy="317455"/>
            </a:xfrm>
          </p:grpSpPr>
          <p:grpSp>
            <p:nvGrpSpPr>
              <p:cNvPr id="171" name="组合 170">
                <a:extLst>
                  <a:ext uri="{FF2B5EF4-FFF2-40B4-BE49-F238E27FC236}">
                    <a16:creationId xmlns:a16="http://schemas.microsoft.com/office/drawing/2014/main" id="{CDDB5BC9-3740-4184-A12B-9661B331BD92}"/>
                  </a:ext>
                </a:extLst>
              </p:cNvPr>
              <p:cNvGrpSpPr/>
              <p:nvPr/>
            </p:nvGrpSpPr>
            <p:grpSpPr>
              <a:xfrm>
                <a:off x="2978536" y="346775"/>
                <a:ext cx="1874271" cy="102580"/>
                <a:chOff x="2978536" y="346775"/>
                <a:chExt cx="1874271" cy="102580"/>
              </a:xfrm>
            </p:grpSpPr>
            <p:sp>
              <p:nvSpPr>
                <p:cNvPr id="181" name="椭圆 180">
                  <a:extLst>
                    <a:ext uri="{FF2B5EF4-FFF2-40B4-BE49-F238E27FC236}">
                      <a16:creationId xmlns:a16="http://schemas.microsoft.com/office/drawing/2014/main" id="{A76A7D7A-39CD-44BF-8CF4-FAE3184978A4}"/>
                    </a:ext>
                  </a:extLst>
                </p:cNvPr>
                <p:cNvSpPr/>
                <p:nvPr/>
              </p:nvSpPr>
              <p:spPr>
                <a:xfrm>
                  <a:off x="3231635"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2" name="椭圆 181">
                  <a:extLst>
                    <a:ext uri="{FF2B5EF4-FFF2-40B4-BE49-F238E27FC236}">
                      <a16:creationId xmlns:a16="http://schemas.microsoft.com/office/drawing/2014/main" id="{FF48EF2A-7F54-4FAD-BBA2-14FC915FEA0E}"/>
                    </a:ext>
                  </a:extLst>
                </p:cNvPr>
                <p:cNvSpPr/>
                <p:nvPr/>
              </p:nvSpPr>
              <p:spPr>
                <a:xfrm>
                  <a:off x="3990932"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3" name="椭圆 182">
                  <a:extLst>
                    <a:ext uri="{FF2B5EF4-FFF2-40B4-BE49-F238E27FC236}">
                      <a16:creationId xmlns:a16="http://schemas.microsoft.com/office/drawing/2014/main" id="{902F059D-C265-41FC-87D3-D1FEA427901A}"/>
                    </a:ext>
                  </a:extLst>
                </p:cNvPr>
                <p:cNvSpPr/>
                <p:nvPr/>
              </p:nvSpPr>
              <p:spPr>
                <a:xfrm>
                  <a:off x="3484734"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4" name="椭圆 183">
                  <a:extLst>
                    <a:ext uri="{FF2B5EF4-FFF2-40B4-BE49-F238E27FC236}">
                      <a16:creationId xmlns:a16="http://schemas.microsoft.com/office/drawing/2014/main" id="{559E1EEE-50C4-4B15-A286-B14D97A56DF2}"/>
                    </a:ext>
                  </a:extLst>
                </p:cNvPr>
                <p:cNvSpPr/>
                <p:nvPr/>
              </p:nvSpPr>
              <p:spPr>
                <a:xfrm>
                  <a:off x="3737833"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5" name="椭圆 184">
                  <a:extLst>
                    <a:ext uri="{FF2B5EF4-FFF2-40B4-BE49-F238E27FC236}">
                      <a16:creationId xmlns:a16="http://schemas.microsoft.com/office/drawing/2014/main" id="{B31888CB-2C0A-4F89-B040-FA94055607E9}"/>
                    </a:ext>
                  </a:extLst>
                </p:cNvPr>
                <p:cNvSpPr/>
                <p:nvPr/>
              </p:nvSpPr>
              <p:spPr>
                <a:xfrm>
                  <a:off x="2978536"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6" name="椭圆 185">
                  <a:extLst>
                    <a:ext uri="{FF2B5EF4-FFF2-40B4-BE49-F238E27FC236}">
                      <a16:creationId xmlns:a16="http://schemas.microsoft.com/office/drawing/2014/main" id="{30960FB2-3981-4009-A950-8285A0F3D71A}"/>
                    </a:ext>
                  </a:extLst>
                </p:cNvPr>
                <p:cNvSpPr/>
                <p:nvPr/>
              </p:nvSpPr>
              <p:spPr>
                <a:xfrm>
                  <a:off x="4244031"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7" name="椭圆 186">
                  <a:extLst>
                    <a:ext uri="{FF2B5EF4-FFF2-40B4-BE49-F238E27FC236}">
                      <a16:creationId xmlns:a16="http://schemas.microsoft.com/office/drawing/2014/main" id="{B29F5022-2767-42A9-9EC3-DCDC9D87E0DF}"/>
                    </a:ext>
                  </a:extLst>
                </p:cNvPr>
                <p:cNvSpPr/>
                <p:nvPr/>
              </p:nvSpPr>
              <p:spPr>
                <a:xfrm>
                  <a:off x="4497130"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8" name="椭圆 187">
                  <a:extLst>
                    <a:ext uri="{FF2B5EF4-FFF2-40B4-BE49-F238E27FC236}">
                      <a16:creationId xmlns:a16="http://schemas.microsoft.com/office/drawing/2014/main" id="{9DA39D60-EEB4-49F0-AF45-B461CB2B81E5}"/>
                    </a:ext>
                  </a:extLst>
                </p:cNvPr>
                <p:cNvSpPr/>
                <p:nvPr/>
              </p:nvSpPr>
              <p:spPr>
                <a:xfrm>
                  <a:off x="4750227"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2" name="组合 171">
                <a:extLst>
                  <a:ext uri="{FF2B5EF4-FFF2-40B4-BE49-F238E27FC236}">
                    <a16:creationId xmlns:a16="http://schemas.microsoft.com/office/drawing/2014/main" id="{3EE20245-A49D-4002-ABEA-5C90ABB45DF4}"/>
                  </a:ext>
                </a:extLst>
              </p:cNvPr>
              <p:cNvGrpSpPr/>
              <p:nvPr/>
            </p:nvGrpSpPr>
            <p:grpSpPr>
              <a:xfrm>
                <a:off x="2979746" y="561650"/>
                <a:ext cx="1874271" cy="102580"/>
                <a:chOff x="2978536" y="346775"/>
                <a:chExt cx="1874271" cy="102580"/>
              </a:xfrm>
            </p:grpSpPr>
            <p:sp>
              <p:nvSpPr>
                <p:cNvPr id="173" name="椭圆 172">
                  <a:extLst>
                    <a:ext uri="{FF2B5EF4-FFF2-40B4-BE49-F238E27FC236}">
                      <a16:creationId xmlns:a16="http://schemas.microsoft.com/office/drawing/2014/main" id="{243327B5-7A28-47B8-B57A-CC490D462C7C}"/>
                    </a:ext>
                  </a:extLst>
                </p:cNvPr>
                <p:cNvSpPr/>
                <p:nvPr/>
              </p:nvSpPr>
              <p:spPr>
                <a:xfrm>
                  <a:off x="3231635"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椭圆 173">
                  <a:extLst>
                    <a:ext uri="{FF2B5EF4-FFF2-40B4-BE49-F238E27FC236}">
                      <a16:creationId xmlns:a16="http://schemas.microsoft.com/office/drawing/2014/main" id="{5D46189F-0C22-4520-BFE0-EE7CDF898A9D}"/>
                    </a:ext>
                  </a:extLst>
                </p:cNvPr>
                <p:cNvSpPr/>
                <p:nvPr/>
              </p:nvSpPr>
              <p:spPr>
                <a:xfrm>
                  <a:off x="3990932"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椭圆 174">
                  <a:extLst>
                    <a:ext uri="{FF2B5EF4-FFF2-40B4-BE49-F238E27FC236}">
                      <a16:creationId xmlns:a16="http://schemas.microsoft.com/office/drawing/2014/main" id="{4AE489BC-CC7A-4E6C-9AFE-CF604FE6EF66}"/>
                    </a:ext>
                  </a:extLst>
                </p:cNvPr>
                <p:cNvSpPr/>
                <p:nvPr/>
              </p:nvSpPr>
              <p:spPr>
                <a:xfrm>
                  <a:off x="3484734"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椭圆 175">
                  <a:extLst>
                    <a:ext uri="{FF2B5EF4-FFF2-40B4-BE49-F238E27FC236}">
                      <a16:creationId xmlns:a16="http://schemas.microsoft.com/office/drawing/2014/main" id="{5B42D1E7-DFEF-4FB2-911B-1E147A3177D6}"/>
                    </a:ext>
                  </a:extLst>
                </p:cNvPr>
                <p:cNvSpPr/>
                <p:nvPr/>
              </p:nvSpPr>
              <p:spPr>
                <a:xfrm>
                  <a:off x="3737833"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 name="椭圆 176">
                  <a:extLst>
                    <a:ext uri="{FF2B5EF4-FFF2-40B4-BE49-F238E27FC236}">
                      <a16:creationId xmlns:a16="http://schemas.microsoft.com/office/drawing/2014/main" id="{AB3EE504-57CA-4EA3-AA42-30A13E86C494}"/>
                    </a:ext>
                  </a:extLst>
                </p:cNvPr>
                <p:cNvSpPr/>
                <p:nvPr/>
              </p:nvSpPr>
              <p:spPr>
                <a:xfrm>
                  <a:off x="2978536"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椭圆 177">
                  <a:extLst>
                    <a:ext uri="{FF2B5EF4-FFF2-40B4-BE49-F238E27FC236}">
                      <a16:creationId xmlns:a16="http://schemas.microsoft.com/office/drawing/2014/main" id="{53DE2256-8515-4123-92A2-AFAACAF74FEE}"/>
                    </a:ext>
                  </a:extLst>
                </p:cNvPr>
                <p:cNvSpPr/>
                <p:nvPr/>
              </p:nvSpPr>
              <p:spPr>
                <a:xfrm>
                  <a:off x="4244031"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椭圆 178">
                  <a:extLst>
                    <a:ext uri="{FF2B5EF4-FFF2-40B4-BE49-F238E27FC236}">
                      <a16:creationId xmlns:a16="http://schemas.microsoft.com/office/drawing/2014/main" id="{8B96017C-14AE-4325-BBAD-E5F2776A9743}"/>
                    </a:ext>
                  </a:extLst>
                </p:cNvPr>
                <p:cNvSpPr/>
                <p:nvPr/>
              </p:nvSpPr>
              <p:spPr>
                <a:xfrm>
                  <a:off x="4497130"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椭圆 179">
                  <a:extLst>
                    <a:ext uri="{FF2B5EF4-FFF2-40B4-BE49-F238E27FC236}">
                      <a16:creationId xmlns:a16="http://schemas.microsoft.com/office/drawing/2014/main" id="{3C4D415C-FDE3-4C93-A6BF-413ABB41DF29}"/>
                    </a:ext>
                  </a:extLst>
                </p:cNvPr>
                <p:cNvSpPr/>
                <p:nvPr/>
              </p:nvSpPr>
              <p:spPr>
                <a:xfrm>
                  <a:off x="4750227"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52" name="组合 151">
              <a:extLst>
                <a:ext uri="{FF2B5EF4-FFF2-40B4-BE49-F238E27FC236}">
                  <a16:creationId xmlns:a16="http://schemas.microsoft.com/office/drawing/2014/main" id="{E0E3B8AE-8694-449B-885D-410F1C6A5385}"/>
                </a:ext>
              </a:extLst>
            </p:cNvPr>
            <p:cNvGrpSpPr/>
            <p:nvPr/>
          </p:nvGrpSpPr>
          <p:grpSpPr>
            <a:xfrm>
              <a:off x="2977326" y="787375"/>
              <a:ext cx="1875481" cy="317455"/>
              <a:chOff x="2978536" y="346775"/>
              <a:chExt cx="1875481" cy="317455"/>
            </a:xfrm>
          </p:grpSpPr>
          <p:grpSp>
            <p:nvGrpSpPr>
              <p:cNvPr id="153" name="组合 152">
                <a:extLst>
                  <a:ext uri="{FF2B5EF4-FFF2-40B4-BE49-F238E27FC236}">
                    <a16:creationId xmlns:a16="http://schemas.microsoft.com/office/drawing/2014/main" id="{49EAE8E8-7C5F-4902-8656-04749E2A89C6}"/>
                  </a:ext>
                </a:extLst>
              </p:cNvPr>
              <p:cNvGrpSpPr/>
              <p:nvPr/>
            </p:nvGrpSpPr>
            <p:grpSpPr>
              <a:xfrm>
                <a:off x="2978536" y="346775"/>
                <a:ext cx="1874271" cy="102580"/>
                <a:chOff x="2978536" y="346775"/>
                <a:chExt cx="1874271" cy="102580"/>
              </a:xfrm>
            </p:grpSpPr>
            <p:sp>
              <p:nvSpPr>
                <p:cNvPr id="163" name="椭圆 162">
                  <a:extLst>
                    <a:ext uri="{FF2B5EF4-FFF2-40B4-BE49-F238E27FC236}">
                      <a16:creationId xmlns:a16="http://schemas.microsoft.com/office/drawing/2014/main" id="{9F78A803-59AE-4FB6-89AD-F9B657090DDE}"/>
                    </a:ext>
                  </a:extLst>
                </p:cNvPr>
                <p:cNvSpPr/>
                <p:nvPr/>
              </p:nvSpPr>
              <p:spPr>
                <a:xfrm>
                  <a:off x="3231635"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椭圆 163">
                  <a:extLst>
                    <a:ext uri="{FF2B5EF4-FFF2-40B4-BE49-F238E27FC236}">
                      <a16:creationId xmlns:a16="http://schemas.microsoft.com/office/drawing/2014/main" id="{13471CB7-9323-4265-865E-A1976B36A804}"/>
                    </a:ext>
                  </a:extLst>
                </p:cNvPr>
                <p:cNvSpPr/>
                <p:nvPr/>
              </p:nvSpPr>
              <p:spPr>
                <a:xfrm>
                  <a:off x="3990932"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椭圆 164">
                  <a:extLst>
                    <a:ext uri="{FF2B5EF4-FFF2-40B4-BE49-F238E27FC236}">
                      <a16:creationId xmlns:a16="http://schemas.microsoft.com/office/drawing/2014/main" id="{CDE34CFE-B4CC-4296-8EAF-FC9A9C2C13B7}"/>
                    </a:ext>
                  </a:extLst>
                </p:cNvPr>
                <p:cNvSpPr/>
                <p:nvPr/>
              </p:nvSpPr>
              <p:spPr>
                <a:xfrm>
                  <a:off x="3484734"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椭圆 165">
                  <a:extLst>
                    <a:ext uri="{FF2B5EF4-FFF2-40B4-BE49-F238E27FC236}">
                      <a16:creationId xmlns:a16="http://schemas.microsoft.com/office/drawing/2014/main" id="{22EB9220-AED3-4530-9957-13145E705D4C}"/>
                    </a:ext>
                  </a:extLst>
                </p:cNvPr>
                <p:cNvSpPr/>
                <p:nvPr/>
              </p:nvSpPr>
              <p:spPr>
                <a:xfrm>
                  <a:off x="3737833"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椭圆 166">
                  <a:extLst>
                    <a:ext uri="{FF2B5EF4-FFF2-40B4-BE49-F238E27FC236}">
                      <a16:creationId xmlns:a16="http://schemas.microsoft.com/office/drawing/2014/main" id="{1F0E852D-2EFB-4598-A233-71089DEB636E}"/>
                    </a:ext>
                  </a:extLst>
                </p:cNvPr>
                <p:cNvSpPr/>
                <p:nvPr/>
              </p:nvSpPr>
              <p:spPr>
                <a:xfrm>
                  <a:off x="2978536"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8" name="椭圆 167">
                  <a:extLst>
                    <a:ext uri="{FF2B5EF4-FFF2-40B4-BE49-F238E27FC236}">
                      <a16:creationId xmlns:a16="http://schemas.microsoft.com/office/drawing/2014/main" id="{0E99A6A1-84D7-44C5-900D-62B199F20792}"/>
                    </a:ext>
                  </a:extLst>
                </p:cNvPr>
                <p:cNvSpPr/>
                <p:nvPr/>
              </p:nvSpPr>
              <p:spPr>
                <a:xfrm>
                  <a:off x="4244031"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椭圆 168">
                  <a:extLst>
                    <a:ext uri="{FF2B5EF4-FFF2-40B4-BE49-F238E27FC236}">
                      <a16:creationId xmlns:a16="http://schemas.microsoft.com/office/drawing/2014/main" id="{D5A93F2A-EABD-4BCC-8446-D8B92551EA4A}"/>
                    </a:ext>
                  </a:extLst>
                </p:cNvPr>
                <p:cNvSpPr/>
                <p:nvPr/>
              </p:nvSpPr>
              <p:spPr>
                <a:xfrm>
                  <a:off x="4497130"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椭圆 169">
                  <a:extLst>
                    <a:ext uri="{FF2B5EF4-FFF2-40B4-BE49-F238E27FC236}">
                      <a16:creationId xmlns:a16="http://schemas.microsoft.com/office/drawing/2014/main" id="{D3414AA2-3940-443A-8BBF-7F5333A4225E}"/>
                    </a:ext>
                  </a:extLst>
                </p:cNvPr>
                <p:cNvSpPr/>
                <p:nvPr/>
              </p:nvSpPr>
              <p:spPr>
                <a:xfrm>
                  <a:off x="4750227"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4" name="组合 153">
                <a:extLst>
                  <a:ext uri="{FF2B5EF4-FFF2-40B4-BE49-F238E27FC236}">
                    <a16:creationId xmlns:a16="http://schemas.microsoft.com/office/drawing/2014/main" id="{73449E45-F702-454C-8BC4-DA8A34E91345}"/>
                  </a:ext>
                </a:extLst>
              </p:cNvPr>
              <p:cNvGrpSpPr/>
              <p:nvPr/>
            </p:nvGrpSpPr>
            <p:grpSpPr>
              <a:xfrm>
                <a:off x="2979746" y="561650"/>
                <a:ext cx="1874271" cy="102580"/>
                <a:chOff x="2978536" y="346775"/>
                <a:chExt cx="1874271" cy="102580"/>
              </a:xfrm>
            </p:grpSpPr>
            <p:sp>
              <p:nvSpPr>
                <p:cNvPr id="155" name="椭圆 154">
                  <a:extLst>
                    <a:ext uri="{FF2B5EF4-FFF2-40B4-BE49-F238E27FC236}">
                      <a16:creationId xmlns:a16="http://schemas.microsoft.com/office/drawing/2014/main" id="{BE46D7E1-FC4F-4361-9036-13D2D44E7B10}"/>
                    </a:ext>
                  </a:extLst>
                </p:cNvPr>
                <p:cNvSpPr/>
                <p:nvPr/>
              </p:nvSpPr>
              <p:spPr>
                <a:xfrm>
                  <a:off x="3231635"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椭圆 155">
                  <a:extLst>
                    <a:ext uri="{FF2B5EF4-FFF2-40B4-BE49-F238E27FC236}">
                      <a16:creationId xmlns:a16="http://schemas.microsoft.com/office/drawing/2014/main" id="{847EBCDD-CC7F-4C1B-9047-F23578E66F66}"/>
                    </a:ext>
                  </a:extLst>
                </p:cNvPr>
                <p:cNvSpPr/>
                <p:nvPr/>
              </p:nvSpPr>
              <p:spPr>
                <a:xfrm>
                  <a:off x="3990932"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椭圆 156">
                  <a:extLst>
                    <a:ext uri="{FF2B5EF4-FFF2-40B4-BE49-F238E27FC236}">
                      <a16:creationId xmlns:a16="http://schemas.microsoft.com/office/drawing/2014/main" id="{22DCE2DA-9E3C-4F0A-9685-3DE6732A677F}"/>
                    </a:ext>
                  </a:extLst>
                </p:cNvPr>
                <p:cNvSpPr/>
                <p:nvPr/>
              </p:nvSpPr>
              <p:spPr>
                <a:xfrm>
                  <a:off x="3484734"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椭圆 157">
                  <a:extLst>
                    <a:ext uri="{FF2B5EF4-FFF2-40B4-BE49-F238E27FC236}">
                      <a16:creationId xmlns:a16="http://schemas.microsoft.com/office/drawing/2014/main" id="{4095E9F5-8481-4978-9E5F-0B13C9AD16CE}"/>
                    </a:ext>
                  </a:extLst>
                </p:cNvPr>
                <p:cNvSpPr/>
                <p:nvPr/>
              </p:nvSpPr>
              <p:spPr>
                <a:xfrm>
                  <a:off x="3737833"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椭圆 158">
                  <a:extLst>
                    <a:ext uri="{FF2B5EF4-FFF2-40B4-BE49-F238E27FC236}">
                      <a16:creationId xmlns:a16="http://schemas.microsoft.com/office/drawing/2014/main" id="{52BB9354-8061-463B-B0EA-15E042ED6D58}"/>
                    </a:ext>
                  </a:extLst>
                </p:cNvPr>
                <p:cNvSpPr/>
                <p:nvPr/>
              </p:nvSpPr>
              <p:spPr>
                <a:xfrm>
                  <a:off x="2978536"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椭圆 159">
                  <a:extLst>
                    <a:ext uri="{FF2B5EF4-FFF2-40B4-BE49-F238E27FC236}">
                      <a16:creationId xmlns:a16="http://schemas.microsoft.com/office/drawing/2014/main" id="{B474AF27-CB5E-4ED1-B5A3-837B43ADF389}"/>
                    </a:ext>
                  </a:extLst>
                </p:cNvPr>
                <p:cNvSpPr/>
                <p:nvPr/>
              </p:nvSpPr>
              <p:spPr>
                <a:xfrm>
                  <a:off x="4244031"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椭圆 160">
                  <a:extLst>
                    <a:ext uri="{FF2B5EF4-FFF2-40B4-BE49-F238E27FC236}">
                      <a16:creationId xmlns:a16="http://schemas.microsoft.com/office/drawing/2014/main" id="{815CE77C-F941-43F7-9483-BB4698D2A8EB}"/>
                    </a:ext>
                  </a:extLst>
                </p:cNvPr>
                <p:cNvSpPr/>
                <p:nvPr/>
              </p:nvSpPr>
              <p:spPr>
                <a:xfrm>
                  <a:off x="4497130"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椭圆 161">
                  <a:extLst>
                    <a:ext uri="{FF2B5EF4-FFF2-40B4-BE49-F238E27FC236}">
                      <a16:creationId xmlns:a16="http://schemas.microsoft.com/office/drawing/2014/main" id="{0C3436AE-8405-4009-A414-F6C6AAD7A105}"/>
                    </a:ext>
                  </a:extLst>
                </p:cNvPr>
                <p:cNvSpPr/>
                <p:nvPr/>
              </p:nvSpPr>
              <p:spPr>
                <a:xfrm>
                  <a:off x="4750227"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pic>
        <p:nvPicPr>
          <p:cNvPr id="189" name="图片 188">
            <a:extLst>
              <a:ext uri="{FF2B5EF4-FFF2-40B4-BE49-F238E27FC236}">
                <a16:creationId xmlns:a16="http://schemas.microsoft.com/office/drawing/2014/main" id="{0237CB7E-DA23-4C33-A0BC-E5780D0CDD00}"/>
              </a:ext>
            </a:extLst>
          </p:cNvPr>
          <p:cNvPicPr>
            <a:picLocks noChangeAspect="1"/>
          </p:cNvPicPr>
          <p:nvPr/>
        </p:nvPicPr>
        <p:blipFill>
          <a:blip r:embed="rId3"/>
          <a:stretch>
            <a:fillRect/>
          </a:stretch>
        </p:blipFill>
        <p:spPr>
          <a:xfrm rot="5400000">
            <a:off x="8667835" y="1666965"/>
            <a:ext cx="4421456" cy="1781077"/>
          </a:xfrm>
          <a:prstGeom prst="rect">
            <a:avLst/>
          </a:prstGeom>
        </p:spPr>
      </p:pic>
      <p:sp>
        <p:nvSpPr>
          <p:cNvPr id="190" name="矩形 189">
            <a:extLst>
              <a:ext uri="{FF2B5EF4-FFF2-40B4-BE49-F238E27FC236}">
                <a16:creationId xmlns:a16="http://schemas.microsoft.com/office/drawing/2014/main" id="{DF735285-A716-4005-992B-10815A8AC2FB}"/>
              </a:ext>
            </a:extLst>
          </p:cNvPr>
          <p:cNvSpPr/>
          <p:nvPr/>
        </p:nvSpPr>
        <p:spPr>
          <a:xfrm>
            <a:off x="2620297" y="1646539"/>
            <a:ext cx="7698658" cy="273207"/>
          </a:xfrm>
          <a:prstGeom prst="rect">
            <a:avLst/>
          </a:prstGeom>
          <a:solidFill>
            <a:srgbClr val="71B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1" name="矩形 190">
            <a:extLst>
              <a:ext uri="{FF2B5EF4-FFF2-40B4-BE49-F238E27FC236}">
                <a16:creationId xmlns:a16="http://schemas.microsoft.com/office/drawing/2014/main" id="{E2AECD8C-D133-4301-839B-404F50CBF9D4}"/>
              </a:ext>
            </a:extLst>
          </p:cNvPr>
          <p:cNvSpPr/>
          <p:nvPr/>
        </p:nvSpPr>
        <p:spPr>
          <a:xfrm>
            <a:off x="2467897" y="1494139"/>
            <a:ext cx="7698658" cy="273207"/>
          </a:xfrm>
          <a:prstGeom prst="rect">
            <a:avLst/>
          </a:prstGeom>
          <a:solidFill>
            <a:srgbClr val="FFE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矩形 191">
            <a:extLst>
              <a:ext uri="{FF2B5EF4-FFF2-40B4-BE49-F238E27FC236}">
                <a16:creationId xmlns:a16="http://schemas.microsoft.com/office/drawing/2014/main" id="{669A22B9-0496-4B9D-A4B1-F52EC14202C0}"/>
              </a:ext>
            </a:extLst>
          </p:cNvPr>
          <p:cNvSpPr/>
          <p:nvPr/>
        </p:nvSpPr>
        <p:spPr>
          <a:xfrm>
            <a:off x="2620297" y="5364741"/>
            <a:ext cx="7698658" cy="273207"/>
          </a:xfrm>
          <a:prstGeom prst="rect">
            <a:avLst/>
          </a:prstGeom>
          <a:solidFill>
            <a:srgbClr val="71B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矩形 192">
            <a:extLst>
              <a:ext uri="{FF2B5EF4-FFF2-40B4-BE49-F238E27FC236}">
                <a16:creationId xmlns:a16="http://schemas.microsoft.com/office/drawing/2014/main" id="{9BC108EB-5720-467D-9366-8868D0BB1F98}"/>
              </a:ext>
            </a:extLst>
          </p:cNvPr>
          <p:cNvSpPr/>
          <p:nvPr/>
        </p:nvSpPr>
        <p:spPr>
          <a:xfrm>
            <a:off x="2467897" y="5209685"/>
            <a:ext cx="7698658" cy="273207"/>
          </a:xfrm>
          <a:prstGeom prst="rect">
            <a:avLst/>
          </a:prstGeom>
          <a:solidFill>
            <a:srgbClr val="FFE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9198328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500"/>
                                        <p:tgtEl>
                                          <p:spTgt spid="41"/>
                                        </p:tgtEl>
                                      </p:cBhvr>
                                    </p:animEffect>
                                  </p:childTnLst>
                                </p:cTn>
                              </p:par>
                              <p:par>
                                <p:cTn id="14" presetID="10"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500"/>
                                        <p:tgtEl>
                                          <p:spTgt spid="42"/>
                                        </p:tgtEl>
                                      </p:cBhvr>
                                    </p:animEffect>
                                  </p:childTnLst>
                                </p:cTn>
                              </p:par>
                              <p:par>
                                <p:cTn id="17" presetID="10" presetClass="entr" presetSubtype="0" fill="hold" nodeType="with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childTnLst>
                                </p:cTn>
                              </p:par>
                              <p:par>
                                <p:cTn id="20" presetID="10" presetClass="entr" presetSubtype="0" fill="hold" nodeType="with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500"/>
                                        <p:tgtEl>
                                          <p:spTgt spid="48"/>
                                        </p:tgtEl>
                                      </p:cBhvr>
                                    </p:animEffect>
                                  </p:childTnLst>
                                </p:cTn>
                              </p:par>
                              <p:par>
                                <p:cTn id="23" presetID="10" presetClass="entr" presetSubtype="0" fill="hold" nodeType="with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500"/>
                                        <p:tgtEl>
                                          <p:spTgt spid="6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3"/>
                                        </p:tgtEl>
                                        <p:attrNameLst>
                                          <p:attrName>style.visibility</p:attrName>
                                        </p:attrNameLst>
                                      </p:cBhvr>
                                      <p:to>
                                        <p:strVal val="visible"/>
                                      </p:to>
                                    </p:set>
                                    <p:animEffect transition="in" filter="fade">
                                      <p:cBhvr>
                                        <p:cTn id="28" dur="500"/>
                                        <p:tgtEl>
                                          <p:spTgt spid="63"/>
                                        </p:tgtEl>
                                      </p:cBhvr>
                                    </p:animEffect>
                                  </p:childTnLst>
                                </p:cTn>
                              </p:par>
                              <p:par>
                                <p:cTn id="29" presetID="10" presetClass="entr" presetSubtype="0" fill="hold"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500"/>
                                        <p:tgtEl>
                                          <p:spTgt spid="65"/>
                                        </p:tgtEl>
                                      </p:cBhvr>
                                    </p:animEffect>
                                  </p:childTnLst>
                                </p:cTn>
                              </p:par>
                              <p:par>
                                <p:cTn id="32" presetID="10" presetClass="entr" presetSubtype="0" fill="hold" nodeType="withEffect">
                                  <p:stCondLst>
                                    <p:cond delay="0"/>
                                  </p:stCondLst>
                                  <p:childTnLst>
                                    <p:set>
                                      <p:cBhvr>
                                        <p:cTn id="33" dur="1" fill="hold">
                                          <p:stCondLst>
                                            <p:cond delay="0"/>
                                          </p:stCondLst>
                                        </p:cTn>
                                        <p:tgtEl>
                                          <p:spTgt spid="66"/>
                                        </p:tgtEl>
                                        <p:attrNameLst>
                                          <p:attrName>style.visibility</p:attrName>
                                        </p:attrNameLst>
                                      </p:cBhvr>
                                      <p:to>
                                        <p:strVal val="visible"/>
                                      </p:to>
                                    </p:set>
                                    <p:animEffect transition="in" filter="fade">
                                      <p:cBhvr>
                                        <p:cTn id="34" dur="500"/>
                                        <p:tgtEl>
                                          <p:spTgt spid="66"/>
                                        </p:tgtEl>
                                      </p:cBhvr>
                                    </p:animEffect>
                                  </p:childTnLst>
                                </p:cTn>
                              </p:par>
                              <p:par>
                                <p:cTn id="35" presetID="10" presetClass="entr" presetSubtype="0" fill="hold" nodeType="withEffect">
                                  <p:stCondLst>
                                    <p:cond delay="0"/>
                                  </p:stCondLst>
                                  <p:childTnLst>
                                    <p:set>
                                      <p:cBhvr>
                                        <p:cTn id="36" dur="1" fill="hold">
                                          <p:stCondLst>
                                            <p:cond delay="0"/>
                                          </p:stCondLst>
                                        </p:cTn>
                                        <p:tgtEl>
                                          <p:spTgt spid="68"/>
                                        </p:tgtEl>
                                        <p:attrNameLst>
                                          <p:attrName>style.visibility</p:attrName>
                                        </p:attrNameLst>
                                      </p:cBhvr>
                                      <p:to>
                                        <p:strVal val="visible"/>
                                      </p:to>
                                    </p:set>
                                    <p:animEffect transition="in" filter="fade">
                                      <p:cBhvr>
                                        <p:cTn id="37" dur="500"/>
                                        <p:tgtEl>
                                          <p:spTgt spid="68"/>
                                        </p:tgtEl>
                                      </p:cBhvr>
                                    </p:animEffect>
                                  </p:childTnLst>
                                </p:cTn>
                              </p:par>
                              <p:par>
                                <p:cTn id="38" presetID="10" presetClass="entr" presetSubtype="0" fill="hold" nodeType="withEffect">
                                  <p:stCondLst>
                                    <p:cond delay="0"/>
                                  </p:stCondLst>
                                  <p:childTnLst>
                                    <p:set>
                                      <p:cBhvr>
                                        <p:cTn id="39" dur="1" fill="hold">
                                          <p:stCondLst>
                                            <p:cond delay="0"/>
                                          </p:stCondLst>
                                        </p:cTn>
                                        <p:tgtEl>
                                          <p:spTgt spid="71"/>
                                        </p:tgtEl>
                                        <p:attrNameLst>
                                          <p:attrName>style.visibility</p:attrName>
                                        </p:attrNameLst>
                                      </p:cBhvr>
                                      <p:to>
                                        <p:strVal val="visible"/>
                                      </p:to>
                                    </p:set>
                                    <p:animEffect transition="in" filter="fade">
                                      <p:cBhvr>
                                        <p:cTn id="40" dur="500"/>
                                        <p:tgtEl>
                                          <p:spTgt spid="71"/>
                                        </p:tgtEl>
                                      </p:cBhvr>
                                    </p:animEffect>
                                  </p:childTnLst>
                                </p:cTn>
                              </p:par>
                              <p:par>
                                <p:cTn id="41" presetID="10" presetClass="entr" presetSubtype="0" fill="hold" nodeType="withEffect">
                                  <p:stCondLst>
                                    <p:cond delay="0"/>
                                  </p:stCondLst>
                                  <p:childTnLst>
                                    <p:set>
                                      <p:cBhvr>
                                        <p:cTn id="42" dur="1" fill="hold">
                                          <p:stCondLst>
                                            <p:cond delay="0"/>
                                          </p:stCondLst>
                                        </p:cTn>
                                        <p:tgtEl>
                                          <p:spTgt spid="150"/>
                                        </p:tgtEl>
                                        <p:attrNameLst>
                                          <p:attrName>style.visibility</p:attrName>
                                        </p:attrNameLst>
                                      </p:cBhvr>
                                      <p:to>
                                        <p:strVal val="visible"/>
                                      </p:to>
                                    </p:set>
                                    <p:animEffect transition="in" filter="fade">
                                      <p:cBhvr>
                                        <p:cTn id="43" dur="500"/>
                                        <p:tgtEl>
                                          <p:spTgt spid="150"/>
                                        </p:tgtEl>
                                      </p:cBhvr>
                                    </p:animEffect>
                                  </p:childTnLst>
                                </p:cTn>
                              </p:par>
                              <p:par>
                                <p:cTn id="44" presetID="10" presetClass="entr" presetSubtype="0" fill="hold" nodeType="withEffect">
                                  <p:stCondLst>
                                    <p:cond delay="0"/>
                                  </p:stCondLst>
                                  <p:childTnLst>
                                    <p:set>
                                      <p:cBhvr>
                                        <p:cTn id="45" dur="1" fill="hold">
                                          <p:stCondLst>
                                            <p:cond delay="0"/>
                                          </p:stCondLst>
                                        </p:cTn>
                                        <p:tgtEl>
                                          <p:spTgt spid="189"/>
                                        </p:tgtEl>
                                        <p:attrNameLst>
                                          <p:attrName>style.visibility</p:attrName>
                                        </p:attrNameLst>
                                      </p:cBhvr>
                                      <p:to>
                                        <p:strVal val="visible"/>
                                      </p:to>
                                    </p:set>
                                    <p:animEffect transition="in" filter="fade">
                                      <p:cBhvr>
                                        <p:cTn id="46" dur="500"/>
                                        <p:tgtEl>
                                          <p:spTgt spid="18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90"/>
                                        </p:tgtEl>
                                        <p:attrNameLst>
                                          <p:attrName>style.visibility</p:attrName>
                                        </p:attrNameLst>
                                      </p:cBhvr>
                                      <p:to>
                                        <p:strVal val="visible"/>
                                      </p:to>
                                    </p:set>
                                    <p:animEffect transition="in" filter="fade">
                                      <p:cBhvr>
                                        <p:cTn id="49" dur="500"/>
                                        <p:tgtEl>
                                          <p:spTgt spid="19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91"/>
                                        </p:tgtEl>
                                        <p:attrNameLst>
                                          <p:attrName>style.visibility</p:attrName>
                                        </p:attrNameLst>
                                      </p:cBhvr>
                                      <p:to>
                                        <p:strVal val="visible"/>
                                      </p:to>
                                    </p:set>
                                    <p:animEffect transition="in" filter="fade">
                                      <p:cBhvr>
                                        <p:cTn id="52" dur="500"/>
                                        <p:tgtEl>
                                          <p:spTgt spid="19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92"/>
                                        </p:tgtEl>
                                        <p:attrNameLst>
                                          <p:attrName>style.visibility</p:attrName>
                                        </p:attrNameLst>
                                      </p:cBhvr>
                                      <p:to>
                                        <p:strVal val="visible"/>
                                      </p:to>
                                    </p:set>
                                    <p:animEffect transition="in" filter="fade">
                                      <p:cBhvr>
                                        <p:cTn id="55" dur="500"/>
                                        <p:tgtEl>
                                          <p:spTgt spid="19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93"/>
                                        </p:tgtEl>
                                        <p:attrNameLst>
                                          <p:attrName>style.visibility</p:attrName>
                                        </p:attrNameLst>
                                      </p:cBhvr>
                                      <p:to>
                                        <p:strVal val="visible"/>
                                      </p:to>
                                    </p:set>
                                    <p:animEffect transition="in" filter="fade">
                                      <p:cBhvr>
                                        <p:cTn id="58" dur="500"/>
                                        <p:tgtEl>
                                          <p:spTgt spid="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p:bldP spid="190" grpId="0" animBg="1"/>
      <p:bldP spid="191" grpId="0" animBg="1"/>
      <p:bldP spid="192" grpId="0" animBg="1"/>
      <p:bldP spid="19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8E0DD"/>
        </a:solidFill>
        <a:effectLst/>
      </p:bgPr>
    </p:bg>
    <p:spTree>
      <p:nvGrpSpPr>
        <p:cNvPr id="1" name=""/>
        <p:cNvGrpSpPr/>
        <p:nvPr/>
      </p:nvGrpSpPr>
      <p:grpSpPr>
        <a:xfrm>
          <a:off x="0" y="0"/>
          <a:ext cx="0" cy="0"/>
          <a:chOff x="0" y="0"/>
          <a:chExt cx="0" cy="0"/>
        </a:xfrm>
      </p:grpSpPr>
      <p:sp>
        <p:nvSpPr>
          <p:cNvPr id="195" name="矩形 194">
            <a:extLst>
              <a:ext uri="{FF2B5EF4-FFF2-40B4-BE49-F238E27FC236}">
                <a16:creationId xmlns:a16="http://schemas.microsoft.com/office/drawing/2014/main" id="{3160EE22-E260-4776-B219-BD9C99909424}"/>
              </a:ext>
            </a:extLst>
          </p:cNvPr>
          <p:cNvSpPr/>
          <p:nvPr/>
        </p:nvSpPr>
        <p:spPr>
          <a:xfrm>
            <a:off x="2266411" y="1158412"/>
            <a:ext cx="8494277" cy="4919218"/>
          </a:xfrm>
          <a:prstGeom prst="rect">
            <a:avLst/>
          </a:prstGeom>
          <a:solidFill>
            <a:srgbClr val="71B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a:extLst>
              <a:ext uri="{FF2B5EF4-FFF2-40B4-BE49-F238E27FC236}">
                <a16:creationId xmlns:a16="http://schemas.microsoft.com/office/drawing/2014/main" id="{69A42C6E-FA47-408E-8CA2-E434B953B506}"/>
              </a:ext>
            </a:extLst>
          </p:cNvPr>
          <p:cNvGrpSpPr/>
          <p:nvPr/>
        </p:nvGrpSpPr>
        <p:grpSpPr>
          <a:xfrm>
            <a:off x="6092370" y="5730872"/>
            <a:ext cx="1876691" cy="758055"/>
            <a:chOff x="2977326" y="346775"/>
            <a:chExt cx="1876691" cy="758055"/>
          </a:xfrm>
          <a:solidFill>
            <a:srgbClr val="71BAB6"/>
          </a:solidFill>
        </p:grpSpPr>
        <p:grpSp>
          <p:nvGrpSpPr>
            <p:cNvPr id="3" name="组合 2">
              <a:extLst>
                <a:ext uri="{FF2B5EF4-FFF2-40B4-BE49-F238E27FC236}">
                  <a16:creationId xmlns:a16="http://schemas.microsoft.com/office/drawing/2014/main" id="{76174BF8-A0FC-45F8-A673-C31D8D4EE714}"/>
                </a:ext>
              </a:extLst>
            </p:cNvPr>
            <p:cNvGrpSpPr/>
            <p:nvPr/>
          </p:nvGrpSpPr>
          <p:grpSpPr>
            <a:xfrm>
              <a:off x="2978536" y="346775"/>
              <a:ext cx="1875481" cy="317455"/>
              <a:chOff x="2978536" y="346775"/>
              <a:chExt cx="1875481" cy="317455"/>
            </a:xfrm>
            <a:grpFill/>
          </p:grpSpPr>
          <p:grpSp>
            <p:nvGrpSpPr>
              <p:cNvPr id="23" name="组合 22">
                <a:extLst>
                  <a:ext uri="{FF2B5EF4-FFF2-40B4-BE49-F238E27FC236}">
                    <a16:creationId xmlns:a16="http://schemas.microsoft.com/office/drawing/2014/main" id="{2F519789-6AF2-443D-A29B-C3A85A54FF3F}"/>
                  </a:ext>
                </a:extLst>
              </p:cNvPr>
              <p:cNvGrpSpPr/>
              <p:nvPr/>
            </p:nvGrpSpPr>
            <p:grpSpPr>
              <a:xfrm>
                <a:off x="2978536" y="346775"/>
                <a:ext cx="1874271" cy="102580"/>
                <a:chOff x="2978536" y="346775"/>
                <a:chExt cx="1874271" cy="102580"/>
              </a:xfrm>
              <a:grpFill/>
            </p:grpSpPr>
            <p:sp>
              <p:nvSpPr>
                <p:cNvPr id="33" name="椭圆 32">
                  <a:extLst>
                    <a:ext uri="{FF2B5EF4-FFF2-40B4-BE49-F238E27FC236}">
                      <a16:creationId xmlns:a16="http://schemas.microsoft.com/office/drawing/2014/main" id="{7EDB757F-021F-439D-AD97-CD9E1855A05C}"/>
                    </a:ext>
                  </a:extLst>
                </p:cNvPr>
                <p:cNvSpPr/>
                <p:nvPr/>
              </p:nvSpPr>
              <p:spPr>
                <a:xfrm>
                  <a:off x="3231635"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a:extLst>
                    <a:ext uri="{FF2B5EF4-FFF2-40B4-BE49-F238E27FC236}">
                      <a16:creationId xmlns:a16="http://schemas.microsoft.com/office/drawing/2014/main" id="{6C17B47A-6756-42F4-BE78-9882DC65AB3B}"/>
                    </a:ext>
                  </a:extLst>
                </p:cNvPr>
                <p:cNvSpPr/>
                <p:nvPr/>
              </p:nvSpPr>
              <p:spPr>
                <a:xfrm>
                  <a:off x="3990932"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a:extLst>
                    <a:ext uri="{FF2B5EF4-FFF2-40B4-BE49-F238E27FC236}">
                      <a16:creationId xmlns:a16="http://schemas.microsoft.com/office/drawing/2014/main" id="{9B5DF896-0B7F-46EF-9D0C-DE722AB766A8}"/>
                    </a:ext>
                  </a:extLst>
                </p:cNvPr>
                <p:cNvSpPr/>
                <p:nvPr/>
              </p:nvSpPr>
              <p:spPr>
                <a:xfrm>
                  <a:off x="3484734"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a:extLst>
                    <a:ext uri="{FF2B5EF4-FFF2-40B4-BE49-F238E27FC236}">
                      <a16:creationId xmlns:a16="http://schemas.microsoft.com/office/drawing/2014/main" id="{3F2419D1-F791-4880-8977-2CABFA7646C6}"/>
                    </a:ext>
                  </a:extLst>
                </p:cNvPr>
                <p:cNvSpPr/>
                <p:nvPr/>
              </p:nvSpPr>
              <p:spPr>
                <a:xfrm>
                  <a:off x="3737833"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a:extLst>
                    <a:ext uri="{FF2B5EF4-FFF2-40B4-BE49-F238E27FC236}">
                      <a16:creationId xmlns:a16="http://schemas.microsoft.com/office/drawing/2014/main" id="{685A1D34-F639-476D-9B41-DC76D56E3808}"/>
                    </a:ext>
                  </a:extLst>
                </p:cNvPr>
                <p:cNvSpPr/>
                <p:nvPr/>
              </p:nvSpPr>
              <p:spPr>
                <a:xfrm>
                  <a:off x="2978536"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a:extLst>
                    <a:ext uri="{FF2B5EF4-FFF2-40B4-BE49-F238E27FC236}">
                      <a16:creationId xmlns:a16="http://schemas.microsoft.com/office/drawing/2014/main" id="{0E4BDD8C-D9FB-448F-97A2-C9C75A3A863C}"/>
                    </a:ext>
                  </a:extLst>
                </p:cNvPr>
                <p:cNvSpPr/>
                <p:nvPr/>
              </p:nvSpPr>
              <p:spPr>
                <a:xfrm>
                  <a:off x="4244031"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a:extLst>
                    <a:ext uri="{FF2B5EF4-FFF2-40B4-BE49-F238E27FC236}">
                      <a16:creationId xmlns:a16="http://schemas.microsoft.com/office/drawing/2014/main" id="{66D94697-E681-4750-B3CA-71BFFB527126}"/>
                    </a:ext>
                  </a:extLst>
                </p:cNvPr>
                <p:cNvSpPr/>
                <p:nvPr/>
              </p:nvSpPr>
              <p:spPr>
                <a:xfrm>
                  <a:off x="4497130"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a:extLst>
                    <a:ext uri="{FF2B5EF4-FFF2-40B4-BE49-F238E27FC236}">
                      <a16:creationId xmlns:a16="http://schemas.microsoft.com/office/drawing/2014/main" id="{3F182639-26A5-4CDA-AD0E-F400B76BC849}"/>
                    </a:ext>
                  </a:extLst>
                </p:cNvPr>
                <p:cNvSpPr/>
                <p:nvPr/>
              </p:nvSpPr>
              <p:spPr>
                <a:xfrm>
                  <a:off x="4750227"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a:extLst>
                  <a:ext uri="{FF2B5EF4-FFF2-40B4-BE49-F238E27FC236}">
                    <a16:creationId xmlns:a16="http://schemas.microsoft.com/office/drawing/2014/main" id="{D897BBFD-7A7F-4A34-9F20-3ABAA3B59553}"/>
                  </a:ext>
                </a:extLst>
              </p:cNvPr>
              <p:cNvGrpSpPr/>
              <p:nvPr/>
            </p:nvGrpSpPr>
            <p:grpSpPr>
              <a:xfrm>
                <a:off x="2979746" y="561650"/>
                <a:ext cx="1874271" cy="102580"/>
                <a:chOff x="2978536" y="346775"/>
                <a:chExt cx="1874271" cy="102580"/>
              </a:xfrm>
              <a:grpFill/>
            </p:grpSpPr>
            <p:sp>
              <p:nvSpPr>
                <p:cNvPr id="25" name="椭圆 24">
                  <a:extLst>
                    <a:ext uri="{FF2B5EF4-FFF2-40B4-BE49-F238E27FC236}">
                      <a16:creationId xmlns:a16="http://schemas.microsoft.com/office/drawing/2014/main" id="{4570F4B1-8340-48C2-B01C-8AD80CB953D3}"/>
                    </a:ext>
                  </a:extLst>
                </p:cNvPr>
                <p:cNvSpPr/>
                <p:nvPr/>
              </p:nvSpPr>
              <p:spPr>
                <a:xfrm>
                  <a:off x="3231635"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a:extLst>
                    <a:ext uri="{FF2B5EF4-FFF2-40B4-BE49-F238E27FC236}">
                      <a16:creationId xmlns:a16="http://schemas.microsoft.com/office/drawing/2014/main" id="{5F88C88E-60C6-4BAA-8BBE-FFC99B2DFB2E}"/>
                    </a:ext>
                  </a:extLst>
                </p:cNvPr>
                <p:cNvSpPr/>
                <p:nvPr/>
              </p:nvSpPr>
              <p:spPr>
                <a:xfrm>
                  <a:off x="3990932"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a:extLst>
                    <a:ext uri="{FF2B5EF4-FFF2-40B4-BE49-F238E27FC236}">
                      <a16:creationId xmlns:a16="http://schemas.microsoft.com/office/drawing/2014/main" id="{7F6734D4-8755-4127-BC80-EE4743BA4F59}"/>
                    </a:ext>
                  </a:extLst>
                </p:cNvPr>
                <p:cNvSpPr/>
                <p:nvPr/>
              </p:nvSpPr>
              <p:spPr>
                <a:xfrm>
                  <a:off x="3484734"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a:extLst>
                    <a:ext uri="{FF2B5EF4-FFF2-40B4-BE49-F238E27FC236}">
                      <a16:creationId xmlns:a16="http://schemas.microsoft.com/office/drawing/2014/main" id="{6BD046E0-C97D-4602-AE3D-2CE36BD84346}"/>
                    </a:ext>
                  </a:extLst>
                </p:cNvPr>
                <p:cNvSpPr/>
                <p:nvPr/>
              </p:nvSpPr>
              <p:spPr>
                <a:xfrm>
                  <a:off x="3737833"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a:extLst>
                    <a:ext uri="{FF2B5EF4-FFF2-40B4-BE49-F238E27FC236}">
                      <a16:creationId xmlns:a16="http://schemas.microsoft.com/office/drawing/2014/main" id="{E85B83AE-6CD1-475F-9393-905F3AFCEEFB}"/>
                    </a:ext>
                  </a:extLst>
                </p:cNvPr>
                <p:cNvSpPr/>
                <p:nvPr/>
              </p:nvSpPr>
              <p:spPr>
                <a:xfrm>
                  <a:off x="2978536"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a:extLst>
                    <a:ext uri="{FF2B5EF4-FFF2-40B4-BE49-F238E27FC236}">
                      <a16:creationId xmlns:a16="http://schemas.microsoft.com/office/drawing/2014/main" id="{532A6D29-0BFB-4D84-B8DB-AFEF29D2A4F7}"/>
                    </a:ext>
                  </a:extLst>
                </p:cNvPr>
                <p:cNvSpPr/>
                <p:nvPr/>
              </p:nvSpPr>
              <p:spPr>
                <a:xfrm>
                  <a:off x="4244031"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a:extLst>
                    <a:ext uri="{FF2B5EF4-FFF2-40B4-BE49-F238E27FC236}">
                      <a16:creationId xmlns:a16="http://schemas.microsoft.com/office/drawing/2014/main" id="{76555821-DCF2-4A0C-A099-EBF8FAD8C210}"/>
                    </a:ext>
                  </a:extLst>
                </p:cNvPr>
                <p:cNvSpPr/>
                <p:nvPr/>
              </p:nvSpPr>
              <p:spPr>
                <a:xfrm>
                  <a:off x="4497130"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a:extLst>
                    <a:ext uri="{FF2B5EF4-FFF2-40B4-BE49-F238E27FC236}">
                      <a16:creationId xmlns:a16="http://schemas.microsoft.com/office/drawing/2014/main" id="{D8650D12-548A-4C2A-BDE5-2B837CA3DA0C}"/>
                    </a:ext>
                  </a:extLst>
                </p:cNvPr>
                <p:cNvSpPr/>
                <p:nvPr/>
              </p:nvSpPr>
              <p:spPr>
                <a:xfrm>
                  <a:off x="4750227"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4" name="组合 3">
              <a:extLst>
                <a:ext uri="{FF2B5EF4-FFF2-40B4-BE49-F238E27FC236}">
                  <a16:creationId xmlns:a16="http://schemas.microsoft.com/office/drawing/2014/main" id="{1105B4B3-F516-451C-94E6-C53139EDBA21}"/>
                </a:ext>
              </a:extLst>
            </p:cNvPr>
            <p:cNvGrpSpPr/>
            <p:nvPr/>
          </p:nvGrpSpPr>
          <p:grpSpPr>
            <a:xfrm>
              <a:off x="2977326" y="787375"/>
              <a:ext cx="1875481" cy="317455"/>
              <a:chOff x="2978536" y="346775"/>
              <a:chExt cx="1875481" cy="317455"/>
            </a:xfrm>
            <a:grpFill/>
          </p:grpSpPr>
          <p:grpSp>
            <p:nvGrpSpPr>
              <p:cNvPr id="5" name="组合 4">
                <a:extLst>
                  <a:ext uri="{FF2B5EF4-FFF2-40B4-BE49-F238E27FC236}">
                    <a16:creationId xmlns:a16="http://schemas.microsoft.com/office/drawing/2014/main" id="{2B556685-30D2-4D28-B03B-8F1B0734C257}"/>
                  </a:ext>
                </a:extLst>
              </p:cNvPr>
              <p:cNvGrpSpPr/>
              <p:nvPr/>
            </p:nvGrpSpPr>
            <p:grpSpPr>
              <a:xfrm>
                <a:off x="2978536" y="346775"/>
                <a:ext cx="1874271" cy="102580"/>
                <a:chOff x="2978536" y="346775"/>
                <a:chExt cx="1874271" cy="102580"/>
              </a:xfrm>
              <a:grpFill/>
            </p:grpSpPr>
            <p:sp>
              <p:nvSpPr>
                <p:cNvPr id="15" name="椭圆 14">
                  <a:extLst>
                    <a:ext uri="{FF2B5EF4-FFF2-40B4-BE49-F238E27FC236}">
                      <a16:creationId xmlns:a16="http://schemas.microsoft.com/office/drawing/2014/main" id="{B432FDAE-30DA-4F0E-B170-CDD656465CC9}"/>
                    </a:ext>
                  </a:extLst>
                </p:cNvPr>
                <p:cNvSpPr/>
                <p:nvPr/>
              </p:nvSpPr>
              <p:spPr>
                <a:xfrm>
                  <a:off x="3231635"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2E55D223-A06F-44FD-B84F-5786D9A2C667}"/>
                    </a:ext>
                  </a:extLst>
                </p:cNvPr>
                <p:cNvSpPr/>
                <p:nvPr/>
              </p:nvSpPr>
              <p:spPr>
                <a:xfrm>
                  <a:off x="3990932"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id="{309A3EAC-3FEA-49E4-94D9-5D89FC547D5E}"/>
                    </a:ext>
                  </a:extLst>
                </p:cNvPr>
                <p:cNvSpPr/>
                <p:nvPr/>
              </p:nvSpPr>
              <p:spPr>
                <a:xfrm>
                  <a:off x="3484734"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a:extLst>
                    <a:ext uri="{FF2B5EF4-FFF2-40B4-BE49-F238E27FC236}">
                      <a16:creationId xmlns:a16="http://schemas.microsoft.com/office/drawing/2014/main" id="{DCF83EB6-EF2E-4DDE-8FC8-C70FC84EE621}"/>
                    </a:ext>
                  </a:extLst>
                </p:cNvPr>
                <p:cNvSpPr/>
                <p:nvPr/>
              </p:nvSpPr>
              <p:spPr>
                <a:xfrm>
                  <a:off x="3737833"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id="{A211ED8D-BC21-4474-8EFE-0678C78778DC}"/>
                    </a:ext>
                  </a:extLst>
                </p:cNvPr>
                <p:cNvSpPr/>
                <p:nvPr/>
              </p:nvSpPr>
              <p:spPr>
                <a:xfrm>
                  <a:off x="2978536"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a:extLst>
                    <a:ext uri="{FF2B5EF4-FFF2-40B4-BE49-F238E27FC236}">
                      <a16:creationId xmlns:a16="http://schemas.microsoft.com/office/drawing/2014/main" id="{E43CF952-C90C-4652-801D-B9A15CA07E81}"/>
                    </a:ext>
                  </a:extLst>
                </p:cNvPr>
                <p:cNvSpPr/>
                <p:nvPr/>
              </p:nvSpPr>
              <p:spPr>
                <a:xfrm>
                  <a:off x="4244031"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a:extLst>
                    <a:ext uri="{FF2B5EF4-FFF2-40B4-BE49-F238E27FC236}">
                      <a16:creationId xmlns:a16="http://schemas.microsoft.com/office/drawing/2014/main" id="{40EF0896-1C64-4271-9B31-48DDFA6F84A7}"/>
                    </a:ext>
                  </a:extLst>
                </p:cNvPr>
                <p:cNvSpPr/>
                <p:nvPr/>
              </p:nvSpPr>
              <p:spPr>
                <a:xfrm>
                  <a:off x="4497130"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a:extLst>
                    <a:ext uri="{FF2B5EF4-FFF2-40B4-BE49-F238E27FC236}">
                      <a16:creationId xmlns:a16="http://schemas.microsoft.com/office/drawing/2014/main" id="{800A6F95-D4B9-47C8-9388-018A09843D9B}"/>
                    </a:ext>
                  </a:extLst>
                </p:cNvPr>
                <p:cNvSpPr/>
                <p:nvPr/>
              </p:nvSpPr>
              <p:spPr>
                <a:xfrm>
                  <a:off x="4750227"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a:extLst>
                  <a:ext uri="{FF2B5EF4-FFF2-40B4-BE49-F238E27FC236}">
                    <a16:creationId xmlns:a16="http://schemas.microsoft.com/office/drawing/2014/main" id="{548F0EDD-C748-41D3-9F00-71242803E682}"/>
                  </a:ext>
                </a:extLst>
              </p:cNvPr>
              <p:cNvGrpSpPr/>
              <p:nvPr/>
            </p:nvGrpSpPr>
            <p:grpSpPr>
              <a:xfrm>
                <a:off x="2979746" y="561650"/>
                <a:ext cx="1874271" cy="102580"/>
                <a:chOff x="2978536" y="346775"/>
                <a:chExt cx="1874271" cy="102580"/>
              </a:xfrm>
              <a:grpFill/>
            </p:grpSpPr>
            <p:sp>
              <p:nvSpPr>
                <p:cNvPr id="7" name="椭圆 6">
                  <a:extLst>
                    <a:ext uri="{FF2B5EF4-FFF2-40B4-BE49-F238E27FC236}">
                      <a16:creationId xmlns:a16="http://schemas.microsoft.com/office/drawing/2014/main" id="{2668DD92-E862-4301-A0E1-96A2A4ECC54C}"/>
                    </a:ext>
                  </a:extLst>
                </p:cNvPr>
                <p:cNvSpPr/>
                <p:nvPr/>
              </p:nvSpPr>
              <p:spPr>
                <a:xfrm>
                  <a:off x="3231635"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a:extLst>
                    <a:ext uri="{FF2B5EF4-FFF2-40B4-BE49-F238E27FC236}">
                      <a16:creationId xmlns:a16="http://schemas.microsoft.com/office/drawing/2014/main" id="{380493AA-4E05-4DB2-A2F6-AAAC8D8DD6C1}"/>
                    </a:ext>
                  </a:extLst>
                </p:cNvPr>
                <p:cNvSpPr/>
                <p:nvPr/>
              </p:nvSpPr>
              <p:spPr>
                <a:xfrm>
                  <a:off x="3990932"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a:extLst>
                    <a:ext uri="{FF2B5EF4-FFF2-40B4-BE49-F238E27FC236}">
                      <a16:creationId xmlns:a16="http://schemas.microsoft.com/office/drawing/2014/main" id="{B726D503-E8DB-4701-B8ED-D5FE7D632B84}"/>
                    </a:ext>
                  </a:extLst>
                </p:cNvPr>
                <p:cNvSpPr/>
                <p:nvPr/>
              </p:nvSpPr>
              <p:spPr>
                <a:xfrm>
                  <a:off x="3484734"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a:extLst>
                    <a:ext uri="{FF2B5EF4-FFF2-40B4-BE49-F238E27FC236}">
                      <a16:creationId xmlns:a16="http://schemas.microsoft.com/office/drawing/2014/main" id="{D6B62A2E-0C40-4E33-9BE3-10D00D8D1A2E}"/>
                    </a:ext>
                  </a:extLst>
                </p:cNvPr>
                <p:cNvSpPr/>
                <p:nvPr/>
              </p:nvSpPr>
              <p:spPr>
                <a:xfrm>
                  <a:off x="3737833"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a:extLst>
                    <a:ext uri="{FF2B5EF4-FFF2-40B4-BE49-F238E27FC236}">
                      <a16:creationId xmlns:a16="http://schemas.microsoft.com/office/drawing/2014/main" id="{74BDD66B-D653-4F47-915D-72D61CD8D946}"/>
                    </a:ext>
                  </a:extLst>
                </p:cNvPr>
                <p:cNvSpPr/>
                <p:nvPr/>
              </p:nvSpPr>
              <p:spPr>
                <a:xfrm>
                  <a:off x="2978536"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a:extLst>
                    <a:ext uri="{FF2B5EF4-FFF2-40B4-BE49-F238E27FC236}">
                      <a16:creationId xmlns:a16="http://schemas.microsoft.com/office/drawing/2014/main" id="{06E7B3BD-C604-4E82-8B2B-A9E7E49AE818}"/>
                    </a:ext>
                  </a:extLst>
                </p:cNvPr>
                <p:cNvSpPr/>
                <p:nvPr/>
              </p:nvSpPr>
              <p:spPr>
                <a:xfrm>
                  <a:off x="4244031"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a:extLst>
                    <a:ext uri="{FF2B5EF4-FFF2-40B4-BE49-F238E27FC236}">
                      <a16:creationId xmlns:a16="http://schemas.microsoft.com/office/drawing/2014/main" id="{DC9E590A-B8BF-4E27-9A54-C2A7791BBFD6}"/>
                    </a:ext>
                  </a:extLst>
                </p:cNvPr>
                <p:cNvSpPr/>
                <p:nvPr/>
              </p:nvSpPr>
              <p:spPr>
                <a:xfrm>
                  <a:off x="4497130"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10265C01-1DC2-453E-A305-1DEE7EE75F9F}"/>
                    </a:ext>
                  </a:extLst>
                </p:cNvPr>
                <p:cNvSpPr/>
                <p:nvPr/>
              </p:nvSpPr>
              <p:spPr>
                <a:xfrm>
                  <a:off x="4750227"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pic>
        <p:nvPicPr>
          <p:cNvPr id="41" name="图片 40">
            <a:extLst>
              <a:ext uri="{FF2B5EF4-FFF2-40B4-BE49-F238E27FC236}">
                <a16:creationId xmlns:a16="http://schemas.microsoft.com/office/drawing/2014/main" id="{8167DAA0-971B-4F76-B390-A742752B8762}"/>
              </a:ext>
            </a:extLst>
          </p:cNvPr>
          <p:cNvPicPr>
            <a:picLocks noChangeAspect="1"/>
          </p:cNvPicPr>
          <p:nvPr/>
        </p:nvPicPr>
        <p:blipFill>
          <a:blip r:embed="rId5"/>
          <a:stretch>
            <a:fillRect/>
          </a:stretch>
        </p:blipFill>
        <p:spPr>
          <a:xfrm>
            <a:off x="631840" y="4993894"/>
            <a:ext cx="2828168" cy="1781077"/>
          </a:xfrm>
          <a:prstGeom prst="rect">
            <a:avLst/>
          </a:prstGeom>
        </p:spPr>
      </p:pic>
      <p:grpSp>
        <p:nvGrpSpPr>
          <p:cNvPr id="42" name="组合 41">
            <a:extLst>
              <a:ext uri="{FF2B5EF4-FFF2-40B4-BE49-F238E27FC236}">
                <a16:creationId xmlns:a16="http://schemas.microsoft.com/office/drawing/2014/main" id="{6F6A700F-5405-4A2E-B2F1-FD1186DFF918}"/>
              </a:ext>
            </a:extLst>
          </p:cNvPr>
          <p:cNvGrpSpPr/>
          <p:nvPr/>
        </p:nvGrpSpPr>
        <p:grpSpPr>
          <a:xfrm>
            <a:off x="8842500" y="-12470"/>
            <a:ext cx="179339" cy="6882939"/>
            <a:chOff x="6424800" y="-3885"/>
            <a:chExt cx="248287" cy="4720808"/>
          </a:xfrm>
        </p:grpSpPr>
        <p:pic>
          <p:nvPicPr>
            <p:cNvPr id="43" name="图片 42">
              <a:extLst>
                <a:ext uri="{FF2B5EF4-FFF2-40B4-BE49-F238E27FC236}">
                  <a16:creationId xmlns:a16="http://schemas.microsoft.com/office/drawing/2014/main" id="{F3A37C3D-810E-4CBA-A93B-E1D61A4722EC}"/>
                </a:ext>
              </a:extLst>
            </p:cNvPr>
            <p:cNvPicPr>
              <a:picLocks noChangeAspect="1"/>
            </p:cNvPicPr>
            <p:nvPr/>
          </p:nvPicPr>
          <p:blipFill rotWithShape="1">
            <a:blip r:embed="rId6"/>
            <a:srcRect l="66063"/>
            <a:stretch/>
          </p:blipFill>
          <p:spPr>
            <a:xfrm>
              <a:off x="6539909" y="-3885"/>
              <a:ext cx="133178" cy="4720808"/>
            </a:xfrm>
            <a:prstGeom prst="rect">
              <a:avLst/>
            </a:prstGeom>
          </p:spPr>
        </p:pic>
        <p:pic>
          <p:nvPicPr>
            <p:cNvPr id="44" name="图片 43">
              <a:extLst>
                <a:ext uri="{FF2B5EF4-FFF2-40B4-BE49-F238E27FC236}">
                  <a16:creationId xmlns:a16="http://schemas.microsoft.com/office/drawing/2014/main" id="{787DAC22-14DF-456B-84E8-2229D614A8ED}"/>
                </a:ext>
              </a:extLst>
            </p:cNvPr>
            <p:cNvPicPr>
              <a:picLocks noChangeAspect="1"/>
            </p:cNvPicPr>
            <p:nvPr/>
          </p:nvPicPr>
          <p:blipFill>
            <a:blip r:embed="rId7"/>
            <a:stretch>
              <a:fillRect/>
            </a:stretch>
          </p:blipFill>
          <p:spPr>
            <a:xfrm>
              <a:off x="6424800" y="-3775"/>
              <a:ext cx="150190" cy="4712185"/>
            </a:xfrm>
            <a:prstGeom prst="rect">
              <a:avLst/>
            </a:prstGeom>
          </p:spPr>
        </p:pic>
      </p:grpSp>
      <p:grpSp>
        <p:nvGrpSpPr>
          <p:cNvPr id="45" name="组合 44">
            <a:extLst>
              <a:ext uri="{FF2B5EF4-FFF2-40B4-BE49-F238E27FC236}">
                <a16:creationId xmlns:a16="http://schemas.microsoft.com/office/drawing/2014/main" id="{FA8366A4-E63B-44C9-AACA-87C488C25A73}"/>
              </a:ext>
            </a:extLst>
          </p:cNvPr>
          <p:cNvGrpSpPr/>
          <p:nvPr/>
        </p:nvGrpSpPr>
        <p:grpSpPr>
          <a:xfrm>
            <a:off x="8252544" y="-12470"/>
            <a:ext cx="222606" cy="6895079"/>
            <a:chOff x="5851416" y="154858"/>
            <a:chExt cx="301887" cy="4799894"/>
          </a:xfrm>
        </p:grpSpPr>
        <p:pic>
          <p:nvPicPr>
            <p:cNvPr id="46" name="图片 45">
              <a:extLst>
                <a:ext uri="{FF2B5EF4-FFF2-40B4-BE49-F238E27FC236}">
                  <a16:creationId xmlns:a16="http://schemas.microsoft.com/office/drawing/2014/main" id="{4A3A41FD-7726-4DBB-92C4-C6F7A5B95D0E}"/>
                </a:ext>
              </a:extLst>
            </p:cNvPr>
            <p:cNvPicPr>
              <a:picLocks noChangeAspect="1"/>
            </p:cNvPicPr>
            <p:nvPr/>
          </p:nvPicPr>
          <p:blipFill rotWithShape="1">
            <a:blip r:embed="rId6"/>
            <a:srcRect l="62970"/>
            <a:stretch/>
          </p:blipFill>
          <p:spPr>
            <a:xfrm>
              <a:off x="5986791" y="160401"/>
              <a:ext cx="166512" cy="4794351"/>
            </a:xfrm>
            <a:prstGeom prst="rect">
              <a:avLst/>
            </a:prstGeom>
          </p:spPr>
        </p:pic>
        <p:pic>
          <p:nvPicPr>
            <p:cNvPr id="47" name="图片 46">
              <a:extLst>
                <a:ext uri="{FF2B5EF4-FFF2-40B4-BE49-F238E27FC236}">
                  <a16:creationId xmlns:a16="http://schemas.microsoft.com/office/drawing/2014/main" id="{7792492F-243A-47B6-BCE1-96818F559C34}"/>
                </a:ext>
              </a:extLst>
            </p:cNvPr>
            <p:cNvPicPr>
              <a:picLocks noChangeAspect="1"/>
            </p:cNvPicPr>
            <p:nvPr/>
          </p:nvPicPr>
          <p:blipFill>
            <a:blip r:embed="rId8"/>
            <a:stretch>
              <a:fillRect/>
            </a:stretch>
          </p:blipFill>
          <p:spPr>
            <a:xfrm>
              <a:off x="5851416" y="154858"/>
              <a:ext cx="220397" cy="4799894"/>
            </a:xfrm>
            <a:prstGeom prst="rect">
              <a:avLst/>
            </a:prstGeom>
          </p:spPr>
        </p:pic>
      </p:grpSp>
      <p:grpSp>
        <p:nvGrpSpPr>
          <p:cNvPr id="48" name="组合 47">
            <a:extLst>
              <a:ext uri="{FF2B5EF4-FFF2-40B4-BE49-F238E27FC236}">
                <a16:creationId xmlns:a16="http://schemas.microsoft.com/office/drawing/2014/main" id="{B717E9D8-10D3-491F-BF09-FD5EFFC6D2F5}"/>
              </a:ext>
            </a:extLst>
          </p:cNvPr>
          <p:cNvGrpSpPr/>
          <p:nvPr/>
        </p:nvGrpSpPr>
        <p:grpSpPr>
          <a:xfrm>
            <a:off x="-19458" y="285135"/>
            <a:ext cx="1641465" cy="1706709"/>
            <a:chOff x="-19458" y="285135"/>
            <a:chExt cx="1641465" cy="1706709"/>
          </a:xfrm>
        </p:grpSpPr>
        <p:pic>
          <p:nvPicPr>
            <p:cNvPr id="49" name="图片 48">
              <a:extLst>
                <a:ext uri="{FF2B5EF4-FFF2-40B4-BE49-F238E27FC236}">
                  <a16:creationId xmlns:a16="http://schemas.microsoft.com/office/drawing/2014/main" id="{545A5380-20D2-47F6-A152-40E79289EBB1}"/>
                </a:ext>
              </a:extLst>
            </p:cNvPr>
            <p:cNvPicPr>
              <a:picLocks noChangeAspect="1"/>
            </p:cNvPicPr>
            <p:nvPr/>
          </p:nvPicPr>
          <p:blipFill>
            <a:blip r:embed="rId9"/>
            <a:stretch>
              <a:fillRect/>
            </a:stretch>
          </p:blipFill>
          <p:spPr>
            <a:xfrm>
              <a:off x="-19458" y="511893"/>
              <a:ext cx="1641465" cy="1479951"/>
            </a:xfrm>
            <a:prstGeom prst="rect">
              <a:avLst/>
            </a:prstGeom>
          </p:spPr>
        </p:pic>
        <p:grpSp>
          <p:nvGrpSpPr>
            <p:cNvPr id="50" name="组合 49">
              <a:extLst>
                <a:ext uri="{FF2B5EF4-FFF2-40B4-BE49-F238E27FC236}">
                  <a16:creationId xmlns:a16="http://schemas.microsoft.com/office/drawing/2014/main" id="{B602FF41-BC8F-486E-BF30-5DADB812D91B}"/>
                </a:ext>
              </a:extLst>
            </p:cNvPr>
            <p:cNvGrpSpPr/>
            <p:nvPr/>
          </p:nvGrpSpPr>
          <p:grpSpPr>
            <a:xfrm>
              <a:off x="0" y="285135"/>
              <a:ext cx="1537527" cy="1482211"/>
              <a:chOff x="2408631" y="1020167"/>
              <a:chExt cx="2902886" cy="2798448"/>
            </a:xfrm>
          </p:grpSpPr>
          <p:sp>
            <p:nvSpPr>
              <p:cNvPr id="51" name="椭圆 50">
                <a:extLst>
                  <a:ext uri="{FF2B5EF4-FFF2-40B4-BE49-F238E27FC236}">
                    <a16:creationId xmlns:a16="http://schemas.microsoft.com/office/drawing/2014/main" id="{FDD7662C-1496-4624-9E9A-5D37EF1B2DF7}"/>
                  </a:ext>
                </a:extLst>
              </p:cNvPr>
              <p:cNvSpPr/>
              <p:nvPr/>
            </p:nvSpPr>
            <p:spPr>
              <a:xfrm>
                <a:off x="2870108" y="1289359"/>
                <a:ext cx="317863" cy="3178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a:extLst>
                  <a:ext uri="{FF2B5EF4-FFF2-40B4-BE49-F238E27FC236}">
                    <a16:creationId xmlns:a16="http://schemas.microsoft.com/office/drawing/2014/main" id="{857E6A89-FA35-4F00-82F0-D65694F46BBA}"/>
                  </a:ext>
                </a:extLst>
              </p:cNvPr>
              <p:cNvSpPr/>
              <p:nvPr/>
            </p:nvSpPr>
            <p:spPr>
              <a:xfrm>
                <a:off x="3495367" y="2414798"/>
                <a:ext cx="317863" cy="3178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a:extLst>
                  <a:ext uri="{FF2B5EF4-FFF2-40B4-BE49-F238E27FC236}">
                    <a16:creationId xmlns:a16="http://schemas.microsoft.com/office/drawing/2014/main" id="{723B4CB3-8036-4B4C-BB13-7809109F0806}"/>
                  </a:ext>
                </a:extLst>
              </p:cNvPr>
              <p:cNvSpPr/>
              <p:nvPr/>
            </p:nvSpPr>
            <p:spPr>
              <a:xfrm>
                <a:off x="2612785" y="2194277"/>
                <a:ext cx="317863" cy="3178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a:extLst>
                  <a:ext uri="{FF2B5EF4-FFF2-40B4-BE49-F238E27FC236}">
                    <a16:creationId xmlns:a16="http://schemas.microsoft.com/office/drawing/2014/main" id="{7D071A5B-3D6C-47B3-81A7-C2A053342262}"/>
                  </a:ext>
                </a:extLst>
              </p:cNvPr>
              <p:cNvSpPr/>
              <p:nvPr/>
            </p:nvSpPr>
            <p:spPr>
              <a:xfrm>
                <a:off x="3177504" y="1876414"/>
                <a:ext cx="317863" cy="3178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a:extLst>
                  <a:ext uri="{FF2B5EF4-FFF2-40B4-BE49-F238E27FC236}">
                    <a16:creationId xmlns:a16="http://schemas.microsoft.com/office/drawing/2014/main" id="{87E33388-E341-41E9-8FFA-39CD3B679380}"/>
                  </a:ext>
                </a:extLst>
              </p:cNvPr>
              <p:cNvSpPr/>
              <p:nvPr/>
            </p:nvSpPr>
            <p:spPr>
              <a:xfrm>
                <a:off x="3762524" y="1558551"/>
                <a:ext cx="317863" cy="3178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a:extLst>
                  <a:ext uri="{FF2B5EF4-FFF2-40B4-BE49-F238E27FC236}">
                    <a16:creationId xmlns:a16="http://schemas.microsoft.com/office/drawing/2014/main" id="{73EFE5E6-C131-4E30-B858-651D8241F463}"/>
                  </a:ext>
                </a:extLst>
              </p:cNvPr>
              <p:cNvSpPr/>
              <p:nvPr/>
            </p:nvSpPr>
            <p:spPr>
              <a:xfrm>
                <a:off x="4065914" y="2112809"/>
                <a:ext cx="317863" cy="3178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a:extLst>
                  <a:ext uri="{FF2B5EF4-FFF2-40B4-BE49-F238E27FC236}">
                    <a16:creationId xmlns:a16="http://schemas.microsoft.com/office/drawing/2014/main" id="{CB1C64E9-2A12-4CF4-BC03-BC14ABF0FD61}"/>
                  </a:ext>
                </a:extLst>
              </p:cNvPr>
              <p:cNvSpPr/>
              <p:nvPr/>
            </p:nvSpPr>
            <p:spPr>
              <a:xfrm>
                <a:off x="3813230" y="2984931"/>
                <a:ext cx="317863" cy="3178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a:extLst>
                  <a:ext uri="{FF2B5EF4-FFF2-40B4-BE49-F238E27FC236}">
                    <a16:creationId xmlns:a16="http://schemas.microsoft.com/office/drawing/2014/main" id="{6C254128-A27E-4B95-90FE-F2B0E0990062}"/>
                  </a:ext>
                </a:extLst>
              </p:cNvPr>
              <p:cNvSpPr/>
              <p:nvPr/>
            </p:nvSpPr>
            <p:spPr>
              <a:xfrm>
                <a:off x="4329564" y="1263651"/>
                <a:ext cx="317863" cy="3178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9" name="图片 58">
                <a:extLst>
                  <a:ext uri="{FF2B5EF4-FFF2-40B4-BE49-F238E27FC236}">
                    <a16:creationId xmlns:a16="http://schemas.microsoft.com/office/drawing/2014/main" id="{EF4C8909-766F-4D09-80CF-7639011F740C}"/>
                  </a:ext>
                </a:extLst>
              </p:cNvPr>
              <p:cNvPicPr>
                <a:picLocks noChangeAspect="1"/>
              </p:cNvPicPr>
              <p:nvPr/>
            </p:nvPicPr>
            <p:blipFill>
              <a:blip r:embed="rId10"/>
              <a:stretch>
                <a:fillRect/>
              </a:stretch>
            </p:blipFill>
            <p:spPr>
              <a:xfrm>
                <a:off x="2408631" y="1020167"/>
                <a:ext cx="2902886" cy="2798448"/>
              </a:xfrm>
              <a:prstGeom prst="rect">
                <a:avLst/>
              </a:prstGeom>
            </p:spPr>
          </p:pic>
        </p:grpSp>
      </p:grpSp>
      <p:grpSp>
        <p:nvGrpSpPr>
          <p:cNvPr id="60" name="组合 59">
            <a:extLst>
              <a:ext uri="{FF2B5EF4-FFF2-40B4-BE49-F238E27FC236}">
                <a16:creationId xmlns:a16="http://schemas.microsoft.com/office/drawing/2014/main" id="{658E70E2-EDDF-4D3E-9943-480D39C2655F}"/>
              </a:ext>
            </a:extLst>
          </p:cNvPr>
          <p:cNvGrpSpPr/>
          <p:nvPr/>
        </p:nvGrpSpPr>
        <p:grpSpPr>
          <a:xfrm>
            <a:off x="9842" y="3225714"/>
            <a:ext cx="961184" cy="3632286"/>
            <a:chOff x="-19458" y="2302780"/>
            <a:chExt cx="961184" cy="3632286"/>
          </a:xfrm>
        </p:grpSpPr>
        <p:pic>
          <p:nvPicPr>
            <p:cNvPr id="61" name="图片 60">
              <a:extLst>
                <a:ext uri="{FF2B5EF4-FFF2-40B4-BE49-F238E27FC236}">
                  <a16:creationId xmlns:a16="http://schemas.microsoft.com/office/drawing/2014/main" id="{CAB31D41-6713-4769-B54B-3218298575EF}"/>
                </a:ext>
              </a:extLst>
            </p:cNvPr>
            <p:cNvPicPr>
              <a:picLocks noChangeAspect="1"/>
            </p:cNvPicPr>
            <p:nvPr/>
          </p:nvPicPr>
          <p:blipFill>
            <a:blip r:embed="rId11"/>
            <a:stretch>
              <a:fillRect/>
            </a:stretch>
          </p:blipFill>
          <p:spPr>
            <a:xfrm>
              <a:off x="-19458" y="5201265"/>
              <a:ext cx="961184" cy="733801"/>
            </a:xfrm>
            <a:prstGeom prst="rect">
              <a:avLst/>
            </a:prstGeom>
          </p:spPr>
        </p:pic>
        <p:pic>
          <p:nvPicPr>
            <p:cNvPr id="62" name="图片 61">
              <a:extLst>
                <a:ext uri="{FF2B5EF4-FFF2-40B4-BE49-F238E27FC236}">
                  <a16:creationId xmlns:a16="http://schemas.microsoft.com/office/drawing/2014/main" id="{162B3960-CE7B-46E5-A84D-1AA0EBADF0E9}"/>
                </a:ext>
              </a:extLst>
            </p:cNvPr>
            <p:cNvPicPr>
              <a:picLocks noChangeAspect="1"/>
            </p:cNvPicPr>
            <p:nvPr/>
          </p:nvPicPr>
          <p:blipFill>
            <a:blip r:embed="rId12"/>
            <a:stretch>
              <a:fillRect/>
            </a:stretch>
          </p:blipFill>
          <p:spPr>
            <a:xfrm>
              <a:off x="-19458" y="2302780"/>
              <a:ext cx="912310" cy="3632286"/>
            </a:xfrm>
            <a:prstGeom prst="rect">
              <a:avLst/>
            </a:prstGeom>
          </p:spPr>
        </p:pic>
      </p:grpSp>
      <p:sp>
        <p:nvSpPr>
          <p:cNvPr id="64" name="矩形 63">
            <a:extLst>
              <a:ext uri="{FF2B5EF4-FFF2-40B4-BE49-F238E27FC236}">
                <a16:creationId xmlns:a16="http://schemas.microsoft.com/office/drawing/2014/main" id="{CE0413C7-6400-4B7B-974C-970E845C17D7}"/>
              </a:ext>
            </a:extLst>
          </p:cNvPr>
          <p:cNvSpPr/>
          <p:nvPr/>
        </p:nvSpPr>
        <p:spPr>
          <a:xfrm>
            <a:off x="1075389" y="1170041"/>
            <a:ext cx="10067532" cy="4735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文本框 66">
            <a:extLst>
              <a:ext uri="{FF2B5EF4-FFF2-40B4-BE49-F238E27FC236}">
                <a16:creationId xmlns:a16="http://schemas.microsoft.com/office/drawing/2014/main" id="{F508B6BA-C6BB-4D14-96B3-8F0DBD44C64B}"/>
              </a:ext>
            </a:extLst>
          </p:cNvPr>
          <p:cNvSpPr txBox="1"/>
          <p:nvPr/>
        </p:nvSpPr>
        <p:spPr>
          <a:xfrm>
            <a:off x="1776624" y="2084375"/>
            <a:ext cx="8426532" cy="2970044"/>
          </a:xfrm>
          <a:prstGeom prst="rect">
            <a:avLst/>
          </a:prstGeom>
          <a:noFill/>
        </p:spPr>
        <p:txBody>
          <a:bodyPr wrap="square" rtlCol="0">
            <a:spAutoFit/>
          </a:bodyPr>
          <a:lstStyle/>
          <a:p>
            <a:pPr algn="ctr"/>
            <a:r>
              <a:rPr lang="en-US" altLang="zh-CN" sz="18700" spc="600" dirty="0">
                <a:solidFill>
                  <a:srgbClr val="F59FB2"/>
                </a:solidFill>
                <a:latin typeface="#9Slide06 SVNBlow Brush" pitchFamily="2" charset="0"/>
                <a:ea typeface="微软雅黑" panose="020B0503020204020204" pitchFamily="34" charset="-122"/>
                <a:cs typeface="Times New Roman" pitchFamily="18" charset="0"/>
              </a:rPr>
              <a:t>P</a:t>
            </a:r>
            <a:r>
              <a:rPr lang="en-US" altLang="zh-CN" sz="18700" spc="600" dirty="0">
                <a:solidFill>
                  <a:srgbClr val="FFE082"/>
                </a:solidFill>
                <a:latin typeface="#9Slide06 SVNBlow Brush" pitchFamily="2" charset="0"/>
                <a:ea typeface="微软雅黑" panose="020B0503020204020204" pitchFamily="34" charset="-122"/>
                <a:cs typeface="Times New Roman" pitchFamily="18" charset="0"/>
              </a:rPr>
              <a:t>H</a:t>
            </a:r>
            <a:r>
              <a:rPr lang="en-US" altLang="zh-CN" sz="18700" spc="600" dirty="0">
                <a:solidFill>
                  <a:srgbClr val="9E84AB"/>
                </a:solidFill>
                <a:latin typeface="#9Slide06 SVNBlow Brush" pitchFamily="2" charset="0"/>
                <a:ea typeface="微软雅黑" panose="020B0503020204020204" pitchFamily="34" charset="-122"/>
                <a:cs typeface="Times New Roman" pitchFamily="18" charset="0"/>
              </a:rPr>
              <a:t>Ó</a:t>
            </a:r>
            <a:r>
              <a:rPr lang="zh-CN" altLang="en-US" sz="18700" spc="600" dirty="0">
                <a:solidFill>
                  <a:srgbClr val="A8E0DD"/>
                </a:solidFill>
                <a:latin typeface="#9Slide06 SVNBlow Brush" pitchFamily="2" charset="0"/>
                <a:ea typeface="微软雅黑" panose="020B0503020204020204" pitchFamily="34" charset="-122"/>
                <a:cs typeface="Times New Roman" pitchFamily="18" charset="0"/>
              </a:rPr>
              <a:t> </a:t>
            </a:r>
            <a:r>
              <a:rPr lang="en-US" altLang="zh-CN" sz="18700" spc="600" dirty="0">
                <a:solidFill>
                  <a:srgbClr val="A8E0DD"/>
                </a:solidFill>
                <a:latin typeface="#9Slide06 SVNBlow Brush" pitchFamily="2" charset="0"/>
                <a:ea typeface="微软雅黑" panose="020B0503020204020204" pitchFamily="34" charset="-122"/>
                <a:cs typeface="Times New Roman" pitchFamily="18" charset="0"/>
              </a:rPr>
              <a:t>T</a:t>
            </a:r>
            <a:r>
              <a:rPr lang="en-US" altLang="zh-CN" sz="18700" spc="600" dirty="0">
                <a:solidFill>
                  <a:srgbClr val="92D050"/>
                </a:solidFill>
                <a:latin typeface="#9Slide06 SVNBlow Brush" pitchFamily="2" charset="0"/>
                <a:ea typeface="微软雅黑" panose="020B0503020204020204" pitchFamily="34" charset="-122"/>
                <a:cs typeface="Times New Roman" pitchFamily="18" charset="0"/>
              </a:rPr>
              <a:t>Ừ</a:t>
            </a:r>
            <a:endParaRPr lang="zh-CN" altLang="en-US" sz="18700" spc="600" dirty="0">
              <a:solidFill>
                <a:srgbClr val="92D050"/>
              </a:solidFill>
              <a:latin typeface="#9Slide06 SVNBlow Brush" pitchFamily="2" charset="0"/>
              <a:ea typeface="微软雅黑" panose="020B0503020204020204" pitchFamily="34" charset="-122"/>
              <a:cs typeface="Times New Roman" pitchFamily="18" charset="0"/>
            </a:endParaRPr>
          </a:p>
        </p:txBody>
      </p:sp>
      <p:pic>
        <p:nvPicPr>
          <p:cNvPr id="68" name="图片 67">
            <a:extLst>
              <a:ext uri="{FF2B5EF4-FFF2-40B4-BE49-F238E27FC236}">
                <a16:creationId xmlns:a16="http://schemas.microsoft.com/office/drawing/2014/main" id="{C8209D50-09A2-4DA6-8499-970195B2FC01}"/>
              </a:ext>
            </a:extLst>
          </p:cNvPr>
          <p:cNvPicPr>
            <a:picLocks noChangeAspect="1"/>
          </p:cNvPicPr>
          <p:nvPr/>
        </p:nvPicPr>
        <p:blipFill>
          <a:blip r:embed="rId13"/>
          <a:stretch>
            <a:fillRect/>
          </a:stretch>
        </p:blipFill>
        <p:spPr>
          <a:xfrm>
            <a:off x="10460856" y="5831124"/>
            <a:ext cx="1602527" cy="1047827"/>
          </a:xfrm>
          <a:prstGeom prst="rect">
            <a:avLst/>
          </a:prstGeom>
        </p:spPr>
      </p:pic>
      <p:pic>
        <p:nvPicPr>
          <p:cNvPr id="69" name="图片 68">
            <a:extLst>
              <a:ext uri="{FF2B5EF4-FFF2-40B4-BE49-F238E27FC236}">
                <a16:creationId xmlns:a16="http://schemas.microsoft.com/office/drawing/2014/main" id="{82080874-24F9-46F6-8A75-2F9CCFD71A5C}"/>
              </a:ext>
            </a:extLst>
          </p:cNvPr>
          <p:cNvPicPr>
            <a:picLocks noChangeAspect="1"/>
          </p:cNvPicPr>
          <p:nvPr/>
        </p:nvPicPr>
        <p:blipFill>
          <a:blip r:embed="rId14"/>
          <a:stretch>
            <a:fillRect/>
          </a:stretch>
        </p:blipFill>
        <p:spPr>
          <a:xfrm>
            <a:off x="10297777" y="5698111"/>
            <a:ext cx="1614632" cy="1055742"/>
          </a:xfrm>
          <a:prstGeom prst="rect">
            <a:avLst/>
          </a:prstGeom>
        </p:spPr>
      </p:pic>
      <p:grpSp>
        <p:nvGrpSpPr>
          <p:cNvPr id="74" name="组合 73">
            <a:extLst>
              <a:ext uri="{FF2B5EF4-FFF2-40B4-BE49-F238E27FC236}">
                <a16:creationId xmlns:a16="http://schemas.microsoft.com/office/drawing/2014/main" id="{CF1EF30E-4851-49DB-94FB-4F8715AB3ADF}"/>
              </a:ext>
            </a:extLst>
          </p:cNvPr>
          <p:cNvGrpSpPr/>
          <p:nvPr/>
        </p:nvGrpSpPr>
        <p:grpSpPr>
          <a:xfrm>
            <a:off x="2977326" y="346775"/>
            <a:ext cx="1924449" cy="782568"/>
            <a:chOff x="2977326" y="346775"/>
            <a:chExt cx="1924449" cy="782568"/>
          </a:xfrm>
        </p:grpSpPr>
        <p:grpSp>
          <p:nvGrpSpPr>
            <p:cNvPr id="75" name="组合 74">
              <a:extLst>
                <a:ext uri="{FF2B5EF4-FFF2-40B4-BE49-F238E27FC236}">
                  <a16:creationId xmlns:a16="http://schemas.microsoft.com/office/drawing/2014/main" id="{2E18B8E3-D3B8-4FBE-9007-32BCA4C6244C}"/>
                </a:ext>
              </a:extLst>
            </p:cNvPr>
            <p:cNvGrpSpPr/>
            <p:nvPr/>
          </p:nvGrpSpPr>
          <p:grpSpPr>
            <a:xfrm>
              <a:off x="3025084" y="371288"/>
              <a:ext cx="1876691" cy="758055"/>
              <a:chOff x="2977326" y="346775"/>
              <a:chExt cx="1876691" cy="758055"/>
            </a:xfrm>
            <a:solidFill>
              <a:srgbClr val="71BAB6"/>
            </a:solidFill>
          </p:grpSpPr>
          <p:grpSp>
            <p:nvGrpSpPr>
              <p:cNvPr id="115" name="组合 114">
                <a:extLst>
                  <a:ext uri="{FF2B5EF4-FFF2-40B4-BE49-F238E27FC236}">
                    <a16:creationId xmlns:a16="http://schemas.microsoft.com/office/drawing/2014/main" id="{2DC660EC-658E-409E-BEA7-F105BB352F62}"/>
                  </a:ext>
                </a:extLst>
              </p:cNvPr>
              <p:cNvGrpSpPr/>
              <p:nvPr/>
            </p:nvGrpSpPr>
            <p:grpSpPr>
              <a:xfrm>
                <a:off x="2978536" y="346775"/>
                <a:ext cx="1875481" cy="317455"/>
                <a:chOff x="2978536" y="346775"/>
                <a:chExt cx="1875481" cy="317455"/>
              </a:xfrm>
              <a:grpFill/>
            </p:grpSpPr>
            <p:grpSp>
              <p:nvGrpSpPr>
                <p:cNvPr id="135" name="组合 134">
                  <a:extLst>
                    <a:ext uri="{FF2B5EF4-FFF2-40B4-BE49-F238E27FC236}">
                      <a16:creationId xmlns:a16="http://schemas.microsoft.com/office/drawing/2014/main" id="{34E74859-44B6-40A6-881F-106440D03490}"/>
                    </a:ext>
                  </a:extLst>
                </p:cNvPr>
                <p:cNvGrpSpPr/>
                <p:nvPr/>
              </p:nvGrpSpPr>
              <p:grpSpPr>
                <a:xfrm>
                  <a:off x="2978536" y="346775"/>
                  <a:ext cx="1874271" cy="102580"/>
                  <a:chOff x="2978536" y="346775"/>
                  <a:chExt cx="1874271" cy="102580"/>
                </a:xfrm>
                <a:grpFill/>
              </p:grpSpPr>
              <p:sp>
                <p:nvSpPr>
                  <p:cNvPr id="145" name="椭圆 144">
                    <a:extLst>
                      <a:ext uri="{FF2B5EF4-FFF2-40B4-BE49-F238E27FC236}">
                        <a16:creationId xmlns:a16="http://schemas.microsoft.com/office/drawing/2014/main" id="{F5B9D9DC-0623-4A8C-A4EF-2BEA5357E494}"/>
                      </a:ext>
                    </a:extLst>
                  </p:cNvPr>
                  <p:cNvSpPr/>
                  <p:nvPr/>
                </p:nvSpPr>
                <p:spPr>
                  <a:xfrm>
                    <a:off x="3231635"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椭圆 145">
                    <a:extLst>
                      <a:ext uri="{FF2B5EF4-FFF2-40B4-BE49-F238E27FC236}">
                        <a16:creationId xmlns:a16="http://schemas.microsoft.com/office/drawing/2014/main" id="{B03D2BE2-B037-449F-8A04-67C2DEF33310}"/>
                      </a:ext>
                    </a:extLst>
                  </p:cNvPr>
                  <p:cNvSpPr/>
                  <p:nvPr/>
                </p:nvSpPr>
                <p:spPr>
                  <a:xfrm>
                    <a:off x="3990932"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椭圆 146">
                    <a:extLst>
                      <a:ext uri="{FF2B5EF4-FFF2-40B4-BE49-F238E27FC236}">
                        <a16:creationId xmlns:a16="http://schemas.microsoft.com/office/drawing/2014/main" id="{8193F848-5556-4AD5-8BC6-5159CEB24267}"/>
                      </a:ext>
                    </a:extLst>
                  </p:cNvPr>
                  <p:cNvSpPr/>
                  <p:nvPr/>
                </p:nvSpPr>
                <p:spPr>
                  <a:xfrm>
                    <a:off x="3484734"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椭圆 147">
                    <a:extLst>
                      <a:ext uri="{FF2B5EF4-FFF2-40B4-BE49-F238E27FC236}">
                        <a16:creationId xmlns:a16="http://schemas.microsoft.com/office/drawing/2014/main" id="{D0842361-A714-4DEC-BE3E-4ECA628B210D}"/>
                      </a:ext>
                    </a:extLst>
                  </p:cNvPr>
                  <p:cNvSpPr/>
                  <p:nvPr/>
                </p:nvSpPr>
                <p:spPr>
                  <a:xfrm>
                    <a:off x="3737833"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椭圆 148">
                    <a:extLst>
                      <a:ext uri="{FF2B5EF4-FFF2-40B4-BE49-F238E27FC236}">
                        <a16:creationId xmlns:a16="http://schemas.microsoft.com/office/drawing/2014/main" id="{BB9805EE-B66E-45DD-9581-934485CDA42A}"/>
                      </a:ext>
                    </a:extLst>
                  </p:cNvPr>
                  <p:cNvSpPr/>
                  <p:nvPr/>
                </p:nvSpPr>
                <p:spPr>
                  <a:xfrm>
                    <a:off x="2978536"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椭圆 149">
                    <a:extLst>
                      <a:ext uri="{FF2B5EF4-FFF2-40B4-BE49-F238E27FC236}">
                        <a16:creationId xmlns:a16="http://schemas.microsoft.com/office/drawing/2014/main" id="{D3C1BDD8-288C-4572-A1FB-B77E559A8110}"/>
                      </a:ext>
                    </a:extLst>
                  </p:cNvPr>
                  <p:cNvSpPr/>
                  <p:nvPr/>
                </p:nvSpPr>
                <p:spPr>
                  <a:xfrm>
                    <a:off x="4244031"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椭圆 150">
                    <a:extLst>
                      <a:ext uri="{FF2B5EF4-FFF2-40B4-BE49-F238E27FC236}">
                        <a16:creationId xmlns:a16="http://schemas.microsoft.com/office/drawing/2014/main" id="{7169D963-4DDF-4D72-AD84-8CF1C1F21768}"/>
                      </a:ext>
                    </a:extLst>
                  </p:cNvPr>
                  <p:cNvSpPr/>
                  <p:nvPr/>
                </p:nvSpPr>
                <p:spPr>
                  <a:xfrm>
                    <a:off x="4497130"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椭圆 151">
                    <a:extLst>
                      <a:ext uri="{FF2B5EF4-FFF2-40B4-BE49-F238E27FC236}">
                        <a16:creationId xmlns:a16="http://schemas.microsoft.com/office/drawing/2014/main" id="{18F3BB8A-C495-4A01-AEFD-867C912B4AAD}"/>
                      </a:ext>
                    </a:extLst>
                  </p:cNvPr>
                  <p:cNvSpPr/>
                  <p:nvPr/>
                </p:nvSpPr>
                <p:spPr>
                  <a:xfrm>
                    <a:off x="4750227"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6" name="组合 135">
                  <a:extLst>
                    <a:ext uri="{FF2B5EF4-FFF2-40B4-BE49-F238E27FC236}">
                      <a16:creationId xmlns:a16="http://schemas.microsoft.com/office/drawing/2014/main" id="{B7BA5CB9-D04F-46CB-A78C-98C6D9327FA2}"/>
                    </a:ext>
                  </a:extLst>
                </p:cNvPr>
                <p:cNvGrpSpPr/>
                <p:nvPr/>
              </p:nvGrpSpPr>
              <p:grpSpPr>
                <a:xfrm>
                  <a:off x="2979746" y="561650"/>
                  <a:ext cx="1874271" cy="102580"/>
                  <a:chOff x="2978536" y="346775"/>
                  <a:chExt cx="1874271" cy="102580"/>
                </a:xfrm>
                <a:grpFill/>
              </p:grpSpPr>
              <p:sp>
                <p:nvSpPr>
                  <p:cNvPr id="137" name="椭圆 136">
                    <a:extLst>
                      <a:ext uri="{FF2B5EF4-FFF2-40B4-BE49-F238E27FC236}">
                        <a16:creationId xmlns:a16="http://schemas.microsoft.com/office/drawing/2014/main" id="{02A1E51E-35FC-476E-B264-A7D8E1BF58B7}"/>
                      </a:ext>
                    </a:extLst>
                  </p:cNvPr>
                  <p:cNvSpPr/>
                  <p:nvPr/>
                </p:nvSpPr>
                <p:spPr>
                  <a:xfrm>
                    <a:off x="3231635"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椭圆 137">
                    <a:extLst>
                      <a:ext uri="{FF2B5EF4-FFF2-40B4-BE49-F238E27FC236}">
                        <a16:creationId xmlns:a16="http://schemas.microsoft.com/office/drawing/2014/main" id="{04EE8121-1963-4AA3-9981-77447C3F3394}"/>
                      </a:ext>
                    </a:extLst>
                  </p:cNvPr>
                  <p:cNvSpPr/>
                  <p:nvPr/>
                </p:nvSpPr>
                <p:spPr>
                  <a:xfrm>
                    <a:off x="3990932"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椭圆 138">
                    <a:extLst>
                      <a:ext uri="{FF2B5EF4-FFF2-40B4-BE49-F238E27FC236}">
                        <a16:creationId xmlns:a16="http://schemas.microsoft.com/office/drawing/2014/main" id="{915FDEAE-C122-4D41-9359-BA0AF59E5BF4}"/>
                      </a:ext>
                    </a:extLst>
                  </p:cNvPr>
                  <p:cNvSpPr/>
                  <p:nvPr/>
                </p:nvSpPr>
                <p:spPr>
                  <a:xfrm>
                    <a:off x="3484734"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椭圆 139">
                    <a:extLst>
                      <a:ext uri="{FF2B5EF4-FFF2-40B4-BE49-F238E27FC236}">
                        <a16:creationId xmlns:a16="http://schemas.microsoft.com/office/drawing/2014/main" id="{14175AE9-BED7-40A7-AD6D-13B1A33AA241}"/>
                      </a:ext>
                    </a:extLst>
                  </p:cNvPr>
                  <p:cNvSpPr/>
                  <p:nvPr/>
                </p:nvSpPr>
                <p:spPr>
                  <a:xfrm>
                    <a:off x="3737833"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椭圆 140">
                    <a:extLst>
                      <a:ext uri="{FF2B5EF4-FFF2-40B4-BE49-F238E27FC236}">
                        <a16:creationId xmlns:a16="http://schemas.microsoft.com/office/drawing/2014/main" id="{DC97E212-071E-4054-B934-6D1BA723038A}"/>
                      </a:ext>
                    </a:extLst>
                  </p:cNvPr>
                  <p:cNvSpPr/>
                  <p:nvPr/>
                </p:nvSpPr>
                <p:spPr>
                  <a:xfrm>
                    <a:off x="2978536"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椭圆 141">
                    <a:extLst>
                      <a:ext uri="{FF2B5EF4-FFF2-40B4-BE49-F238E27FC236}">
                        <a16:creationId xmlns:a16="http://schemas.microsoft.com/office/drawing/2014/main" id="{06440F06-8254-4677-8AED-7A997B69F214}"/>
                      </a:ext>
                    </a:extLst>
                  </p:cNvPr>
                  <p:cNvSpPr/>
                  <p:nvPr/>
                </p:nvSpPr>
                <p:spPr>
                  <a:xfrm>
                    <a:off x="4244031"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椭圆 142">
                    <a:extLst>
                      <a:ext uri="{FF2B5EF4-FFF2-40B4-BE49-F238E27FC236}">
                        <a16:creationId xmlns:a16="http://schemas.microsoft.com/office/drawing/2014/main" id="{264EC958-2EF4-4646-8861-499750F06540}"/>
                      </a:ext>
                    </a:extLst>
                  </p:cNvPr>
                  <p:cNvSpPr/>
                  <p:nvPr/>
                </p:nvSpPr>
                <p:spPr>
                  <a:xfrm>
                    <a:off x="4497130"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椭圆 143">
                    <a:extLst>
                      <a:ext uri="{FF2B5EF4-FFF2-40B4-BE49-F238E27FC236}">
                        <a16:creationId xmlns:a16="http://schemas.microsoft.com/office/drawing/2014/main" id="{C2256F54-7853-4348-B9B0-D8C1F9C465A1}"/>
                      </a:ext>
                    </a:extLst>
                  </p:cNvPr>
                  <p:cNvSpPr/>
                  <p:nvPr/>
                </p:nvSpPr>
                <p:spPr>
                  <a:xfrm>
                    <a:off x="4750227"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16" name="组合 115">
                <a:extLst>
                  <a:ext uri="{FF2B5EF4-FFF2-40B4-BE49-F238E27FC236}">
                    <a16:creationId xmlns:a16="http://schemas.microsoft.com/office/drawing/2014/main" id="{B1551728-5E56-41E1-AB54-A5EFA667B11A}"/>
                  </a:ext>
                </a:extLst>
              </p:cNvPr>
              <p:cNvGrpSpPr/>
              <p:nvPr/>
            </p:nvGrpSpPr>
            <p:grpSpPr>
              <a:xfrm>
                <a:off x="2977326" y="787375"/>
                <a:ext cx="1875481" cy="317455"/>
                <a:chOff x="2978536" y="346775"/>
                <a:chExt cx="1875481" cy="317455"/>
              </a:xfrm>
              <a:grpFill/>
            </p:grpSpPr>
            <p:grpSp>
              <p:nvGrpSpPr>
                <p:cNvPr id="117" name="组合 116">
                  <a:extLst>
                    <a:ext uri="{FF2B5EF4-FFF2-40B4-BE49-F238E27FC236}">
                      <a16:creationId xmlns:a16="http://schemas.microsoft.com/office/drawing/2014/main" id="{45CAF16F-F753-40FD-A583-A06ED23CFCFB}"/>
                    </a:ext>
                  </a:extLst>
                </p:cNvPr>
                <p:cNvGrpSpPr/>
                <p:nvPr/>
              </p:nvGrpSpPr>
              <p:grpSpPr>
                <a:xfrm>
                  <a:off x="2978536" y="346775"/>
                  <a:ext cx="1874271" cy="102580"/>
                  <a:chOff x="2978536" y="346775"/>
                  <a:chExt cx="1874271" cy="102580"/>
                </a:xfrm>
                <a:grpFill/>
              </p:grpSpPr>
              <p:sp>
                <p:nvSpPr>
                  <p:cNvPr id="127" name="椭圆 126">
                    <a:extLst>
                      <a:ext uri="{FF2B5EF4-FFF2-40B4-BE49-F238E27FC236}">
                        <a16:creationId xmlns:a16="http://schemas.microsoft.com/office/drawing/2014/main" id="{D81355F1-EA13-4F7D-B998-A06CD813E2B2}"/>
                      </a:ext>
                    </a:extLst>
                  </p:cNvPr>
                  <p:cNvSpPr/>
                  <p:nvPr/>
                </p:nvSpPr>
                <p:spPr>
                  <a:xfrm>
                    <a:off x="3231635"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椭圆 127">
                    <a:extLst>
                      <a:ext uri="{FF2B5EF4-FFF2-40B4-BE49-F238E27FC236}">
                        <a16:creationId xmlns:a16="http://schemas.microsoft.com/office/drawing/2014/main" id="{A688D222-95CF-472F-B437-25D0857ADC9B}"/>
                      </a:ext>
                    </a:extLst>
                  </p:cNvPr>
                  <p:cNvSpPr/>
                  <p:nvPr/>
                </p:nvSpPr>
                <p:spPr>
                  <a:xfrm>
                    <a:off x="3990932"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椭圆 128">
                    <a:extLst>
                      <a:ext uri="{FF2B5EF4-FFF2-40B4-BE49-F238E27FC236}">
                        <a16:creationId xmlns:a16="http://schemas.microsoft.com/office/drawing/2014/main" id="{69E069A3-8FDB-4E8D-B3DB-0B1891420CE7}"/>
                      </a:ext>
                    </a:extLst>
                  </p:cNvPr>
                  <p:cNvSpPr/>
                  <p:nvPr/>
                </p:nvSpPr>
                <p:spPr>
                  <a:xfrm>
                    <a:off x="3484734"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椭圆 129">
                    <a:extLst>
                      <a:ext uri="{FF2B5EF4-FFF2-40B4-BE49-F238E27FC236}">
                        <a16:creationId xmlns:a16="http://schemas.microsoft.com/office/drawing/2014/main" id="{2B5B6181-8AF0-4FFB-A898-06DCAD6C08DE}"/>
                      </a:ext>
                    </a:extLst>
                  </p:cNvPr>
                  <p:cNvSpPr/>
                  <p:nvPr/>
                </p:nvSpPr>
                <p:spPr>
                  <a:xfrm>
                    <a:off x="3737833"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椭圆 130">
                    <a:extLst>
                      <a:ext uri="{FF2B5EF4-FFF2-40B4-BE49-F238E27FC236}">
                        <a16:creationId xmlns:a16="http://schemas.microsoft.com/office/drawing/2014/main" id="{D41A22EE-E58B-474E-B904-92F7FBCC2B89}"/>
                      </a:ext>
                    </a:extLst>
                  </p:cNvPr>
                  <p:cNvSpPr/>
                  <p:nvPr/>
                </p:nvSpPr>
                <p:spPr>
                  <a:xfrm>
                    <a:off x="2978536"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椭圆 131">
                    <a:extLst>
                      <a:ext uri="{FF2B5EF4-FFF2-40B4-BE49-F238E27FC236}">
                        <a16:creationId xmlns:a16="http://schemas.microsoft.com/office/drawing/2014/main" id="{18D33BF9-7EC4-4A02-9F33-C08BA99BC7FB}"/>
                      </a:ext>
                    </a:extLst>
                  </p:cNvPr>
                  <p:cNvSpPr/>
                  <p:nvPr/>
                </p:nvSpPr>
                <p:spPr>
                  <a:xfrm>
                    <a:off x="4244031"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椭圆 132">
                    <a:extLst>
                      <a:ext uri="{FF2B5EF4-FFF2-40B4-BE49-F238E27FC236}">
                        <a16:creationId xmlns:a16="http://schemas.microsoft.com/office/drawing/2014/main" id="{A8DAB977-0653-4B29-8314-2918E3304C0D}"/>
                      </a:ext>
                    </a:extLst>
                  </p:cNvPr>
                  <p:cNvSpPr/>
                  <p:nvPr/>
                </p:nvSpPr>
                <p:spPr>
                  <a:xfrm>
                    <a:off x="4497130"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椭圆 133">
                    <a:extLst>
                      <a:ext uri="{FF2B5EF4-FFF2-40B4-BE49-F238E27FC236}">
                        <a16:creationId xmlns:a16="http://schemas.microsoft.com/office/drawing/2014/main" id="{0C8A20E8-DFE8-4AEA-8FBF-1380F18356F2}"/>
                      </a:ext>
                    </a:extLst>
                  </p:cNvPr>
                  <p:cNvSpPr/>
                  <p:nvPr/>
                </p:nvSpPr>
                <p:spPr>
                  <a:xfrm>
                    <a:off x="4750227"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8" name="组合 117">
                  <a:extLst>
                    <a:ext uri="{FF2B5EF4-FFF2-40B4-BE49-F238E27FC236}">
                      <a16:creationId xmlns:a16="http://schemas.microsoft.com/office/drawing/2014/main" id="{210C7386-8746-475C-AF6F-36C1C7245CB2}"/>
                    </a:ext>
                  </a:extLst>
                </p:cNvPr>
                <p:cNvGrpSpPr/>
                <p:nvPr/>
              </p:nvGrpSpPr>
              <p:grpSpPr>
                <a:xfrm>
                  <a:off x="2979746" y="561650"/>
                  <a:ext cx="1874271" cy="102580"/>
                  <a:chOff x="2978536" y="346775"/>
                  <a:chExt cx="1874271" cy="102580"/>
                </a:xfrm>
                <a:grpFill/>
              </p:grpSpPr>
              <p:sp>
                <p:nvSpPr>
                  <p:cNvPr id="119" name="椭圆 118">
                    <a:extLst>
                      <a:ext uri="{FF2B5EF4-FFF2-40B4-BE49-F238E27FC236}">
                        <a16:creationId xmlns:a16="http://schemas.microsoft.com/office/drawing/2014/main" id="{0F1D31A2-7A3D-410C-B8A7-1AFB18D8C16A}"/>
                      </a:ext>
                    </a:extLst>
                  </p:cNvPr>
                  <p:cNvSpPr/>
                  <p:nvPr/>
                </p:nvSpPr>
                <p:spPr>
                  <a:xfrm>
                    <a:off x="3231635"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椭圆 119">
                    <a:extLst>
                      <a:ext uri="{FF2B5EF4-FFF2-40B4-BE49-F238E27FC236}">
                        <a16:creationId xmlns:a16="http://schemas.microsoft.com/office/drawing/2014/main" id="{A6C0225F-3DAE-49B1-B534-6FC9CD2CC1B5}"/>
                      </a:ext>
                    </a:extLst>
                  </p:cNvPr>
                  <p:cNvSpPr/>
                  <p:nvPr/>
                </p:nvSpPr>
                <p:spPr>
                  <a:xfrm>
                    <a:off x="3990932"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椭圆 120">
                    <a:extLst>
                      <a:ext uri="{FF2B5EF4-FFF2-40B4-BE49-F238E27FC236}">
                        <a16:creationId xmlns:a16="http://schemas.microsoft.com/office/drawing/2014/main" id="{B7F3C1CC-A707-42F9-87E0-061F5053A190}"/>
                      </a:ext>
                    </a:extLst>
                  </p:cNvPr>
                  <p:cNvSpPr/>
                  <p:nvPr/>
                </p:nvSpPr>
                <p:spPr>
                  <a:xfrm>
                    <a:off x="3484734"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椭圆 121">
                    <a:extLst>
                      <a:ext uri="{FF2B5EF4-FFF2-40B4-BE49-F238E27FC236}">
                        <a16:creationId xmlns:a16="http://schemas.microsoft.com/office/drawing/2014/main" id="{050A3862-9963-4AD2-AC81-F9B4DAACB608}"/>
                      </a:ext>
                    </a:extLst>
                  </p:cNvPr>
                  <p:cNvSpPr/>
                  <p:nvPr/>
                </p:nvSpPr>
                <p:spPr>
                  <a:xfrm>
                    <a:off x="3737833"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椭圆 122">
                    <a:extLst>
                      <a:ext uri="{FF2B5EF4-FFF2-40B4-BE49-F238E27FC236}">
                        <a16:creationId xmlns:a16="http://schemas.microsoft.com/office/drawing/2014/main" id="{18D04313-17B9-4C42-AE2A-35DF7CA14679}"/>
                      </a:ext>
                    </a:extLst>
                  </p:cNvPr>
                  <p:cNvSpPr/>
                  <p:nvPr/>
                </p:nvSpPr>
                <p:spPr>
                  <a:xfrm>
                    <a:off x="2978536"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椭圆 123">
                    <a:extLst>
                      <a:ext uri="{FF2B5EF4-FFF2-40B4-BE49-F238E27FC236}">
                        <a16:creationId xmlns:a16="http://schemas.microsoft.com/office/drawing/2014/main" id="{48CF9811-912F-439B-9660-06E92BA7FCB1}"/>
                      </a:ext>
                    </a:extLst>
                  </p:cNvPr>
                  <p:cNvSpPr/>
                  <p:nvPr/>
                </p:nvSpPr>
                <p:spPr>
                  <a:xfrm>
                    <a:off x="4244031"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椭圆 124">
                    <a:extLst>
                      <a:ext uri="{FF2B5EF4-FFF2-40B4-BE49-F238E27FC236}">
                        <a16:creationId xmlns:a16="http://schemas.microsoft.com/office/drawing/2014/main" id="{6176C97E-453B-40DB-84E7-7F2998981797}"/>
                      </a:ext>
                    </a:extLst>
                  </p:cNvPr>
                  <p:cNvSpPr/>
                  <p:nvPr/>
                </p:nvSpPr>
                <p:spPr>
                  <a:xfrm>
                    <a:off x="4497130"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椭圆 125">
                    <a:extLst>
                      <a:ext uri="{FF2B5EF4-FFF2-40B4-BE49-F238E27FC236}">
                        <a16:creationId xmlns:a16="http://schemas.microsoft.com/office/drawing/2014/main" id="{7D8FCB4A-49B8-4351-9895-53B097005130}"/>
                      </a:ext>
                    </a:extLst>
                  </p:cNvPr>
                  <p:cNvSpPr/>
                  <p:nvPr/>
                </p:nvSpPr>
                <p:spPr>
                  <a:xfrm>
                    <a:off x="4750227"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nvGrpSpPr>
            <p:cNvPr id="76" name="组合 75">
              <a:extLst>
                <a:ext uri="{FF2B5EF4-FFF2-40B4-BE49-F238E27FC236}">
                  <a16:creationId xmlns:a16="http://schemas.microsoft.com/office/drawing/2014/main" id="{074EA6F7-DCD3-466B-91EF-BA70EB9BF4FC}"/>
                </a:ext>
              </a:extLst>
            </p:cNvPr>
            <p:cNvGrpSpPr/>
            <p:nvPr/>
          </p:nvGrpSpPr>
          <p:grpSpPr>
            <a:xfrm>
              <a:off x="2977326" y="346775"/>
              <a:ext cx="1876691" cy="758055"/>
              <a:chOff x="2977326" y="346775"/>
              <a:chExt cx="1876691" cy="758055"/>
            </a:xfrm>
          </p:grpSpPr>
          <p:grpSp>
            <p:nvGrpSpPr>
              <p:cNvPr id="77" name="组合 76">
                <a:extLst>
                  <a:ext uri="{FF2B5EF4-FFF2-40B4-BE49-F238E27FC236}">
                    <a16:creationId xmlns:a16="http://schemas.microsoft.com/office/drawing/2014/main" id="{A5B98BA2-68F2-41D9-86E1-161EEBC8BA28}"/>
                  </a:ext>
                </a:extLst>
              </p:cNvPr>
              <p:cNvGrpSpPr/>
              <p:nvPr/>
            </p:nvGrpSpPr>
            <p:grpSpPr>
              <a:xfrm>
                <a:off x="2978536" y="346775"/>
                <a:ext cx="1875481" cy="317455"/>
                <a:chOff x="2978536" y="346775"/>
                <a:chExt cx="1875481" cy="317455"/>
              </a:xfrm>
            </p:grpSpPr>
            <p:grpSp>
              <p:nvGrpSpPr>
                <p:cNvPr id="97" name="组合 96">
                  <a:extLst>
                    <a:ext uri="{FF2B5EF4-FFF2-40B4-BE49-F238E27FC236}">
                      <a16:creationId xmlns:a16="http://schemas.microsoft.com/office/drawing/2014/main" id="{9A14DD40-D0EC-485B-BD11-2A46E35DC6FC}"/>
                    </a:ext>
                  </a:extLst>
                </p:cNvPr>
                <p:cNvGrpSpPr/>
                <p:nvPr/>
              </p:nvGrpSpPr>
              <p:grpSpPr>
                <a:xfrm>
                  <a:off x="2978536" y="346775"/>
                  <a:ext cx="1874271" cy="102580"/>
                  <a:chOff x="2978536" y="346775"/>
                  <a:chExt cx="1874271" cy="102580"/>
                </a:xfrm>
              </p:grpSpPr>
              <p:sp>
                <p:nvSpPr>
                  <p:cNvPr id="107" name="椭圆 106">
                    <a:extLst>
                      <a:ext uri="{FF2B5EF4-FFF2-40B4-BE49-F238E27FC236}">
                        <a16:creationId xmlns:a16="http://schemas.microsoft.com/office/drawing/2014/main" id="{D07921D3-65EC-4C93-BCA8-818ADAB04269}"/>
                      </a:ext>
                    </a:extLst>
                  </p:cNvPr>
                  <p:cNvSpPr/>
                  <p:nvPr/>
                </p:nvSpPr>
                <p:spPr>
                  <a:xfrm>
                    <a:off x="3231635"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椭圆 107">
                    <a:extLst>
                      <a:ext uri="{FF2B5EF4-FFF2-40B4-BE49-F238E27FC236}">
                        <a16:creationId xmlns:a16="http://schemas.microsoft.com/office/drawing/2014/main" id="{6BABB330-511D-4498-A765-542AE1C12B1E}"/>
                      </a:ext>
                    </a:extLst>
                  </p:cNvPr>
                  <p:cNvSpPr/>
                  <p:nvPr/>
                </p:nvSpPr>
                <p:spPr>
                  <a:xfrm>
                    <a:off x="3990932"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椭圆 108">
                    <a:extLst>
                      <a:ext uri="{FF2B5EF4-FFF2-40B4-BE49-F238E27FC236}">
                        <a16:creationId xmlns:a16="http://schemas.microsoft.com/office/drawing/2014/main" id="{42E281F2-8D68-4B0B-BC05-CBF751782527}"/>
                      </a:ext>
                    </a:extLst>
                  </p:cNvPr>
                  <p:cNvSpPr/>
                  <p:nvPr/>
                </p:nvSpPr>
                <p:spPr>
                  <a:xfrm>
                    <a:off x="3484734"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椭圆 109">
                    <a:extLst>
                      <a:ext uri="{FF2B5EF4-FFF2-40B4-BE49-F238E27FC236}">
                        <a16:creationId xmlns:a16="http://schemas.microsoft.com/office/drawing/2014/main" id="{3D9B3A6D-FD5F-4653-8CD0-2EB6A4806155}"/>
                      </a:ext>
                    </a:extLst>
                  </p:cNvPr>
                  <p:cNvSpPr/>
                  <p:nvPr/>
                </p:nvSpPr>
                <p:spPr>
                  <a:xfrm>
                    <a:off x="3737833"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椭圆 110">
                    <a:extLst>
                      <a:ext uri="{FF2B5EF4-FFF2-40B4-BE49-F238E27FC236}">
                        <a16:creationId xmlns:a16="http://schemas.microsoft.com/office/drawing/2014/main" id="{FF1C7800-8A7C-454B-B8D4-CF2775584C8D}"/>
                      </a:ext>
                    </a:extLst>
                  </p:cNvPr>
                  <p:cNvSpPr/>
                  <p:nvPr/>
                </p:nvSpPr>
                <p:spPr>
                  <a:xfrm>
                    <a:off x="2978536"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椭圆 111">
                    <a:extLst>
                      <a:ext uri="{FF2B5EF4-FFF2-40B4-BE49-F238E27FC236}">
                        <a16:creationId xmlns:a16="http://schemas.microsoft.com/office/drawing/2014/main" id="{5EA8FAE9-BB51-4913-B211-B4A7233B1E9F}"/>
                      </a:ext>
                    </a:extLst>
                  </p:cNvPr>
                  <p:cNvSpPr/>
                  <p:nvPr/>
                </p:nvSpPr>
                <p:spPr>
                  <a:xfrm>
                    <a:off x="4244031"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椭圆 112">
                    <a:extLst>
                      <a:ext uri="{FF2B5EF4-FFF2-40B4-BE49-F238E27FC236}">
                        <a16:creationId xmlns:a16="http://schemas.microsoft.com/office/drawing/2014/main" id="{B90F352B-9563-4FDA-9E52-9F676AE0A583}"/>
                      </a:ext>
                    </a:extLst>
                  </p:cNvPr>
                  <p:cNvSpPr/>
                  <p:nvPr/>
                </p:nvSpPr>
                <p:spPr>
                  <a:xfrm>
                    <a:off x="4497130"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椭圆 113">
                    <a:extLst>
                      <a:ext uri="{FF2B5EF4-FFF2-40B4-BE49-F238E27FC236}">
                        <a16:creationId xmlns:a16="http://schemas.microsoft.com/office/drawing/2014/main" id="{7E7CAB1C-DA4D-4320-89D6-84F0759ADAB0}"/>
                      </a:ext>
                    </a:extLst>
                  </p:cNvPr>
                  <p:cNvSpPr/>
                  <p:nvPr/>
                </p:nvSpPr>
                <p:spPr>
                  <a:xfrm>
                    <a:off x="4750227"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8" name="组合 97">
                  <a:extLst>
                    <a:ext uri="{FF2B5EF4-FFF2-40B4-BE49-F238E27FC236}">
                      <a16:creationId xmlns:a16="http://schemas.microsoft.com/office/drawing/2014/main" id="{6CE52F36-F8D6-4F42-A199-3CF954D0A085}"/>
                    </a:ext>
                  </a:extLst>
                </p:cNvPr>
                <p:cNvGrpSpPr/>
                <p:nvPr/>
              </p:nvGrpSpPr>
              <p:grpSpPr>
                <a:xfrm>
                  <a:off x="2979746" y="561650"/>
                  <a:ext cx="1874271" cy="102580"/>
                  <a:chOff x="2978536" y="346775"/>
                  <a:chExt cx="1874271" cy="102580"/>
                </a:xfrm>
              </p:grpSpPr>
              <p:sp>
                <p:nvSpPr>
                  <p:cNvPr id="99" name="椭圆 98">
                    <a:extLst>
                      <a:ext uri="{FF2B5EF4-FFF2-40B4-BE49-F238E27FC236}">
                        <a16:creationId xmlns:a16="http://schemas.microsoft.com/office/drawing/2014/main" id="{29CB4786-B9E5-4459-BA8F-FE03F512C5C4}"/>
                      </a:ext>
                    </a:extLst>
                  </p:cNvPr>
                  <p:cNvSpPr/>
                  <p:nvPr/>
                </p:nvSpPr>
                <p:spPr>
                  <a:xfrm>
                    <a:off x="3231635"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椭圆 99">
                    <a:extLst>
                      <a:ext uri="{FF2B5EF4-FFF2-40B4-BE49-F238E27FC236}">
                        <a16:creationId xmlns:a16="http://schemas.microsoft.com/office/drawing/2014/main" id="{CB08B337-DBC4-4F21-B46F-DED93B1B3F1E}"/>
                      </a:ext>
                    </a:extLst>
                  </p:cNvPr>
                  <p:cNvSpPr/>
                  <p:nvPr/>
                </p:nvSpPr>
                <p:spPr>
                  <a:xfrm>
                    <a:off x="3990932"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椭圆 100">
                    <a:extLst>
                      <a:ext uri="{FF2B5EF4-FFF2-40B4-BE49-F238E27FC236}">
                        <a16:creationId xmlns:a16="http://schemas.microsoft.com/office/drawing/2014/main" id="{C757D10D-093A-48DF-8C5A-4816A9010950}"/>
                      </a:ext>
                    </a:extLst>
                  </p:cNvPr>
                  <p:cNvSpPr/>
                  <p:nvPr/>
                </p:nvSpPr>
                <p:spPr>
                  <a:xfrm>
                    <a:off x="3484734"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椭圆 101">
                    <a:extLst>
                      <a:ext uri="{FF2B5EF4-FFF2-40B4-BE49-F238E27FC236}">
                        <a16:creationId xmlns:a16="http://schemas.microsoft.com/office/drawing/2014/main" id="{7E0AEB8A-85AA-4599-BCD2-668A752FB752}"/>
                      </a:ext>
                    </a:extLst>
                  </p:cNvPr>
                  <p:cNvSpPr/>
                  <p:nvPr/>
                </p:nvSpPr>
                <p:spPr>
                  <a:xfrm>
                    <a:off x="3737833"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椭圆 102">
                    <a:extLst>
                      <a:ext uri="{FF2B5EF4-FFF2-40B4-BE49-F238E27FC236}">
                        <a16:creationId xmlns:a16="http://schemas.microsoft.com/office/drawing/2014/main" id="{24139DB8-E723-4099-8051-7AA3BC49FB85}"/>
                      </a:ext>
                    </a:extLst>
                  </p:cNvPr>
                  <p:cNvSpPr/>
                  <p:nvPr/>
                </p:nvSpPr>
                <p:spPr>
                  <a:xfrm>
                    <a:off x="2978536"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椭圆 103">
                    <a:extLst>
                      <a:ext uri="{FF2B5EF4-FFF2-40B4-BE49-F238E27FC236}">
                        <a16:creationId xmlns:a16="http://schemas.microsoft.com/office/drawing/2014/main" id="{49E7DE44-A1C7-4818-A85C-DA6A8AB6D1A9}"/>
                      </a:ext>
                    </a:extLst>
                  </p:cNvPr>
                  <p:cNvSpPr/>
                  <p:nvPr/>
                </p:nvSpPr>
                <p:spPr>
                  <a:xfrm>
                    <a:off x="4244031"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椭圆 104">
                    <a:extLst>
                      <a:ext uri="{FF2B5EF4-FFF2-40B4-BE49-F238E27FC236}">
                        <a16:creationId xmlns:a16="http://schemas.microsoft.com/office/drawing/2014/main" id="{143A6657-7F29-4592-BF00-525641D92873}"/>
                      </a:ext>
                    </a:extLst>
                  </p:cNvPr>
                  <p:cNvSpPr/>
                  <p:nvPr/>
                </p:nvSpPr>
                <p:spPr>
                  <a:xfrm>
                    <a:off x="4497130"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椭圆 105">
                    <a:extLst>
                      <a:ext uri="{FF2B5EF4-FFF2-40B4-BE49-F238E27FC236}">
                        <a16:creationId xmlns:a16="http://schemas.microsoft.com/office/drawing/2014/main" id="{B40510C5-F8A9-49DF-8E0C-545002E36780}"/>
                      </a:ext>
                    </a:extLst>
                  </p:cNvPr>
                  <p:cNvSpPr/>
                  <p:nvPr/>
                </p:nvSpPr>
                <p:spPr>
                  <a:xfrm>
                    <a:off x="4750227"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78" name="组合 77">
                <a:extLst>
                  <a:ext uri="{FF2B5EF4-FFF2-40B4-BE49-F238E27FC236}">
                    <a16:creationId xmlns:a16="http://schemas.microsoft.com/office/drawing/2014/main" id="{C7DBB9E5-A2E8-4086-8311-AB70FD642B29}"/>
                  </a:ext>
                </a:extLst>
              </p:cNvPr>
              <p:cNvGrpSpPr/>
              <p:nvPr/>
            </p:nvGrpSpPr>
            <p:grpSpPr>
              <a:xfrm>
                <a:off x="2977326" y="787375"/>
                <a:ext cx="1875481" cy="317455"/>
                <a:chOff x="2978536" y="346775"/>
                <a:chExt cx="1875481" cy="317455"/>
              </a:xfrm>
            </p:grpSpPr>
            <p:grpSp>
              <p:nvGrpSpPr>
                <p:cNvPr id="79" name="组合 78">
                  <a:extLst>
                    <a:ext uri="{FF2B5EF4-FFF2-40B4-BE49-F238E27FC236}">
                      <a16:creationId xmlns:a16="http://schemas.microsoft.com/office/drawing/2014/main" id="{2F7415FB-662C-4EB7-AE21-EE794C725B7F}"/>
                    </a:ext>
                  </a:extLst>
                </p:cNvPr>
                <p:cNvGrpSpPr/>
                <p:nvPr/>
              </p:nvGrpSpPr>
              <p:grpSpPr>
                <a:xfrm>
                  <a:off x="2978536" y="346775"/>
                  <a:ext cx="1874271" cy="102580"/>
                  <a:chOff x="2978536" y="346775"/>
                  <a:chExt cx="1874271" cy="102580"/>
                </a:xfrm>
              </p:grpSpPr>
              <p:sp>
                <p:nvSpPr>
                  <p:cNvPr id="89" name="椭圆 88">
                    <a:extLst>
                      <a:ext uri="{FF2B5EF4-FFF2-40B4-BE49-F238E27FC236}">
                        <a16:creationId xmlns:a16="http://schemas.microsoft.com/office/drawing/2014/main" id="{B0448731-317F-47CF-8D91-4990AAC63351}"/>
                      </a:ext>
                    </a:extLst>
                  </p:cNvPr>
                  <p:cNvSpPr/>
                  <p:nvPr/>
                </p:nvSpPr>
                <p:spPr>
                  <a:xfrm>
                    <a:off x="3231635"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椭圆 89">
                    <a:extLst>
                      <a:ext uri="{FF2B5EF4-FFF2-40B4-BE49-F238E27FC236}">
                        <a16:creationId xmlns:a16="http://schemas.microsoft.com/office/drawing/2014/main" id="{EAE7CACD-F47C-4EB9-847E-E16D8C6CDBE5}"/>
                      </a:ext>
                    </a:extLst>
                  </p:cNvPr>
                  <p:cNvSpPr/>
                  <p:nvPr/>
                </p:nvSpPr>
                <p:spPr>
                  <a:xfrm>
                    <a:off x="3990932"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90">
                    <a:extLst>
                      <a:ext uri="{FF2B5EF4-FFF2-40B4-BE49-F238E27FC236}">
                        <a16:creationId xmlns:a16="http://schemas.microsoft.com/office/drawing/2014/main" id="{D69ED002-FEC1-4493-926E-C4D48706379C}"/>
                      </a:ext>
                    </a:extLst>
                  </p:cNvPr>
                  <p:cNvSpPr/>
                  <p:nvPr/>
                </p:nvSpPr>
                <p:spPr>
                  <a:xfrm>
                    <a:off x="3484734"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椭圆 91">
                    <a:extLst>
                      <a:ext uri="{FF2B5EF4-FFF2-40B4-BE49-F238E27FC236}">
                        <a16:creationId xmlns:a16="http://schemas.microsoft.com/office/drawing/2014/main" id="{C47B9789-D253-4E59-8BEA-133C659DE272}"/>
                      </a:ext>
                    </a:extLst>
                  </p:cNvPr>
                  <p:cNvSpPr/>
                  <p:nvPr/>
                </p:nvSpPr>
                <p:spPr>
                  <a:xfrm>
                    <a:off x="3737833"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椭圆 92">
                    <a:extLst>
                      <a:ext uri="{FF2B5EF4-FFF2-40B4-BE49-F238E27FC236}">
                        <a16:creationId xmlns:a16="http://schemas.microsoft.com/office/drawing/2014/main" id="{B1016B8A-928E-4480-AA5D-4F2DC294CF8A}"/>
                      </a:ext>
                    </a:extLst>
                  </p:cNvPr>
                  <p:cNvSpPr/>
                  <p:nvPr/>
                </p:nvSpPr>
                <p:spPr>
                  <a:xfrm>
                    <a:off x="2978536"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椭圆 93">
                    <a:extLst>
                      <a:ext uri="{FF2B5EF4-FFF2-40B4-BE49-F238E27FC236}">
                        <a16:creationId xmlns:a16="http://schemas.microsoft.com/office/drawing/2014/main" id="{16693E79-46CD-4E8E-AC83-231A0F2AD2F9}"/>
                      </a:ext>
                    </a:extLst>
                  </p:cNvPr>
                  <p:cNvSpPr/>
                  <p:nvPr/>
                </p:nvSpPr>
                <p:spPr>
                  <a:xfrm>
                    <a:off x="4244031"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椭圆 94">
                    <a:extLst>
                      <a:ext uri="{FF2B5EF4-FFF2-40B4-BE49-F238E27FC236}">
                        <a16:creationId xmlns:a16="http://schemas.microsoft.com/office/drawing/2014/main" id="{08C9019F-8F95-43B7-80D2-2E1C247B8504}"/>
                      </a:ext>
                    </a:extLst>
                  </p:cNvPr>
                  <p:cNvSpPr/>
                  <p:nvPr/>
                </p:nvSpPr>
                <p:spPr>
                  <a:xfrm>
                    <a:off x="4497130"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椭圆 95">
                    <a:extLst>
                      <a:ext uri="{FF2B5EF4-FFF2-40B4-BE49-F238E27FC236}">
                        <a16:creationId xmlns:a16="http://schemas.microsoft.com/office/drawing/2014/main" id="{4A5365A0-2D09-41D6-AA05-AA6022AF21EE}"/>
                      </a:ext>
                    </a:extLst>
                  </p:cNvPr>
                  <p:cNvSpPr/>
                  <p:nvPr/>
                </p:nvSpPr>
                <p:spPr>
                  <a:xfrm>
                    <a:off x="4750227"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0" name="组合 79">
                  <a:extLst>
                    <a:ext uri="{FF2B5EF4-FFF2-40B4-BE49-F238E27FC236}">
                      <a16:creationId xmlns:a16="http://schemas.microsoft.com/office/drawing/2014/main" id="{5528706C-3CFF-40ED-AC6B-1C2D9D6604FC}"/>
                    </a:ext>
                  </a:extLst>
                </p:cNvPr>
                <p:cNvGrpSpPr/>
                <p:nvPr/>
              </p:nvGrpSpPr>
              <p:grpSpPr>
                <a:xfrm>
                  <a:off x="2979746" y="561650"/>
                  <a:ext cx="1874271" cy="102580"/>
                  <a:chOff x="2978536" y="346775"/>
                  <a:chExt cx="1874271" cy="102580"/>
                </a:xfrm>
              </p:grpSpPr>
              <p:sp>
                <p:nvSpPr>
                  <p:cNvPr id="81" name="椭圆 80">
                    <a:extLst>
                      <a:ext uri="{FF2B5EF4-FFF2-40B4-BE49-F238E27FC236}">
                        <a16:creationId xmlns:a16="http://schemas.microsoft.com/office/drawing/2014/main" id="{706DCCF1-6461-44FB-A394-85BC4168C96F}"/>
                      </a:ext>
                    </a:extLst>
                  </p:cNvPr>
                  <p:cNvSpPr/>
                  <p:nvPr/>
                </p:nvSpPr>
                <p:spPr>
                  <a:xfrm>
                    <a:off x="3231635"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a:extLst>
                      <a:ext uri="{FF2B5EF4-FFF2-40B4-BE49-F238E27FC236}">
                        <a16:creationId xmlns:a16="http://schemas.microsoft.com/office/drawing/2014/main" id="{0D3459A1-9E0F-47CE-ACE7-5DC7E4188205}"/>
                      </a:ext>
                    </a:extLst>
                  </p:cNvPr>
                  <p:cNvSpPr/>
                  <p:nvPr/>
                </p:nvSpPr>
                <p:spPr>
                  <a:xfrm>
                    <a:off x="3990932"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椭圆 82">
                    <a:extLst>
                      <a:ext uri="{FF2B5EF4-FFF2-40B4-BE49-F238E27FC236}">
                        <a16:creationId xmlns:a16="http://schemas.microsoft.com/office/drawing/2014/main" id="{193F6FCA-1DEF-4F1D-8824-CB80AA2C7A8C}"/>
                      </a:ext>
                    </a:extLst>
                  </p:cNvPr>
                  <p:cNvSpPr/>
                  <p:nvPr/>
                </p:nvSpPr>
                <p:spPr>
                  <a:xfrm>
                    <a:off x="3484734"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a:extLst>
                      <a:ext uri="{FF2B5EF4-FFF2-40B4-BE49-F238E27FC236}">
                        <a16:creationId xmlns:a16="http://schemas.microsoft.com/office/drawing/2014/main" id="{C79F77E5-261B-4D60-9EFD-D45610A0CB1E}"/>
                      </a:ext>
                    </a:extLst>
                  </p:cNvPr>
                  <p:cNvSpPr/>
                  <p:nvPr/>
                </p:nvSpPr>
                <p:spPr>
                  <a:xfrm>
                    <a:off x="3737833"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a:extLst>
                      <a:ext uri="{FF2B5EF4-FFF2-40B4-BE49-F238E27FC236}">
                        <a16:creationId xmlns:a16="http://schemas.microsoft.com/office/drawing/2014/main" id="{8743C001-27E5-4777-8168-5F739D5CB17C}"/>
                      </a:ext>
                    </a:extLst>
                  </p:cNvPr>
                  <p:cNvSpPr/>
                  <p:nvPr/>
                </p:nvSpPr>
                <p:spPr>
                  <a:xfrm>
                    <a:off x="2978536"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a:extLst>
                      <a:ext uri="{FF2B5EF4-FFF2-40B4-BE49-F238E27FC236}">
                        <a16:creationId xmlns:a16="http://schemas.microsoft.com/office/drawing/2014/main" id="{E82275D7-50ED-4E39-844D-2825DF1FF48A}"/>
                      </a:ext>
                    </a:extLst>
                  </p:cNvPr>
                  <p:cNvSpPr/>
                  <p:nvPr/>
                </p:nvSpPr>
                <p:spPr>
                  <a:xfrm>
                    <a:off x="4244031"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a:extLst>
                      <a:ext uri="{FF2B5EF4-FFF2-40B4-BE49-F238E27FC236}">
                        <a16:creationId xmlns:a16="http://schemas.microsoft.com/office/drawing/2014/main" id="{3687F984-AA3C-47D3-B0A8-B9F794494D79}"/>
                      </a:ext>
                    </a:extLst>
                  </p:cNvPr>
                  <p:cNvSpPr/>
                  <p:nvPr/>
                </p:nvSpPr>
                <p:spPr>
                  <a:xfrm>
                    <a:off x="4497130"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a:extLst>
                      <a:ext uri="{FF2B5EF4-FFF2-40B4-BE49-F238E27FC236}">
                        <a16:creationId xmlns:a16="http://schemas.microsoft.com/office/drawing/2014/main" id="{94B3BE31-998E-4F3D-8DED-86B0ADABB69A}"/>
                      </a:ext>
                    </a:extLst>
                  </p:cNvPr>
                  <p:cNvSpPr/>
                  <p:nvPr/>
                </p:nvSpPr>
                <p:spPr>
                  <a:xfrm>
                    <a:off x="4750227"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grpSp>
        <p:nvGrpSpPr>
          <p:cNvPr id="153" name="组合 152">
            <a:extLst>
              <a:ext uri="{FF2B5EF4-FFF2-40B4-BE49-F238E27FC236}">
                <a16:creationId xmlns:a16="http://schemas.microsoft.com/office/drawing/2014/main" id="{D0ABC6F1-449A-40C6-A909-5ABC93727BD9}"/>
              </a:ext>
            </a:extLst>
          </p:cNvPr>
          <p:cNvGrpSpPr/>
          <p:nvPr/>
        </p:nvGrpSpPr>
        <p:grpSpPr>
          <a:xfrm>
            <a:off x="6025182" y="5712419"/>
            <a:ext cx="1876691" cy="758055"/>
            <a:chOff x="2977326" y="346775"/>
            <a:chExt cx="1876691" cy="758055"/>
          </a:xfrm>
        </p:grpSpPr>
        <p:grpSp>
          <p:nvGrpSpPr>
            <p:cNvPr id="154" name="组合 153">
              <a:extLst>
                <a:ext uri="{FF2B5EF4-FFF2-40B4-BE49-F238E27FC236}">
                  <a16:creationId xmlns:a16="http://schemas.microsoft.com/office/drawing/2014/main" id="{9032F300-AEBA-4B8F-AC12-6C0B86F8075B}"/>
                </a:ext>
              </a:extLst>
            </p:cNvPr>
            <p:cNvGrpSpPr/>
            <p:nvPr/>
          </p:nvGrpSpPr>
          <p:grpSpPr>
            <a:xfrm>
              <a:off x="2978536" y="346775"/>
              <a:ext cx="1875481" cy="317455"/>
              <a:chOff x="2978536" y="346775"/>
              <a:chExt cx="1875481" cy="317455"/>
            </a:xfrm>
          </p:grpSpPr>
          <p:grpSp>
            <p:nvGrpSpPr>
              <p:cNvPr id="174" name="组合 173">
                <a:extLst>
                  <a:ext uri="{FF2B5EF4-FFF2-40B4-BE49-F238E27FC236}">
                    <a16:creationId xmlns:a16="http://schemas.microsoft.com/office/drawing/2014/main" id="{F6925584-8AA9-45FD-80B1-5D28E1228DCF}"/>
                  </a:ext>
                </a:extLst>
              </p:cNvPr>
              <p:cNvGrpSpPr/>
              <p:nvPr/>
            </p:nvGrpSpPr>
            <p:grpSpPr>
              <a:xfrm>
                <a:off x="2978536" y="346775"/>
                <a:ext cx="1874271" cy="102580"/>
                <a:chOff x="2978536" y="346775"/>
                <a:chExt cx="1874271" cy="102580"/>
              </a:xfrm>
            </p:grpSpPr>
            <p:sp>
              <p:nvSpPr>
                <p:cNvPr id="184" name="椭圆 183">
                  <a:extLst>
                    <a:ext uri="{FF2B5EF4-FFF2-40B4-BE49-F238E27FC236}">
                      <a16:creationId xmlns:a16="http://schemas.microsoft.com/office/drawing/2014/main" id="{1DB5A261-A04F-4185-8714-0CF8DBAF2CB1}"/>
                    </a:ext>
                  </a:extLst>
                </p:cNvPr>
                <p:cNvSpPr/>
                <p:nvPr/>
              </p:nvSpPr>
              <p:spPr>
                <a:xfrm>
                  <a:off x="3231635"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5" name="椭圆 184">
                  <a:extLst>
                    <a:ext uri="{FF2B5EF4-FFF2-40B4-BE49-F238E27FC236}">
                      <a16:creationId xmlns:a16="http://schemas.microsoft.com/office/drawing/2014/main" id="{C50445A7-4B1F-4A4E-AB22-107638B16DFA}"/>
                    </a:ext>
                  </a:extLst>
                </p:cNvPr>
                <p:cNvSpPr/>
                <p:nvPr/>
              </p:nvSpPr>
              <p:spPr>
                <a:xfrm>
                  <a:off x="3990932"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6" name="椭圆 185">
                  <a:extLst>
                    <a:ext uri="{FF2B5EF4-FFF2-40B4-BE49-F238E27FC236}">
                      <a16:creationId xmlns:a16="http://schemas.microsoft.com/office/drawing/2014/main" id="{37793C81-C65A-4937-9B5D-0AA4BA036E66}"/>
                    </a:ext>
                  </a:extLst>
                </p:cNvPr>
                <p:cNvSpPr/>
                <p:nvPr/>
              </p:nvSpPr>
              <p:spPr>
                <a:xfrm>
                  <a:off x="3484734"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7" name="椭圆 186">
                  <a:extLst>
                    <a:ext uri="{FF2B5EF4-FFF2-40B4-BE49-F238E27FC236}">
                      <a16:creationId xmlns:a16="http://schemas.microsoft.com/office/drawing/2014/main" id="{78894F4E-0D87-4C4D-A046-AE931B8AA30F}"/>
                    </a:ext>
                  </a:extLst>
                </p:cNvPr>
                <p:cNvSpPr/>
                <p:nvPr/>
              </p:nvSpPr>
              <p:spPr>
                <a:xfrm>
                  <a:off x="3737833"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8" name="椭圆 187">
                  <a:extLst>
                    <a:ext uri="{FF2B5EF4-FFF2-40B4-BE49-F238E27FC236}">
                      <a16:creationId xmlns:a16="http://schemas.microsoft.com/office/drawing/2014/main" id="{7F22F5BE-E8EF-439A-BAC2-4542EB3C77FA}"/>
                    </a:ext>
                  </a:extLst>
                </p:cNvPr>
                <p:cNvSpPr/>
                <p:nvPr/>
              </p:nvSpPr>
              <p:spPr>
                <a:xfrm>
                  <a:off x="2978536"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9" name="椭圆 188">
                  <a:extLst>
                    <a:ext uri="{FF2B5EF4-FFF2-40B4-BE49-F238E27FC236}">
                      <a16:creationId xmlns:a16="http://schemas.microsoft.com/office/drawing/2014/main" id="{46D00D4B-FDAB-4727-8B79-A6B85BD18567}"/>
                    </a:ext>
                  </a:extLst>
                </p:cNvPr>
                <p:cNvSpPr/>
                <p:nvPr/>
              </p:nvSpPr>
              <p:spPr>
                <a:xfrm>
                  <a:off x="4244031"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椭圆 189">
                  <a:extLst>
                    <a:ext uri="{FF2B5EF4-FFF2-40B4-BE49-F238E27FC236}">
                      <a16:creationId xmlns:a16="http://schemas.microsoft.com/office/drawing/2014/main" id="{0ACD7F84-E2FD-4320-A04F-8DBA2E38E0AE}"/>
                    </a:ext>
                  </a:extLst>
                </p:cNvPr>
                <p:cNvSpPr/>
                <p:nvPr/>
              </p:nvSpPr>
              <p:spPr>
                <a:xfrm>
                  <a:off x="4497130"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1" name="椭圆 190">
                  <a:extLst>
                    <a:ext uri="{FF2B5EF4-FFF2-40B4-BE49-F238E27FC236}">
                      <a16:creationId xmlns:a16="http://schemas.microsoft.com/office/drawing/2014/main" id="{35DE5542-ACF5-483F-B907-0FFEF404F385}"/>
                    </a:ext>
                  </a:extLst>
                </p:cNvPr>
                <p:cNvSpPr/>
                <p:nvPr/>
              </p:nvSpPr>
              <p:spPr>
                <a:xfrm>
                  <a:off x="4750227"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5" name="组合 174">
                <a:extLst>
                  <a:ext uri="{FF2B5EF4-FFF2-40B4-BE49-F238E27FC236}">
                    <a16:creationId xmlns:a16="http://schemas.microsoft.com/office/drawing/2014/main" id="{3AB9A1AD-3144-4D48-8862-D90C7EC81065}"/>
                  </a:ext>
                </a:extLst>
              </p:cNvPr>
              <p:cNvGrpSpPr/>
              <p:nvPr/>
            </p:nvGrpSpPr>
            <p:grpSpPr>
              <a:xfrm>
                <a:off x="2979746" y="561650"/>
                <a:ext cx="1874271" cy="102580"/>
                <a:chOff x="2978536" y="346775"/>
                <a:chExt cx="1874271" cy="102580"/>
              </a:xfrm>
            </p:grpSpPr>
            <p:sp>
              <p:nvSpPr>
                <p:cNvPr id="176" name="椭圆 175">
                  <a:extLst>
                    <a:ext uri="{FF2B5EF4-FFF2-40B4-BE49-F238E27FC236}">
                      <a16:creationId xmlns:a16="http://schemas.microsoft.com/office/drawing/2014/main" id="{20F1A44A-C23F-45AB-9D1E-77C388F8B90A}"/>
                    </a:ext>
                  </a:extLst>
                </p:cNvPr>
                <p:cNvSpPr/>
                <p:nvPr/>
              </p:nvSpPr>
              <p:spPr>
                <a:xfrm>
                  <a:off x="3231635"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 name="椭圆 176">
                  <a:extLst>
                    <a:ext uri="{FF2B5EF4-FFF2-40B4-BE49-F238E27FC236}">
                      <a16:creationId xmlns:a16="http://schemas.microsoft.com/office/drawing/2014/main" id="{C92E4CD6-011D-4F2A-807F-A51476E58899}"/>
                    </a:ext>
                  </a:extLst>
                </p:cNvPr>
                <p:cNvSpPr/>
                <p:nvPr/>
              </p:nvSpPr>
              <p:spPr>
                <a:xfrm>
                  <a:off x="3990932"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椭圆 177">
                  <a:extLst>
                    <a:ext uri="{FF2B5EF4-FFF2-40B4-BE49-F238E27FC236}">
                      <a16:creationId xmlns:a16="http://schemas.microsoft.com/office/drawing/2014/main" id="{0CE16FFF-6128-4217-91EC-E770A2E04D85}"/>
                    </a:ext>
                  </a:extLst>
                </p:cNvPr>
                <p:cNvSpPr/>
                <p:nvPr/>
              </p:nvSpPr>
              <p:spPr>
                <a:xfrm>
                  <a:off x="3484734"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椭圆 178">
                  <a:extLst>
                    <a:ext uri="{FF2B5EF4-FFF2-40B4-BE49-F238E27FC236}">
                      <a16:creationId xmlns:a16="http://schemas.microsoft.com/office/drawing/2014/main" id="{EF6115E0-C4E1-475B-96BB-2591D43A9E2D}"/>
                    </a:ext>
                  </a:extLst>
                </p:cNvPr>
                <p:cNvSpPr/>
                <p:nvPr/>
              </p:nvSpPr>
              <p:spPr>
                <a:xfrm>
                  <a:off x="3737833"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椭圆 179">
                  <a:extLst>
                    <a:ext uri="{FF2B5EF4-FFF2-40B4-BE49-F238E27FC236}">
                      <a16:creationId xmlns:a16="http://schemas.microsoft.com/office/drawing/2014/main" id="{070C004C-C42F-4B86-AD85-2CA75C605A48}"/>
                    </a:ext>
                  </a:extLst>
                </p:cNvPr>
                <p:cNvSpPr/>
                <p:nvPr/>
              </p:nvSpPr>
              <p:spPr>
                <a:xfrm>
                  <a:off x="2978536"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1" name="椭圆 180">
                  <a:extLst>
                    <a:ext uri="{FF2B5EF4-FFF2-40B4-BE49-F238E27FC236}">
                      <a16:creationId xmlns:a16="http://schemas.microsoft.com/office/drawing/2014/main" id="{98DF7640-2DEA-42CE-8C81-AA9EE931C77C}"/>
                    </a:ext>
                  </a:extLst>
                </p:cNvPr>
                <p:cNvSpPr/>
                <p:nvPr/>
              </p:nvSpPr>
              <p:spPr>
                <a:xfrm>
                  <a:off x="4244031"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2" name="椭圆 181">
                  <a:extLst>
                    <a:ext uri="{FF2B5EF4-FFF2-40B4-BE49-F238E27FC236}">
                      <a16:creationId xmlns:a16="http://schemas.microsoft.com/office/drawing/2014/main" id="{48A21C90-AFEE-4DB6-982D-CC6417CA5872}"/>
                    </a:ext>
                  </a:extLst>
                </p:cNvPr>
                <p:cNvSpPr/>
                <p:nvPr/>
              </p:nvSpPr>
              <p:spPr>
                <a:xfrm>
                  <a:off x="4497130"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3" name="椭圆 182">
                  <a:extLst>
                    <a:ext uri="{FF2B5EF4-FFF2-40B4-BE49-F238E27FC236}">
                      <a16:creationId xmlns:a16="http://schemas.microsoft.com/office/drawing/2014/main" id="{7F0BBD18-8B1A-487D-BA84-12F5C486D05B}"/>
                    </a:ext>
                  </a:extLst>
                </p:cNvPr>
                <p:cNvSpPr/>
                <p:nvPr/>
              </p:nvSpPr>
              <p:spPr>
                <a:xfrm>
                  <a:off x="4750227"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55" name="组合 154">
              <a:extLst>
                <a:ext uri="{FF2B5EF4-FFF2-40B4-BE49-F238E27FC236}">
                  <a16:creationId xmlns:a16="http://schemas.microsoft.com/office/drawing/2014/main" id="{EFF5ED5D-66A7-48F4-ACF3-9E28891BA33D}"/>
                </a:ext>
              </a:extLst>
            </p:cNvPr>
            <p:cNvGrpSpPr/>
            <p:nvPr/>
          </p:nvGrpSpPr>
          <p:grpSpPr>
            <a:xfrm>
              <a:off x="2977326" y="787375"/>
              <a:ext cx="1875481" cy="317455"/>
              <a:chOff x="2978536" y="346775"/>
              <a:chExt cx="1875481" cy="317455"/>
            </a:xfrm>
          </p:grpSpPr>
          <p:grpSp>
            <p:nvGrpSpPr>
              <p:cNvPr id="156" name="组合 155">
                <a:extLst>
                  <a:ext uri="{FF2B5EF4-FFF2-40B4-BE49-F238E27FC236}">
                    <a16:creationId xmlns:a16="http://schemas.microsoft.com/office/drawing/2014/main" id="{630E9CDF-8D42-4372-B4B2-4402ED6DE3A7}"/>
                  </a:ext>
                </a:extLst>
              </p:cNvPr>
              <p:cNvGrpSpPr/>
              <p:nvPr/>
            </p:nvGrpSpPr>
            <p:grpSpPr>
              <a:xfrm>
                <a:off x="2978536" y="346775"/>
                <a:ext cx="1874271" cy="102580"/>
                <a:chOff x="2978536" y="346775"/>
                <a:chExt cx="1874271" cy="102580"/>
              </a:xfrm>
            </p:grpSpPr>
            <p:sp>
              <p:nvSpPr>
                <p:cNvPr id="166" name="椭圆 165">
                  <a:extLst>
                    <a:ext uri="{FF2B5EF4-FFF2-40B4-BE49-F238E27FC236}">
                      <a16:creationId xmlns:a16="http://schemas.microsoft.com/office/drawing/2014/main" id="{63873DBB-D3A2-4B37-9631-CAC1B06D2E9C}"/>
                    </a:ext>
                  </a:extLst>
                </p:cNvPr>
                <p:cNvSpPr/>
                <p:nvPr/>
              </p:nvSpPr>
              <p:spPr>
                <a:xfrm>
                  <a:off x="3231635"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椭圆 166">
                  <a:extLst>
                    <a:ext uri="{FF2B5EF4-FFF2-40B4-BE49-F238E27FC236}">
                      <a16:creationId xmlns:a16="http://schemas.microsoft.com/office/drawing/2014/main" id="{94566D5D-F8E4-4D86-BDD5-1C8321BF68CD}"/>
                    </a:ext>
                  </a:extLst>
                </p:cNvPr>
                <p:cNvSpPr/>
                <p:nvPr/>
              </p:nvSpPr>
              <p:spPr>
                <a:xfrm>
                  <a:off x="3990932"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8" name="椭圆 167">
                  <a:extLst>
                    <a:ext uri="{FF2B5EF4-FFF2-40B4-BE49-F238E27FC236}">
                      <a16:creationId xmlns:a16="http://schemas.microsoft.com/office/drawing/2014/main" id="{BF58D9DD-9510-491B-AE7C-AC12C43B1881}"/>
                    </a:ext>
                  </a:extLst>
                </p:cNvPr>
                <p:cNvSpPr/>
                <p:nvPr/>
              </p:nvSpPr>
              <p:spPr>
                <a:xfrm>
                  <a:off x="3484734"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椭圆 168">
                  <a:extLst>
                    <a:ext uri="{FF2B5EF4-FFF2-40B4-BE49-F238E27FC236}">
                      <a16:creationId xmlns:a16="http://schemas.microsoft.com/office/drawing/2014/main" id="{72628D9B-7425-445B-8466-E74A0DEB74FC}"/>
                    </a:ext>
                  </a:extLst>
                </p:cNvPr>
                <p:cNvSpPr/>
                <p:nvPr/>
              </p:nvSpPr>
              <p:spPr>
                <a:xfrm>
                  <a:off x="3737833"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椭圆 169">
                  <a:extLst>
                    <a:ext uri="{FF2B5EF4-FFF2-40B4-BE49-F238E27FC236}">
                      <a16:creationId xmlns:a16="http://schemas.microsoft.com/office/drawing/2014/main" id="{A24DB374-D64C-48AC-9163-DCBA3071C09E}"/>
                    </a:ext>
                  </a:extLst>
                </p:cNvPr>
                <p:cNvSpPr/>
                <p:nvPr/>
              </p:nvSpPr>
              <p:spPr>
                <a:xfrm>
                  <a:off x="2978536"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1" name="椭圆 170">
                  <a:extLst>
                    <a:ext uri="{FF2B5EF4-FFF2-40B4-BE49-F238E27FC236}">
                      <a16:creationId xmlns:a16="http://schemas.microsoft.com/office/drawing/2014/main" id="{B0B5B9DF-652F-4161-BD19-E6A34A734EA2}"/>
                    </a:ext>
                  </a:extLst>
                </p:cNvPr>
                <p:cNvSpPr/>
                <p:nvPr/>
              </p:nvSpPr>
              <p:spPr>
                <a:xfrm>
                  <a:off x="4244031"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椭圆 171">
                  <a:extLst>
                    <a:ext uri="{FF2B5EF4-FFF2-40B4-BE49-F238E27FC236}">
                      <a16:creationId xmlns:a16="http://schemas.microsoft.com/office/drawing/2014/main" id="{327FA3C7-5D7D-4083-B243-E51024B154E4}"/>
                    </a:ext>
                  </a:extLst>
                </p:cNvPr>
                <p:cNvSpPr/>
                <p:nvPr/>
              </p:nvSpPr>
              <p:spPr>
                <a:xfrm>
                  <a:off x="4497130"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椭圆 172">
                  <a:extLst>
                    <a:ext uri="{FF2B5EF4-FFF2-40B4-BE49-F238E27FC236}">
                      <a16:creationId xmlns:a16="http://schemas.microsoft.com/office/drawing/2014/main" id="{11B12A97-9355-4714-B4F9-3871ED35EB3C}"/>
                    </a:ext>
                  </a:extLst>
                </p:cNvPr>
                <p:cNvSpPr/>
                <p:nvPr/>
              </p:nvSpPr>
              <p:spPr>
                <a:xfrm>
                  <a:off x="4750227"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7" name="组合 156">
                <a:extLst>
                  <a:ext uri="{FF2B5EF4-FFF2-40B4-BE49-F238E27FC236}">
                    <a16:creationId xmlns:a16="http://schemas.microsoft.com/office/drawing/2014/main" id="{8C37104C-6E1D-4B7D-97C3-E9762F5A3E0D}"/>
                  </a:ext>
                </a:extLst>
              </p:cNvPr>
              <p:cNvGrpSpPr/>
              <p:nvPr/>
            </p:nvGrpSpPr>
            <p:grpSpPr>
              <a:xfrm>
                <a:off x="2979746" y="561650"/>
                <a:ext cx="1874271" cy="102580"/>
                <a:chOff x="2978536" y="346775"/>
                <a:chExt cx="1874271" cy="102580"/>
              </a:xfrm>
            </p:grpSpPr>
            <p:sp>
              <p:nvSpPr>
                <p:cNvPr id="158" name="椭圆 157">
                  <a:extLst>
                    <a:ext uri="{FF2B5EF4-FFF2-40B4-BE49-F238E27FC236}">
                      <a16:creationId xmlns:a16="http://schemas.microsoft.com/office/drawing/2014/main" id="{4263094E-096C-4270-9EF9-C0DF5CF1EBAB}"/>
                    </a:ext>
                  </a:extLst>
                </p:cNvPr>
                <p:cNvSpPr/>
                <p:nvPr/>
              </p:nvSpPr>
              <p:spPr>
                <a:xfrm>
                  <a:off x="3231635"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椭圆 158">
                  <a:extLst>
                    <a:ext uri="{FF2B5EF4-FFF2-40B4-BE49-F238E27FC236}">
                      <a16:creationId xmlns:a16="http://schemas.microsoft.com/office/drawing/2014/main" id="{9E20CF31-9346-4848-A7C7-372DC5BA020A}"/>
                    </a:ext>
                  </a:extLst>
                </p:cNvPr>
                <p:cNvSpPr/>
                <p:nvPr/>
              </p:nvSpPr>
              <p:spPr>
                <a:xfrm>
                  <a:off x="3990932"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椭圆 159">
                  <a:extLst>
                    <a:ext uri="{FF2B5EF4-FFF2-40B4-BE49-F238E27FC236}">
                      <a16:creationId xmlns:a16="http://schemas.microsoft.com/office/drawing/2014/main" id="{0402D437-BEDA-4688-8C1F-2190069691B6}"/>
                    </a:ext>
                  </a:extLst>
                </p:cNvPr>
                <p:cNvSpPr/>
                <p:nvPr/>
              </p:nvSpPr>
              <p:spPr>
                <a:xfrm>
                  <a:off x="3484734"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椭圆 160">
                  <a:extLst>
                    <a:ext uri="{FF2B5EF4-FFF2-40B4-BE49-F238E27FC236}">
                      <a16:creationId xmlns:a16="http://schemas.microsoft.com/office/drawing/2014/main" id="{D9765BD4-609D-42A0-9380-B0C9B67B832F}"/>
                    </a:ext>
                  </a:extLst>
                </p:cNvPr>
                <p:cNvSpPr/>
                <p:nvPr/>
              </p:nvSpPr>
              <p:spPr>
                <a:xfrm>
                  <a:off x="3737833"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椭圆 161">
                  <a:extLst>
                    <a:ext uri="{FF2B5EF4-FFF2-40B4-BE49-F238E27FC236}">
                      <a16:creationId xmlns:a16="http://schemas.microsoft.com/office/drawing/2014/main" id="{560EDB87-4476-4E92-9924-4E9B61BD4F82}"/>
                    </a:ext>
                  </a:extLst>
                </p:cNvPr>
                <p:cNvSpPr/>
                <p:nvPr/>
              </p:nvSpPr>
              <p:spPr>
                <a:xfrm>
                  <a:off x="2978536"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椭圆 162">
                  <a:extLst>
                    <a:ext uri="{FF2B5EF4-FFF2-40B4-BE49-F238E27FC236}">
                      <a16:creationId xmlns:a16="http://schemas.microsoft.com/office/drawing/2014/main" id="{0FDD0BEE-F554-4295-81CF-9B4F150EC0D3}"/>
                    </a:ext>
                  </a:extLst>
                </p:cNvPr>
                <p:cNvSpPr/>
                <p:nvPr/>
              </p:nvSpPr>
              <p:spPr>
                <a:xfrm>
                  <a:off x="4244031"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椭圆 163">
                  <a:extLst>
                    <a:ext uri="{FF2B5EF4-FFF2-40B4-BE49-F238E27FC236}">
                      <a16:creationId xmlns:a16="http://schemas.microsoft.com/office/drawing/2014/main" id="{4A3CA97C-93D7-422F-862A-FD9FDD18F053}"/>
                    </a:ext>
                  </a:extLst>
                </p:cNvPr>
                <p:cNvSpPr/>
                <p:nvPr/>
              </p:nvSpPr>
              <p:spPr>
                <a:xfrm>
                  <a:off x="4497130"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椭圆 164">
                  <a:extLst>
                    <a:ext uri="{FF2B5EF4-FFF2-40B4-BE49-F238E27FC236}">
                      <a16:creationId xmlns:a16="http://schemas.microsoft.com/office/drawing/2014/main" id="{A989B5F7-A23E-4216-AADA-30598BDA93F0}"/>
                    </a:ext>
                  </a:extLst>
                </p:cNvPr>
                <p:cNvSpPr/>
                <p:nvPr/>
              </p:nvSpPr>
              <p:spPr>
                <a:xfrm>
                  <a:off x="4750227"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pic>
        <p:nvPicPr>
          <p:cNvPr id="192" name="图片 191">
            <a:extLst>
              <a:ext uri="{FF2B5EF4-FFF2-40B4-BE49-F238E27FC236}">
                <a16:creationId xmlns:a16="http://schemas.microsoft.com/office/drawing/2014/main" id="{AF69B06A-0FD1-47CE-980B-298F02D55307}"/>
              </a:ext>
            </a:extLst>
          </p:cNvPr>
          <p:cNvPicPr>
            <a:picLocks noChangeAspect="1"/>
          </p:cNvPicPr>
          <p:nvPr/>
        </p:nvPicPr>
        <p:blipFill>
          <a:blip r:embed="rId5"/>
          <a:stretch>
            <a:fillRect/>
          </a:stretch>
        </p:blipFill>
        <p:spPr>
          <a:xfrm rot="5400000">
            <a:off x="8667835" y="1666968"/>
            <a:ext cx="4421456" cy="1781077"/>
          </a:xfrm>
          <a:prstGeom prst="rect">
            <a:avLst/>
          </a:prstGeom>
        </p:spPr>
      </p:pic>
      <p:sp>
        <p:nvSpPr>
          <p:cNvPr id="193" name="矩形 192">
            <a:extLst>
              <a:ext uri="{FF2B5EF4-FFF2-40B4-BE49-F238E27FC236}">
                <a16:creationId xmlns:a16="http://schemas.microsoft.com/office/drawing/2014/main" id="{0C88FDCD-22B6-431A-9AD1-1A1148239CEF}"/>
              </a:ext>
            </a:extLst>
          </p:cNvPr>
          <p:cNvSpPr/>
          <p:nvPr/>
        </p:nvSpPr>
        <p:spPr>
          <a:xfrm>
            <a:off x="2284027" y="1604307"/>
            <a:ext cx="7698658" cy="273207"/>
          </a:xfrm>
          <a:prstGeom prst="rect">
            <a:avLst/>
          </a:prstGeom>
          <a:solidFill>
            <a:srgbClr val="71B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a:extLst>
              <a:ext uri="{FF2B5EF4-FFF2-40B4-BE49-F238E27FC236}">
                <a16:creationId xmlns:a16="http://schemas.microsoft.com/office/drawing/2014/main" id="{C02C6A4C-D0BF-40C8-B0B8-B93E602F0D89}"/>
              </a:ext>
            </a:extLst>
          </p:cNvPr>
          <p:cNvSpPr/>
          <p:nvPr/>
        </p:nvSpPr>
        <p:spPr>
          <a:xfrm>
            <a:off x="2131627" y="1451907"/>
            <a:ext cx="7698658" cy="273207"/>
          </a:xfrm>
          <a:prstGeom prst="rect">
            <a:avLst/>
          </a:prstGeom>
          <a:solidFill>
            <a:srgbClr val="FFE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4" name="矩形 193">
            <a:extLst>
              <a:ext uri="{FF2B5EF4-FFF2-40B4-BE49-F238E27FC236}">
                <a16:creationId xmlns:a16="http://schemas.microsoft.com/office/drawing/2014/main" id="{3DB0B1CF-3714-47C9-A076-200D88CC6899}"/>
              </a:ext>
            </a:extLst>
          </p:cNvPr>
          <p:cNvSpPr/>
          <p:nvPr/>
        </p:nvSpPr>
        <p:spPr>
          <a:xfrm>
            <a:off x="2292961" y="5343929"/>
            <a:ext cx="7698658" cy="273207"/>
          </a:xfrm>
          <a:prstGeom prst="rect">
            <a:avLst/>
          </a:prstGeom>
          <a:solidFill>
            <a:srgbClr val="71B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a:extLst>
              <a:ext uri="{FF2B5EF4-FFF2-40B4-BE49-F238E27FC236}">
                <a16:creationId xmlns:a16="http://schemas.microsoft.com/office/drawing/2014/main" id="{4F7205A7-003F-402E-BBCA-30C4A23BB875}"/>
              </a:ext>
            </a:extLst>
          </p:cNvPr>
          <p:cNvSpPr/>
          <p:nvPr/>
        </p:nvSpPr>
        <p:spPr>
          <a:xfrm>
            <a:off x="2140561" y="5188873"/>
            <a:ext cx="7698658" cy="273207"/>
          </a:xfrm>
          <a:prstGeom prst="rect">
            <a:avLst/>
          </a:prstGeom>
          <a:solidFill>
            <a:srgbClr val="FFE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6" name="Daydream">
            <a:hlinkClick r:id="" action="ppaction://media"/>
            <a:extLst>
              <a:ext uri="{FF2B5EF4-FFF2-40B4-BE49-F238E27FC236}">
                <a16:creationId xmlns:a16="http://schemas.microsoft.com/office/drawing/2014/main" id="{04F0220F-2E4F-41A7-8E8D-31A91016C4F7}"/>
              </a:ext>
            </a:extLst>
          </p:cNvPr>
          <p:cNvPicPr>
            <a:picLocks noChangeAspect="1"/>
          </p:cNvPicPr>
          <p:nvPr>
            <a:audioFile r:link="rId2"/>
            <p:extLst>
              <p:ext uri="{DAA4B4D4-6D71-4841-9C94-3DE7FCFB9230}">
                <p14:media xmlns:p14="http://schemas.microsoft.com/office/powerpoint/2010/main" r:embed="rId1"/>
              </p:ext>
            </p:extLst>
          </p:nvPr>
        </p:nvPicPr>
        <p:blipFill>
          <a:blip r:embed="rId15" cstate="print"/>
          <a:stretch>
            <a:fillRect/>
          </a:stretch>
        </p:blipFill>
        <p:spPr>
          <a:xfrm>
            <a:off x="6124575" y="-1399984"/>
            <a:ext cx="609600" cy="609600"/>
          </a:xfrm>
          <a:prstGeom prst="rect">
            <a:avLst/>
          </a:prstGeom>
        </p:spPr>
      </p:pic>
    </p:spTree>
    <p:extLst>
      <p:ext uri="{BB962C8B-B14F-4D97-AF65-F5344CB8AC3E}">
        <p14:creationId xmlns:p14="http://schemas.microsoft.com/office/powerpoint/2010/main" val="41790255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5"/>
                                        </p:tgtEl>
                                        <p:attrNameLst>
                                          <p:attrName>style.visibility</p:attrName>
                                        </p:attrNameLst>
                                      </p:cBhvr>
                                      <p:to>
                                        <p:strVal val="visible"/>
                                      </p:to>
                                    </p:set>
                                    <p:animEffect transition="in" filter="fade">
                                      <p:cBhvr>
                                        <p:cTn id="7" dur="500"/>
                                        <p:tgtEl>
                                          <p:spTgt spid="195"/>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500"/>
                                        <p:tgtEl>
                                          <p:spTgt spid="41"/>
                                        </p:tgtEl>
                                      </p:cBhvr>
                                    </p:animEffect>
                                  </p:childTnLst>
                                </p:cTn>
                              </p:par>
                              <p:par>
                                <p:cTn id="14" presetID="10"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500"/>
                                        <p:tgtEl>
                                          <p:spTgt spid="42"/>
                                        </p:tgtEl>
                                      </p:cBhvr>
                                    </p:animEffect>
                                  </p:childTnLst>
                                </p:cTn>
                              </p:par>
                              <p:par>
                                <p:cTn id="17" presetID="10" presetClass="entr" presetSubtype="0" fill="hold" nodeType="with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childTnLst>
                                </p:cTn>
                              </p:par>
                              <p:par>
                                <p:cTn id="20" presetID="10" presetClass="entr" presetSubtype="0" fill="hold" nodeType="with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500"/>
                                        <p:tgtEl>
                                          <p:spTgt spid="48"/>
                                        </p:tgtEl>
                                      </p:cBhvr>
                                    </p:animEffect>
                                  </p:childTnLst>
                                </p:cTn>
                              </p:par>
                              <p:par>
                                <p:cTn id="23" presetID="10" presetClass="entr" presetSubtype="0" fill="hold" nodeType="with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500"/>
                                        <p:tgtEl>
                                          <p:spTgt spid="6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500"/>
                                        <p:tgtEl>
                                          <p:spTgt spid="64"/>
                                        </p:tgtEl>
                                      </p:cBhvr>
                                    </p:animEffect>
                                  </p:childTnLst>
                                </p:cTn>
                              </p:par>
                              <p:par>
                                <p:cTn id="29" presetID="10" presetClass="entr" presetSubtype="0" fill="hold" nodeType="withEffect">
                                  <p:stCondLst>
                                    <p:cond delay="0"/>
                                  </p:stCondLst>
                                  <p:childTnLst>
                                    <p:set>
                                      <p:cBhvr>
                                        <p:cTn id="30" dur="1" fill="hold">
                                          <p:stCondLst>
                                            <p:cond delay="0"/>
                                          </p:stCondLst>
                                        </p:cTn>
                                        <p:tgtEl>
                                          <p:spTgt spid="68"/>
                                        </p:tgtEl>
                                        <p:attrNameLst>
                                          <p:attrName>style.visibility</p:attrName>
                                        </p:attrNameLst>
                                      </p:cBhvr>
                                      <p:to>
                                        <p:strVal val="visible"/>
                                      </p:to>
                                    </p:set>
                                    <p:animEffect transition="in" filter="fade">
                                      <p:cBhvr>
                                        <p:cTn id="31" dur="500"/>
                                        <p:tgtEl>
                                          <p:spTgt spid="68"/>
                                        </p:tgtEl>
                                      </p:cBhvr>
                                    </p:animEffect>
                                  </p:childTnLst>
                                </p:cTn>
                              </p:par>
                              <p:par>
                                <p:cTn id="32" presetID="10" presetClass="entr" presetSubtype="0" fill="hold" nodeType="with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fade">
                                      <p:cBhvr>
                                        <p:cTn id="34" dur="500"/>
                                        <p:tgtEl>
                                          <p:spTgt spid="69"/>
                                        </p:tgtEl>
                                      </p:cBhvr>
                                    </p:animEffect>
                                  </p:childTnLst>
                                </p:cTn>
                              </p:par>
                              <p:par>
                                <p:cTn id="35" presetID="10" presetClass="entr" presetSubtype="0" fill="hold" nodeType="withEffect">
                                  <p:stCondLst>
                                    <p:cond delay="0"/>
                                  </p:stCondLst>
                                  <p:childTnLst>
                                    <p:set>
                                      <p:cBhvr>
                                        <p:cTn id="36" dur="1" fill="hold">
                                          <p:stCondLst>
                                            <p:cond delay="0"/>
                                          </p:stCondLst>
                                        </p:cTn>
                                        <p:tgtEl>
                                          <p:spTgt spid="74"/>
                                        </p:tgtEl>
                                        <p:attrNameLst>
                                          <p:attrName>style.visibility</p:attrName>
                                        </p:attrNameLst>
                                      </p:cBhvr>
                                      <p:to>
                                        <p:strVal val="visible"/>
                                      </p:to>
                                    </p:set>
                                    <p:animEffect transition="in" filter="fade">
                                      <p:cBhvr>
                                        <p:cTn id="37" dur="500"/>
                                        <p:tgtEl>
                                          <p:spTgt spid="74"/>
                                        </p:tgtEl>
                                      </p:cBhvr>
                                    </p:animEffect>
                                  </p:childTnLst>
                                </p:cTn>
                              </p:par>
                              <p:par>
                                <p:cTn id="38" presetID="10" presetClass="entr" presetSubtype="0" fill="hold" nodeType="withEffect">
                                  <p:stCondLst>
                                    <p:cond delay="0"/>
                                  </p:stCondLst>
                                  <p:childTnLst>
                                    <p:set>
                                      <p:cBhvr>
                                        <p:cTn id="39" dur="1" fill="hold">
                                          <p:stCondLst>
                                            <p:cond delay="0"/>
                                          </p:stCondLst>
                                        </p:cTn>
                                        <p:tgtEl>
                                          <p:spTgt spid="153"/>
                                        </p:tgtEl>
                                        <p:attrNameLst>
                                          <p:attrName>style.visibility</p:attrName>
                                        </p:attrNameLst>
                                      </p:cBhvr>
                                      <p:to>
                                        <p:strVal val="visible"/>
                                      </p:to>
                                    </p:set>
                                    <p:animEffect transition="in" filter="fade">
                                      <p:cBhvr>
                                        <p:cTn id="40" dur="500"/>
                                        <p:tgtEl>
                                          <p:spTgt spid="153"/>
                                        </p:tgtEl>
                                      </p:cBhvr>
                                    </p:animEffect>
                                  </p:childTnLst>
                                </p:cTn>
                              </p:par>
                              <p:par>
                                <p:cTn id="41" presetID="10" presetClass="entr" presetSubtype="0" fill="hold" nodeType="withEffect">
                                  <p:stCondLst>
                                    <p:cond delay="0"/>
                                  </p:stCondLst>
                                  <p:childTnLst>
                                    <p:set>
                                      <p:cBhvr>
                                        <p:cTn id="42" dur="1" fill="hold">
                                          <p:stCondLst>
                                            <p:cond delay="0"/>
                                          </p:stCondLst>
                                        </p:cTn>
                                        <p:tgtEl>
                                          <p:spTgt spid="192"/>
                                        </p:tgtEl>
                                        <p:attrNameLst>
                                          <p:attrName>style.visibility</p:attrName>
                                        </p:attrNameLst>
                                      </p:cBhvr>
                                      <p:to>
                                        <p:strVal val="visible"/>
                                      </p:to>
                                    </p:set>
                                    <p:animEffect transition="in" filter="fade">
                                      <p:cBhvr>
                                        <p:cTn id="43" dur="500"/>
                                        <p:tgtEl>
                                          <p:spTgt spid="19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93"/>
                                        </p:tgtEl>
                                        <p:attrNameLst>
                                          <p:attrName>style.visibility</p:attrName>
                                        </p:attrNameLst>
                                      </p:cBhvr>
                                      <p:to>
                                        <p:strVal val="visible"/>
                                      </p:to>
                                    </p:set>
                                    <p:animEffect transition="in" filter="fade">
                                      <p:cBhvr>
                                        <p:cTn id="46" dur="500"/>
                                        <p:tgtEl>
                                          <p:spTgt spid="19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5"/>
                                        </p:tgtEl>
                                        <p:attrNameLst>
                                          <p:attrName>style.visibility</p:attrName>
                                        </p:attrNameLst>
                                      </p:cBhvr>
                                      <p:to>
                                        <p:strVal val="visible"/>
                                      </p:to>
                                    </p:set>
                                    <p:animEffect transition="in" filter="fade">
                                      <p:cBhvr>
                                        <p:cTn id="49" dur="500"/>
                                        <p:tgtEl>
                                          <p:spTgt spid="6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94"/>
                                        </p:tgtEl>
                                        <p:attrNameLst>
                                          <p:attrName>style.visibility</p:attrName>
                                        </p:attrNameLst>
                                      </p:cBhvr>
                                      <p:to>
                                        <p:strVal val="visible"/>
                                      </p:to>
                                    </p:set>
                                    <p:animEffect transition="in" filter="fade">
                                      <p:cBhvr>
                                        <p:cTn id="52" dur="500"/>
                                        <p:tgtEl>
                                          <p:spTgt spid="19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6"/>
                                        </p:tgtEl>
                                        <p:attrNameLst>
                                          <p:attrName>style.visibility</p:attrName>
                                        </p:attrNameLst>
                                      </p:cBhvr>
                                      <p:to>
                                        <p:strVal val="visible"/>
                                      </p:to>
                                    </p:set>
                                    <p:animEffect transition="in" filter="fade">
                                      <p:cBhvr>
                                        <p:cTn id="55" dur="500"/>
                                        <p:tgtEl>
                                          <p:spTgt spid="66"/>
                                        </p:tgtEl>
                                      </p:cBhvr>
                                    </p:animEffect>
                                  </p:childTnLst>
                                </p:cTn>
                              </p:par>
                            </p:childTnLst>
                          </p:cTn>
                        </p:par>
                        <p:par>
                          <p:cTn id="56" fill="hold">
                            <p:stCondLst>
                              <p:cond delay="500"/>
                            </p:stCondLst>
                            <p:childTnLst>
                              <p:par>
                                <p:cTn id="57" presetID="1" presetClass="mediacall" presetSubtype="0" fill="hold" nodeType="afterEffect">
                                  <p:stCondLst>
                                    <p:cond delay="0"/>
                                  </p:stCondLst>
                                  <p:childTnLst>
                                    <p:cmd type="call" cmd="playFrom(0.0)">
                                      <p:cBhvr>
                                        <p:cTn id="58" dur="1" fill="hold"/>
                                        <p:tgtEl>
                                          <p:spTgt spid="196"/>
                                        </p:tgtEl>
                                      </p:cBhvr>
                                    </p:cmd>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dissolve">
                                      <p:cBhvr>
                                        <p:cTn id="63"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64" repeatCount="indefinite" fill="remove" display="0">
                  <p:stCondLst>
                    <p:cond delay="indefinite"/>
                  </p:stCondLst>
                  <p:endCondLst>
                    <p:cond evt="onStopAudio" delay="0">
                      <p:tgtEl>
                        <p:sldTgt/>
                      </p:tgtEl>
                    </p:cond>
                  </p:endCondLst>
                </p:cTn>
                <p:tgtEl>
                  <p:spTgt spid="196"/>
                </p:tgtEl>
              </p:cMediaNode>
            </p:audio>
          </p:childTnLst>
        </p:cTn>
      </p:par>
    </p:tnLst>
    <p:bldLst>
      <p:bldP spid="195" grpId="0" animBg="1"/>
      <p:bldP spid="64" grpId="0" animBg="1"/>
      <p:bldP spid="67" grpId="0"/>
      <p:bldP spid="193" grpId="0" animBg="1"/>
      <p:bldP spid="65" grpId="0" animBg="1"/>
      <p:bldP spid="194" grpId="0" animBg="1"/>
      <p:bldP spid="66"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A8E0DD"/>
        </a:solidFill>
        <a:effectLst/>
      </p:bgPr>
    </p:bg>
    <p:spTree>
      <p:nvGrpSpPr>
        <p:cNvPr id="1" name=""/>
        <p:cNvGrpSpPr/>
        <p:nvPr/>
      </p:nvGrpSpPr>
      <p:grpSpPr>
        <a:xfrm>
          <a:off x="0" y="0"/>
          <a:ext cx="0" cy="0"/>
          <a:chOff x="0" y="0"/>
          <a:chExt cx="0" cy="0"/>
        </a:xfrm>
      </p:grpSpPr>
      <p:pic>
        <p:nvPicPr>
          <p:cNvPr id="251" name="图片 250">
            <a:extLst>
              <a:ext uri="{FF2B5EF4-FFF2-40B4-BE49-F238E27FC236}">
                <a16:creationId xmlns:a16="http://schemas.microsoft.com/office/drawing/2014/main" id="{AC9B968E-5BF4-493A-9055-75D5F9950CF3}"/>
              </a:ext>
            </a:extLst>
          </p:cNvPr>
          <p:cNvPicPr>
            <a:picLocks noChangeAspect="1"/>
          </p:cNvPicPr>
          <p:nvPr/>
        </p:nvPicPr>
        <p:blipFill>
          <a:blip r:embed="rId3"/>
          <a:stretch>
            <a:fillRect/>
          </a:stretch>
        </p:blipFill>
        <p:spPr>
          <a:xfrm rot="5400000">
            <a:off x="9343792" y="3967186"/>
            <a:ext cx="3360865" cy="1781077"/>
          </a:xfrm>
          <a:prstGeom prst="rect">
            <a:avLst/>
          </a:prstGeom>
        </p:spPr>
      </p:pic>
      <p:grpSp>
        <p:nvGrpSpPr>
          <p:cNvPr id="172" name="组合 171">
            <a:extLst>
              <a:ext uri="{FF2B5EF4-FFF2-40B4-BE49-F238E27FC236}">
                <a16:creationId xmlns:a16="http://schemas.microsoft.com/office/drawing/2014/main" id="{0112BA42-0903-48CE-A170-5E49079995E7}"/>
              </a:ext>
            </a:extLst>
          </p:cNvPr>
          <p:cNvGrpSpPr/>
          <p:nvPr/>
        </p:nvGrpSpPr>
        <p:grpSpPr>
          <a:xfrm>
            <a:off x="1252733" y="4251627"/>
            <a:ext cx="1924449" cy="782568"/>
            <a:chOff x="2977326" y="346775"/>
            <a:chExt cx="1924449" cy="782568"/>
          </a:xfrm>
        </p:grpSpPr>
        <p:grpSp>
          <p:nvGrpSpPr>
            <p:cNvPr id="173" name="组合 172">
              <a:extLst>
                <a:ext uri="{FF2B5EF4-FFF2-40B4-BE49-F238E27FC236}">
                  <a16:creationId xmlns:a16="http://schemas.microsoft.com/office/drawing/2014/main" id="{A1C14BC0-AA94-438B-B24F-FDA0742F3742}"/>
                </a:ext>
              </a:extLst>
            </p:cNvPr>
            <p:cNvGrpSpPr/>
            <p:nvPr/>
          </p:nvGrpSpPr>
          <p:grpSpPr>
            <a:xfrm>
              <a:off x="3025084" y="371288"/>
              <a:ext cx="1876691" cy="758055"/>
              <a:chOff x="2977326" y="346775"/>
              <a:chExt cx="1876691" cy="758055"/>
            </a:xfrm>
            <a:solidFill>
              <a:srgbClr val="71BAB6"/>
            </a:solidFill>
          </p:grpSpPr>
          <p:grpSp>
            <p:nvGrpSpPr>
              <p:cNvPr id="213" name="组合 212">
                <a:extLst>
                  <a:ext uri="{FF2B5EF4-FFF2-40B4-BE49-F238E27FC236}">
                    <a16:creationId xmlns:a16="http://schemas.microsoft.com/office/drawing/2014/main" id="{E9122F9D-9251-44D8-9114-6201FA389438}"/>
                  </a:ext>
                </a:extLst>
              </p:cNvPr>
              <p:cNvGrpSpPr/>
              <p:nvPr/>
            </p:nvGrpSpPr>
            <p:grpSpPr>
              <a:xfrm>
                <a:off x="2978536" y="346775"/>
                <a:ext cx="1875481" cy="317455"/>
                <a:chOff x="2978536" y="346775"/>
                <a:chExt cx="1875481" cy="317455"/>
              </a:xfrm>
              <a:grpFill/>
            </p:grpSpPr>
            <p:grpSp>
              <p:nvGrpSpPr>
                <p:cNvPr id="233" name="组合 232">
                  <a:extLst>
                    <a:ext uri="{FF2B5EF4-FFF2-40B4-BE49-F238E27FC236}">
                      <a16:creationId xmlns:a16="http://schemas.microsoft.com/office/drawing/2014/main" id="{41906FE4-9AF7-4457-A4D2-0F27F0A1D8BE}"/>
                    </a:ext>
                  </a:extLst>
                </p:cNvPr>
                <p:cNvGrpSpPr/>
                <p:nvPr/>
              </p:nvGrpSpPr>
              <p:grpSpPr>
                <a:xfrm>
                  <a:off x="2978536" y="346775"/>
                  <a:ext cx="1874271" cy="102580"/>
                  <a:chOff x="2978536" y="346775"/>
                  <a:chExt cx="1874271" cy="102580"/>
                </a:xfrm>
                <a:grpFill/>
              </p:grpSpPr>
              <p:sp>
                <p:nvSpPr>
                  <p:cNvPr id="243" name="椭圆 242">
                    <a:extLst>
                      <a:ext uri="{FF2B5EF4-FFF2-40B4-BE49-F238E27FC236}">
                        <a16:creationId xmlns:a16="http://schemas.microsoft.com/office/drawing/2014/main" id="{397D8219-1BBC-4EF7-BCA2-520C23011C2C}"/>
                      </a:ext>
                    </a:extLst>
                  </p:cNvPr>
                  <p:cNvSpPr/>
                  <p:nvPr/>
                </p:nvSpPr>
                <p:spPr>
                  <a:xfrm>
                    <a:off x="3231635"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4" name="椭圆 243">
                    <a:extLst>
                      <a:ext uri="{FF2B5EF4-FFF2-40B4-BE49-F238E27FC236}">
                        <a16:creationId xmlns:a16="http://schemas.microsoft.com/office/drawing/2014/main" id="{7E097FB2-D7E2-4E5D-9E31-4C71B4F8CBE6}"/>
                      </a:ext>
                    </a:extLst>
                  </p:cNvPr>
                  <p:cNvSpPr/>
                  <p:nvPr/>
                </p:nvSpPr>
                <p:spPr>
                  <a:xfrm>
                    <a:off x="3990932"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5" name="椭圆 244">
                    <a:extLst>
                      <a:ext uri="{FF2B5EF4-FFF2-40B4-BE49-F238E27FC236}">
                        <a16:creationId xmlns:a16="http://schemas.microsoft.com/office/drawing/2014/main" id="{C7E535D4-C0B2-46FA-9438-D95D64CB3C32}"/>
                      </a:ext>
                    </a:extLst>
                  </p:cNvPr>
                  <p:cNvSpPr/>
                  <p:nvPr/>
                </p:nvSpPr>
                <p:spPr>
                  <a:xfrm>
                    <a:off x="3484734"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6" name="椭圆 245">
                    <a:extLst>
                      <a:ext uri="{FF2B5EF4-FFF2-40B4-BE49-F238E27FC236}">
                        <a16:creationId xmlns:a16="http://schemas.microsoft.com/office/drawing/2014/main" id="{40ECAD7F-A460-471E-B1EE-B818D00F9FF5}"/>
                      </a:ext>
                    </a:extLst>
                  </p:cNvPr>
                  <p:cNvSpPr/>
                  <p:nvPr/>
                </p:nvSpPr>
                <p:spPr>
                  <a:xfrm>
                    <a:off x="3737833"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7" name="椭圆 246">
                    <a:extLst>
                      <a:ext uri="{FF2B5EF4-FFF2-40B4-BE49-F238E27FC236}">
                        <a16:creationId xmlns:a16="http://schemas.microsoft.com/office/drawing/2014/main" id="{761056CD-6777-4775-995E-6C11B4B85003}"/>
                      </a:ext>
                    </a:extLst>
                  </p:cNvPr>
                  <p:cNvSpPr/>
                  <p:nvPr/>
                </p:nvSpPr>
                <p:spPr>
                  <a:xfrm>
                    <a:off x="2978536"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8" name="椭圆 247">
                    <a:extLst>
                      <a:ext uri="{FF2B5EF4-FFF2-40B4-BE49-F238E27FC236}">
                        <a16:creationId xmlns:a16="http://schemas.microsoft.com/office/drawing/2014/main" id="{26516E62-7DD1-4053-8672-C79EF4951916}"/>
                      </a:ext>
                    </a:extLst>
                  </p:cNvPr>
                  <p:cNvSpPr/>
                  <p:nvPr/>
                </p:nvSpPr>
                <p:spPr>
                  <a:xfrm>
                    <a:off x="4244031"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9" name="椭圆 248">
                    <a:extLst>
                      <a:ext uri="{FF2B5EF4-FFF2-40B4-BE49-F238E27FC236}">
                        <a16:creationId xmlns:a16="http://schemas.microsoft.com/office/drawing/2014/main" id="{C8EFAAA1-FC6F-4382-B62E-889812F1CC46}"/>
                      </a:ext>
                    </a:extLst>
                  </p:cNvPr>
                  <p:cNvSpPr/>
                  <p:nvPr/>
                </p:nvSpPr>
                <p:spPr>
                  <a:xfrm>
                    <a:off x="4497130"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0" name="椭圆 249">
                    <a:extLst>
                      <a:ext uri="{FF2B5EF4-FFF2-40B4-BE49-F238E27FC236}">
                        <a16:creationId xmlns:a16="http://schemas.microsoft.com/office/drawing/2014/main" id="{E12F3280-6E00-4CDD-8EB9-902803794092}"/>
                      </a:ext>
                    </a:extLst>
                  </p:cNvPr>
                  <p:cNvSpPr/>
                  <p:nvPr/>
                </p:nvSpPr>
                <p:spPr>
                  <a:xfrm>
                    <a:off x="4750227"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4" name="组合 233">
                  <a:extLst>
                    <a:ext uri="{FF2B5EF4-FFF2-40B4-BE49-F238E27FC236}">
                      <a16:creationId xmlns:a16="http://schemas.microsoft.com/office/drawing/2014/main" id="{E4BC96CC-A274-429F-A5BB-1DB58CC6E5A4}"/>
                    </a:ext>
                  </a:extLst>
                </p:cNvPr>
                <p:cNvGrpSpPr/>
                <p:nvPr/>
              </p:nvGrpSpPr>
              <p:grpSpPr>
                <a:xfrm>
                  <a:off x="2979746" y="561650"/>
                  <a:ext cx="1874271" cy="102580"/>
                  <a:chOff x="2978536" y="346775"/>
                  <a:chExt cx="1874271" cy="102580"/>
                </a:xfrm>
                <a:grpFill/>
              </p:grpSpPr>
              <p:sp>
                <p:nvSpPr>
                  <p:cNvPr id="235" name="椭圆 234">
                    <a:extLst>
                      <a:ext uri="{FF2B5EF4-FFF2-40B4-BE49-F238E27FC236}">
                        <a16:creationId xmlns:a16="http://schemas.microsoft.com/office/drawing/2014/main" id="{A25C0F6E-991F-4571-9533-C51CC17E5395}"/>
                      </a:ext>
                    </a:extLst>
                  </p:cNvPr>
                  <p:cNvSpPr/>
                  <p:nvPr/>
                </p:nvSpPr>
                <p:spPr>
                  <a:xfrm>
                    <a:off x="3231635"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6" name="椭圆 235">
                    <a:extLst>
                      <a:ext uri="{FF2B5EF4-FFF2-40B4-BE49-F238E27FC236}">
                        <a16:creationId xmlns:a16="http://schemas.microsoft.com/office/drawing/2014/main" id="{07BB9106-08EF-4786-815F-71E70CD8EA3A}"/>
                      </a:ext>
                    </a:extLst>
                  </p:cNvPr>
                  <p:cNvSpPr/>
                  <p:nvPr/>
                </p:nvSpPr>
                <p:spPr>
                  <a:xfrm>
                    <a:off x="3990932"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7" name="椭圆 236">
                    <a:extLst>
                      <a:ext uri="{FF2B5EF4-FFF2-40B4-BE49-F238E27FC236}">
                        <a16:creationId xmlns:a16="http://schemas.microsoft.com/office/drawing/2014/main" id="{2F8D7C6D-CE8C-4194-A284-329996E0262C}"/>
                      </a:ext>
                    </a:extLst>
                  </p:cNvPr>
                  <p:cNvSpPr/>
                  <p:nvPr/>
                </p:nvSpPr>
                <p:spPr>
                  <a:xfrm>
                    <a:off x="3484734"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8" name="椭圆 237">
                    <a:extLst>
                      <a:ext uri="{FF2B5EF4-FFF2-40B4-BE49-F238E27FC236}">
                        <a16:creationId xmlns:a16="http://schemas.microsoft.com/office/drawing/2014/main" id="{8CEF4F8E-7FC2-4280-BFF1-86B3A3487D18}"/>
                      </a:ext>
                    </a:extLst>
                  </p:cNvPr>
                  <p:cNvSpPr/>
                  <p:nvPr/>
                </p:nvSpPr>
                <p:spPr>
                  <a:xfrm>
                    <a:off x="3737833"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9" name="椭圆 238">
                    <a:extLst>
                      <a:ext uri="{FF2B5EF4-FFF2-40B4-BE49-F238E27FC236}">
                        <a16:creationId xmlns:a16="http://schemas.microsoft.com/office/drawing/2014/main" id="{49735367-C8CB-4572-B447-D1D1F1016D61}"/>
                      </a:ext>
                    </a:extLst>
                  </p:cNvPr>
                  <p:cNvSpPr/>
                  <p:nvPr/>
                </p:nvSpPr>
                <p:spPr>
                  <a:xfrm>
                    <a:off x="2978536"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0" name="椭圆 239">
                    <a:extLst>
                      <a:ext uri="{FF2B5EF4-FFF2-40B4-BE49-F238E27FC236}">
                        <a16:creationId xmlns:a16="http://schemas.microsoft.com/office/drawing/2014/main" id="{E0DBA89A-544A-4CA9-82A8-E6008B679D6B}"/>
                      </a:ext>
                    </a:extLst>
                  </p:cNvPr>
                  <p:cNvSpPr/>
                  <p:nvPr/>
                </p:nvSpPr>
                <p:spPr>
                  <a:xfrm>
                    <a:off x="4244031"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1" name="椭圆 240">
                    <a:extLst>
                      <a:ext uri="{FF2B5EF4-FFF2-40B4-BE49-F238E27FC236}">
                        <a16:creationId xmlns:a16="http://schemas.microsoft.com/office/drawing/2014/main" id="{EB52FC5C-A735-444C-AF03-2760F295BC10}"/>
                      </a:ext>
                    </a:extLst>
                  </p:cNvPr>
                  <p:cNvSpPr/>
                  <p:nvPr/>
                </p:nvSpPr>
                <p:spPr>
                  <a:xfrm>
                    <a:off x="4497130"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2" name="椭圆 241">
                    <a:extLst>
                      <a:ext uri="{FF2B5EF4-FFF2-40B4-BE49-F238E27FC236}">
                        <a16:creationId xmlns:a16="http://schemas.microsoft.com/office/drawing/2014/main" id="{04EE7DF2-2D3D-42A2-AF73-2D707E17B6EB}"/>
                      </a:ext>
                    </a:extLst>
                  </p:cNvPr>
                  <p:cNvSpPr/>
                  <p:nvPr/>
                </p:nvSpPr>
                <p:spPr>
                  <a:xfrm>
                    <a:off x="4750227"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14" name="组合 213">
                <a:extLst>
                  <a:ext uri="{FF2B5EF4-FFF2-40B4-BE49-F238E27FC236}">
                    <a16:creationId xmlns:a16="http://schemas.microsoft.com/office/drawing/2014/main" id="{88ED1C2B-2431-4A4A-8DAC-3E7E2A330ED7}"/>
                  </a:ext>
                </a:extLst>
              </p:cNvPr>
              <p:cNvGrpSpPr/>
              <p:nvPr/>
            </p:nvGrpSpPr>
            <p:grpSpPr>
              <a:xfrm>
                <a:off x="2977326" y="787375"/>
                <a:ext cx="1875481" cy="317455"/>
                <a:chOff x="2978536" y="346775"/>
                <a:chExt cx="1875481" cy="317455"/>
              </a:xfrm>
              <a:grpFill/>
            </p:grpSpPr>
            <p:grpSp>
              <p:nvGrpSpPr>
                <p:cNvPr id="215" name="组合 214">
                  <a:extLst>
                    <a:ext uri="{FF2B5EF4-FFF2-40B4-BE49-F238E27FC236}">
                      <a16:creationId xmlns:a16="http://schemas.microsoft.com/office/drawing/2014/main" id="{5F22CDC9-DC03-4750-813E-3F0C39B9F185}"/>
                    </a:ext>
                  </a:extLst>
                </p:cNvPr>
                <p:cNvGrpSpPr/>
                <p:nvPr/>
              </p:nvGrpSpPr>
              <p:grpSpPr>
                <a:xfrm>
                  <a:off x="2978536" y="346775"/>
                  <a:ext cx="1874271" cy="102580"/>
                  <a:chOff x="2978536" y="346775"/>
                  <a:chExt cx="1874271" cy="102580"/>
                </a:xfrm>
                <a:grpFill/>
              </p:grpSpPr>
              <p:sp>
                <p:nvSpPr>
                  <p:cNvPr id="225" name="椭圆 224">
                    <a:extLst>
                      <a:ext uri="{FF2B5EF4-FFF2-40B4-BE49-F238E27FC236}">
                        <a16:creationId xmlns:a16="http://schemas.microsoft.com/office/drawing/2014/main" id="{CAEAD8BE-411B-4AEA-AD90-E95096AB7ECD}"/>
                      </a:ext>
                    </a:extLst>
                  </p:cNvPr>
                  <p:cNvSpPr/>
                  <p:nvPr/>
                </p:nvSpPr>
                <p:spPr>
                  <a:xfrm>
                    <a:off x="3231635"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6" name="椭圆 225">
                    <a:extLst>
                      <a:ext uri="{FF2B5EF4-FFF2-40B4-BE49-F238E27FC236}">
                        <a16:creationId xmlns:a16="http://schemas.microsoft.com/office/drawing/2014/main" id="{BE2FA76E-57BB-4C7F-9241-6C0DBC331D8E}"/>
                      </a:ext>
                    </a:extLst>
                  </p:cNvPr>
                  <p:cNvSpPr/>
                  <p:nvPr/>
                </p:nvSpPr>
                <p:spPr>
                  <a:xfrm>
                    <a:off x="3990932"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7" name="椭圆 226">
                    <a:extLst>
                      <a:ext uri="{FF2B5EF4-FFF2-40B4-BE49-F238E27FC236}">
                        <a16:creationId xmlns:a16="http://schemas.microsoft.com/office/drawing/2014/main" id="{C64FC47F-16DB-444F-8691-C7C1B681724C}"/>
                      </a:ext>
                    </a:extLst>
                  </p:cNvPr>
                  <p:cNvSpPr/>
                  <p:nvPr/>
                </p:nvSpPr>
                <p:spPr>
                  <a:xfrm>
                    <a:off x="3484734"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8" name="椭圆 227">
                    <a:extLst>
                      <a:ext uri="{FF2B5EF4-FFF2-40B4-BE49-F238E27FC236}">
                        <a16:creationId xmlns:a16="http://schemas.microsoft.com/office/drawing/2014/main" id="{1498E3BF-B99E-4B46-8899-266D9B6C97B7}"/>
                      </a:ext>
                    </a:extLst>
                  </p:cNvPr>
                  <p:cNvSpPr/>
                  <p:nvPr/>
                </p:nvSpPr>
                <p:spPr>
                  <a:xfrm>
                    <a:off x="3737833"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9" name="椭圆 228">
                    <a:extLst>
                      <a:ext uri="{FF2B5EF4-FFF2-40B4-BE49-F238E27FC236}">
                        <a16:creationId xmlns:a16="http://schemas.microsoft.com/office/drawing/2014/main" id="{23AC60EC-1C80-46C5-945D-AC9DFE6AE61E}"/>
                      </a:ext>
                    </a:extLst>
                  </p:cNvPr>
                  <p:cNvSpPr/>
                  <p:nvPr/>
                </p:nvSpPr>
                <p:spPr>
                  <a:xfrm>
                    <a:off x="2978536"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0" name="椭圆 229">
                    <a:extLst>
                      <a:ext uri="{FF2B5EF4-FFF2-40B4-BE49-F238E27FC236}">
                        <a16:creationId xmlns:a16="http://schemas.microsoft.com/office/drawing/2014/main" id="{9E9E0179-AA4C-4C43-9BA7-69B57AC9C618}"/>
                      </a:ext>
                    </a:extLst>
                  </p:cNvPr>
                  <p:cNvSpPr/>
                  <p:nvPr/>
                </p:nvSpPr>
                <p:spPr>
                  <a:xfrm>
                    <a:off x="4244031"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1" name="椭圆 230">
                    <a:extLst>
                      <a:ext uri="{FF2B5EF4-FFF2-40B4-BE49-F238E27FC236}">
                        <a16:creationId xmlns:a16="http://schemas.microsoft.com/office/drawing/2014/main" id="{AAD0C0A9-8C1E-47E3-9B0B-049890E00861}"/>
                      </a:ext>
                    </a:extLst>
                  </p:cNvPr>
                  <p:cNvSpPr/>
                  <p:nvPr/>
                </p:nvSpPr>
                <p:spPr>
                  <a:xfrm>
                    <a:off x="4497130"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2" name="椭圆 231">
                    <a:extLst>
                      <a:ext uri="{FF2B5EF4-FFF2-40B4-BE49-F238E27FC236}">
                        <a16:creationId xmlns:a16="http://schemas.microsoft.com/office/drawing/2014/main" id="{F87BC4E3-51AB-489C-85F2-3B813275BE38}"/>
                      </a:ext>
                    </a:extLst>
                  </p:cNvPr>
                  <p:cNvSpPr/>
                  <p:nvPr/>
                </p:nvSpPr>
                <p:spPr>
                  <a:xfrm>
                    <a:off x="4750227"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6" name="组合 215">
                  <a:extLst>
                    <a:ext uri="{FF2B5EF4-FFF2-40B4-BE49-F238E27FC236}">
                      <a16:creationId xmlns:a16="http://schemas.microsoft.com/office/drawing/2014/main" id="{4B432B0C-7AE2-4907-ACB0-D09823CB3D31}"/>
                    </a:ext>
                  </a:extLst>
                </p:cNvPr>
                <p:cNvGrpSpPr/>
                <p:nvPr/>
              </p:nvGrpSpPr>
              <p:grpSpPr>
                <a:xfrm>
                  <a:off x="2979746" y="561650"/>
                  <a:ext cx="1874271" cy="102580"/>
                  <a:chOff x="2978536" y="346775"/>
                  <a:chExt cx="1874271" cy="102580"/>
                </a:xfrm>
                <a:grpFill/>
              </p:grpSpPr>
              <p:sp>
                <p:nvSpPr>
                  <p:cNvPr id="217" name="椭圆 216">
                    <a:extLst>
                      <a:ext uri="{FF2B5EF4-FFF2-40B4-BE49-F238E27FC236}">
                        <a16:creationId xmlns:a16="http://schemas.microsoft.com/office/drawing/2014/main" id="{6483001A-0640-4AB4-9932-6D222177BF15}"/>
                      </a:ext>
                    </a:extLst>
                  </p:cNvPr>
                  <p:cNvSpPr/>
                  <p:nvPr/>
                </p:nvSpPr>
                <p:spPr>
                  <a:xfrm>
                    <a:off x="3231635"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8" name="椭圆 217">
                    <a:extLst>
                      <a:ext uri="{FF2B5EF4-FFF2-40B4-BE49-F238E27FC236}">
                        <a16:creationId xmlns:a16="http://schemas.microsoft.com/office/drawing/2014/main" id="{AB5BDB0D-4083-4C83-B79C-010A88617788}"/>
                      </a:ext>
                    </a:extLst>
                  </p:cNvPr>
                  <p:cNvSpPr/>
                  <p:nvPr/>
                </p:nvSpPr>
                <p:spPr>
                  <a:xfrm>
                    <a:off x="3990932"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9" name="椭圆 218">
                    <a:extLst>
                      <a:ext uri="{FF2B5EF4-FFF2-40B4-BE49-F238E27FC236}">
                        <a16:creationId xmlns:a16="http://schemas.microsoft.com/office/drawing/2014/main" id="{92BF2490-9D06-466F-B933-46860C02D6EB}"/>
                      </a:ext>
                    </a:extLst>
                  </p:cNvPr>
                  <p:cNvSpPr/>
                  <p:nvPr/>
                </p:nvSpPr>
                <p:spPr>
                  <a:xfrm>
                    <a:off x="3484734"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0" name="椭圆 219">
                    <a:extLst>
                      <a:ext uri="{FF2B5EF4-FFF2-40B4-BE49-F238E27FC236}">
                        <a16:creationId xmlns:a16="http://schemas.microsoft.com/office/drawing/2014/main" id="{F5B9CFF0-92EE-407D-9DAA-7CABA23A6339}"/>
                      </a:ext>
                    </a:extLst>
                  </p:cNvPr>
                  <p:cNvSpPr/>
                  <p:nvPr/>
                </p:nvSpPr>
                <p:spPr>
                  <a:xfrm>
                    <a:off x="3737833"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1" name="椭圆 220">
                    <a:extLst>
                      <a:ext uri="{FF2B5EF4-FFF2-40B4-BE49-F238E27FC236}">
                        <a16:creationId xmlns:a16="http://schemas.microsoft.com/office/drawing/2014/main" id="{02865135-5315-47BA-B849-C431B65EAE0B}"/>
                      </a:ext>
                    </a:extLst>
                  </p:cNvPr>
                  <p:cNvSpPr/>
                  <p:nvPr/>
                </p:nvSpPr>
                <p:spPr>
                  <a:xfrm>
                    <a:off x="2978536"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2" name="椭圆 221">
                    <a:extLst>
                      <a:ext uri="{FF2B5EF4-FFF2-40B4-BE49-F238E27FC236}">
                        <a16:creationId xmlns:a16="http://schemas.microsoft.com/office/drawing/2014/main" id="{8ADD39F6-8410-403A-84AB-009B3318B930}"/>
                      </a:ext>
                    </a:extLst>
                  </p:cNvPr>
                  <p:cNvSpPr/>
                  <p:nvPr/>
                </p:nvSpPr>
                <p:spPr>
                  <a:xfrm>
                    <a:off x="4244031"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3" name="椭圆 222">
                    <a:extLst>
                      <a:ext uri="{FF2B5EF4-FFF2-40B4-BE49-F238E27FC236}">
                        <a16:creationId xmlns:a16="http://schemas.microsoft.com/office/drawing/2014/main" id="{E216027B-E02A-45A4-8604-A183B3C383B6}"/>
                      </a:ext>
                    </a:extLst>
                  </p:cNvPr>
                  <p:cNvSpPr/>
                  <p:nvPr/>
                </p:nvSpPr>
                <p:spPr>
                  <a:xfrm>
                    <a:off x="4497130"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4" name="椭圆 223">
                    <a:extLst>
                      <a:ext uri="{FF2B5EF4-FFF2-40B4-BE49-F238E27FC236}">
                        <a16:creationId xmlns:a16="http://schemas.microsoft.com/office/drawing/2014/main" id="{280A5749-C586-4664-8A9D-6211C5231C26}"/>
                      </a:ext>
                    </a:extLst>
                  </p:cNvPr>
                  <p:cNvSpPr/>
                  <p:nvPr/>
                </p:nvSpPr>
                <p:spPr>
                  <a:xfrm>
                    <a:off x="4750227"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nvGrpSpPr>
            <p:cNvPr id="174" name="组合 173">
              <a:extLst>
                <a:ext uri="{FF2B5EF4-FFF2-40B4-BE49-F238E27FC236}">
                  <a16:creationId xmlns:a16="http://schemas.microsoft.com/office/drawing/2014/main" id="{23B7BB60-8F44-48BF-B4FC-AAF7677D697B}"/>
                </a:ext>
              </a:extLst>
            </p:cNvPr>
            <p:cNvGrpSpPr/>
            <p:nvPr/>
          </p:nvGrpSpPr>
          <p:grpSpPr>
            <a:xfrm>
              <a:off x="2977326" y="346775"/>
              <a:ext cx="1876691" cy="758055"/>
              <a:chOff x="2977326" y="346775"/>
              <a:chExt cx="1876691" cy="758055"/>
            </a:xfrm>
          </p:grpSpPr>
          <p:grpSp>
            <p:nvGrpSpPr>
              <p:cNvPr id="175" name="组合 174">
                <a:extLst>
                  <a:ext uri="{FF2B5EF4-FFF2-40B4-BE49-F238E27FC236}">
                    <a16:creationId xmlns:a16="http://schemas.microsoft.com/office/drawing/2014/main" id="{8CC8FF1C-8B1C-40C5-A4D6-0B2269B083C5}"/>
                  </a:ext>
                </a:extLst>
              </p:cNvPr>
              <p:cNvGrpSpPr/>
              <p:nvPr/>
            </p:nvGrpSpPr>
            <p:grpSpPr>
              <a:xfrm>
                <a:off x="2978536" y="346775"/>
                <a:ext cx="1875481" cy="317455"/>
                <a:chOff x="2978536" y="346775"/>
                <a:chExt cx="1875481" cy="317455"/>
              </a:xfrm>
            </p:grpSpPr>
            <p:grpSp>
              <p:nvGrpSpPr>
                <p:cNvPr id="195" name="组合 194">
                  <a:extLst>
                    <a:ext uri="{FF2B5EF4-FFF2-40B4-BE49-F238E27FC236}">
                      <a16:creationId xmlns:a16="http://schemas.microsoft.com/office/drawing/2014/main" id="{1687E0EC-4045-4762-AB35-57D89EB45F5C}"/>
                    </a:ext>
                  </a:extLst>
                </p:cNvPr>
                <p:cNvGrpSpPr/>
                <p:nvPr/>
              </p:nvGrpSpPr>
              <p:grpSpPr>
                <a:xfrm>
                  <a:off x="2978536" y="346775"/>
                  <a:ext cx="1874271" cy="102580"/>
                  <a:chOff x="2978536" y="346775"/>
                  <a:chExt cx="1874271" cy="102580"/>
                </a:xfrm>
              </p:grpSpPr>
              <p:sp>
                <p:nvSpPr>
                  <p:cNvPr id="205" name="椭圆 204">
                    <a:extLst>
                      <a:ext uri="{FF2B5EF4-FFF2-40B4-BE49-F238E27FC236}">
                        <a16:creationId xmlns:a16="http://schemas.microsoft.com/office/drawing/2014/main" id="{9D344184-CB28-4E06-96EB-783102BFE9C8}"/>
                      </a:ext>
                    </a:extLst>
                  </p:cNvPr>
                  <p:cNvSpPr/>
                  <p:nvPr/>
                </p:nvSpPr>
                <p:spPr>
                  <a:xfrm>
                    <a:off x="3231635"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6" name="椭圆 205">
                    <a:extLst>
                      <a:ext uri="{FF2B5EF4-FFF2-40B4-BE49-F238E27FC236}">
                        <a16:creationId xmlns:a16="http://schemas.microsoft.com/office/drawing/2014/main" id="{1A98ABED-AAF6-4224-8310-D57EB05ECB10}"/>
                      </a:ext>
                    </a:extLst>
                  </p:cNvPr>
                  <p:cNvSpPr/>
                  <p:nvPr/>
                </p:nvSpPr>
                <p:spPr>
                  <a:xfrm>
                    <a:off x="3990932"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7" name="椭圆 206">
                    <a:extLst>
                      <a:ext uri="{FF2B5EF4-FFF2-40B4-BE49-F238E27FC236}">
                        <a16:creationId xmlns:a16="http://schemas.microsoft.com/office/drawing/2014/main" id="{2BFEBE7A-A735-4E36-96F3-3424BFF19125}"/>
                      </a:ext>
                    </a:extLst>
                  </p:cNvPr>
                  <p:cNvSpPr/>
                  <p:nvPr/>
                </p:nvSpPr>
                <p:spPr>
                  <a:xfrm>
                    <a:off x="3484734"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8" name="椭圆 207">
                    <a:extLst>
                      <a:ext uri="{FF2B5EF4-FFF2-40B4-BE49-F238E27FC236}">
                        <a16:creationId xmlns:a16="http://schemas.microsoft.com/office/drawing/2014/main" id="{A3F5A109-E34A-44B0-A13D-13A3F360752D}"/>
                      </a:ext>
                    </a:extLst>
                  </p:cNvPr>
                  <p:cNvSpPr/>
                  <p:nvPr/>
                </p:nvSpPr>
                <p:spPr>
                  <a:xfrm>
                    <a:off x="3737833"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9" name="椭圆 208">
                    <a:extLst>
                      <a:ext uri="{FF2B5EF4-FFF2-40B4-BE49-F238E27FC236}">
                        <a16:creationId xmlns:a16="http://schemas.microsoft.com/office/drawing/2014/main" id="{AE89E7D2-7913-4940-95AC-304E9E08CEFE}"/>
                      </a:ext>
                    </a:extLst>
                  </p:cNvPr>
                  <p:cNvSpPr/>
                  <p:nvPr/>
                </p:nvSpPr>
                <p:spPr>
                  <a:xfrm>
                    <a:off x="2978536"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0" name="椭圆 209">
                    <a:extLst>
                      <a:ext uri="{FF2B5EF4-FFF2-40B4-BE49-F238E27FC236}">
                        <a16:creationId xmlns:a16="http://schemas.microsoft.com/office/drawing/2014/main" id="{8D6F6A9C-DF91-4902-8F11-BAE9C16ED9E4}"/>
                      </a:ext>
                    </a:extLst>
                  </p:cNvPr>
                  <p:cNvSpPr/>
                  <p:nvPr/>
                </p:nvSpPr>
                <p:spPr>
                  <a:xfrm>
                    <a:off x="4244031"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1" name="椭圆 210">
                    <a:extLst>
                      <a:ext uri="{FF2B5EF4-FFF2-40B4-BE49-F238E27FC236}">
                        <a16:creationId xmlns:a16="http://schemas.microsoft.com/office/drawing/2014/main" id="{8892C648-94D1-4FE3-82EA-814D356C0E3A}"/>
                      </a:ext>
                    </a:extLst>
                  </p:cNvPr>
                  <p:cNvSpPr/>
                  <p:nvPr/>
                </p:nvSpPr>
                <p:spPr>
                  <a:xfrm>
                    <a:off x="4497130"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2" name="椭圆 211">
                    <a:extLst>
                      <a:ext uri="{FF2B5EF4-FFF2-40B4-BE49-F238E27FC236}">
                        <a16:creationId xmlns:a16="http://schemas.microsoft.com/office/drawing/2014/main" id="{08F833D8-B64C-4169-B38A-2B2D7E440896}"/>
                      </a:ext>
                    </a:extLst>
                  </p:cNvPr>
                  <p:cNvSpPr/>
                  <p:nvPr/>
                </p:nvSpPr>
                <p:spPr>
                  <a:xfrm>
                    <a:off x="4750227"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6" name="组合 195">
                  <a:extLst>
                    <a:ext uri="{FF2B5EF4-FFF2-40B4-BE49-F238E27FC236}">
                      <a16:creationId xmlns:a16="http://schemas.microsoft.com/office/drawing/2014/main" id="{D2C2868E-3BB5-455C-A10A-719E5F42E7C5}"/>
                    </a:ext>
                  </a:extLst>
                </p:cNvPr>
                <p:cNvGrpSpPr/>
                <p:nvPr/>
              </p:nvGrpSpPr>
              <p:grpSpPr>
                <a:xfrm>
                  <a:off x="2979746" y="561650"/>
                  <a:ext cx="1874271" cy="102580"/>
                  <a:chOff x="2978536" y="346775"/>
                  <a:chExt cx="1874271" cy="102580"/>
                </a:xfrm>
              </p:grpSpPr>
              <p:sp>
                <p:nvSpPr>
                  <p:cNvPr id="197" name="椭圆 196">
                    <a:extLst>
                      <a:ext uri="{FF2B5EF4-FFF2-40B4-BE49-F238E27FC236}">
                        <a16:creationId xmlns:a16="http://schemas.microsoft.com/office/drawing/2014/main" id="{ADF8C868-2E61-4510-8AEB-9E2C37E111D3}"/>
                      </a:ext>
                    </a:extLst>
                  </p:cNvPr>
                  <p:cNvSpPr/>
                  <p:nvPr/>
                </p:nvSpPr>
                <p:spPr>
                  <a:xfrm>
                    <a:off x="3231635"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8" name="椭圆 197">
                    <a:extLst>
                      <a:ext uri="{FF2B5EF4-FFF2-40B4-BE49-F238E27FC236}">
                        <a16:creationId xmlns:a16="http://schemas.microsoft.com/office/drawing/2014/main" id="{37CF5A03-4312-4EE9-B30F-6F21A651A6A0}"/>
                      </a:ext>
                    </a:extLst>
                  </p:cNvPr>
                  <p:cNvSpPr/>
                  <p:nvPr/>
                </p:nvSpPr>
                <p:spPr>
                  <a:xfrm>
                    <a:off x="3990932"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9" name="椭圆 198">
                    <a:extLst>
                      <a:ext uri="{FF2B5EF4-FFF2-40B4-BE49-F238E27FC236}">
                        <a16:creationId xmlns:a16="http://schemas.microsoft.com/office/drawing/2014/main" id="{D391BB38-A6CB-439C-8555-FD65BC5B26F3}"/>
                      </a:ext>
                    </a:extLst>
                  </p:cNvPr>
                  <p:cNvSpPr/>
                  <p:nvPr/>
                </p:nvSpPr>
                <p:spPr>
                  <a:xfrm>
                    <a:off x="3484734"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0" name="椭圆 199">
                    <a:extLst>
                      <a:ext uri="{FF2B5EF4-FFF2-40B4-BE49-F238E27FC236}">
                        <a16:creationId xmlns:a16="http://schemas.microsoft.com/office/drawing/2014/main" id="{1C9CC9E5-C237-434D-97E4-2CBE6FBA86E3}"/>
                      </a:ext>
                    </a:extLst>
                  </p:cNvPr>
                  <p:cNvSpPr/>
                  <p:nvPr/>
                </p:nvSpPr>
                <p:spPr>
                  <a:xfrm>
                    <a:off x="3737833"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1" name="椭圆 200">
                    <a:extLst>
                      <a:ext uri="{FF2B5EF4-FFF2-40B4-BE49-F238E27FC236}">
                        <a16:creationId xmlns:a16="http://schemas.microsoft.com/office/drawing/2014/main" id="{F4330D57-34DF-4921-BE74-D1B6D6DEC22D}"/>
                      </a:ext>
                    </a:extLst>
                  </p:cNvPr>
                  <p:cNvSpPr/>
                  <p:nvPr/>
                </p:nvSpPr>
                <p:spPr>
                  <a:xfrm>
                    <a:off x="2978536"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2" name="椭圆 201">
                    <a:extLst>
                      <a:ext uri="{FF2B5EF4-FFF2-40B4-BE49-F238E27FC236}">
                        <a16:creationId xmlns:a16="http://schemas.microsoft.com/office/drawing/2014/main" id="{0EA12F31-7D2F-4B39-82D1-D834A4D4CDAD}"/>
                      </a:ext>
                    </a:extLst>
                  </p:cNvPr>
                  <p:cNvSpPr/>
                  <p:nvPr/>
                </p:nvSpPr>
                <p:spPr>
                  <a:xfrm>
                    <a:off x="4244031"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椭圆 202">
                    <a:extLst>
                      <a:ext uri="{FF2B5EF4-FFF2-40B4-BE49-F238E27FC236}">
                        <a16:creationId xmlns:a16="http://schemas.microsoft.com/office/drawing/2014/main" id="{C600DB26-39E4-44BC-8211-286B1DA0B85B}"/>
                      </a:ext>
                    </a:extLst>
                  </p:cNvPr>
                  <p:cNvSpPr/>
                  <p:nvPr/>
                </p:nvSpPr>
                <p:spPr>
                  <a:xfrm>
                    <a:off x="4497130"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4" name="椭圆 203">
                    <a:extLst>
                      <a:ext uri="{FF2B5EF4-FFF2-40B4-BE49-F238E27FC236}">
                        <a16:creationId xmlns:a16="http://schemas.microsoft.com/office/drawing/2014/main" id="{8A4D5C97-9DCA-4E3D-9FA0-DE5894572C40}"/>
                      </a:ext>
                    </a:extLst>
                  </p:cNvPr>
                  <p:cNvSpPr/>
                  <p:nvPr/>
                </p:nvSpPr>
                <p:spPr>
                  <a:xfrm>
                    <a:off x="4750227"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76" name="组合 175">
                <a:extLst>
                  <a:ext uri="{FF2B5EF4-FFF2-40B4-BE49-F238E27FC236}">
                    <a16:creationId xmlns:a16="http://schemas.microsoft.com/office/drawing/2014/main" id="{A67C5D33-55D0-4EB1-9286-34E98E1A162B}"/>
                  </a:ext>
                </a:extLst>
              </p:cNvPr>
              <p:cNvGrpSpPr/>
              <p:nvPr/>
            </p:nvGrpSpPr>
            <p:grpSpPr>
              <a:xfrm>
                <a:off x="2977326" y="787375"/>
                <a:ext cx="1875481" cy="317455"/>
                <a:chOff x="2978536" y="346775"/>
                <a:chExt cx="1875481" cy="317455"/>
              </a:xfrm>
            </p:grpSpPr>
            <p:grpSp>
              <p:nvGrpSpPr>
                <p:cNvPr id="177" name="组合 176">
                  <a:extLst>
                    <a:ext uri="{FF2B5EF4-FFF2-40B4-BE49-F238E27FC236}">
                      <a16:creationId xmlns:a16="http://schemas.microsoft.com/office/drawing/2014/main" id="{DAF77906-943D-4C1E-8F95-7BFA4EF39250}"/>
                    </a:ext>
                  </a:extLst>
                </p:cNvPr>
                <p:cNvGrpSpPr/>
                <p:nvPr/>
              </p:nvGrpSpPr>
              <p:grpSpPr>
                <a:xfrm>
                  <a:off x="2978536" y="346775"/>
                  <a:ext cx="1874271" cy="102580"/>
                  <a:chOff x="2978536" y="346775"/>
                  <a:chExt cx="1874271" cy="102580"/>
                </a:xfrm>
              </p:grpSpPr>
              <p:sp>
                <p:nvSpPr>
                  <p:cNvPr id="187" name="椭圆 186">
                    <a:extLst>
                      <a:ext uri="{FF2B5EF4-FFF2-40B4-BE49-F238E27FC236}">
                        <a16:creationId xmlns:a16="http://schemas.microsoft.com/office/drawing/2014/main" id="{A79B1F09-6C68-4166-BAA1-B6C05D4EA250}"/>
                      </a:ext>
                    </a:extLst>
                  </p:cNvPr>
                  <p:cNvSpPr/>
                  <p:nvPr/>
                </p:nvSpPr>
                <p:spPr>
                  <a:xfrm>
                    <a:off x="3231635"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8" name="椭圆 187">
                    <a:extLst>
                      <a:ext uri="{FF2B5EF4-FFF2-40B4-BE49-F238E27FC236}">
                        <a16:creationId xmlns:a16="http://schemas.microsoft.com/office/drawing/2014/main" id="{E081838A-E866-42B3-8096-EFC8EF846036}"/>
                      </a:ext>
                    </a:extLst>
                  </p:cNvPr>
                  <p:cNvSpPr/>
                  <p:nvPr/>
                </p:nvSpPr>
                <p:spPr>
                  <a:xfrm>
                    <a:off x="3990932"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9" name="椭圆 188">
                    <a:extLst>
                      <a:ext uri="{FF2B5EF4-FFF2-40B4-BE49-F238E27FC236}">
                        <a16:creationId xmlns:a16="http://schemas.microsoft.com/office/drawing/2014/main" id="{57831EC3-268E-4A57-AD7F-E0256A3F9FB0}"/>
                      </a:ext>
                    </a:extLst>
                  </p:cNvPr>
                  <p:cNvSpPr/>
                  <p:nvPr/>
                </p:nvSpPr>
                <p:spPr>
                  <a:xfrm>
                    <a:off x="3484734"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椭圆 189">
                    <a:extLst>
                      <a:ext uri="{FF2B5EF4-FFF2-40B4-BE49-F238E27FC236}">
                        <a16:creationId xmlns:a16="http://schemas.microsoft.com/office/drawing/2014/main" id="{4F91CD09-6B28-4366-9E51-C93E13B20341}"/>
                      </a:ext>
                    </a:extLst>
                  </p:cNvPr>
                  <p:cNvSpPr/>
                  <p:nvPr/>
                </p:nvSpPr>
                <p:spPr>
                  <a:xfrm>
                    <a:off x="3737833"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1" name="椭圆 190">
                    <a:extLst>
                      <a:ext uri="{FF2B5EF4-FFF2-40B4-BE49-F238E27FC236}">
                        <a16:creationId xmlns:a16="http://schemas.microsoft.com/office/drawing/2014/main" id="{94C41C33-7775-4ED6-A02B-9866D7B1BD98}"/>
                      </a:ext>
                    </a:extLst>
                  </p:cNvPr>
                  <p:cNvSpPr/>
                  <p:nvPr/>
                </p:nvSpPr>
                <p:spPr>
                  <a:xfrm>
                    <a:off x="2978536"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椭圆 191">
                    <a:extLst>
                      <a:ext uri="{FF2B5EF4-FFF2-40B4-BE49-F238E27FC236}">
                        <a16:creationId xmlns:a16="http://schemas.microsoft.com/office/drawing/2014/main" id="{324183C1-70FA-4109-92AC-A971C4B17FBC}"/>
                      </a:ext>
                    </a:extLst>
                  </p:cNvPr>
                  <p:cNvSpPr/>
                  <p:nvPr/>
                </p:nvSpPr>
                <p:spPr>
                  <a:xfrm>
                    <a:off x="4244031"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椭圆 192">
                    <a:extLst>
                      <a:ext uri="{FF2B5EF4-FFF2-40B4-BE49-F238E27FC236}">
                        <a16:creationId xmlns:a16="http://schemas.microsoft.com/office/drawing/2014/main" id="{32351931-C588-4356-881F-79A053C31B17}"/>
                      </a:ext>
                    </a:extLst>
                  </p:cNvPr>
                  <p:cNvSpPr/>
                  <p:nvPr/>
                </p:nvSpPr>
                <p:spPr>
                  <a:xfrm>
                    <a:off x="4497130"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4" name="椭圆 193">
                    <a:extLst>
                      <a:ext uri="{FF2B5EF4-FFF2-40B4-BE49-F238E27FC236}">
                        <a16:creationId xmlns:a16="http://schemas.microsoft.com/office/drawing/2014/main" id="{35365FB9-87CA-4B59-BEB9-87DC07923DED}"/>
                      </a:ext>
                    </a:extLst>
                  </p:cNvPr>
                  <p:cNvSpPr/>
                  <p:nvPr/>
                </p:nvSpPr>
                <p:spPr>
                  <a:xfrm>
                    <a:off x="4750227"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8" name="组合 177">
                  <a:extLst>
                    <a:ext uri="{FF2B5EF4-FFF2-40B4-BE49-F238E27FC236}">
                      <a16:creationId xmlns:a16="http://schemas.microsoft.com/office/drawing/2014/main" id="{33AF31A0-9872-44AA-8A28-D4471EECF9CF}"/>
                    </a:ext>
                  </a:extLst>
                </p:cNvPr>
                <p:cNvGrpSpPr/>
                <p:nvPr/>
              </p:nvGrpSpPr>
              <p:grpSpPr>
                <a:xfrm>
                  <a:off x="2979746" y="561650"/>
                  <a:ext cx="1874271" cy="102580"/>
                  <a:chOff x="2978536" y="346775"/>
                  <a:chExt cx="1874271" cy="102580"/>
                </a:xfrm>
              </p:grpSpPr>
              <p:sp>
                <p:nvSpPr>
                  <p:cNvPr id="179" name="椭圆 178">
                    <a:extLst>
                      <a:ext uri="{FF2B5EF4-FFF2-40B4-BE49-F238E27FC236}">
                        <a16:creationId xmlns:a16="http://schemas.microsoft.com/office/drawing/2014/main" id="{BEFD3F75-CB60-469A-BE3A-0126C6A6B28D}"/>
                      </a:ext>
                    </a:extLst>
                  </p:cNvPr>
                  <p:cNvSpPr/>
                  <p:nvPr/>
                </p:nvSpPr>
                <p:spPr>
                  <a:xfrm>
                    <a:off x="3231635"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椭圆 179">
                    <a:extLst>
                      <a:ext uri="{FF2B5EF4-FFF2-40B4-BE49-F238E27FC236}">
                        <a16:creationId xmlns:a16="http://schemas.microsoft.com/office/drawing/2014/main" id="{75833FF8-B480-4F40-ABC0-713D200C5BBA}"/>
                      </a:ext>
                    </a:extLst>
                  </p:cNvPr>
                  <p:cNvSpPr/>
                  <p:nvPr/>
                </p:nvSpPr>
                <p:spPr>
                  <a:xfrm>
                    <a:off x="3990932"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1" name="椭圆 180">
                    <a:extLst>
                      <a:ext uri="{FF2B5EF4-FFF2-40B4-BE49-F238E27FC236}">
                        <a16:creationId xmlns:a16="http://schemas.microsoft.com/office/drawing/2014/main" id="{AA68CF3D-FCEC-4A97-8DAB-369216F3F00C}"/>
                      </a:ext>
                    </a:extLst>
                  </p:cNvPr>
                  <p:cNvSpPr/>
                  <p:nvPr/>
                </p:nvSpPr>
                <p:spPr>
                  <a:xfrm>
                    <a:off x="3484734"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2" name="椭圆 181">
                    <a:extLst>
                      <a:ext uri="{FF2B5EF4-FFF2-40B4-BE49-F238E27FC236}">
                        <a16:creationId xmlns:a16="http://schemas.microsoft.com/office/drawing/2014/main" id="{54342D36-05DA-4FD8-8428-EE2E03A5366D}"/>
                      </a:ext>
                    </a:extLst>
                  </p:cNvPr>
                  <p:cNvSpPr/>
                  <p:nvPr/>
                </p:nvSpPr>
                <p:spPr>
                  <a:xfrm>
                    <a:off x="3737833"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3" name="椭圆 182">
                    <a:extLst>
                      <a:ext uri="{FF2B5EF4-FFF2-40B4-BE49-F238E27FC236}">
                        <a16:creationId xmlns:a16="http://schemas.microsoft.com/office/drawing/2014/main" id="{A40EA655-A695-4DAC-9FB9-404FA5A3F3C2}"/>
                      </a:ext>
                    </a:extLst>
                  </p:cNvPr>
                  <p:cNvSpPr/>
                  <p:nvPr/>
                </p:nvSpPr>
                <p:spPr>
                  <a:xfrm>
                    <a:off x="2978536"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4" name="椭圆 183">
                    <a:extLst>
                      <a:ext uri="{FF2B5EF4-FFF2-40B4-BE49-F238E27FC236}">
                        <a16:creationId xmlns:a16="http://schemas.microsoft.com/office/drawing/2014/main" id="{94017776-436A-4069-997F-8ACD45AE7610}"/>
                      </a:ext>
                    </a:extLst>
                  </p:cNvPr>
                  <p:cNvSpPr/>
                  <p:nvPr/>
                </p:nvSpPr>
                <p:spPr>
                  <a:xfrm>
                    <a:off x="4244031"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5" name="椭圆 184">
                    <a:extLst>
                      <a:ext uri="{FF2B5EF4-FFF2-40B4-BE49-F238E27FC236}">
                        <a16:creationId xmlns:a16="http://schemas.microsoft.com/office/drawing/2014/main" id="{326D3D22-C008-4E7C-AF45-A9492123DD92}"/>
                      </a:ext>
                    </a:extLst>
                  </p:cNvPr>
                  <p:cNvSpPr/>
                  <p:nvPr/>
                </p:nvSpPr>
                <p:spPr>
                  <a:xfrm>
                    <a:off x="4497130"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6" name="椭圆 185">
                    <a:extLst>
                      <a:ext uri="{FF2B5EF4-FFF2-40B4-BE49-F238E27FC236}">
                        <a16:creationId xmlns:a16="http://schemas.microsoft.com/office/drawing/2014/main" id="{85D6289D-902D-4578-BBF8-720A2CF29496}"/>
                      </a:ext>
                    </a:extLst>
                  </p:cNvPr>
                  <p:cNvSpPr/>
                  <p:nvPr/>
                </p:nvSpPr>
                <p:spPr>
                  <a:xfrm>
                    <a:off x="4750227"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grpSp>
        <p:nvGrpSpPr>
          <p:cNvPr id="93" name="组合 92">
            <a:extLst>
              <a:ext uri="{FF2B5EF4-FFF2-40B4-BE49-F238E27FC236}">
                <a16:creationId xmlns:a16="http://schemas.microsoft.com/office/drawing/2014/main" id="{AA36AF96-DC1E-4F94-AE9C-C2BB82863380}"/>
              </a:ext>
            </a:extLst>
          </p:cNvPr>
          <p:cNvGrpSpPr/>
          <p:nvPr/>
        </p:nvGrpSpPr>
        <p:grpSpPr>
          <a:xfrm>
            <a:off x="974731" y="3050199"/>
            <a:ext cx="1924449" cy="782568"/>
            <a:chOff x="2977326" y="346775"/>
            <a:chExt cx="1924449" cy="782568"/>
          </a:xfrm>
        </p:grpSpPr>
        <p:grpSp>
          <p:nvGrpSpPr>
            <p:cNvPr id="94" name="组合 93">
              <a:extLst>
                <a:ext uri="{FF2B5EF4-FFF2-40B4-BE49-F238E27FC236}">
                  <a16:creationId xmlns:a16="http://schemas.microsoft.com/office/drawing/2014/main" id="{93D71E18-D882-4663-A899-11894FA68E1C}"/>
                </a:ext>
              </a:extLst>
            </p:cNvPr>
            <p:cNvGrpSpPr/>
            <p:nvPr/>
          </p:nvGrpSpPr>
          <p:grpSpPr>
            <a:xfrm>
              <a:off x="3025084" y="371288"/>
              <a:ext cx="1876691" cy="758055"/>
              <a:chOff x="2977326" y="346775"/>
              <a:chExt cx="1876691" cy="758055"/>
            </a:xfrm>
            <a:solidFill>
              <a:srgbClr val="71BAB6"/>
            </a:solidFill>
          </p:grpSpPr>
          <p:grpSp>
            <p:nvGrpSpPr>
              <p:cNvPr id="134" name="组合 133">
                <a:extLst>
                  <a:ext uri="{FF2B5EF4-FFF2-40B4-BE49-F238E27FC236}">
                    <a16:creationId xmlns:a16="http://schemas.microsoft.com/office/drawing/2014/main" id="{47043849-9964-4C6D-81BD-95663DC21B3B}"/>
                  </a:ext>
                </a:extLst>
              </p:cNvPr>
              <p:cNvGrpSpPr/>
              <p:nvPr/>
            </p:nvGrpSpPr>
            <p:grpSpPr>
              <a:xfrm>
                <a:off x="2978536" y="346775"/>
                <a:ext cx="1875481" cy="317455"/>
                <a:chOff x="2978536" y="346775"/>
                <a:chExt cx="1875481" cy="317455"/>
              </a:xfrm>
              <a:grpFill/>
            </p:grpSpPr>
            <p:grpSp>
              <p:nvGrpSpPr>
                <p:cNvPr id="154" name="组合 153">
                  <a:extLst>
                    <a:ext uri="{FF2B5EF4-FFF2-40B4-BE49-F238E27FC236}">
                      <a16:creationId xmlns:a16="http://schemas.microsoft.com/office/drawing/2014/main" id="{47CD0EFA-2AC3-4A9D-9D88-1A1B8FB5C4EC}"/>
                    </a:ext>
                  </a:extLst>
                </p:cNvPr>
                <p:cNvGrpSpPr/>
                <p:nvPr/>
              </p:nvGrpSpPr>
              <p:grpSpPr>
                <a:xfrm>
                  <a:off x="2978536" y="346775"/>
                  <a:ext cx="1874271" cy="102580"/>
                  <a:chOff x="2978536" y="346775"/>
                  <a:chExt cx="1874271" cy="102580"/>
                </a:xfrm>
                <a:grpFill/>
              </p:grpSpPr>
              <p:sp>
                <p:nvSpPr>
                  <p:cNvPr id="164" name="椭圆 163">
                    <a:extLst>
                      <a:ext uri="{FF2B5EF4-FFF2-40B4-BE49-F238E27FC236}">
                        <a16:creationId xmlns:a16="http://schemas.microsoft.com/office/drawing/2014/main" id="{3E948D33-7267-47B4-B589-07CD7DAA131E}"/>
                      </a:ext>
                    </a:extLst>
                  </p:cNvPr>
                  <p:cNvSpPr/>
                  <p:nvPr/>
                </p:nvSpPr>
                <p:spPr>
                  <a:xfrm>
                    <a:off x="3231635"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椭圆 164">
                    <a:extLst>
                      <a:ext uri="{FF2B5EF4-FFF2-40B4-BE49-F238E27FC236}">
                        <a16:creationId xmlns:a16="http://schemas.microsoft.com/office/drawing/2014/main" id="{C49D63C8-9727-4C27-925F-570BDCFCCF62}"/>
                      </a:ext>
                    </a:extLst>
                  </p:cNvPr>
                  <p:cNvSpPr/>
                  <p:nvPr/>
                </p:nvSpPr>
                <p:spPr>
                  <a:xfrm>
                    <a:off x="3990932"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椭圆 165">
                    <a:extLst>
                      <a:ext uri="{FF2B5EF4-FFF2-40B4-BE49-F238E27FC236}">
                        <a16:creationId xmlns:a16="http://schemas.microsoft.com/office/drawing/2014/main" id="{6EC0C685-B468-4ED3-A902-5DFC4418A999}"/>
                      </a:ext>
                    </a:extLst>
                  </p:cNvPr>
                  <p:cNvSpPr/>
                  <p:nvPr/>
                </p:nvSpPr>
                <p:spPr>
                  <a:xfrm>
                    <a:off x="3484734"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椭圆 166">
                    <a:extLst>
                      <a:ext uri="{FF2B5EF4-FFF2-40B4-BE49-F238E27FC236}">
                        <a16:creationId xmlns:a16="http://schemas.microsoft.com/office/drawing/2014/main" id="{2EE1E1F2-B6BD-4E35-B657-06F1D278C933}"/>
                      </a:ext>
                    </a:extLst>
                  </p:cNvPr>
                  <p:cNvSpPr/>
                  <p:nvPr/>
                </p:nvSpPr>
                <p:spPr>
                  <a:xfrm>
                    <a:off x="3737833"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8" name="椭圆 167">
                    <a:extLst>
                      <a:ext uri="{FF2B5EF4-FFF2-40B4-BE49-F238E27FC236}">
                        <a16:creationId xmlns:a16="http://schemas.microsoft.com/office/drawing/2014/main" id="{E118BB18-0861-43A5-A188-2B1EE00B38B4}"/>
                      </a:ext>
                    </a:extLst>
                  </p:cNvPr>
                  <p:cNvSpPr/>
                  <p:nvPr/>
                </p:nvSpPr>
                <p:spPr>
                  <a:xfrm>
                    <a:off x="2978536"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椭圆 168">
                    <a:extLst>
                      <a:ext uri="{FF2B5EF4-FFF2-40B4-BE49-F238E27FC236}">
                        <a16:creationId xmlns:a16="http://schemas.microsoft.com/office/drawing/2014/main" id="{A748D8BA-5159-4567-856A-BFB2091961CA}"/>
                      </a:ext>
                    </a:extLst>
                  </p:cNvPr>
                  <p:cNvSpPr/>
                  <p:nvPr/>
                </p:nvSpPr>
                <p:spPr>
                  <a:xfrm>
                    <a:off x="4244031"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椭圆 169">
                    <a:extLst>
                      <a:ext uri="{FF2B5EF4-FFF2-40B4-BE49-F238E27FC236}">
                        <a16:creationId xmlns:a16="http://schemas.microsoft.com/office/drawing/2014/main" id="{93BB5111-38D4-487B-9BA3-D86B0FFBA51F}"/>
                      </a:ext>
                    </a:extLst>
                  </p:cNvPr>
                  <p:cNvSpPr/>
                  <p:nvPr/>
                </p:nvSpPr>
                <p:spPr>
                  <a:xfrm>
                    <a:off x="4497130"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1" name="椭圆 170">
                    <a:extLst>
                      <a:ext uri="{FF2B5EF4-FFF2-40B4-BE49-F238E27FC236}">
                        <a16:creationId xmlns:a16="http://schemas.microsoft.com/office/drawing/2014/main" id="{FA1FFBDA-1B9C-4FE4-8225-8251BFDDC98C}"/>
                      </a:ext>
                    </a:extLst>
                  </p:cNvPr>
                  <p:cNvSpPr/>
                  <p:nvPr/>
                </p:nvSpPr>
                <p:spPr>
                  <a:xfrm>
                    <a:off x="4750227"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5" name="组合 154">
                  <a:extLst>
                    <a:ext uri="{FF2B5EF4-FFF2-40B4-BE49-F238E27FC236}">
                      <a16:creationId xmlns:a16="http://schemas.microsoft.com/office/drawing/2014/main" id="{55E4DBA7-7C8C-445D-9CAE-1EE0D0CF540F}"/>
                    </a:ext>
                  </a:extLst>
                </p:cNvPr>
                <p:cNvGrpSpPr/>
                <p:nvPr/>
              </p:nvGrpSpPr>
              <p:grpSpPr>
                <a:xfrm>
                  <a:off x="2979746" y="561650"/>
                  <a:ext cx="1874271" cy="102580"/>
                  <a:chOff x="2978536" y="346775"/>
                  <a:chExt cx="1874271" cy="102580"/>
                </a:xfrm>
                <a:grpFill/>
              </p:grpSpPr>
              <p:sp>
                <p:nvSpPr>
                  <p:cNvPr id="156" name="椭圆 155">
                    <a:extLst>
                      <a:ext uri="{FF2B5EF4-FFF2-40B4-BE49-F238E27FC236}">
                        <a16:creationId xmlns:a16="http://schemas.microsoft.com/office/drawing/2014/main" id="{1EC7EAEB-BDA4-4B75-9ADE-58D1E023EAC3}"/>
                      </a:ext>
                    </a:extLst>
                  </p:cNvPr>
                  <p:cNvSpPr/>
                  <p:nvPr/>
                </p:nvSpPr>
                <p:spPr>
                  <a:xfrm>
                    <a:off x="3231635"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椭圆 156">
                    <a:extLst>
                      <a:ext uri="{FF2B5EF4-FFF2-40B4-BE49-F238E27FC236}">
                        <a16:creationId xmlns:a16="http://schemas.microsoft.com/office/drawing/2014/main" id="{09574365-06F2-4B19-8A0E-062EF836D7B9}"/>
                      </a:ext>
                    </a:extLst>
                  </p:cNvPr>
                  <p:cNvSpPr/>
                  <p:nvPr/>
                </p:nvSpPr>
                <p:spPr>
                  <a:xfrm>
                    <a:off x="3990932"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椭圆 157">
                    <a:extLst>
                      <a:ext uri="{FF2B5EF4-FFF2-40B4-BE49-F238E27FC236}">
                        <a16:creationId xmlns:a16="http://schemas.microsoft.com/office/drawing/2014/main" id="{B253CF5A-849F-4807-9130-FE913DB3A910}"/>
                      </a:ext>
                    </a:extLst>
                  </p:cNvPr>
                  <p:cNvSpPr/>
                  <p:nvPr/>
                </p:nvSpPr>
                <p:spPr>
                  <a:xfrm>
                    <a:off x="3484734"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椭圆 158">
                    <a:extLst>
                      <a:ext uri="{FF2B5EF4-FFF2-40B4-BE49-F238E27FC236}">
                        <a16:creationId xmlns:a16="http://schemas.microsoft.com/office/drawing/2014/main" id="{3247B84E-4FE3-4722-B0EA-567D190C3CFC}"/>
                      </a:ext>
                    </a:extLst>
                  </p:cNvPr>
                  <p:cNvSpPr/>
                  <p:nvPr/>
                </p:nvSpPr>
                <p:spPr>
                  <a:xfrm>
                    <a:off x="3737833"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椭圆 159">
                    <a:extLst>
                      <a:ext uri="{FF2B5EF4-FFF2-40B4-BE49-F238E27FC236}">
                        <a16:creationId xmlns:a16="http://schemas.microsoft.com/office/drawing/2014/main" id="{FBD11746-F99D-4F96-B44D-91A5950A9EC0}"/>
                      </a:ext>
                    </a:extLst>
                  </p:cNvPr>
                  <p:cNvSpPr/>
                  <p:nvPr/>
                </p:nvSpPr>
                <p:spPr>
                  <a:xfrm>
                    <a:off x="2978536"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椭圆 160">
                    <a:extLst>
                      <a:ext uri="{FF2B5EF4-FFF2-40B4-BE49-F238E27FC236}">
                        <a16:creationId xmlns:a16="http://schemas.microsoft.com/office/drawing/2014/main" id="{3E1BAB28-51B5-4896-A38A-B0D369D2C17F}"/>
                      </a:ext>
                    </a:extLst>
                  </p:cNvPr>
                  <p:cNvSpPr/>
                  <p:nvPr/>
                </p:nvSpPr>
                <p:spPr>
                  <a:xfrm>
                    <a:off x="4244031"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椭圆 161">
                    <a:extLst>
                      <a:ext uri="{FF2B5EF4-FFF2-40B4-BE49-F238E27FC236}">
                        <a16:creationId xmlns:a16="http://schemas.microsoft.com/office/drawing/2014/main" id="{91D37DAE-2E0E-4782-87A3-A1746AC694F3}"/>
                      </a:ext>
                    </a:extLst>
                  </p:cNvPr>
                  <p:cNvSpPr/>
                  <p:nvPr/>
                </p:nvSpPr>
                <p:spPr>
                  <a:xfrm>
                    <a:off x="4497130"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椭圆 162">
                    <a:extLst>
                      <a:ext uri="{FF2B5EF4-FFF2-40B4-BE49-F238E27FC236}">
                        <a16:creationId xmlns:a16="http://schemas.microsoft.com/office/drawing/2014/main" id="{D20DBE50-D473-4DA2-A3DA-9C04BD3D96AD}"/>
                      </a:ext>
                    </a:extLst>
                  </p:cNvPr>
                  <p:cNvSpPr/>
                  <p:nvPr/>
                </p:nvSpPr>
                <p:spPr>
                  <a:xfrm>
                    <a:off x="4750227"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35" name="组合 134">
                <a:extLst>
                  <a:ext uri="{FF2B5EF4-FFF2-40B4-BE49-F238E27FC236}">
                    <a16:creationId xmlns:a16="http://schemas.microsoft.com/office/drawing/2014/main" id="{657CD729-FBB6-4452-B8CE-5BCAF237735C}"/>
                  </a:ext>
                </a:extLst>
              </p:cNvPr>
              <p:cNvGrpSpPr/>
              <p:nvPr/>
            </p:nvGrpSpPr>
            <p:grpSpPr>
              <a:xfrm>
                <a:off x="2977326" y="787375"/>
                <a:ext cx="1875481" cy="317455"/>
                <a:chOff x="2978536" y="346775"/>
                <a:chExt cx="1875481" cy="317455"/>
              </a:xfrm>
              <a:grpFill/>
            </p:grpSpPr>
            <p:grpSp>
              <p:nvGrpSpPr>
                <p:cNvPr id="136" name="组合 135">
                  <a:extLst>
                    <a:ext uri="{FF2B5EF4-FFF2-40B4-BE49-F238E27FC236}">
                      <a16:creationId xmlns:a16="http://schemas.microsoft.com/office/drawing/2014/main" id="{EBD97A32-E4F9-4CB0-977B-5856A85A3F5F}"/>
                    </a:ext>
                  </a:extLst>
                </p:cNvPr>
                <p:cNvGrpSpPr/>
                <p:nvPr/>
              </p:nvGrpSpPr>
              <p:grpSpPr>
                <a:xfrm>
                  <a:off x="2978536" y="346775"/>
                  <a:ext cx="1874271" cy="102580"/>
                  <a:chOff x="2978536" y="346775"/>
                  <a:chExt cx="1874271" cy="102580"/>
                </a:xfrm>
                <a:grpFill/>
              </p:grpSpPr>
              <p:sp>
                <p:nvSpPr>
                  <p:cNvPr id="146" name="椭圆 145">
                    <a:extLst>
                      <a:ext uri="{FF2B5EF4-FFF2-40B4-BE49-F238E27FC236}">
                        <a16:creationId xmlns:a16="http://schemas.microsoft.com/office/drawing/2014/main" id="{7F861755-9CA3-4B8B-84CD-3FD0316D5279}"/>
                      </a:ext>
                    </a:extLst>
                  </p:cNvPr>
                  <p:cNvSpPr/>
                  <p:nvPr/>
                </p:nvSpPr>
                <p:spPr>
                  <a:xfrm>
                    <a:off x="3231635"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椭圆 146">
                    <a:extLst>
                      <a:ext uri="{FF2B5EF4-FFF2-40B4-BE49-F238E27FC236}">
                        <a16:creationId xmlns:a16="http://schemas.microsoft.com/office/drawing/2014/main" id="{8170D227-5102-45B1-9AB1-1C32627B4D17}"/>
                      </a:ext>
                    </a:extLst>
                  </p:cNvPr>
                  <p:cNvSpPr/>
                  <p:nvPr/>
                </p:nvSpPr>
                <p:spPr>
                  <a:xfrm>
                    <a:off x="3990932"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椭圆 147">
                    <a:extLst>
                      <a:ext uri="{FF2B5EF4-FFF2-40B4-BE49-F238E27FC236}">
                        <a16:creationId xmlns:a16="http://schemas.microsoft.com/office/drawing/2014/main" id="{A2B00F69-1B27-4B2D-94E2-9D36F1DC595D}"/>
                      </a:ext>
                    </a:extLst>
                  </p:cNvPr>
                  <p:cNvSpPr/>
                  <p:nvPr/>
                </p:nvSpPr>
                <p:spPr>
                  <a:xfrm>
                    <a:off x="3484734"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椭圆 148">
                    <a:extLst>
                      <a:ext uri="{FF2B5EF4-FFF2-40B4-BE49-F238E27FC236}">
                        <a16:creationId xmlns:a16="http://schemas.microsoft.com/office/drawing/2014/main" id="{107D6675-E986-430E-B9D7-8C835CC55C1C}"/>
                      </a:ext>
                    </a:extLst>
                  </p:cNvPr>
                  <p:cNvSpPr/>
                  <p:nvPr/>
                </p:nvSpPr>
                <p:spPr>
                  <a:xfrm>
                    <a:off x="3737833"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椭圆 149">
                    <a:extLst>
                      <a:ext uri="{FF2B5EF4-FFF2-40B4-BE49-F238E27FC236}">
                        <a16:creationId xmlns:a16="http://schemas.microsoft.com/office/drawing/2014/main" id="{473EB82F-9C72-4295-9542-FFBA25107F2F}"/>
                      </a:ext>
                    </a:extLst>
                  </p:cNvPr>
                  <p:cNvSpPr/>
                  <p:nvPr/>
                </p:nvSpPr>
                <p:spPr>
                  <a:xfrm>
                    <a:off x="2978536"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椭圆 150">
                    <a:extLst>
                      <a:ext uri="{FF2B5EF4-FFF2-40B4-BE49-F238E27FC236}">
                        <a16:creationId xmlns:a16="http://schemas.microsoft.com/office/drawing/2014/main" id="{DA9A5BC0-6589-4406-B9A2-899EACA02F5F}"/>
                      </a:ext>
                    </a:extLst>
                  </p:cNvPr>
                  <p:cNvSpPr/>
                  <p:nvPr/>
                </p:nvSpPr>
                <p:spPr>
                  <a:xfrm>
                    <a:off x="4244031"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椭圆 151">
                    <a:extLst>
                      <a:ext uri="{FF2B5EF4-FFF2-40B4-BE49-F238E27FC236}">
                        <a16:creationId xmlns:a16="http://schemas.microsoft.com/office/drawing/2014/main" id="{307FE2D5-0453-485F-9F20-A687925C0436}"/>
                      </a:ext>
                    </a:extLst>
                  </p:cNvPr>
                  <p:cNvSpPr/>
                  <p:nvPr/>
                </p:nvSpPr>
                <p:spPr>
                  <a:xfrm>
                    <a:off x="4497130"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椭圆 152">
                    <a:extLst>
                      <a:ext uri="{FF2B5EF4-FFF2-40B4-BE49-F238E27FC236}">
                        <a16:creationId xmlns:a16="http://schemas.microsoft.com/office/drawing/2014/main" id="{D7BCB2D1-C935-4143-9BE7-0153194FCEFC}"/>
                      </a:ext>
                    </a:extLst>
                  </p:cNvPr>
                  <p:cNvSpPr/>
                  <p:nvPr/>
                </p:nvSpPr>
                <p:spPr>
                  <a:xfrm>
                    <a:off x="4750227"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7" name="组合 136">
                  <a:extLst>
                    <a:ext uri="{FF2B5EF4-FFF2-40B4-BE49-F238E27FC236}">
                      <a16:creationId xmlns:a16="http://schemas.microsoft.com/office/drawing/2014/main" id="{1FAC9D0C-D0F3-47AB-8AB7-5A071CA18E0F}"/>
                    </a:ext>
                  </a:extLst>
                </p:cNvPr>
                <p:cNvGrpSpPr/>
                <p:nvPr/>
              </p:nvGrpSpPr>
              <p:grpSpPr>
                <a:xfrm>
                  <a:off x="2979746" y="561650"/>
                  <a:ext cx="1874271" cy="102580"/>
                  <a:chOff x="2978536" y="346775"/>
                  <a:chExt cx="1874271" cy="102580"/>
                </a:xfrm>
                <a:grpFill/>
              </p:grpSpPr>
              <p:sp>
                <p:nvSpPr>
                  <p:cNvPr id="138" name="椭圆 137">
                    <a:extLst>
                      <a:ext uri="{FF2B5EF4-FFF2-40B4-BE49-F238E27FC236}">
                        <a16:creationId xmlns:a16="http://schemas.microsoft.com/office/drawing/2014/main" id="{FE67A219-E64F-4A33-A755-F05737CC4278}"/>
                      </a:ext>
                    </a:extLst>
                  </p:cNvPr>
                  <p:cNvSpPr/>
                  <p:nvPr/>
                </p:nvSpPr>
                <p:spPr>
                  <a:xfrm>
                    <a:off x="3231635"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椭圆 138">
                    <a:extLst>
                      <a:ext uri="{FF2B5EF4-FFF2-40B4-BE49-F238E27FC236}">
                        <a16:creationId xmlns:a16="http://schemas.microsoft.com/office/drawing/2014/main" id="{393291AF-636B-4251-9A38-6E7DF78E44D6}"/>
                      </a:ext>
                    </a:extLst>
                  </p:cNvPr>
                  <p:cNvSpPr/>
                  <p:nvPr/>
                </p:nvSpPr>
                <p:spPr>
                  <a:xfrm>
                    <a:off x="3990932"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椭圆 139">
                    <a:extLst>
                      <a:ext uri="{FF2B5EF4-FFF2-40B4-BE49-F238E27FC236}">
                        <a16:creationId xmlns:a16="http://schemas.microsoft.com/office/drawing/2014/main" id="{1240A44D-937C-4CEB-B123-5F10BD72CC44}"/>
                      </a:ext>
                    </a:extLst>
                  </p:cNvPr>
                  <p:cNvSpPr/>
                  <p:nvPr/>
                </p:nvSpPr>
                <p:spPr>
                  <a:xfrm>
                    <a:off x="3484734"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椭圆 140">
                    <a:extLst>
                      <a:ext uri="{FF2B5EF4-FFF2-40B4-BE49-F238E27FC236}">
                        <a16:creationId xmlns:a16="http://schemas.microsoft.com/office/drawing/2014/main" id="{77014CDD-8F1B-423C-AE99-A4732E1A73FF}"/>
                      </a:ext>
                    </a:extLst>
                  </p:cNvPr>
                  <p:cNvSpPr/>
                  <p:nvPr/>
                </p:nvSpPr>
                <p:spPr>
                  <a:xfrm>
                    <a:off x="3737833"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椭圆 141">
                    <a:extLst>
                      <a:ext uri="{FF2B5EF4-FFF2-40B4-BE49-F238E27FC236}">
                        <a16:creationId xmlns:a16="http://schemas.microsoft.com/office/drawing/2014/main" id="{E56A2626-35DD-436B-A079-D8EB1BA153B2}"/>
                      </a:ext>
                    </a:extLst>
                  </p:cNvPr>
                  <p:cNvSpPr/>
                  <p:nvPr/>
                </p:nvSpPr>
                <p:spPr>
                  <a:xfrm>
                    <a:off x="2978536"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椭圆 142">
                    <a:extLst>
                      <a:ext uri="{FF2B5EF4-FFF2-40B4-BE49-F238E27FC236}">
                        <a16:creationId xmlns:a16="http://schemas.microsoft.com/office/drawing/2014/main" id="{9AED7331-6369-49F9-8B82-59BEF522B240}"/>
                      </a:ext>
                    </a:extLst>
                  </p:cNvPr>
                  <p:cNvSpPr/>
                  <p:nvPr/>
                </p:nvSpPr>
                <p:spPr>
                  <a:xfrm>
                    <a:off x="4244031"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椭圆 143">
                    <a:extLst>
                      <a:ext uri="{FF2B5EF4-FFF2-40B4-BE49-F238E27FC236}">
                        <a16:creationId xmlns:a16="http://schemas.microsoft.com/office/drawing/2014/main" id="{4C64E9BC-3C8C-4E8C-A41C-2A8547CAEEAE}"/>
                      </a:ext>
                    </a:extLst>
                  </p:cNvPr>
                  <p:cNvSpPr/>
                  <p:nvPr/>
                </p:nvSpPr>
                <p:spPr>
                  <a:xfrm>
                    <a:off x="4497130"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椭圆 144">
                    <a:extLst>
                      <a:ext uri="{FF2B5EF4-FFF2-40B4-BE49-F238E27FC236}">
                        <a16:creationId xmlns:a16="http://schemas.microsoft.com/office/drawing/2014/main" id="{127532F6-2562-4D19-9633-D1379EAA0B80}"/>
                      </a:ext>
                    </a:extLst>
                  </p:cNvPr>
                  <p:cNvSpPr/>
                  <p:nvPr/>
                </p:nvSpPr>
                <p:spPr>
                  <a:xfrm>
                    <a:off x="4750227"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nvGrpSpPr>
            <p:cNvPr id="95" name="组合 94">
              <a:extLst>
                <a:ext uri="{FF2B5EF4-FFF2-40B4-BE49-F238E27FC236}">
                  <a16:creationId xmlns:a16="http://schemas.microsoft.com/office/drawing/2014/main" id="{1E4BD746-CF2F-4F47-ACC2-8A1B1BF8E02A}"/>
                </a:ext>
              </a:extLst>
            </p:cNvPr>
            <p:cNvGrpSpPr/>
            <p:nvPr/>
          </p:nvGrpSpPr>
          <p:grpSpPr>
            <a:xfrm>
              <a:off x="2977326" y="346775"/>
              <a:ext cx="1876691" cy="758055"/>
              <a:chOff x="2977326" y="346775"/>
              <a:chExt cx="1876691" cy="758055"/>
            </a:xfrm>
          </p:grpSpPr>
          <p:grpSp>
            <p:nvGrpSpPr>
              <p:cNvPr id="96" name="组合 95">
                <a:extLst>
                  <a:ext uri="{FF2B5EF4-FFF2-40B4-BE49-F238E27FC236}">
                    <a16:creationId xmlns:a16="http://schemas.microsoft.com/office/drawing/2014/main" id="{6B98E3B9-339B-4A18-BA8F-1BC53E8FDF04}"/>
                  </a:ext>
                </a:extLst>
              </p:cNvPr>
              <p:cNvGrpSpPr/>
              <p:nvPr/>
            </p:nvGrpSpPr>
            <p:grpSpPr>
              <a:xfrm>
                <a:off x="2978536" y="346775"/>
                <a:ext cx="1875481" cy="317455"/>
                <a:chOff x="2978536" y="346775"/>
                <a:chExt cx="1875481" cy="317455"/>
              </a:xfrm>
            </p:grpSpPr>
            <p:grpSp>
              <p:nvGrpSpPr>
                <p:cNvPr id="116" name="组合 115">
                  <a:extLst>
                    <a:ext uri="{FF2B5EF4-FFF2-40B4-BE49-F238E27FC236}">
                      <a16:creationId xmlns:a16="http://schemas.microsoft.com/office/drawing/2014/main" id="{02DD2BDB-F428-4206-A305-D10476FD2C1E}"/>
                    </a:ext>
                  </a:extLst>
                </p:cNvPr>
                <p:cNvGrpSpPr/>
                <p:nvPr/>
              </p:nvGrpSpPr>
              <p:grpSpPr>
                <a:xfrm>
                  <a:off x="2978536" y="346775"/>
                  <a:ext cx="1874271" cy="102580"/>
                  <a:chOff x="2978536" y="346775"/>
                  <a:chExt cx="1874271" cy="102580"/>
                </a:xfrm>
              </p:grpSpPr>
              <p:sp>
                <p:nvSpPr>
                  <p:cNvPr id="126" name="椭圆 125">
                    <a:extLst>
                      <a:ext uri="{FF2B5EF4-FFF2-40B4-BE49-F238E27FC236}">
                        <a16:creationId xmlns:a16="http://schemas.microsoft.com/office/drawing/2014/main" id="{F707D9E5-F2FD-40DF-8728-F9F54F90FB48}"/>
                      </a:ext>
                    </a:extLst>
                  </p:cNvPr>
                  <p:cNvSpPr/>
                  <p:nvPr/>
                </p:nvSpPr>
                <p:spPr>
                  <a:xfrm>
                    <a:off x="3231635"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椭圆 126">
                    <a:extLst>
                      <a:ext uri="{FF2B5EF4-FFF2-40B4-BE49-F238E27FC236}">
                        <a16:creationId xmlns:a16="http://schemas.microsoft.com/office/drawing/2014/main" id="{A95E3BCF-8637-4028-A2CB-0B0627D81676}"/>
                      </a:ext>
                    </a:extLst>
                  </p:cNvPr>
                  <p:cNvSpPr/>
                  <p:nvPr/>
                </p:nvSpPr>
                <p:spPr>
                  <a:xfrm>
                    <a:off x="3990932"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椭圆 127">
                    <a:extLst>
                      <a:ext uri="{FF2B5EF4-FFF2-40B4-BE49-F238E27FC236}">
                        <a16:creationId xmlns:a16="http://schemas.microsoft.com/office/drawing/2014/main" id="{782F17DC-2CD4-42E4-810F-4D4D54AAA1A9}"/>
                      </a:ext>
                    </a:extLst>
                  </p:cNvPr>
                  <p:cNvSpPr/>
                  <p:nvPr/>
                </p:nvSpPr>
                <p:spPr>
                  <a:xfrm>
                    <a:off x="3484734"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椭圆 128">
                    <a:extLst>
                      <a:ext uri="{FF2B5EF4-FFF2-40B4-BE49-F238E27FC236}">
                        <a16:creationId xmlns:a16="http://schemas.microsoft.com/office/drawing/2014/main" id="{4103B3E1-871E-4EB5-94EF-89B5D08B2277}"/>
                      </a:ext>
                    </a:extLst>
                  </p:cNvPr>
                  <p:cNvSpPr/>
                  <p:nvPr/>
                </p:nvSpPr>
                <p:spPr>
                  <a:xfrm>
                    <a:off x="3737833"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椭圆 129">
                    <a:extLst>
                      <a:ext uri="{FF2B5EF4-FFF2-40B4-BE49-F238E27FC236}">
                        <a16:creationId xmlns:a16="http://schemas.microsoft.com/office/drawing/2014/main" id="{EB7E7379-FD41-4E16-B9B3-342C419DF9B7}"/>
                      </a:ext>
                    </a:extLst>
                  </p:cNvPr>
                  <p:cNvSpPr/>
                  <p:nvPr/>
                </p:nvSpPr>
                <p:spPr>
                  <a:xfrm>
                    <a:off x="2978536"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椭圆 130">
                    <a:extLst>
                      <a:ext uri="{FF2B5EF4-FFF2-40B4-BE49-F238E27FC236}">
                        <a16:creationId xmlns:a16="http://schemas.microsoft.com/office/drawing/2014/main" id="{D96BE091-1A7C-4001-8474-CC0310617AD2}"/>
                      </a:ext>
                    </a:extLst>
                  </p:cNvPr>
                  <p:cNvSpPr/>
                  <p:nvPr/>
                </p:nvSpPr>
                <p:spPr>
                  <a:xfrm>
                    <a:off x="4244031"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椭圆 131">
                    <a:extLst>
                      <a:ext uri="{FF2B5EF4-FFF2-40B4-BE49-F238E27FC236}">
                        <a16:creationId xmlns:a16="http://schemas.microsoft.com/office/drawing/2014/main" id="{63F3B58D-FCDC-4595-8524-90152A0A2B84}"/>
                      </a:ext>
                    </a:extLst>
                  </p:cNvPr>
                  <p:cNvSpPr/>
                  <p:nvPr/>
                </p:nvSpPr>
                <p:spPr>
                  <a:xfrm>
                    <a:off x="4497130"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椭圆 132">
                    <a:extLst>
                      <a:ext uri="{FF2B5EF4-FFF2-40B4-BE49-F238E27FC236}">
                        <a16:creationId xmlns:a16="http://schemas.microsoft.com/office/drawing/2014/main" id="{7A5CEC35-6D46-4EC6-9D49-6B121E41BF4F}"/>
                      </a:ext>
                    </a:extLst>
                  </p:cNvPr>
                  <p:cNvSpPr/>
                  <p:nvPr/>
                </p:nvSpPr>
                <p:spPr>
                  <a:xfrm>
                    <a:off x="4750227"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7" name="组合 116">
                  <a:extLst>
                    <a:ext uri="{FF2B5EF4-FFF2-40B4-BE49-F238E27FC236}">
                      <a16:creationId xmlns:a16="http://schemas.microsoft.com/office/drawing/2014/main" id="{C10B3C56-9DB2-4ACB-87B1-D34C56A28056}"/>
                    </a:ext>
                  </a:extLst>
                </p:cNvPr>
                <p:cNvGrpSpPr/>
                <p:nvPr/>
              </p:nvGrpSpPr>
              <p:grpSpPr>
                <a:xfrm>
                  <a:off x="2979746" y="561650"/>
                  <a:ext cx="1874271" cy="102580"/>
                  <a:chOff x="2978536" y="346775"/>
                  <a:chExt cx="1874271" cy="102580"/>
                </a:xfrm>
              </p:grpSpPr>
              <p:sp>
                <p:nvSpPr>
                  <p:cNvPr id="118" name="椭圆 117">
                    <a:extLst>
                      <a:ext uri="{FF2B5EF4-FFF2-40B4-BE49-F238E27FC236}">
                        <a16:creationId xmlns:a16="http://schemas.microsoft.com/office/drawing/2014/main" id="{04B539BB-7F5D-4A79-9B77-B8DAF7E8FF44}"/>
                      </a:ext>
                    </a:extLst>
                  </p:cNvPr>
                  <p:cNvSpPr/>
                  <p:nvPr/>
                </p:nvSpPr>
                <p:spPr>
                  <a:xfrm>
                    <a:off x="3231635"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椭圆 118">
                    <a:extLst>
                      <a:ext uri="{FF2B5EF4-FFF2-40B4-BE49-F238E27FC236}">
                        <a16:creationId xmlns:a16="http://schemas.microsoft.com/office/drawing/2014/main" id="{FE40F3AD-C0F4-4C76-9AF6-AAB359FF4428}"/>
                      </a:ext>
                    </a:extLst>
                  </p:cNvPr>
                  <p:cNvSpPr/>
                  <p:nvPr/>
                </p:nvSpPr>
                <p:spPr>
                  <a:xfrm>
                    <a:off x="3990932"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椭圆 119">
                    <a:extLst>
                      <a:ext uri="{FF2B5EF4-FFF2-40B4-BE49-F238E27FC236}">
                        <a16:creationId xmlns:a16="http://schemas.microsoft.com/office/drawing/2014/main" id="{7DDA542B-35CF-4E82-BFE1-30CCE04DA1CF}"/>
                      </a:ext>
                    </a:extLst>
                  </p:cNvPr>
                  <p:cNvSpPr/>
                  <p:nvPr/>
                </p:nvSpPr>
                <p:spPr>
                  <a:xfrm>
                    <a:off x="3484734"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椭圆 120">
                    <a:extLst>
                      <a:ext uri="{FF2B5EF4-FFF2-40B4-BE49-F238E27FC236}">
                        <a16:creationId xmlns:a16="http://schemas.microsoft.com/office/drawing/2014/main" id="{355891F5-F369-4886-B64E-33CCE5A3CE5C}"/>
                      </a:ext>
                    </a:extLst>
                  </p:cNvPr>
                  <p:cNvSpPr/>
                  <p:nvPr/>
                </p:nvSpPr>
                <p:spPr>
                  <a:xfrm>
                    <a:off x="3737833"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椭圆 121">
                    <a:extLst>
                      <a:ext uri="{FF2B5EF4-FFF2-40B4-BE49-F238E27FC236}">
                        <a16:creationId xmlns:a16="http://schemas.microsoft.com/office/drawing/2014/main" id="{100DDAC6-02BF-46C4-8897-0EA16697A7B2}"/>
                      </a:ext>
                    </a:extLst>
                  </p:cNvPr>
                  <p:cNvSpPr/>
                  <p:nvPr/>
                </p:nvSpPr>
                <p:spPr>
                  <a:xfrm>
                    <a:off x="2978536"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椭圆 122">
                    <a:extLst>
                      <a:ext uri="{FF2B5EF4-FFF2-40B4-BE49-F238E27FC236}">
                        <a16:creationId xmlns:a16="http://schemas.microsoft.com/office/drawing/2014/main" id="{C3736366-26A3-44E1-8D2C-33F5B6800AF3}"/>
                      </a:ext>
                    </a:extLst>
                  </p:cNvPr>
                  <p:cNvSpPr/>
                  <p:nvPr/>
                </p:nvSpPr>
                <p:spPr>
                  <a:xfrm>
                    <a:off x="4244031"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椭圆 123">
                    <a:extLst>
                      <a:ext uri="{FF2B5EF4-FFF2-40B4-BE49-F238E27FC236}">
                        <a16:creationId xmlns:a16="http://schemas.microsoft.com/office/drawing/2014/main" id="{2071F2CF-2927-435D-895D-1A123D137ED4}"/>
                      </a:ext>
                    </a:extLst>
                  </p:cNvPr>
                  <p:cNvSpPr/>
                  <p:nvPr/>
                </p:nvSpPr>
                <p:spPr>
                  <a:xfrm>
                    <a:off x="4497130"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椭圆 124">
                    <a:extLst>
                      <a:ext uri="{FF2B5EF4-FFF2-40B4-BE49-F238E27FC236}">
                        <a16:creationId xmlns:a16="http://schemas.microsoft.com/office/drawing/2014/main" id="{BF5E9B88-9FA6-44DE-B2CC-FDDEE1CC001E}"/>
                      </a:ext>
                    </a:extLst>
                  </p:cNvPr>
                  <p:cNvSpPr/>
                  <p:nvPr/>
                </p:nvSpPr>
                <p:spPr>
                  <a:xfrm>
                    <a:off x="4750227"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97" name="组合 96">
                <a:extLst>
                  <a:ext uri="{FF2B5EF4-FFF2-40B4-BE49-F238E27FC236}">
                    <a16:creationId xmlns:a16="http://schemas.microsoft.com/office/drawing/2014/main" id="{1C004C8E-3D6F-44CF-A0CD-B3CF1C6907D7}"/>
                  </a:ext>
                </a:extLst>
              </p:cNvPr>
              <p:cNvGrpSpPr/>
              <p:nvPr/>
            </p:nvGrpSpPr>
            <p:grpSpPr>
              <a:xfrm>
                <a:off x="2977326" y="787375"/>
                <a:ext cx="1875481" cy="317455"/>
                <a:chOff x="2978536" y="346775"/>
                <a:chExt cx="1875481" cy="317455"/>
              </a:xfrm>
            </p:grpSpPr>
            <p:grpSp>
              <p:nvGrpSpPr>
                <p:cNvPr id="98" name="组合 97">
                  <a:extLst>
                    <a:ext uri="{FF2B5EF4-FFF2-40B4-BE49-F238E27FC236}">
                      <a16:creationId xmlns:a16="http://schemas.microsoft.com/office/drawing/2014/main" id="{D07EA01A-8C66-4CBE-B60C-98F6A265E2CF}"/>
                    </a:ext>
                  </a:extLst>
                </p:cNvPr>
                <p:cNvGrpSpPr/>
                <p:nvPr/>
              </p:nvGrpSpPr>
              <p:grpSpPr>
                <a:xfrm>
                  <a:off x="2978536" y="346775"/>
                  <a:ext cx="1874271" cy="102580"/>
                  <a:chOff x="2978536" y="346775"/>
                  <a:chExt cx="1874271" cy="102580"/>
                </a:xfrm>
              </p:grpSpPr>
              <p:sp>
                <p:nvSpPr>
                  <p:cNvPr id="108" name="椭圆 107">
                    <a:extLst>
                      <a:ext uri="{FF2B5EF4-FFF2-40B4-BE49-F238E27FC236}">
                        <a16:creationId xmlns:a16="http://schemas.microsoft.com/office/drawing/2014/main" id="{C05E15E7-DD23-443F-B094-C05FC2B4FC9C}"/>
                      </a:ext>
                    </a:extLst>
                  </p:cNvPr>
                  <p:cNvSpPr/>
                  <p:nvPr/>
                </p:nvSpPr>
                <p:spPr>
                  <a:xfrm>
                    <a:off x="3231635"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椭圆 108">
                    <a:extLst>
                      <a:ext uri="{FF2B5EF4-FFF2-40B4-BE49-F238E27FC236}">
                        <a16:creationId xmlns:a16="http://schemas.microsoft.com/office/drawing/2014/main" id="{A843D2C0-72F6-42E4-9932-DC0A35544B67}"/>
                      </a:ext>
                    </a:extLst>
                  </p:cNvPr>
                  <p:cNvSpPr/>
                  <p:nvPr/>
                </p:nvSpPr>
                <p:spPr>
                  <a:xfrm>
                    <a:off x="3990932"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椭圆 109">
                    <a:extLst>
                      <a:ext uri="{FF2B5EF4-FFF2-40B4-BE49-F238E27FC236}">
                        <a16:creationId xmlns:a16="http://schemas.microsoft.com/office/drawing/2014/main" id="{BF1F2EAB-7EE9-4CE6-82B9-4DC56A8E25BE}"/>
                      </a:ext>
                    </a:extLst>
                  </p:cNvPr>
                  <p:cNvSpPr/>
                  <p:nvPr/>
                </p:nvSpPr>
                <p:spPr>
                  <a:xfrm>
                    <a:off x="3484734"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椭圆 110">
                    <a:extLst>
                      <a:ext uri="{FF2B5EF4-FFF2-40B4-BE49-F238E27FC236}">
                        <a16:creationId xmlns:a16="http://schemas.microsoft.com/office/drawing/2014/main" id="{9F4150F3-1980-4A3B-ADCC-9668B8808B2A}"/>
                      </a:ext>
                    </a:extLst>
                  </p:cNvPr>
                  <p:cNvSpPr/>
                  <p:nvPr/>
                </p:nvSpPr>
                <p:spPr>
                  <a:xfrm>
                    <a:off x="3737833"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椭圆 111">
                    <a:extLst>
                      <a:ext uri="{FF2B5EF4-FFF2-40B4-BE49-F238E27FC236}">
                        <a16:creationId xmlns:a16="http://schemas.microsoft.com/office/drawing/2014/main" id="{CCE06221-CE33-4A66-B583-39D775BE1B28}"/>
                      </a:ext>
                    </a:extLst>
                  </p:cNvPr>
                  <p:cNvSpPr/>
                  <p:nvPr/>
                </p:nvSpPr>
                <p:spPr>
                  <a:xfrm>
                    <a:off x="2978536"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椭圆 112">
                    <a:extLst>
                      <a:ext uri="{FF2B5EF4-FFF2-40B4-BE49-F238E27FC236}">
                        <a16:creationId xmlns:a16="http://schemas.microsoft.com/office/drawing/2014/main" id="{AAED64D7-30EF-4600-BA96-014FCF0916EB}"/>
                      </a:ext>
                    </a:extLst>
                  </p:cNvPr>
                  <p:cNvSpPr/>
                  <p:nvPr/>
                </p:nvSpPr>
                <p:spPr>
                  <a:xfrm>
                    <a:off x="4244031"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椭圆 113">
                    <a:extLst>
                      <a:ext uri="{FF2B5EF4-FFF2-40B4-BE49-F238E27FC236}">
                        <a16:creationId xmlns:a16="http://schemas.microsoft.com/office/drawing/2014/main" id="{724396BF-36EB-4531-A1B7-F85796B358DC}"/>
                      </a:ext>
                    </a:extLst>
                  </p:cNvPr>
                  <p:cNvSpPr/>
                  <p:nvPr/>
                </p:nvSpPr>
                <p:spPr>
                  <a:xfrm>
                    <a:off x="4497130"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椭圆 114">
                    <a:extLst>
                      <a:ext uri="{FF2B5EF4-FFF2-40B4-BE49-F238E27FC236}">
                        <a16:creationId xmlns:a16="http://schemas.microsoft.com/office/drawing/2014/main" id="{FF450F80-A81D-4FE0-8F72-3F4B5483B406}"/>
                      </a:ext>
                    </a:extLst>
                  </p:cNvPr>
                  <p:cNvSpPr/>
                  <p:nvPr/>
                </p:nvSpPr>
                <p:spPr>
                  <a:xfrm>
                    <a:off x="4750227"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9" name="组合 98">
                  <a:extLst>
                    <a:ext uri="{FF2B5EF4-FFF2-40B4-BE49-F238E27FC236}">
                      <a16:creationId xmlns:a16="http://schemas.microsoft.com/office/drawing/2014/main" id="{30BB1658-BE1B-42AA-9998-F3D5B900BAA6}"/>
                    </a:ext>
                  </a:extLst>
                </p:cNvPr>
                <p:cNvGrpSpPr/>
                <p:nvPr/>
              </p:nvGrpSpPr>
              <p:grpSpPr>
                <a:xfrm>
                  <a:off x="2979746" y="561650"/>
                  <a:ext cx="1874271" cy="102580"/>
                  <a:chOff x="2978536" y="346775"/>
                  <a:chExt cx="1874271" cy="102580"/>
                </a:xfrm>
              </p:grpSpPr>
              <p:sp>
                <p:nvSpPr>
                  <p:cNvPr id="100" name="椭圆 99">
                    <a:extLst>
                      <a:ext uri="{FF2B5EF4-FFF2-40B4-BE49-F238E27FC236}">
                        <a16:creationId xmlns:a16="http://schemas.microsoft.com/office/drawing/2014/main" id="{1A21D1C0-3FD4-43BB-9EC3-E1633FA03E93}"/>
                      </a:ext>
                    </a:extLst>
                  </p:cNvPr>
                  <p:cNvSpPr/>
                  <p:nvPr/>
                </p:nvSpPr>
                <p:spPr>
                  <a:xfrm>
                    <a:off x="3231635"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椭圆 100">
                    <a:extLst>
                      <a:ext uri="{FF2B5EF4-FFF2-40B4-BE49-F238E27FC236}">
                        <a16:creationId xmlns:a16="http://schemas.microsoft.com/office/drawing/2014/main" id="{497AFBEF-C315-4231-B90D-5E1973ACF88A}"/>
                      </a:ext>
                    </a:extLst>
                  </p:cNvPr>
                  <p:cNvSpPr/>
                  <p:nvPr/>
                </p:nvSpPr>
                <p:spPr>
                  <a:xfrm>
                    <a:off x="3990932"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椭圆 101">
                    <a:extLst>
                      <a:ext uri="{FF2B5EF4-FFF2-40B4-BE49-F238E27FC236}">
                        <a16:creationId xmlns:a16="http://schemas.microsoft.com/office/drawing/2014/main" id="{9C20B18C-2A65-419B-B3A4-1B1E248D7E21}"/>
                      </a:ext>
                    </a:extLst>
                  </p:cNvPr>
                  <p:cNvSpPr/>
                  <p:nvPr/>
                </p:nvSpPr>
                <p:spPr>
                  <a:xfrm>
                    <a:off x="3484734"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椭圆 102">
                    <a:extLst>
                      <a:ext uri="{FF2B5EF4-FFF2-40B4-BE49-F238E27FC236}">
                        <a16:creationId xmlns:a16="http://schemas.microsoft.com/office/drawing/2014/main" id="{2B108B16-254E-41B2-8340-B7C6A3AE17E0}"/>
                      </a:ext>
                    </a:extLst>
                  </p:cNvPr>
                  <p:cNvSpPr/>
                  <p:nvPr/>
                </p:nvSpPr>
                <p:spPr>
                  <a:xfrm>
                    <a:off x="3737833"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椭圆 103">
                    <a:extLst>
                      <a:ext uri="{FF2B5EF4-FFF2-40B4-BE49-F238E27FC236}">
                        <a16:creationId xmlns:a16="http://schemas.microsoft.com/office/drawing/2014/main" id="{3867FCA7-151A-40D2-8513-8BA40F6292B7}"/>
                      </a:ext>
                    </a:extLst>
                  </p:cNvPr>
                  <p:cNvSpPr/>
                  <p:nvPr/>
                </p:nvSpPr>
                <p:spPr>
                  <a:xfrm>
                    <a:off x="2978536"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椭圆 104">
                    <a:extLst>
                      <a:ext uri="{FF2B5EF4-FFF2-40B4-BE49-F238E27FC236}">
                        <a16:creationId xmlns:a16="http://schemas.microsoft.com/office/drawing/2014/main" id="{950E6F9C-68F2-4705-8BF7-13DBC1468B2E}"/>
                      </a:ext>
                    </a:extLst>
                  </p:cNvPr>
                  <p:cNvSpPr/>
                  <p:nvPr/>
                </p:nvSpPr>
                <p:spPr>
                  <a:xfrm>
                    <a:off x="4244031"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椭圆 105">
                    <a:extLst>
                      <a:ext uri="{FF2B5EF4-FFF2-40B4-BE49-F238E27FC236}">
                        <a16:creationId xmlns:a16="http://schemas.microsoft.com/office/drawing/2014/main" id="{53F658E2-AE76-4FE6-B3D1-78B20DBFA03E}"/>
                      </a:ext>
                    </a:extLst>
                  </p:cNvPr>
                  <p:cNvSpPr/>
                  <p:nvPr/>
                </p:nvSpPr>
                <p:spPr>
                  <a:xfrm>
                    <a:off x="4497130"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椭圆 106">
                    <a:extLst>
                      <a:ext uri="{FF2B5EF4-FFF2-40B4-BE49-F238E27FC236}">
                        <a16:creationId xmlns:a16="http://schemas.microsoft.com/office/drawing/2014/main" id="{0D99A1B3-6507-446A-9F04-53AA4108CEBC}"/>
                      </a:ext>
                    </a:extLst>
                  </p:cNvPr>
                  <p:cNvSpPr/>
                  <p:nvPr/>
                </p:nvSpPr>
                <p:spPr>
                  <a:xfrm>
                    <a:off x="4750227"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grpSp>
        <p:nvGrpSpPr>
          <p:cNvPr id="14" name="组合 13">
            <a:extLst>
              <a:ext uri="{FF2B5EF4-FFF2-40B4-BE49-F238E27FC236}">
                <a16:creationId xmlns:a16="http://schemas.microsoft.com/office/drawing/2014/main" id="{187BA7A6-729B-411D-8DC1-FD4E5EFA8FB8}"/>
              </a:ext>
            </a:extLst>
          </p:cNvPr>
          <p:cNvGrpSpPr/>
          <p:nvPr/>
        </p:nvGrpSpPr>
        <p:grpSpPr>
          <a:xfrm>
            <a:off x="299259" y="1968669"/>
            <a:ext cx="1924449" cy="782568"/>
            <a:chOff x="2977326" y="346775"/>
            <a:chExt cx="1924449" cy="782568"/>
          </a:xfrm>
        </p:grpSpPr>
        <p:grpSp>
          <p:nvGrpSpPr>
            <p:cNvPr id="15" name="组合 14">
              <a:extLst>
                <a:ext uri="{FF2B5EF4-FFF2-40B4-BE49-F238E27FC236}">
                  <a16:creationId xmlns:a16="http://schemas.microsoft.com/office/drawing/2014/main" id="{428F70BC-88FF-4FBC-A82D-6B28E2C043A6}"/>
                </a:ext>
              </a:extLst>
            </p:cNvPr>
            <p:cNvGrpSpPr/>
            <p:nvPr/>
          </p:nvGrpSpPr>
          <p:grpSpPr>
            <a:xfrm>
              <a:off x="3025084" y="371288"/>
              <a:ext cx="1876691" cy="758055"/>
              <a:chOff x="2977326" y="346775"/>
              <a:chExt cx="1876691" cy="758055"/>
            </a:xfrm>
            <a:solidFill>
              <a:srgbClr val="71BAB6"/>
            </a:solidFill>
          </p:grpSpPr>
          <p:grpSp>
            <p:nvGrpSpPr>
              <p:cNvPr id="55" name="组合 54">
                <a:extLst>
                  <a:ext uri="{FF2B5EF4-FFF2-40B4-BE49-F238E27FC236}">
                    <a16:creationId xmlns:a16="http://schemas.microsoft.com/office/drawing/2014/main" id="{AC43E1B5-5237-4BFC-A080-8976390D9D99}"/>
                  </a:ext>
                </a:extLst>
              </p:cNvPr>
              <p:cNvGrpSpPr/>
              <p:nvPr/>
            </p:nvGrpSpPr>
            <p:grpSpPr>
              <a:xfrm>
                <a:off x="2978536" y="346775"/>
                <a:ext cx="1875481" cy="317455"/>
                <a:chOff x="2978536" y="346775"/>
                <a:chExt cx="1875481" cy="317455"/>
              </a:xfrm>
              <a:grpFill/>
            </p:grpSpPr>
            <p:grpSp>
              <p:nvGrpSpPr>
                <p:cNvPr id="75" name="组合 74">
                  <a:extLst>
                    <a:ext uri="{FF2B5EF4-FFF2-40B4-BE49-F238E27FC236}">
                      <a16:creationId xmlns:a16="http://schemas.microsoft.com/office/drawing/2014/main" id="{CFB46D51-C76D-4A4E-A360-2808813F89A6}"/>
                    </a:ext>
                  </a:extLst>
                </p:cNvPr>
                <p:cNvGrpSpPr/>
                <p:nvPr/>
              </p:nvGrpSpPr>
              <p:grpSpPr>
                <a:xfrm>
                  <a:off x="2978536" y="346775"/>
                  <a:ext cx="1874271" cy="102580"/>
                  <a:chOff x="2978536" y="346775"/>
                  <a:chExt cx="1874271" cy="102580"/>
                </a:xfrm>
                <a:grpFill/>
              </p:grpSpPr>
              <p:sp>
                <p:nvSpPr>
                  <p:cNvPr id="85" name="椭圆 84">
                    <a:extLst>
                      <a:ext uri="{FF2B5EF4-FFF2-40B4-BE49-F238E27FC236}">
                        <a16:creationId xmlns:a16="http://schemas.microsoft.com/office/drawing/2014/main" id="{03C75787-0916-44DE-A5F5-82A202CDA012}"/>
                      </a:ext>
                    </a:extLst>
                  </p:cNvPr>
                  <p:cNvSpPr/>
                  <p:nvPr/>
                </p:nvSpPr>
                <p:spPr>
                  <a:xfrm>
                    <a:off x="3231635"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a:extLst>
                      <a:ext uri="{FF2B5EF4-FFF2-40B4-BE49-F238E27FC236}">
                        <a16:creationId xmlns:a16="http://schemas.microsoft.com/office/drawing/2014/main" id="{C35057DA-138D-40A7-8A29-DBC7CA4293FA}"/>
                      </a:ext>
                    </a:extLst>
                  </p:cNvPr>
                  <p:cNvSpPr/>
                  <p:nvPr/>
                </p:nvSpPr>
                <p:spPr>
                  <a:xfrm>
                    <a:off x="3990932"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a:extLst>
                      <a:ext uri="{FF2B5EF4-FFF2-40B4-BE49-F238E27FC236}">
                        <a16:creationId xmlns:a16="http://schemas.microsoft.com/office/drawing/2014/main" id="{4F9859BC-E9B8-4C76-906F-6748994FB6C6}"/>
                      </a:ext>
                    </a:extLst>
                  </p:cNvPr>
                  <p:cNvSpPr/>
                  <p:nvPr/>
                </p:nvSpPr>
                <p:spPr>
                  <a:xfrm>
                    <a:off x="3484734"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a:extLst>
                      <a:ext uri="{FF2B5EF4-FFF2-40B4-BE49-F238E27FC236}">
                        <a16:creationId xmlns:a16="http://schemas.microsoft.com/office/drawing/2014/main" id="{F272ADAA-ED56-4208-A192-59D8B0B2DEC7}"/>
                      </a:ext>
                    </a:extLst>
                  </p:cNvPr>
                  <p:cNvSpPr/>
                  <p:nvPr/>
                </p:nvSpPr>
                <p:spPr>
                  <a:xfrm>
                    <a:off x="3737833"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椭圆 88">
                    <a:extLst>
                      <a:ext uri="{FF2B5EF4-FFF2-40B4-BE49-F238E27FC236}">
                        <a16:creationId xmlns:a16="http://schemas.microsoft.com/office/drawing/2014/main" id="{76F9E916-958B-4B25-ADF8-671881C96B7B}"/>
                      </a:ext>
                    </a:extLst>
                  </p:cNvPr>
                  <p:cNvSpPr/>
                  <p:nvPr/>
                </p:nvSpPr>
                <p:spPr>
                  <a:xfrm>
                    <a:off x="2978536"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椭圆 89">
                    <a:extLst>
                      <a:ext uri="{FF2B5EF4-FFF2-40B4-BE49-F238E27FC236}">
                        <a16:creationId xmlns:a16="http://schemas.microsoft.com/office/drawing/2014/main" id="{80DB8D89-5D5E-4AC9-A180-36D88232D1A7}"/>
                      </a:ext>
                    </a:extLst>
                  </p:cNvPr>
                  <p:cNvSpPr/>
                  <p:nvPr/>
                </p:nvSpPr>
                <p:spPr>
                  <a:xfrm>
                    <a:off x="4244031"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90">
                    <a:extLst>
                      <a:ext uri="{FF2B5EF4-FFF2-40B4-BE49-F238E27FC236}">
                        <a16:creationId xmlns:a16="http://schemas.microsoft.com/office/drawing/2014/main" id="{A0B73DB0-B7DC-4D36-AB71-815FDC07DF95}"/>
                      </a:ext>
                    </a:extLst>
                  </p:cNvPr>
                  <p:cNvSpPr/>
                  <p:nvPr/>
                </p:nvSpPr>
                <p:spPr>
                  <a:xfrm>
                    <a:off x="4497130"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椭圆 91">
                    <a:extLst>
                      <a:ext uri="{FF2B5EF4-FFF2-40B4-BE49-F238E27FC236}">
                        <a16:creationId xmlns:a16="http://schemas.microsoft.com/office/drawing/2014/main" id="{56F1F3E4-C823-4755-9CBC-5526FD1EB696}"/>
                      </a:ext>
                    </a:extLst>
                  </p:cNvPr>
                  <p:cNvSpPr/>
                  <p:nvPr/>
                </p:nvSpPr>
                <p:spPr>
                  <a:xfrm>
                    <a:off x="4750227"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6" name="组合 75">
                  <a:extLst>
                    <a:ext uri="{FF2B5EF4-FFF2-40B4-BE49-F238E27FC236}">
                      <a16:creationId xmlns:a16="http://schemas.microsoft.com/office/drawing/2014/main" id="{C2730063-E6B5-4DB7-BD86-D1DB62F541FA}"/>
                    </a:ext>
                  </a:extLst>
                </p:cNvPr>
                <p:cNvGrpSpPr/>
                <p:nvPr/>
              </p:nvGrpSpPr>
              <p:grpSpPr>
                <a:xfrm>
                  <a:off x="2979746" y="561650"/>
                  <a:ext cx="1874271" cy="102580"/>
                  <a:chOff x="2978536" y="346775"/>
                  <a:chExt cx="1874271" cy="102580"/>
                </a:xfrm>
                <a:grpFill/>
              </p:grpSpPr>
              <p:sp>
                <p:nvSpPr>
                  <p:cNvPr id="77" name="椭圆 76">
                    <a:extLst>
                      <a:ext uri="{FF2B5EF4-FFF2-40B4-BE49-F238E27FC236}">
                        <a16:creationId xmlns:a16="http://schemas.microsoft.com/office/drawing/2014/main" id="{79A81426-D768-4AFF-9CC9-5165EC84C2DF}"/>
                      </a:ext>
                    </a:extLst>
                  </p:cNvPr>
                  <p:cNvSpPr/>
                  <p:nvPr/>
                </p:nvSpPr>
                <p:spPr>
                  <a:xfrm>
                    <a:off x="3231635"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a:extLst>
                      <a:ext uri="{FF2B5EF4-FFF2-40B4-BE49-F238E27FC236}">
                        <a16:creationId xmlns:a16="http://schemas.microsoft.com/office/drawing/2014/main" id="{6E637412-0054-49E0-8DC0-F2F6BA35A5D0}"/>
                      </a:ext>
                    </a:extLst>
                  </p:cNvPr>
                  <p:cNvSpPr/>
                  <p:nvPr/>
                </p:nvSpPr>
                <p:spPr>
                  <a:xfrm>
                    <a:off x="3990932"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a:extLst>
                      <a:ext uri="{FF2B5EF4-FFF2-40B4-BE49-F238E27FC236}">
                        <a16:creationId xmlns:a16="http://schemas.microsoft.com/office/drawing/2014/main" id="{8E3016D1-FE84-4680-A6D6-C2BD451FEF64}"/>
                      </a:ext>
                    </a:extLst>
                  </p:cNvPr>
                  <p:cNvSpPr/>
                  <p:nvPr/>
                </p:nvSpPr>
                <p:spPr>
                  <a:xfrm>
                    <a:off x="3484734"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a:extLst>
                      <a:ext uri="{FF2B5EF4-FFF2-40B4-BE49-F238E27FC236}">
                        <a16:creationId xmlns:a16="http://schemas.microsoft.com/office/drawing/2014/main" id="{42DDF23B-9ABE-4F1D-B662-DCCEC9876326}"/>
                      </a:ext>
                    </a:extLst>
                  </p:cNvPr>
                  <p:cNvSpPr/>
                  <p:nvPr/>
                </p:nvSpPr>
                <p:spPr>
                  <a:xfrm>
                    <a:off x="3737833"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a:extLst>
                      <a:ext uri="{FF2B5EF4-FFF2-40B4-BE49-F238E27FC236}">
                        <a16:creationId xmlns:a16="http://schemas.microsoft.com/office/drawing/2014/main" id="{5C98E239-E4F8-4C43-92C7-56D5A6023891}"/>
                      </a:ext>
                    </a:extLst>
                  </p:cNvPr>
                  <p:cNvSpPr/>
                  <p:nvPr/>
                </p:nvSpPr>
                <p:spPr>
                  <a:xfrm>
                    <a:off x="2978536"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a:extLst>
                      <a:ext uri="{FF2B5EF4-FFF2-40B4-BE49-F238E27FC236}">
                        <a16:creationId xmlns:a16="http://schemas.microsoft.com/office/drawing/2014/main" id="{C2ECA3C4-E8DF-4DBB-B50A-AB6EBE06BAA7}"/>
                      </a:ext>
                    </a:extLst>
                  </p:cNvPr>
                  <p:cNvSpPr/>
                  <p:nvPr/>
                </p:nvSpPr>
                <p:spPr>
                  <a:xfrm>
                    <a:off x="4244031"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椭圆 82">
                    <a:extLst>
                      <a:ext uri="{FF2B5EF4-FFF2-40B4-BE49-F238E27FC236}">
                        <a16:creationId xmlns:a16="http://schemas.microsoft.com/office/drawing/2014/main" id="{AB1CD5FD-1D63-48C8-89CB-167FE0F6FDB0}"/>
                      </a:ext>
                    </a:extLst>
                  </p:cNvPr>
                  <p:cNvSpPr/>
                  <p:nvPr/>
                </p:nvSpPr>
                <p:spPr>
                  <a:xfrm>
                    <a:off x="4497130"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a:extLst>
                      <a:ext uri="{FF2B5EF4-FFF2-40B4-BE49-F238E27FC236}">
                        <a16:creationId xmlns:a16="http://schemas.microsoft.com/office/drawing/2014/main" id="{E6325D66-C233-4ECA-BE93-958A865D9C5C}"/>
                      </a:ext>
                    </a:extLst>
                  </p:cNvPr>
                  <p:cNvSpPr/>
                  <p:nvPr/>
                </p:nvSpPr>
                <p:spPr>
                  <a:xfrm>
                    <a:off x="4750227"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56" name="组合 55">
                <a:extLst>
                  <a:ext uri="{FF2B5EF4-FFF2-40B4-BE49-F238E27FC236}">
                    <a16:creationId xmlns:a16="http://schemas.microsoft.com/office/drawing/2014/main" id="{4B5C3061-E542-484A-B3BB-97EE166E5D8C}"/>
                  </a:ext>
                </a:extLst>
              </p:cNvPr>
              <p:cNvGrpSpPr/>
              <p:nvPr/>
            </p:nvGrpSpPr>
            <p:grpSpPr>
              <a:xfrm>
                <a:off x="2977326" y="787375"/>
                <a:ext cx="1875481" cy="317455"/>
                <a:chOff x="2978536" y="346775"/>
                <a:chExt cx="1875481" cy="317455"/>
              </a:xfrm>
              <a:grpFill/>
            </p:grpSpPr>
            <p:grpSp>
              <p:nvGrpSpPr>
                <p:cNvPr id="57" name="组合 56">
                  <a:extLst>
                    <a:ext uri="{FF2B5EF4-FFF2-40B4-BE49-F238E27FC236}">
                      <a16:creationId xmlns:a16="http://schemas.microsoft.com/office/drawing/2014/main" id="{ACD33DB9-7F4C-410C-BC2F-04038C336B35}"/>
                    </a:ext>
                  </a:extLst>
                </p:cNvPr>
                <p:cNvGrpSpPr/>
                <p:nvPr/>
              </p:nvGrpSpPr>
              <p:grpSpPr>
                <a:xfrm>
                  <a:off x="2978536" y="346775"/>
                  <a:ext cx="1874271" cy="102580"/>
                  <a:chOff x="2978536" y="346775"/>
                  <a:chExt cx="1874271" cy="102580"/>
                </a:xfrm>
                <a:grpFill/>
              </p:grpSpPr>
              <p:sp>
                <p:nvSpPr>
                  <p:cNvPr id="67" name="椭圆 66">
                    <a:extLst>
                      <a:ext uri="{FF2B5EF4-FFF2-40B4-BE49-F238E27FC236}">
                        <a16:creationId xmlns:a16="http://schemas.microsoft.com/office/drawing/2014/main" id="{2AF91319-CA83-453D-BAFB-7E61948EC5B6}"/>
                      </a:ext>
                    </a:extLst>
                  </p:cNvPr>
                  <p:cNvSpPr/>
                  <p:nvPr/>
                </p:nvSpPr>
                <p:spPr>
                  <a:xfrm>
                    <a:off x="3231635"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a:extLst>
                      <a:ext uri="{FF2B5EF4-FFF2-40B4-BE49-F238E27FC236}">
                        <a16:creationId xmlns:a16="http://schemas.microsoft.com/office/drawing/2014/main" id="{D96BBA24-6BF2-4EFE-899C-AAF4E663A3C8}"/>
                      </a:ext>
                    </a:extLst>
                  </p:cNvPr>
                  <p:cNvSpPr/>
                  <p:nvPr/>
                </p:nvSpPr>
                <p:spPr>
                  <a:xfrm>
                    <a:off x="3990932"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a:extLst>
                      <a:ext uri="{FF2B5EF4-FFF2-40B4-BE49-F238E27FC236}">
                        <a16:creationId xmlns:a16="http://schemas.microsoft.com/office/drawing/2014/main" id="{2AC699E1-A345-4C80-A132-BE6CCBA092AA}"/>
                      </a:ext>
                    </a:extLst>
                  </p:cNvPr>
                  <p:cNvSpPr/>
                  <p:nvPr/>
                </p:nvSpPr>
                <p:spPr>
                  <a:xfrm>
                    <a:off x="3484734"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a:extLst>
                      <a:ext uri="{FF2B5EF4-FFF2-40B4-BE49-F238E27FC236}">
                        <a16:creationId xmlns:a16="http://schemas.microsoft.com/office/drawing/2014/main" id="{8FB8E9B0-9773-409C-86B2-A2036C3AA238}"/>
                      </a:ext>
                    </a:extLst>
                  </p:cNvPr>
                  <p:cNvSpPr/>
                  <p:nvPr/>
                </p:nvSpPr>
                <p:spPr>
                  <a:xfrm>
                    <a:off x="3737833"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a:extLst>
                      <a:ext uri="{FF2B5EF4-FFF2-40B4-BE49-F238E27FC236}">
                        <a16:creationId xmlns:a16="http://schemas.microsoft.com/office/drawing/2014/main" id="{26BC5B7C-07DD-46DF-9F6A-05507AAD6267}"/>
                      </a:ext>
                    </a:extLst>
                  </p:cNvPr>
                  <p:cNvSpPr/>
                  <p:nvPr/>
                </p:nvSpPr>
                <p:spPr>
                  <a:xfrm>
                    <a:off x="2978536"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a:extLst>
                      <a:ext uri="{FF2B5EF4-FFF2-40B4-BE49-F238E27FC236}">
                        <a16:creationId xmlns:a16="http://schemas.microsoft.com/office/drawing/2014/main" id="{002D22D7-F0F9-40A7-B71E-3E79B8B4223E}"/>
                      </a:ext>
                    </a:extLst>
                  </p:cNvPr>
                  <p:cNvSpPr/>
                  <p:nvPr/>
                </p:nvSpPr>
                <p:spPr>
                  <a:xfrm>
                    <a:off x="4244031"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a:extLst>
                      <a:ext uri="{FF2B5EF4-FFF2-40B4-BE49-F238E27FC236}">
                        <a16:creationId xmlns:a16="http://schemas.microsoft.com/office/drawing/2014/main" id="{D334398D-06FB-4D3D-9E7A-88E161E2EAE4}"/>
                      </a:ext>
                    </a:extLst>
                  </p:cNvPr>
                  <p:cNvSpPr/>
                  <p:nvPr/>
                </p:nvSpPr>
                <p:spPr>
                  <a:xfrm>
                    <a:off x="4497130"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a:extLst>
                      <a:ext uri="{FF2B5EF4-FFF2-40B4-BE49-F238E27FC236}">
                        <a16:creationId xmlns:a16="http://schemas.microsoft.com/office/drawing/2014/main" id="{80E8E809-72DA-4D7B-8738-9ECD563FC9C2}"/>
                      </a:ext>
                    </a:extLst>
                  </p:cNvPr>
                  <p:cNvSpPr/>
                  <p:nvPr/>
                </p:nvSpPr>
                <p:spPr>
                  <a:xfrm>
                    <a:off x="4750227"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8" name="组合 57">
                  <a:extLst>
                    <a:ext uri="{FF2B5EF4-FFF2-40B4-BE49-F238E27FC236}">
                      <a16:creationId xmlns:a16="http://schemas.microsoft.com/office/drawing/2014/main" id="{014511F2-8A10-4B08-BC43-6A42A2110BF5}"/>
                    </a:ext>
                  </a:extLst>
                </p:cNvPr>
                <p:cNvGrpSpPr/>
                <p:nvPr/>
              </p:nvGrpSpPr>
              <p:grpSpPr>
                <a:xfrm>
                  <a:off x="2979746" y="561650"/>
                  <a:ext cx="1874271" cy="102580"/>
                  <a:chOff x="2978536" y="346775"/>
                  <a:chExt cx="1874271" cy="102580"/>
                </a:xfrm>
                <a:grpFill/>
              </p:grpSpPr>
              <p:sp>
                <p:nvSpPr>
                  <p:cNvPr id="59" name="椭圆 58">
                    <a:extLst>
                      <a:ext uri="{FF2B5EF4-FFF2-40B4-BE49-F238E27FC236}">
                        <a16:creationId xmlns:a16="http://schemas.microsoft.com/office/drawing/2014/main" id="{4D4D7907-0F39-428B-872C-967590D47E4C}"/>
                      </a:ext>
                    </a:extLst>
                  </p:cNvPr>
                  <p:cNvSpPr/>
                  <p:nvPr/>
                </p:nvSpPr>
                <p:spPr>
                  <a:xfrm>
                    <a:off x="3231635"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a:extLst>
                      <a:ext uri="{FF2B5EF4-FFF2-40B4-BE49-F238E27FC236}">
                        <a16:creationId xmlns:a16="http://schemas.microsoft.com/office/drawing/2014/main" id="{57A344FF-B3C5-4DD6-8348-16BCDCEA5110}"/>
                      </a:ext>
                    </a:extLst>
                  </p:cNvPr>
                  <p:cNvSpPr/>
                  <p:nvPr/>
                </p:nvSpPr>
                <p:spPr>
                  <a:xfrm>
                    <a:off x="3990932"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a:extLst>
                      <a:ext uri="{FF2B5EF4-FFF2-40B4-BE49-F238E27FC236}">
                        <a16:creationId xmlns:a16="http://schemas.microsoft.com/office/drawing/2014/main" id="{88E9FE6B-F012-421A-9031-913A38530024}"/>
                      </a:ext>
                    </a:extLst>
                  </p:cNvPr>
                  <p:cNvSpPr/>
                  <p:nvPr/>
                </p:nvSpPr>
                <p:spPr>
                  <a:xfrm>
                    <a:off x="3484734"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a:extLst>
                      <a:ext uri="{FF2B5EF4-FFF2-40B4-BE49-F238E27FC236}">
                        <a16:creationId xmlns:a16="http://schemas.microsoft.com/office/drawing/2014/main" id="{2BB0E2BE-E419-45F7-9978-CAD1F9F1749C}"/>
                      </a:ext>
                    </a:extLst>
                  </p:cNvPr>
                  <p:cNvSpPr/>
                  <p:nvPr/>
                </p:nvSpPr>
                <p:spPr>
                  <a:xfrm>
                    <a:off x="3737833"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a:extLst>
                      <a:ext uri="{FF2B5EF4-FFF2-40B4-BE49-F238E27FC236}">
                        <a16:creationId xmlns:a16="http://schemas.microsoft.com/office/drawing/2014/main" id="{07A44764-D900-4EDE-A901-247754D4E31D}"/>
                      </a:ext>
                    </a:extLst>
                  </p:cNvPr>
                  <p:cNvSpPr/>
                  <p:nvPr/>
                </p:nvSpPr>
                <p:spPr>
                  <a:xfrm>
                    <a:off x="2978536"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a:extLst>
                      <a:ext uri="{FF2B5EF4-FFF2-40B4-BE49-F238E27FC236}">
                        <a16:creationId xmlns:a16="http://schemas.microsoft.com/office/drawing/2014/main" id="{D4712F6F-9CA2-4434-944B-09A1CC575051}"/>
                      </a:ext>
                    </a:extLst>
                  </p:cNvPr>
                  <p:cNvSpPr/>
                  <p:nvPr/>
                </p:nvSpPr>
                <p:spPr>
                  <a:xfrm>
                    <a:off x="4244031"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a:extLst>
                      <a:ext uri="{FF2B5EF4-FFF2-40B4-BE49-F238E27FC236}">
                        <a16:creationId xmlns:a16="http://schemas.microsoft.com/office/drawing/2014/main" id="{E452660E-C056-4610-93C5-EFD63D014D65}"/>
                      </a:ext>
                    </a:extLst>
                  </p:cNvPr>
                  <p:cNvSpPr/>
                  <p:nvPr/>
                </p:nvSpPr>
                <p:spPr>
                  <a:xfrm>
                    <a:off x="4497130"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a:extLst>
                      <a:ext uri="{FF2B5EF4-FFF2-40B4-BE49-F238E27FC236}">
                        <a16:creationId xmlns:a16="http://schemas.microsoft.com/office/drawing/2014/main" id="{FCED4472-D3EC-461B-A86D-ED226D8D7E6F}"/>
                      </a:ext>
                    </a:extLst>
                  </p:cNvPr>
                  <p:cNvSpPr/>
                  <p:nvPr/>
                </p:nvSpPr>
                <p:spPr>
                  <a:xfrm>
                    <a:off x="4750227"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nvGrpSpPr>
            <p:cNvPr id="16" name="组合 15">
              <a:extLst>
                <a:ext uri="{FF2B5EF4-FFF2-40B4-BE49-F238E27FC236}">
                  <a16:creationId xmlns:a16="http://schemas.microsoft.com/office/drawing/2014/main" id="{FCD172E2-5369-4D5B-AB57-76F07AE9AAD5}"/>
                </a:ext>
              </a:extLst>
            </p:cNvPr>
            <p:cNvGrpSpPr/>
            <p:nvPr/>
          </p:nvGrpSpPr>
          <p:grpSpPr>
            <a:xfrm>
              <a:off x="2977326" y="346775"/>
              <a:ext cx="1876691" cy="758055"/>
              <a:chOff x="2977326" y="346775"/>
              <a:chExt cx="1876691" cy="758055"/>
            </a:xfrm>
          </p:grpSpPr>
          <p:grpSp>
            <p:nvGrpSpPr>
              <p:cNvPr id="17" name="组合 16">
                <a:extLst>
                  <a:ext uri="{FF2B5EF4-FFF2-40B4-BE49-F238E27FC236}">
                    <a16:creationId xmlns:a16="http://schemas.microsoft.com/office/drawing/2014/main" id="{14645F11-B295-4320-BEB6-45A3D83A6580}"/>
                  </a:ext>
                </a:extLst>
              </p:cNvPr>
              <p:cNvGrpSpPr/>
              <p:nvPr/>
            </p:nvGrpSpPr>
            <p:grpSpPr>
              <a:xfrm>
                <a:off x="2978536" y="346775"/>
                <a:ext cx="1875481" cy="317455"/>
                <a:chOff x="2978536" y="346775"/>
                <a:chExt cx="1875481" cy="317455"/>
              </a:xfrm>
            </p:grpSpPr>
            <p:grpSp>
              <p:nvGrpSpPr>
                <p:cNvPr id="37" name="组合 36">
                  <a:extLst>
                    <a:ext uri="{FF2B5EF4-FFF2-40B4-BE49-F238E27FC236}">
                      <a16:creationId xmlns:a16="http://schemas.microsoft.com/office/drawing/2014/main" id="{9D49D95F-987A-44CB-B2DE-FF45C1B0181D}"/>
                    </a:ext>
                  </a:extLst>
                </p:cNvPr>
                <p:cNvGrpSpPr/>
                <p:nvPr/>
              </p:nvGrpSpPr>
              <p:grpSpPr>
                <a:xfrm>
                  <a:off x="2978536" y="346775"/>
                  <a:ext cx="1874271" cy="102580"/>
                  <a:chOff x="2978536" y="346775"/>
                  <a:chExt cx="1874271" cy="102580"/>
                </a:xfrm>
              </p:grpSpPr>
              <p:sp>
                <p:nvSpPr>
                  <p:cNvPr id="47" name="椭圆 46">
                    <a:extLst>
                      <a:ext uri="{FF2B5EF4-FFF2-40B4-BE49-F238E27FC236}">
                        <a16:creationId xmlns:a16="http://schemas.microsoft.com/office/drawing/2014/main" id="{14371C2C-A568-4180-AD84-29D1DF82A929}"/>
                      </a:ext>
                    </a:extLst>
                  </p:cNvPr>
                  <p:cNvSpPr/>
                  <p:nvPr/>
                </p:nvSpPr>
                <p:spPr>
                  <a:xfrm>
                    <a:off x="3231635"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a:extLst>
                      <a:ext uri="{FF2B5EF4-FFF2-40B4-BE49-F238E27FC236}">
                        <a16:creationId xmlns:a16="http://schemas.microsoft.com/office/drawing/2014/main" id="{9D184F44-A141-4220-BCD9-D43644802AC2}"/>
                      </a:ext>
                    </a:extLst>
                  </p:cNvPr>
                  <p:cNvSpPr/>
                  <p:nvPr/>
                </p:nvSpPr>
                <p:spPr>
                  <a:xfrm>
                    <a:off x="3990932"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a:extLst>
                      <a:ext uri="{FF2B5EF4-FFF2-40B4-BE49-F238E27FC236}">
                        <a16:creationId xmlns:a16="http://schemas.microsoft.com/office/drawing/2014/main" id="{99B9E9E6-E004-4880-BD4F-E5732C72F3F6}"/>
                      </a:ext>
                    </a:extLst>
                  </p:cNvPr>
                  <p:cNvSpPr/>
                  <p:nvPr/>
                </p:nvSpPr>
                <p:spPr>
                  <a:xfrm>
                    <a:off x="3484734"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a:extLst>
                      <a:ext uri="{FF2B5EF4-FFF2-40B4-BE49-F238E27FC236}">
                        <a16:creationId xmlns:a16="http://schemas.microsoft.com/office/drawing/2014/main" id="{9B4DFD6F-0BBC-417F-B8A5-61FFE5EC24EE}"/>
                      </a:ext>
                    </a:extLst>
                  </p:cNvPr>
                  <p:cNvSpPr/>
                  <p:nvPr/>
                </p:nvSpPr>
                <p:spPr>
                  <a:xfrm>
                    <a:off x="3737833"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a:extLst>
                      <a:ext uri="{FF2B5EF4-FFF2-40B4-BE49-F238E27FC236}">
                        <a16:creationId xmlns:a16="http://schemas.microsoft.com/office/drawing/2014/main" id="{6078DB06-9821-4556-9D00-78121E7D51F4}"/>
                      </a:ext>
                    </a:extLst>
                  </p:cNvPr>
                  <p:cNvSpPr/>
                  <p:nvPr/>
                </p:nvSpPr>
                <p:spPr>
                  <a:xfrm>
                    <a:off x="2978536"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a:extLst>
                      <a:ext uri="{FF2B5EF4-FFF2-40B4-BE49-F238E27FC236}">
                        <a16:creationId xmlns:a16="http://schemas.microsoft.com/office/drawing/2014/main" id="{590F16B3-FBD1-4945-AC98-CF671CF253CD}"/>
                      </a:ext>
                    </a:extLst>
                  </p:cNvPr>
                  <p:cNvSpPr/>
                  <p:nvPr/>
                </p:nvSpPr>
                <p:spPr>
                  <a:xfrm>
                    <a:off x="4244031"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a:extLst>
                      <a:ext uri="{FF2B5EF4-FFF2-40B4-BE49-F238E27FC236}">
                        <a16:creationId xmlns:a16="http://schemas.microsoft.com/office/drawing/2014/main" id="{B9F2DCF4-1056-446D-8AAF-374E41784A4B}"/>
                      </a:ext>
                    </a:extLst>
                  </p:cNvPr>
                  <p:cNvSpPr/>
                  <p:nvPr/>
                </p:nvSpPr>
                <p:spPr>
                  <a:xfrm>
                    <a:off x="4497130"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a:extLst>
                      <a:ext uri="{FF2B5EF4-FFF2-40B4-BE49-F238E27FC236}">
                        <a16:creationId xmlns:a16="http://schemas.microsoft.com/office/drawing/2014/main" id="{A480B122-8169-4874-BDC5-0895F1C5C766}"/>
                      </a:ext>
                    </a:extLst>
                  </p:cNvPr>
                  <p:cNvSpPr/>
                  <p:nvPr/>
                </p:nvSpPr>
                <p:spPr>
                  <a:xfrm>
                    <a:off x="4750227"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8" name="组合 37">
                  <a:extLst>
                    <a:ext uri="{FF2B5EF4-FFF2-40B4-BE49-F238E27FC236}">
                      <a16:creationId xmlns:a16="http://schemas.microsoft.com/office/drawing/2014/main" id="{90E72D60-3D18-47F8-84C6-3BBFB32A2127}"/>
                    </a:ext>
                  </a:extLst>
                </p:cNvPr>
                <p:cNvGrpSpPr/>
                <p:nvPr/>
              </p:nvGrpSpPr>
              <p:grpSpPr>
                <a:xfrm>
                  <a:off x="2979746" y="561650"/>
                  <a:ext cx="1874271" cy="102580"/>
                  <a:chOff x="2978536" y="346775"/>
                  <a:chExt cx="1874271" cy="102580"/>
                </a:xfrm>
              </p:grpSpPr>
              <p:sp>
                <p:nvSpPr>
                  <p:cNvPr id="39" name="椭圆 38">
                    <a:extLst>
                      <a:ext uri="{FF2B5EF4-FFF2-40B4-BE49-F238E27FC236}">
                        <a16:creationId xmlns:a16="http://schemas.microsoft.com/office/drawing/2014/main" id="{54C264BE-576B-4995-80F9-676863184FAB}"/>
                      </a:ext>
                    </a:extLst>
                  </p:cNvPr>
                  <p:cNvSpPr/>
                  <p:nvPr/>
                </p:nvSpPr>
                <p:spPr>
                  <a:xfrm>
                    <a:off x="3231635"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a:extLst>
                      <a:ext uri="{FF2B5EF4-FFF2-40B4-BE49-F238E27FC236}">
                        <a16:creationId xmlns:a16="http://schemas.microsoft.com/office/drawing/2014/main" id="{E9D32894-37E3-438E-8C52-47D5EB7F4E40}"/>
                      </a:ext>
                    </a:extLst>
                  </p:cNvPr>
                  <p:cNvSpPr/>
                  <p:nvPr/>
                </p:nvSpPr>
                <p:spPr>
                  <a:xfrm>
                    <a:off x="3990932"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a:extLst>
                      <a:ext uri="{FF2B5EF4-FFF2-40B4-BE49-F238E27FC236}">
                        <a16:creationId xmlns:a16="http://schemas.microsoft.com/office/drawing/2014/main" id="{F08422E6-1E78-4226-9122-5D0E1D7396EE}"/>
                      </a:ext>
                    </a:extLst>
                  </p:cNvPr>
                  <p:cNvSpPr/>
                  <p:nvPr/>
                </p:nvSpPr>
                <p:spPr>
                  <a:xfrm>
                    <a:off x="3484734"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a:extLst>
                      <a:ext uri="{FF2B5EF4-FFF2-40B4-BE49-F238E27FC236}">
                        <a16:creationId xmlns:a16="http://schemas.microsoft.com/office/drawing/2014/main" id="{63F39528-B0C5-41B9-87A2-99FDDFBF52D3}"/>
                      </a:ext>
                    </a:extLst>
                  </p:cNvPr>
                  <p:cNvSpPr/>
                  <p:nvPr/>
                </p:nvSpPr>
                <p:spPr>
                  <a:xfrm>
                    <a:off x="3737833"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a:extLst>
                      <a:ext uri="{FF2B5EF4-FFF2-40B4-BE49-F238E27FC236}">
                        <a16:creationId xmlns:a16="http://schemas.microsoft.com/office/drawing/2014/main" id="{FF2E788D-8129-499A-91D4-59ABDE4671AC}"/>
                      </a:ext>
                    </a:extLst>
                  </p:cNvPr>
                  <p:cNvSpPr/>
                  <p:nvPr/>
                </p:nvSpPr>
                <p:spPr>
                  <a:xfrm>
                    <a:off x="2978536"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a:extLst>
                      <a:ext uri="{FF2B5EF4-FFF2-40B4-BE49-F238E27FC236}">
                        <a16:creationId xmlns:a16="http://schemas.microsoft.com/office/drawing/2014/main" id="{68CBE431-E689-481D-BE7B-1C442A6219B8}"/>
                      </a:ext>
                    </a:extLst>
                  </p:cNvPr>
                  <p:cNvSpPr/>
                  <p:nvPr/>
                </p:nvSpPr>
                <p:spPr>
                  <a:xfrm>
                    <a:off x="4244031"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a:extLst>
                      <a:ext uri="{FF2B5EF4-FFF2-40B4-BE49-F238E27FC236}">
                        <a16:creationId xmlns:a16="http://schemas.microsoft.com/office/drawing/2014/main" id="{354C9300-09B6-4CDF-A777-E3BE6E34F419}"/>
                      </a:ext>
                    </a:extLst>
                  </p:cNvPr>
                  <p:cNvSpPr/>
                  <p:nvPr/>
                </p:nvSpPr>
                <p:spPr>
                  <a:xfrm>
                    <a:off x="4497130"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a:extLst>
                      <a:ext uri="{FF2B5EF4-FFF2-40B4-BE49-F238E27FC236}">
                        <a16:creationId xmlns:a16="http://schemas.microsoft.com/office/drawing/2014/main" id="{1E41916B-7768-4A7B-AAA6-C99B2292CC3F}"/>
                      </a:ext>
                    </a:extLst>
                  </p:cNvPr>
                  <p:cNvSpPr/>
                  <p:nvPr/>
                </p:nvSpPr>
                <p:spPr>
                  <a:xfrm>
                    <a:off x="4750227"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8" name="组合 17">
                <a:extLst>
                  <a:ext uri="{FF2B5EF4-FFF2-40B4-BE49-F238E27FC236}">
                    <a16:creationId xmlns:a16="http://schemas.microsoft.com/office/drawing/2014/main" id="{5204E51F-5B8A-4973-ADF0-BDF94BBB1B36}"/>
                  </a:ext>
                </a:extLst>
              </p:cNvPr>
              <p:cNvGrpSpPr/>
              <p:nvPr/>
            </p:nvGrpSpPr>
            <p:grpSpPr>
              <a:xfrm>
                <a:off x="2977326" y="787375"/>
                <a:ext cx="1875481" cy="317455"/>
                <a:chOff x="2978536" y="346775"/>
                <a:chExt cx="1875481" cy="317455"/>
              </a:xfrm>
            </p:grpSpPr>
            <p:grpSp>
              <p:nvGrpSpPr>
                <p:cNvPr id="19" name="组合 18">
                  <a:extLst>
                    <a:ext uri="{FF2B5EF4-FFF2-40B4-BE49-F238E27FC236}">
                      <a16:creationId xmlns:a16="http://schemas.microsoft.com/office/drawing/2014/main" id="{6EFE46AC-EDF0-4643-BC33-C6148CA9C6BE}"/>
                    </a:ext>
                  </a:extLst>
                </p:cNvPr>
                <p:cNvGrpSpPr/>
                <p:nvPr/>
              </p:nvGrpSpPr>
              <p:grpSpPr>
                <a:xfrm>
                  <a:off x="2978536" y="346775"/>
                  <a:ext cx="1874271" cy="102580"/>
                  <a:chOff x="2978536" y="346775"/>
                  <a:chExt cx="1874271" cy="102580"/>
                </a:xfrm>
              </p:grpSpPr>
              <p:sp>
                <p:nvSpPr>
                  <p:cNvPr id="29" name="椭圆 28">
                    <a:extLst>
                      <a:ext uri="{FF2B5EF4-FFF2-40B4-BE49-F238E27FC236}">
                        <a16:creationId xmlns:a16="http://schemas.microsoft.com/office/drawing/2014/main" id="{26204EDF-B200-45DC-A788-3C3AB399B44C}"/>
                      </a:ext>
                    </a:extLst>
                  </p:cNvPr>
                  <p:cNvSpPr/>
                  <p:nvPr/>
                </p:nvSpPr>
                <p:spPr>
                  <a:xfrm>
                    <a:off x="3231635"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a:extLst>
                      <a:ext uri="{FF2B5EF4-FFF2-40B4-BE49-F238E27FC236}">
                        <a16:creationId xmlns:a16="http://schemas.microsoft.com/office/drawing/2014/main" id="{D0E62D60-2746-4BE4-AFA3-AC5D1062F163}"/>
                      </a:ext>
                    </a:extLst>
                  </p:cNvPr>
                  <p:cNvSpPr/>
                  <p:nvPr/>
                </p:nvSpPr>
                <p:spPr>
                  <a:xfrm>
                    <a:off x="3990932"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a:extLst>
                      <a:ext uri="{FF2B5EF4-FFF2-40B4-BE49-F238E27FC236}">
                        <a16:creationId xmlns:a16="http://schemas.microsoft.com/office/drawing/2014/main" id="{6FB90CF4-7E51-4274-9EDC-CEEA77E01887}"/>
                      </a:ext>
                    </a:extLst>
                  </p:cNvPr>
                  <p:cNvSpPr/>
                  <p:nvPr/>
                </p:nvSpPr>
                <p:spPr>
                  <a:xfrm>
                    <a:off x="3484734"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a:extLst>
                      <a:ext uri="{FF2B5EF4-FFF2-40B4-BE49-F238E27FC236}">
                        <a16:creationId xmlns:a16="http://schemas.microsoft.com/office/drawing/2014/main" id="{529BC8B5-9C00-496D-9057-4072883B2B4D}"/>
                      </a:ext>
                    </a:extLst>
                  </p:cNvPr>
                  <p:cNvSpPr/>
                  <p:nvPr/>
                </p:nvSpPr>
                <p:spPr>
                  <a:xfrm>
                    <a:off x="3737833"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a:extLst>
                      <a:ext uri="{FF2B5EF4-FFF2-40B4-BE49-F238E27FC236}">
                        <a16:creationId xmlns:a16="http://schemas.microsoft.com/office/drawing/2014/main" id="{57B20AEB-2246-451F-B42C-86A3F734826E}"/>
                      </a:ext>
                    </a:extLst>
                  </p:cNvPr>
                  <p:cNvSpPr/>
                  <p:nvPr/>
                </p:nvSpPr>
                <p:spPr>
                  <a:xfrm>
                    <a:off x="2978536"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a:extLst>
                      <a:ext uri="{FF2B5EF4-FFF2-40B4-BE49-F238E27FC236}">
                        <a16:creationId xmlns:a16="http://schemas.microsoft.com/office/drawing/2014/main" id="{0495371E-92DE-4D00-8654-13CADBF3392C}"/>
                      </a:ext>
                    </a:extLst>
                  </p:cNvPr>
                  <p:cNvSpPr/>
                  <p:nvPr/>
                </p:nvSpPr>
                <p:spPr>
                  <a:xfrm>
                    <a:off x="4244031"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a:extLst>
                      <a:ext uri="{FF2B5EF4-FFF2-40B4-BE49-F238E27FC236}">
                        <a16:creationId xmlns:a16="http://schemas.microsoft.com/office/drawing/2014/main" id="{455A6DC4-9C34-41F0-A284-0C4D6C1DEE2B}"/>
                      </a:ext>
                    </a:extLst>
                  </p:cNvPr>
                  <p:cNvSpPr/>
                  <p:nvPr/>
                </p:nvSpPr>
                <p:spPr>
                  <a:xfrm>
                    <a:off x="4497130"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a:extLst>
                      <a:ext uri="{FF2B5EF4-FFF2-40B4-BE49-F238E27FC236}">
                        <a16:creationId xmlns:a16="http://schemas.microsoft.com/office/drawing/2014/main" id="{87794151-BA52-4BEE-863C-3CD542D49D2F}"/>
                      </a:ext>
                    </a:extLst>
                  </p:cNvPr>
                  <p:cNvSpPr/>
                  <p:nvPr/>
                </p:nvSpPr>
                <p:spPr>
                  <a:xfrm>
                    <a:off x="4750227"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a:extLst>
                    <a:ext uri="{FF2B5EF4-FFF2-40B4-BE49-F238E27FC236}">
                      <a16:creationId xmlns:a16="http://schemas.microsoft.com/office/drawing/2014/main" id="{7DC6A494-5EFD-4A4A-8507-15D1AEC5F527}"/>
                    </a:ext>
                  </a:extLst>
                </p:cNvPr>
                <p:cNvGrpSpPr/>
                <p:nvPr/>
              </p:nvGrpSpPr>
              <p:grpSpPr>
                <a:xfrm>
                  <a:off x="2979746" y="561650"/>
                  <a:ext cx="1874271" cy="102580"/>
                  <a:chOff x="2978536" y="346775"/>
                  <a:chExt cx="1874271" cy="102580"/>
                </a:xfrm>
              </p:grpSpPr>
              <p:sp>
                <p:nvSpPr>
                  <p:cNvPr id="21" name="椭圆 20">
                    <a:extLst>
                      <a:ext uri="{FF2B5EF4-FFF2-40B4-BE49-F238E27FC236}">
                        <a16:creationId xmlns:a16="http://schemas.microsoft.com/office/drawing/2014/main" id="{DB9004C6-3513-43DE-B456-31C9D7FE2781}"/>
                      </a:ext>
                    </a:extLst>
                  </p:cNvPr>
                  <p:cNvSpPr/>
                  <p:nvPr/>
                </p:nvSpPr>
                <p:spPr>
                  <a:xfrm>
                    <a:off x="3231635"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a:extLst>
                      <a:ext uri="{FF2B5EF4-FFF2-40B4-BE49-F238E27FC236}">
                        <a16:creationId xmlns:a16="http://schemas.microsoft.com/office/drawing/2014/main" id="{15635D88-58D1-4ABF-ABE2-99C7622A59FA}"/>
                      </a:ext>
                    </a:extLst>
                  </p:cNvPr>
                  <p:cNvSpPr/>
                  <p:nvPr/>
                </p:nvSpPr>
                <p:spPr>
                  <a:xfrm>
                    <a:off x="3990932"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a:extLst>
                      <a:ext uri="{FF2B5EF4-FFF2-40B4-BE49-F238E27FC236}">
                        <a16:creationId xmlns:a16="http://schemas.microsoft.com/office/drawing/2014/main" id="{A027140A-D274-4681-B28A-7CFDEF868EE9}"/>
                      </a:ext>
                    </a:extLst>
                  </p:cNvPr>
                  <p:cNvSpPr/>
                  <p:nvPr/>
                </p:nvSpPr>
                <p:spPr>
                  <a:xfrm>
                    <a:off x="3484734"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a:extLst>
                      <a:ext uri="{FF2B5EF4-FFF2-40B4-BE49-F238E27FC236}">
                        <a16:creationId xmlns:a16="http://schemas.microsoft.com/office/drawing/2014/main" id="{5005C835-0CDB-4528-AEB9-B742BCEB6262}"/>
                      </a:ext>
                    </a:extLst>
                  </p:cNvPr>
                  <p:cNvSpPr/>
                  <p:nvPr/>
                </p:nvSpPr>
                <p:spPr>
                  <a:xfrm>
                    <a:off x="3737833"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a:extLst>
                      <a:ext uri="{FF2B5EF4-FFF2-40B4-BE49-F238E27FC236}">
                        <a16:creationId xmlns:a16="http://schemas.microsoft.com/office/drawing/2014/main" id="{2D5B923D-91EC-488C-BFF9-A84573AD0BCC}"/>
                      </a:ext>
                    </a:extLst>
                  </p:cNvPr>
                  <p:cNvSpPr/>
                  <p:nvPr/>
                </p:nvSpPr>
                <p:spPr>
                  <a:xfrm>
                    <a:off x="2978536"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a:extLst>
                      <a:ext uri="{FF2B5EF4-FFF2-40B4-BE49-F238E27FC236}">
                        <a16:creationId xmlns:a16="http://schemas.microsoft.com/office/drawing/2014/main" id="{8E9C0D6D-F127-4EFE-92EE-281D535DBE10}"/>
                      </a:ext>
                    </a:extLst>
                  </p:cNvPr>
                  <p:cNvSpPr/>
                  <p:nvPr/>
                </p:nvSpPr>
                <p:spPr>
                  <a:xfrm>
                    <a:off x="4244031"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a:extLst>
                      <a:ext uri="{FF2B5EF4-FFF2-40B4-BE49-F238E27FC236}">
                        <a16:creationId xmlns:a16="http://schemas.microsoft.com/office/drawing/2014/main" id="{8E597E3E-5442-465C-B01E-3E0560006CA6}"/>
                      </a:ext>
                    </a:extLst>
                  </p:cNvPr>
                  <p:cNvSpPr/>
                  <p:nvPr/>
                </p:nvSpPr>
                <p:spPr>
                  <a:xfrm>
                    <a:off x="4497130"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a:extLst>
                      <a:ext uri="{FF2B5EF4-FFF2-40B4-BE49-F238E27FC236}">
                        <a16:creationId xmlns:a16="http://schemas.microsoft.com/office/drawing/2014/main" id="{505556A4-883E-4F8E-AB40-842ECD213CAA}"/>
                      </a:ext>
                    </a:extLst>
                  </p:cNvPr>
                  <p:cNvSpPr/>
                  <p:nvPr/>
                </p:nvSpPr>
                <p:spPr>
                  <a:xfrm>
                    <a:off x="4750227"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grpSp>
        <p:nvGrpSpPr>
          <p:cNvPr id="5" name="组合 4">
            <a:extLst>
              <a:ext uri="{FF2B5EF4-FFF2-40B4-BE49-F238E27FC236}">
                <a16:creationId xmlns:a16="http://schemas.microsoft.com/office/drawing/2014/main" id="{3D554AD6-91CD-417C-9B69-F10D11321F67}"/>
              </a:ext>
            </a:extLst>
          </p:cNvPr>
          <p:cNvGrpSpPr/>
          <p:nvPr/>
        </p:nvGrpSpPr>
        <p:grpSpPr>
          <a:xfrm>
            <a:off x="1547579" y="2208057"/>
            <a:ext cx="9113314" cy="3360865"/>
            <a:chOff x="-3840480" y="1950720"/>
            <a:chExt cx="9113314" cy="3429000"/>
          </a:xfrm>
        </p:grpSpPr>
        <p:sp>
          <p:nvSpPr>
            <p:cNvPr id="4" name="矩形 3">
              <a:extLst>
                <a:ext uri="{FF2B5EF4-FFF2-40B4-BE49-F238E27FC236}">
                  <a16:creationId xmlns:a16="http://schemas.microsoft.com/office/drawing/2014/main" id="{0FF97357-FBE4-4473-BBE6-AC899CF49164}"/>
                </a:ext>
              </a:extLst>
            </p:cNvPr>
            <p:cNvSpPr/>
            <p:nvPr/>
          </p:nvSpPr>
          <p:spPr>
            <a:xfrm>
              <a:off x="-3596640" y="2179320"/>
              <a:ext cx="8869474" cy="3200400"/>
            </a:xfrm>
            <a:prstGeom prst="rect">
              <a:avLst/>
            </a:prstGeom>
            <a:solidFill>
              <a:srgbClr val="71B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a:extLst>
                <a:ext uri="{FF2B5EF4-FFF2-40B4-BE49-F238E27FC236}">
                  <a16:creationId xmlns:a16="http://schemas.microsoft.com/office/drawing/2014/main" id="{3EE1A683-2BDC-4848-95C5-BA52E6704CCE}"/>
                </a:ext>
              </a:extLst>
            </p:cNvPr>
            <p:cNvSpPr/>
            <p:nvPr/>
          </p:nvSpPr>
          <p:spPr>
            <a:xfrm>
              <a:off x="-3840480" y="1950720"/>
              <a:ext cx="8945674" cy="3230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a:extLst>
              <a:ext uri="{FF2B5EF4-FFF2-40B4-BE49-F238E27FC236}">
                <a16:creationId xmlns:a16="http://schemas.microsoft.com/office/drawing/2014/main" id="{6C1275F2-BB76-4E98-8E63-F89ED200B623}"/>
              </a:ext>
            </a:extLst>
          </p:cNvPr>
          <p:cNvGrpSpPr/>
          <p:nvPr/>
        </p:nvGrpSpPr>
        <p:grpSpPr>
          <a:xfrm>
            <a:off x="2223708" y="1145178"/>
            <a:ext cx="7851058" cy="425607"/>
            <a:chOff x="2361217" y="1167530"/>
            <a:chExt cx="7851058" cy="425607"/>
          </a:xfrm>
        </p:grpSpPr>
        <p:sp>
          <p:nvSpPr>
            <p:cNvPr id="8" name="矩形 7">
              <a:extLst>
                <a:ext uri="{FF2B5EF4-FFF2-40B4-BE49-F238E27FC236}">
                  <a16:creationId xmlns:a16="http://schemas.microsoft.com/office/drawing/2014/main" id="{307E05B8-CAE3-4832-B134-4809A54AB001}"/>
                </a:ext>
              </a:extLst>
            </p:cNvPr>
            <p:cNvSpPr/>
            <p:nvPr/>
          </p:nvSpPr>
          <p:spPr>
            <a:xfrm>
              <a:off x="2513617" y="1319930"/>
              <a:ext cx="7698658" cy="273207"/>
            </a:xfrm>
            <a:prstGeom prst="rect">
              <a:avLst/>
            </a:prstGeom>
            <a:solidFill>
              <a:srgbClr val="71B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E2776B63-1D95-4D38-A192-4BA592D6A4E1}"/>
                </a:ext>
              </a:extLst>
            </p:cNvPr>
            <p:cNvSpPr/>
            <p:nvPr/>
          </p:nvSpPr>
          <p:spPr>
            <a:xfrm>
              <a:off x="2361217" y="1167530"/>
              <a:ext cx="7698658" cy="273207"/>
            </a:xfrm>
            <a:prstGeom prst="rect">
              <a:avLst/>
            </a:prstGeom>
            <a:solidFill>
              <a:srgbClr val="FFE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本框 12">
            <a:extLst>
              <a:ext uri="{FF2B5EF4-FFF2-40B4-BE49-F238E27FC236}">
                <a16:creationId xmlns:a16="http://schemas.microsoft.com/office/drawing/2014/main" id="{7601BC91-DE34-4419-AB37-66EDC5C8E1CB}"/>
              </a:ext>
            </a:extLst>
          </p:cNvPr>
          <p:cNvSpPr txBox="1"/>
          <p:nvPr/>
        </p:nvSpPr>
        <p:spPr>
          <a:xfrm>
            <a:off x="1577513" y="3074712"/>
            <a:ext cx="8908631" cy="1569660"/>
          </a:xfrm>
          <a:prstGeom prst="rect">
            <a:avLst/>
          </a:prstGeom>
          <a:noFill/>
        </p:spPr>
        <p:txBody>
          <a:bodyPr wrap="square" rtlCol="0">
            <a:spAutoFit/>
          </a:bodyPr>
          <a:lstStyle/>
          <a:p>
            <a:pPr algn="ctr"/>
            <a:r>
              <a:rPr lang="en-US" altLang="zh-CN" sz="9600" b="1" dirty="0">
                <a:solidFill>
                  <a:srgbClr val="00B0F0"/>
                </a:solidFill>
                <a:latin typeface="#9Slide05 SVNBulgary" pitchFamily="2" charset="0"/>
                <a:cs typeface="Times New Roman" pitchFamily="18" charset="0"/>
              </a:rPr>
              <a:t>I. </a:t>
            </a:r>
            <a:r>
              <a:rPr lang="en-US" altLang="zh-CN" sz="9600" b="1" dirty="0" err="1">
                <a:solidFill>
                  <a:srgbClr val="00B0F0"/>
                </a:solidFill>
                <a:latin typeface="#9Slide05 SVNBulgary" pitchFamily="2" charset="0"/>
                <a:cs typeface="Times New Roman" pitchFamily="18" charset="0"/>
              </a:rPr>
              <a:t>Khái</a:t>
            </a:r>
            <a:r>
              <a:rPr lang="en-US" altLang="zh-CN" sz="9600" b="1" dirty="0">
                <a:solidFill>
                  <a:srgbClr val="00B0F0"/>
                </a:solidFill>
                <a:latin typeface="#9Slide05 SVNBulgary" pitchFamily="2" charset="0"/>
                <a:cs typeface="Times New Roman" pitchFamily="18" charset="0"/>
              </a:rPr>
              <a:t> </a:t>
            </a:r>
            <a:r>
              <a:rPr lang="en-US" altLang="zh-CN" sz="9600" b="1" dirty="0" err="1">
                <a:solidFill>
                  <a:srgbClr val="00B0F0"/>
                </a:solidFill>
                <a:latin typeface="#9Slide05 SVNBulgary" pitchFamily="2" charset="0"/>
                <a:cs typeface="Times New Roman" pitchFamily="18" charset="0"/>
              </a:rPr>
              <a:t>niệm</a:t>
            </a:r>
            <a:r>
              <a:rPr lang="en-US" altLang="zh-CN" sz="9600" b="1" dirty="0">
                <a:solidFill>
                  <a:srgbClr val="00B0F0"/>
                </a:solidFill>
                <a:latin typeface="#9Slide05 SVNBulgary" pitchFamily="2" charset="0"/>
                <a:cs typeface="Times New Roman" pitchFamily="18" charset="0"/>
              </a:rPr>
              <a:t> </a:t>
            </a:r>
            <a:r>
              <a:rPr lang="en-US" altLang="zh-CN" sz="9600" b="1" dirty="0" err="1">
                <a:solidFill>
                  <a:srgbClr val="00B0F0"/>
                </a:solidFill>
                <a:latin typeface="#9Slide05 SVNBulgary" pitchFamily="2" charset="0"/>
                <a:cs typeface="Times New Roman" pitchFamily="18" charset="0"/>
              </a:rPr>
              <a:t>phó</a:t>
            </a:r>
            <a:r>
              <a:rPr lang="en-US" altLang="zh-CN" sz="9600" b="1" dirty="0">
                <a:solidFill>
                  <a:srgbClr val="00B0F0"/>
                </a:solidFill>
                <a:latin typeface="#9Slide05 SVNBulgary" pitchFamily="2" charset="0"/>
                <a:cs typeface="Times New Roman" pitchFamily="18" charset="0"/>
              </a:rPr>
              <a:t> </a:t>
            </a:r>
            <a:r>
              <a:rPr lang="en-US" altLang="zh-CN" sz="9600" b="1" dirty="0" err="1">
                <a:solidFill>
                  <a:srgbClr val="00B0F0"/>
                </a:solidFill>
                <a:latin typeface="#9Slide05 SVNBulgary" pitchFamily="2" charset="0"/>
                <a:cs typeface="Times New Roman" pitchFamily="18" charset="0"/>
              </a:rPr>
              <a:t>từ</a:t>
            </a:r>
            <a:endParaRPr lang="zh-CN" altLang="en-US" sz="9600" dirty="0">
              <a:solidFill>
                <a:srgbClr val="92D050"/>
              </a:solidFill>
              <a:latin typeface="#9Slide05 SVNBulgary" pitchFamily="2" charset="0"/>
              <a:cs typeface="Times New Roman" pitchFamily="18" charset="0"/>
            </a:endParaRPr>
          </a:p>
        </p:txBody>
      </p:sp>
      <p:pic>
        <p:nvPicPr>
          <p:cNvPr id="252" name="图片 251">
            <a:extLst>
              <a:ext uri="{FF2B5EF4-FFF2-40B4-BE49-F238E27FC236}">
                <a16:creationId xmlns:a16="http://schemas.microsoft.com/office/drawing/2014/main" id="{FFAC8EF7-612B-48E6-BCA5-5D683058C15B}"/>
              </a:ext>
            </a:extLst>
          </p:cNvPr>
          <p:cNvPicPr>
            <a:picLocks noChangeAspect="1"/>
          </p:cNvPicPr>
          <p:nvPr/>
        </p:nvPicPr>
        <p:blipFill>
          <a:blip r:embed="rId4"/>
          <a:stretch>
            <a:fillRect/>
          </a:stretch>
        </p:blipFill>
        <p:spPr>
          <a:xfrm>
            <a:off x="712213" y="438290"/>
            <a:ext cx="4624422" cy="323468"/>
          </a:xfrm>
          <a:prstGeom prst="rect">
            <a:avLst/>
          </a:prstGeom>
        </p:spPr>
      </p:pic>
    </p:spTree>
    <p:extLst>
      <p:ext uri="{BB962C8B-B14F-4D97-AF65-F5344CB8AC3E}">
        <p14:creationId xmlns:p14="http://schemas.microsoft.com/office/powerpoint/2010/main" val="40419548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1"/>
                                        </p:tgtEl>
                                        <p:attrNameLst>
                                          <p:attrName>style.visibility</p:attrName>
                                        </p:attrNameLst>
                                      </p:cBhvr>
                                      <p:to>
                                        <p:strVal val="visible"/>
                                      </p:to>
                                    </p:set>
                                    <p:animEffect transition="in" filter="fade">
                                      <p:cBhvr>
                                        <p:cTn id="7" dur="500"/>
                                        <p:tgtEl>
                                          <p:spTgt spid="251"/>
                                        </p:tgtEl>
                                      </p:cBhvr>
                                    </p:animEffect>
                                  </p:childTnLst>
                                </p:cTn>
                              </p:par>
                              <p:par>
                                <p:cTn id="8" presetID="10" presetClass="entr" presetSubtype="0" fill="hold" nodeType="withEffect">
                                  <p:stCondLst>
                                    <p:cond delay="0"/>
                                  </p:stCondLst>
                                  <p:childTnLst>
                                    <p:set>
                                      <p:cBhvr>
                                        <p:cTn id="9" dur="1" fill="hold">
                                          <p:stCondLst>
                                            <p:cond delay="0"/>
                                          </p:stCondLst>
                                        </p:cTn>
                                        <p:tgtEl>
                                          <p:spTgt spid="172"/>
                                        </p:tgtEl>
                                        <p:attrNameLst>
                                          <p:attrName>style.visibility</p:attrName>
                                        </p:attrNameLst>
                                      </p:cBhvr>
                                      <p:to>
                                        <p:strVal val="visible"/>
                                      </p:to>
                                    </p:set>
                                    <p:animEffect transition="in" filter="fade">
                                      <p:cBhvr>
                                        <p:cTn id="10" dur="500"/>
                                        <p:tgtEl>
                                          <p:spTgt spid="172"/>
                                        </p:tgtEl>
                                      </p:cBhvr>
                                    </p:animEffect>
                                  </p:childTnLst>
                                </p:cTn>
                              </p:par>
                              <p:par>
                                <p:cTn id="11" presetID="10" presetClass="entr" presetSubtype="0" fill="hold" nodeType="withEffect">
                                  <p:stCondLst>
                                    <p:cond delay="0"/>
                                  </p:stCondLst>
                                  <p:childTnLst>
                                    <p:set>
                                      <p:cBhvr>
                                        <p:cTn id="12" dur="1" fill="hold">
                                          <p:stCondLst>
                                            <p:cond delay="0"/>
                                          </p:stCondLst>
                                        </p:cTn>
                                        <p:tgtEl>
                                          <p:spTgt spid="93"/>
                                        </p:tgtEl>
                                        <p:attrNameLst>
                                          <p:attrName>style.visibility</p:attrName>
                                        </p:attrNameLst>
                                      </p:cBhvr>
                                      <p:to>
                                        <p:strVal val="visible"/>
                                      </p:to>
                                    </p:set>
                                    <p:animEffect transition="in" filter="fade">
                                      <p:cBhvr>
                                        <p:cTn id="13" dur="500"/>
                                        <p:tgtEl>
                                          <p:spTgt spid="93"/>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252"/>
                                        </p:tgtEl>
                                        <p:attrNameLst>
                                          <p:attrName>style.visibility</p:attrName>
                                        </p:attrNameLst>
                                      </p:cBhvr>
                                      <p:to>
                                        <p:strVal val="visible"/>
                                      </p:to>
                                    </p:set>
                                    <p:animEffect transition="in" filter="fade">
                                      <p:cBhvr>
                                        <p:cTn id="25" dur="500"/>
                                        <p:tgtEl>
                                          <p:spTgt spid="252"/>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B4309B9-E6DF-23B7-A8C2-6004B714F4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6931" y="-271809"/>
            <a:ext cx="6858000" cy="5831958"/>
          </a:xfrm>
          <a:prstGeom prst="rect">
            <a:avLst/>
          </a:prstGeom>
        </p:spPr>
      </p:pic>
      <p:sp>
        <p:nvSpPr>
          <p:cNvPr id="10" name="文本框 12">
            <a:extLst>
              <a:ext uri="{FF2B5EF4-FFF2-40B4-BE49-F238E27FC236}">
                <a16:creationId xmlns:a16="http://schemas.microsoft.com/office/drawing/2014/main" id="{9C331A58-E665-4E44-0AED-982F97C8BC5C}"/>
              </a:ext>
            </a:extLst>
          </p:cNvPr>
          <p:cNvSpPr txBox="1"/>
          <p:nvPr/>
        </p:nvSpPr>
        <p:spPr>
          <a:xfrm>
            <a:off x="5901075" y="1636056"/>
            <a:ext cx="5095812" cy="1569660"/>
          </a:xfrm>
          <a:prstGeom prst="rect">
            <a:avLst/>
          </a:prstGeom>
          <a:noFill/>
        </p:spPr>
        <p:txBody>
          <a:bodyPr wrap="square" rtlCol="0">
            <a:spAutoFit/>
          </a:bodyPr>
          <a:lstStyle/>
          <a:p>
            <a:pPr algn="ctr"/>
            <a:r>
              <a:rPr lang="en-US" altLang="zh-CN" sz="4800" dirty="0" err="1">
                <a:solidFill>
                  <a:srgbClr val="0070C0"/>
                </a:solidFill>
                <a:latin typeface="#9Slide05 SVNBulgary" pitchFamily="2" charset="0"/>
                <a:cs typeface="Times New Roman" pitchFamily="18" charset="0"/>
              </a:rPr>
              <a:t>Thảo</a:t>
            </a:r>
            <a:r>
              <a:rPr lang="en-US" altLang="zh-CN" sz="4800" dirty="0">
                <a:solidFill>
                  <a:srgbClr val="0070C0"/>
                </a:solidFill>
                <a:latin typeface="#9Slide05 SVNBulgary" pitchFamily="2" charset="0"/>
                <a:cs typeface="Times New Roman" pitchFamily="18" charset="0"/>
              </a:rPr>
              <a:t> </a:t>
            </a:r>
            <a:r>
              <a:rPr lang="en-US" altLang="zh-CN" sz="4800" dirty="0" err="1">
                <a:solidFill>
                  <a:srgbClr val="0070C0"/>
                </a:solidFill>
                <a:latin typeface="#9Slide05 SVNBulgary" pitchFamily="2" charset="0"/>
                <a:cs typeface="Times New Roman" pitchFamily="18" charset="0"/>
              </a:rPr>
              <a:t>luận</a:t>
            </a:r>
            <a:r>
              <a:rPr lang="en-US" altLang="zh-CN" sz="4800" dirty="0">
                <a:solidFill>
                  <a:srgbClr val="0070C0"/>
                </a:solidFill>
                <a:latin typeface="#9Slide05 SVNBulgary" pitchFamily="2" charset="0"/>
                <a:cs typeface="Times New Roman" pitchFamily="18" charset="0"/>
              </a:rPr>
              <a:t> </a:t>
            </a:r>
            <a:r>
              <a:rPr lang="en-US" altLang="zh-CN" sz="4800" dirty="0" err="1">
                <a:solidFill>
                  <a:srgbClr val="0070C0"/>
                </a:solidFill>
                <a:latin typeface="#9Slide05 SVNBulgary" pitchFamily="2" charset="0"/>
                <a:cs typeface="Times New Roman" pitchFamily="18" charset="0"/>
              </a:rPr>
              <a:t>nhóm</a:t>
            </a:r>
            <a:r>
              <a:rPr lang="en-US" altLang="zh-CN" sz="4800" dirty="0">
                <a:solidFill>
                  <a:srgbClr val="0070C0"/>
                </a:solidFill>
                <a:latin typeface="#9Slide05 SVNBulgary" pitchFamily="2" charset="0"/>
                <a:cs typeface="Times New Roman" pitchFamily="18" charset="0"/>
              </a:rPr>
              <a:t> </a:t>
            </a:r>
            <a:r>
              <a:rPr lang="en-US" altLang="zh-CN" sz="4800" dirty="0" err="1">
                <a:solidFill>
                  <a:srgbClr val="0070C0"/>
                </a:solidFill>
                <a:latin typeface="#9Slide05 SVNBulgary" pitchFamily="2" charset="0"/>
                <a:cs typeface="Times New Roman" pitchFamily="18" charset="0"/>
              </a:rPr>
              <a:t>cặp</a:t>
            </a:r>
            <a:r>
              <a:rPr lang="en-US" altLang="zh-CN" sz="4800" dirty="0">
                <a:solidFill>
                  <a:srgbClr val="0070C0"/>
                </a:solidFill>
                <a:latin typeface="#9Slide05 SVNBulgary" pitchFamily="2" charset="0"/>
                <a:cs typeface="Times New Roman" pitchFamily="18" charset="0"/>
              </a:rPr>
              <a:t>, </a:t>
            </a:r>
            <a:r>
              <a:rPr lang="en-US" altLang="zh-CN" sz="4800" dirty="0" err="1">
                <a:solidFill>
                  <a:srgbClr val="0070C0"/>
                </a:solidFill>
                <a:latin typeface="#9Slide05 SVNBulgary" pitchFamily="2" charset="0"/>
                <a:cs typeface="Times New Roman" pitchFamily="18" charset="0"/>
              </a:rPr>
              <a:t>hoàn</a:t>
            </a:r>
            <a:r>
              <a:rPr lang="en-US" altLang="zh-CN" sz="4800" dirty="0">
                <a:solidFill>
                  <a:srgbClr val="0070C0"/>
                </a:solidFill>
                <a:latin typeface="#9Slide05 SVNBulgary" pitchFamily="2" charset="0"/>
                <a:cs typeface="Times New Roman" pitchFamily="18" charset="0"/>
              </a:rPr>
              <a:t> </a:t>
            </a:r>
            <a:r>
              <a:rPr lang="en-US" altLang="zh-CN" sz="4800" dirty="0" err="1">
                <a:solidFill>
                  <a:srgbClr val="0070C0"/>
                </a:solidFill>
                <a:latin typeface="#9Slide05 SVNBulgary" pitchFamily="2" charset="0"/>
                <a:cs typeface="Times New Roman" pitchFamily="18" charset="0"/>
              </a:rPr>
              <a:t>thiện</a:t>
            </a:r>
            <a:r>
              <a:rPr lang="en-US" altLang="zh-CN" sz="4800" dirty="0">
                <a:solidFill>
                  <a:srgbClr val="0070C0"/>
                </a:solidFill>
                <a:latin typeface="#9Slide05 SVNBulgary" pitchFamily="2" charset="0"/>
                <a:cs typeface="Times New Roman" pitchFamily="18" charset="0"/>
              </a:rPr>
              <a:t> PHT </a:t>
            </a:r>
            <a:r>
              <a:rPr lang="en-US" altLang="zh-CN" sz="4800" dirty="0" err="1">
                <a:solidFill>
                  <a:srgbClr val="0070C0"/>
                </a:solidFill>
                <a:latin typeface="#9Slide05 SVNBulgary" pitchFamily="2" charset="0"/>
                <a:cs typeface="Times New Roman" pitchFamily="18" charset="0"/>
              </a:rPr>
              <a:t>số</a:t>
            </a:r>
            <a:r>
              <a:rPr lang="en-US" altLang="zh-CN" sz="4800" dirty="0">
                <a:solidFill>
                  <a:srgbClr val="0070C0"/>
                </a:solidFill>
                <a:latin typeface="#9Slide05 SVNBulgary" pitchFamily="2" charset="0"/>
                <a:cs typeface="Times New Roman" pitchFamily="18" charset="0"/>
              </a:rPr>
              <a:t> 1</a:t>
            </a:r>
          </a:p>
        </p:txBody>
      </p:sp>
      <p:pic>
        <p:nvPicPr>
          <p:cNvPr id="4" name="Picture 3">
            <a:extLst>
              <a:ext uri="{FF2B5EF4-FFF2-40B4-BE49-F238E27FC236}">
                <a16:creationId xmlns:a16="http://schemas.microsoft.com/office/drawing/2014/main" id="{8BA5DA80-C5E5-E192-D79A-AEBADFDD24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9614" y="1636056"/>
            <a:ext cx="5115618" cy="5115618"/>
          </a:xfrm>
          <a:prstGeom prst="rect">
            <a:avLst/>
          </a:prstGeom>
        </p:spPr>
      </p:pic>
    </p:spTree>
    <p:extLst>
      <p:ext uri="{BB962C8B-B14F-4D97-AF65-F5344CB8AC3E}">
        <p14:creationId xmlns:p14="http://schemas.microsoft.com/office/powerpoint/2010/main" val="1733187191"/>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47690BC5-5400-20AB-50BE-E1070C73A796}"/>
              </a:ext>
            </a:extLst>
          </p:cNvPr>
          <p:cNvGraphicFramePr>
            <a:graphicFrameLocks noGrp="1"/>
          </p:cNvGraphicFramePr>
          <p:nvPr>
            <p:extLst>
              <p:ext uri="{D42A27DB-BD31-4B8C-83A1-F6EECF244321}">
                <p14:modId xmlns:p14="http://schemas.microsoft.com/office/powerpoint/2010/main" val="1969319254"/>
              </p:ext>
            </p:extLst>
          </p:nvPr>
        </p:nvGraphicFramePr>
        <p:xfrm>
          <a:off x="163622" y="1329068"/>
          <a:ext cx="11893698" cy="4635790"/>
        </p:xfrm>
        <a:graphic>
          <a:graphicData uri="http://schemas.openxmlformats.org/drawingml/2006/table">
            <a:tbl>
              <a:tblPr firstRow="1" bandRow="1">
                <a:tableStyleId>{5C22544A-7EE6-4342-B048-85BDC9FD1C3A}</a:tableStyleId>
              </a:tblPr>
              <a:tblGrid>
                <a:gridCol w="3196266">
                  <a:extLst>
                    <a:ext uri="{9D8B030D-6E8A-4147-A177-3AD203B41FA5}">
                      <a16:colId xmlns:a16="http://schemas.microsoft.com/office/drawing/2014/main" val="4210950330"/>
                    </a:ext>
                  </a:extLst>
                </a:gridCol>
                <a:gridCol w="1701210">
                  <a:extLst>
                    <a:ext uri="{9D8B030D-6E8A-4147-A177-3AD203B41FA5}">
                      <a16:colId xmlns:a16="http://schemas.microsoft.com/office/drawing/2014/main" val="2526095268"/>
                    </a:ext>
                  </a:extLst>
                </a:gridCol>
                <a:gridCol w="3636335">
                  <a:extLst>
                    <a:ext uri="{9D8B030D-6E8A-4147-A177-3AD203B41FA5}">
                      <a16:colId xmlns:a16="http://schemas.microsoft.com/office/drawing/2014/main" val="1038413911"/>
                    </a:ext>
                  </a:extLst>
                </a:gridCol>
                <a:gridCol w="3359887">
                  <a:extLst>
                    <a:ext uri="{9D8B030D-6E8A-4147-A177-3AD203B41FA5}">
                      <a16:colId xmlns:a16="http://schemas.microsoft.com/office/drawing/2014/main" val="3574470984"/>
                    </a:ext>
                  </a:extLst>
                </a:gridCol>
              </a:tblGrid>
              <a:tr h="971519">
                <a:tc>
                  <a:txBody>
                    <a:bodyPr/>
                    <a:lstStyle/>
                    <a:p>
                      <a:pPr algn="ctr"/>
                      <a:r>
                        <a:rPr lang="en-US" sz="2400" dirty="0" err="1">
                          <a:solidFill>
                            <a:srgbClr val="FF0000"/>
                          </a:solidFill>
                          <a:latin typeface="#9Slide03 AmpleSoft" panose="02000000000000000000" pitchFamily="2" charset="0"/>
                          <a:cs typeface="Times New Roman" panose="02020603050405020304" pitchFamily="18" charset="0"/>
                        </a:rPr>
                        <a:t>Câu</a:t>
                      </a:r>
                      <a:endParaRPr lang="en-US" sz="2400" dirty="0">
                        <a:solidFill>
                          <a:srgbClr val="FF0000"/>
                        </a:solidFill>
                        <a:latin typeface="#9Slide03 AmpleSoft" panose="02000000000000000000" pitchFamily="2"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2400" dirty="0" err="1">
                          <a:solidFill>
                            <a:srgbClr val="FF0000"/>
                          </a:solidFill>
                          <a:latin typeface="#9Slide03 AmpleSoft" panose="02000000000000000000" pitchFamily="2" charset="0"/>
                          <a:cs typeface="Times New Roman" panose="02020603050405020304" pitchFamily="18" charset="0"/>
                        </a:rPr>
                        <a:t>Từ</a:t>
                      </a:r>
                      <a:r>
                        <a:rPr lang="en-US" sz="2400" dirty="0">
                          <a:solidFill>
                            <a:srgbClr val="FF0000"/>
                          </a:solidFill>
                          <a:latin typeface="#9Slide03 AmpleSoft" panose="02000000000000000000" pitchFamily="2" charset="0"/>
                          <a:cs typeface="Times New Roman" panose="02020603050405020304" pitchFamily="18" charset="0"/>
                        </a:rPr>
                        <a:t> in </a:t>
                      </a:r>
                      <a:r>
                        <a:rPr lang="en-US" sz="2400" dirty="0" err="1">
                          <a:solidFill>
                            <a:srgbClr val="FF0000"/>
                          </a:solidFill>
                          <a:latin typeface="#9Slide03 AmpleSoft" panose="02000000000000000000" pitchFamily="2" charset="0"/>
                          <a:cs typeface="Times New Roman" panose="02020603050405020304" pitchFamily="18" charset="0"/>
                        </a:rPr>
                        <a:t>đậm</a:t>
                      </a:r>
                      <a:endParaRPr lang="en-US" sz="2400" dirty="0">
                        <a:solidFill>
                          <a:srgbClr val="FF0000"/>
                        </a:solidFill>
                        <a:latin typeface="#9Slide03 AmpleSoft" panose="02000000000000000000" pitchFamily="2"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2400" dirty="0" err="1">
                          <a:solidFill>
                            <a:srgbClr val="FF0000"/>
                          </a:solidFill>
                          <a:latin typeface="#9Slide03 AmpleSoft" panose="02000000000000000000" pitchFamily="2" charset="0"/>
                          <a:cs typeface="Times New Roman" panose="02020603050405020304" pitchFamily="18" charset="0"/>
                        </a:rPr>
                        <a:t>Vị</a:t>
                      </a:r>
                      <a:r>
                        <a:rPr lang="en-US" sz="2400" dirty="0">
                          <a:solidFill>
                            <a:srgbClr val="FF0000"/>
                          </a:solidFill>
                          <a:latin typeface="#9Slide03 AmpleSoft" panose="02000000000000000000" pitchFamily="2" charset="0"/>
                          <a:cs typeface="Times New Roman" panose="02020603050405020304" pitchFamily="18" charset="0"/>
                        </a:rPr>
                        <a:t> </a:t>
                      </a:r>
                      <a:r>
                        <a:rPr lang="en-US" sz="2400" dirty="0" err="1">
                          <a:solidFill>
                            <a:srgbClr val="FF0000"/>
                          </a:solidFill>
                          <a:latin typeface="#9Slide03 AmpleSoft" panose="02000000000000000000" pitchFamily="2" charset="0"/>
                          <a:cs typeface="Times New Roman" panose="02020603050405020304" pitchFamily="18" charset="0"/>
                        </a:rPr>
                        <a:t>trí</a:t>
                      </a:r>
                      <a:endParaRPr lang="en-US" sz="2400" dirty="0">
                        <a:solidFill>
                          <a:srgbClr val="FF0000"/>
                        </a:solidFill>
                        <a:latin typeface="#9Slide03 AmpleSoft" panose="02000000000000000000" pitchFamily="2"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2400" dirty="0" err="1">
                          <a:solidFill>
                            <a:srgbClr val="FF0000"/>
                          </a:solidFill>
                          <a:latin typeface="#9Slide03 AmpleSoft" panose="02000000000000000000" pitchFamily="2" charset="0"/>
                          <a:cs typeface="Times New Roman" panose="02020603050405020304" pitchFamily="18" charset="0"/>
                        </a:rPr>
                        <a:t>Bổ</a:t>
                      </a:r>
                      <a:r>
                        <a:rPr lang="en-US" sz="2400" dirty="0">
                          <a:solidFill>
                            <a:srgbClr val="FF0000"/>
                          </a:solidFill>
                          <a:latin typeface="#9Slide03 AmpleSoft" panose="02000000000000000000" pitchFamily="2" charset="0"/>
                          <a:cs typeface="Times New Roman" panose="02020603050405020304" pitchFamily="18" charset="0"/>
                        </a:rPr>
                        <a:t> sung ý </a:t>
                      </a:r>
                      <a:r>
                        <a:rPr lang="en-US" sz="2400" dirty="0" err="1">
                          <a:solidFill>
                            <a:srgbClr val="FF0000"/>
                          </a:solidFill>
                          <a:latin typeface="#9Slide03 AmpleSoft" panose="02000000000000000000" pitchFamily="2" charset="0"/>
                          <a:cs typeface="Times New Roman" panose="02020603050405020304" pitchFamily="18" charset="0"/>
                        </a:rPr>
                        <a:t>nghĩa</a:t>
                      </a:r>
                      <a:r>
                        <a:rPr lang="en-US" sz="2400" dirty="0">
                          <a:solidFill>
                            <a:srgbClr val="FF0000"/>
                          </a:solidFill>
                          <a:latin typeface="#9Slide03 AmpleSoft" panose="02000000000000000000" pitchFamily="2" charset="0"/>
                          <a:cs typeface="Times New Roman" panose="02020603050405020304" pitchFamily="18" charset="0"/>
                        </a:rPr>
                        <a:t> </a:t>
                      </a:r>
                      <a:r>
                        <a:rPr lang="en-US" sz="2400" dirty="0" err="1">
                          <a:solidFill>
                            <a:srgbClr val="FF0000"/>
                          </a:solidFill>
                          <a:latin typeface="#9Slide03 AmpleSoft" panose="02000000000000000000" pitchFamily="2" charset="0"/>
                          <a:cs typeface="Times New Roman" panose="02020603050405020304" pitchFamily="18" charset="0"/>
                        </a:rPr>
                        <a:t>về</a:t>
                      </a:r>
                      <a:endParaRPr lang="en-US" sz="2400" dirty="0">
                        <a:solidFill>
                          <a:srgbClr val="FF0000"/>
                        </a:solidFill>
                        <a:latin typeface="#9Slide03 AmpleSoft" panose="02000000000000000000" pitchFamily="2"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704788637"/>
                  </a:ext>
                </a:extLst>
              </a:tr>
              <a:tr h="883588">
                <a:tc>
                  <a:txBody>
                    <a:bodyPr/>
                    <a:lstStyle/>
                    <a:p>
                      <a:pPr algn="just"/>
                      <a:r>
                        <a:rPr lang="en-US" sz="2400" dirty="0">
                          <a:latin typeface="#9Slide03 AmpleSoft" panose="02000000000000000000" pitchFamily="2" charset="0"/>
                          <a:cs typeface="Times New Roman" panose="02020603050405020304" pitchFamily="18" charset="0"/>
                        </a:rPr>
                        <a:t>a/ </a:t>
                      </a:r>
                      <a:r>
                        <a:rPr lang="en-US" sz="2400" b="1" dirty="0" err="1">
                          <a:latin typeface="#9Slide03 AmpleSoft" panose="02000000000000000000" pitchFamily="2" charset="0"/>
                          <a:cs typeface="Times New Roman" panose="02020603050405020304" pitchFamily="18" charset="0"/>
                        </a:rPr>
                        <a:t>Những</a:t>
                      </a:r>
                      <a:r>
                        <a:rPr lang="en-US" sz="2400" dirty="0">
                          <a:latin typeface="#9Slide03 AmpleSoft" panose="02000000000000000000" pitchFamily="2" charset="0"/>
                          <a:cs typeface="Times New Roman" panose="02020603050405020304" pitchFamily="18" charset="0"/>
                        </a:rPr>
                        <a:t> </a:t>
                      </a:r>
                      <a:r>
                        <a:rPr lang="en-US" sz="2400" dirty="0" err="1">
                          <a:latin typeface="#9Slide03 AmpleSoft" panose="02000000000000000000" pitchFamily="2" charset="0"/>
                          <a:cs typeface="Times New Roman" panose="02020603050405020304" pitchFamily="18" charset="0"/>
                        </a:rPr>
                        <a:t>bức</a:t>
                      </a:r>
                      <a:r>
                        <a:rPr lang="en-US" sz="2400" dirty="0">
                          <a:latin typeface="#9Slide03 AmpleSoft" panose="02000000000000000000" pitchFamily="2" charset="0"/>
                          <a:cs typeface="Times New Roman" panose="02020603050405020304" pitchFamily="18" charset="0"/>
                        </a:rPr>
                        <a:t> </a:t>
                      </a:r>
                      <a:r>
                        <a:rPr lang="en-US" sz="2400" dirty="0" err="1">
                          <a:latin typeface="#9Slide03 AmpleSoft" panose="02000000000000000000" pitchFamily="2" charset="0"/>
                          <a:cs typeface="Times New Roman" panose="02020603050405020304" pitchFamily="18" charset="0"/>
                        </a:rPr>
                        <a:t>tranh</a:t>
                      </a:r>
                      <a:r>
                        <a:rPr lang="en-US" sz="2400" dirty="0">
                          <a:latin typeface="#9Slide03 AmpleSoft" panose="02000000000000000000" pitchFamily="2" charset="0"/>
                          <a:cs typeface="Times New Roman" panose="02020603050405020304" pitchFamily="18" charset="0"/>
                        </a:rPr>
                        <a:t> </a:t>
                      </a:r>
                      <a:r>
                        <a:rPr lang="en-US" sz="2400" dirty="0" err="1">
                          <a:latin typeface="#9Slide03 AmpleSoft" panose="02000000000000000000" pitchFamily="2" charset="0"/>
                          <a:cs typeface="Times New Roman" panose="02020603050405020304" pitchFamily="18" charset="0"/>
                        </a:rPr>
                        <a:t>ấy</a:t>
                      </a:r>
                      <a:r>
                        <a:rPr lang="en-US" sz="2400" dirty="0">
                          <a:latin typeface="#9Slide03 AmpleSoft" panose="02000000000000000000" pitchFamily="2" charset="0"/>
                          <a:cs typeface="Times New Roman" panose="02020603050405020304" pitchFamily="18" charset="0"/>
                        </a:rPr>
                        <a:t> </a:t>
                      </a:r>
                      <a:r>
                        <a:rPr lang="en-US" sz="2400" dirty="0" err="1">
                          <a:latin typeface="#9Slide03 AmpleSoft" panose="02000000000000000000" pitchFamily="2" charset="0"/>
                          <a:cs typeface="Times New Roman" panose="02020603050405020304" pitchFamily="18" charset="0"/>
                        </a:rPr>
                        <a:t>đẹp</a:t>
                      </a:r>
                      <a:r>
                        <a:rPr lang="en-US" sz="2400" dirty="0">
                          <a:latin typeface="#9Slide03 AmpleSoft" panose="02000000000000000000" pitchFamily="2" charset="0"/>
                          <a:cs typeface="Times New Roman" panose="02020603050405020304" pitchFamily="18" charset="0"/>
                        </a:rPr>
                        <a:t> </a:t>
                      </a:r>
                      <a:r>
                        <a:rPr lang="en-US" sz="2400" dirty="0" err="1">
                          <a:latin typeface="#9Slide03 AmpleSoft" panose="02000000000000000000" pitchFamily="2" charset="0"/>
                          <a:cs typeface="Times New Roman" panose="02020603050405020304" pitchFamily="18" charset="0"/>
                        </a:rPr>
                        <a:t>lắm</a:t>
                      </a:r>
                      <a:r>
                        <a:rPr lang="en-US" sz="2400" dirty="0">
                          <a:latin typeface="#9Slide03 AmpleSoft" panose="02000000000000000000" pitchFamily="2"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400" dirty="0">
                        <a:latin typeface="#9Slide03 AmpleSoft" panose="02000000000000000000" pitchFamily="2"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400" dirty="0">
                        <a:latin typeface="#9Slide03 AmpleSoft" panose="02000000000000000000" pitchFamily="2"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400" dirty="0">
                        <a:latin typeface="#9Slide03 AmpleSoft" panose="02000000000000000000" pitchFamily="2"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99134633"/>
                  </a:ext>
                </a:extLst>
              </a:tr>
              <a:tr h="883588">
                <a:tc>
                  <a:txBody>
                    <a:bodyPr/>
                    <a:lstStyle/>
                    <a:p>
                      <a:pPr algn="just"/>
                      <a:r>
                        <a:rPr lang="en-US" sz="2400" dirty="0">
                          <a:latin typeface="#9Slide03 AmpleSoft" panose="02000000000000000000" pitchFamily="2" charset="0"/>
                          <a:cs typeface="Times New Roman" panose="02020603050405020304" pitchFamily="18" charset="0"/>
                        </a:rPr>
                        <a:t>b/ </a:t>
                      </a:r>
                      <a:r>
                        <a:rPr lang="en-US" sz="2400" dirty="0" err="1">
                          <a:latin typeface="#9Slide03 AmpleSoft" panose="02000000000000000000" pitchFamily="2" charset="0"/>
                          <a:cs typeface="Times New Roman" panose="02020603050405020304" pitchFamily="18" charset="0"/>
                        </a:rPr>
                        <a:t>Cô</a:t>
                      </a:r>
                      <a:r>
                        <a:rPr lang="en-US" sz="2400" dirty="0">
                          <a:latin typeface="#9Slide03 AmpleSoft" panose="02000000000000000000" pitchFamily="2" charset="0"/>
                          <a:cs typeface="Times New Roman" panose="02020603050405020304" pitchFamily="18" charset="0"/>
                        </a:rPr>
                        <a:t> chia </a:t>
                      </a:r>
                      <a:r>
                        <a:rPr lang="en-US" sz="2400" dirty="0" err="1">
                          <a:latin typeface="#9Slide03 AmpleSoft" panose="02000000000000000000" pitchFamily="2" charset="0"/>
                          <a:cs typeface="Times New Roman" panose="02020603050405020304" pitchFamily="18" charset="0"/>
                        </a:rPr>
                        <a:t>cho</a:t>
                      </a:r>
                      <a:r>
                        <a:rPr lang="en-US" sz="2400" dirty="0">
                          <a:latin typeface="#9Slide03 AmpleSoft" panose="02000000000000000000" pitchFamily="2" charset="0"/>
                          <a:cs typeface="Times New Roman" panose="02020603050405020304" pitchFamily="18" charset="0"/>
                        </a:rPr>
                        <a:t> </a:t>
                      </a:r>
                      <a:r>
                        <a:rPr lang="en-US" sz="2400" b="1" dirty="0" err="1">
                          <a:latin typeface="#9Slide03 AmpleSoft" panose="02000000000000000000" pitchFamily="2" charset="0"/>
                          <a:cs typeface="Times New Roman" panose="02020603050405020304" pitchFamily="18" charset="0"/>
                        </a:rPr>
                        <a:t>mỗi</a:t>
                      </a:r>
                      <a:r>
                        <a:rPr lang="en-US" sz="2400" b="1" dirty="0">
                          <a:latin typeface="#9Slide03 AmpleSoft" panose="02000000000000000000" pitchFamily="2" charset="0"/>
                          <a:cs typeface="Times New Roman" panose="02020603050405020304" pitchFamily="18" charset="0"/>
                        </a:rPr>
                        <a:t> </a:t>
                      </a:r>
                      <a:r>
                        <a:rPr lang="en-US" sz="2400" b="0" dirty="0" err="1">
                          <a:latin typeface="#9Slide03 AmpleSoft" panose="02000000000000000000" pitchFamily="2" charset="0"/>
                          <a:cs typeface="Times New Roman" panose="02020603050405020304" pitchFamily="18" charset="0"/>
                        </a:rPr>
                        <a:t>bạn</a:t>
                      </a:r>
                      <a:r>
                        <a:rPr lang="en-US" sz="2400" b="1" dirty="0">
                          <a:latin typeface="#9Slide03 AmpleSoft" panose="02000000000000000000" pitchFamily="2" charset="0"/>
                          <a:cs typeface="Times New Roman" panose="02020603050405020304" pitchFamily="18" charset="0"/>
                        </a:rPr>
                        <a:t> </a:t>
                      </a:r>
                      <a:r>
                        <a:rPr lang="en-US" sz="2400" dirty="0">
                          <a:latin typeface="#9Slide03 AmpleSoft" panose="02000000000000000000" pitchFamily="2" charset="0"/>
                          <a:cs typeface="Times New Roman" panose="02020603050405020304" pitchFamily="18" charset="0"/>
                        </a:rPr>
                        <a:t>3 </a:t>
                      </a:r>
                      <a:r>
                        <a:rPr lang="en-US" sz="2400" dirty="0" err="1">
                          <a:latin typeface="#9Slide03 AmpleSoft" panose="02000000000000000000" pitchFamily="2" charset="0"/>
                          <a:cs typeface="Times New Roman" panose="02020603050405020304" pitchFamily="18" charset="0"/>
                        </a:rPr>
                        <a:t>cái</a:t>
                      </a:r>
                      <a:r>
                        <a:rPr lang="en-US" sz="2400" dirty="0">
                          <a:latin typeface="#9Slide03 AmpleSoft" panose="02000000000000000000" pitchFamily="2" charset="0"/>
                          <a:cs typeface="Times New Roman" panose="02020603050405020304" pitchFamily="18" charset="0"/>
                        </a:rPr>
                        <a:t> </a:t>
                      </a:r>
                      <a:r>
                        <a:rPr lang="en-US" sz="2400" dirty="0" err="1">
                          <a:latin typeface="#9Slide03 AmpleSoft" panose="02000000000000000000" pitchFamily="2" charset="0"/>
                          <a:cs typeface="Times New Roman" panose="02020603050405020304" pitchFamily="18" charset="0"/>
                        </a:rPr>
                        <a:t>bút</a:t>
                      </a:r>
                      <a:r>
                        <a:rPr lang="en-US" sz="2400" dirty="0">
                          <a:latin typeface="#9Slide03 AmpleSoft" panose="02000000000000000000" pitchFamily="2"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400" dirty="0">
                        <a:latin typeface="#9Slide03 AmpleSoft" panose="02000000000000000000" pitchFamily="2"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400" dirty="0">
                        <a:latin typeface="#9Slide03 AmpleSoft" panose="02000000000000000000" pitchFamily="2"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400" dirty="0">
                        <a:latin typeface="#9Slide03 AmpleSoft" panose="02000000000000000000" pitchFamily="2"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90509520"/>
                  </a:ext>
                </a:extLst>
              </a:tr>
              <a:tr h="942581">
                <a:tc>
                  <a:txBody>
                    <a:bodyPr/>
                    <a:lstStyle/>
                    <a:p>
                      <a:pPr algn="just"/>
                      <a:r>
                        <a:rPr lang="en-US" sz="2400" dirty="0">
                          <a:latin typeface="#9Slide03 AmpleSoft" panose="02000000000000000000" pitchFamily="2" charset="0"/>
                          <a:cs typeface="Times New Roman" panose="02020603050405020304" pitchFamily="18" charset="0"/>
                        </a:rPr>
                        <a:t>c/ </a:t>
                      </a:r>
                      <a:r>
                        <a:rPr lang="en-US" sz="2400" b="1" dirty="0" err="1">
                          <a:latin typeface="#9Slide03 AmpleSoft" panose="02000000000000000000" pitchFamily="2" charset="0"/>
                          <a:cs typeface="Times New Roman" panose="02020603050405020304" pitchFamily="18" charset="0"/>
                        </a:rPr>
                        <a:t>Hãy</a:t>
                      </a:r>
                      <a:r>
                        <a:rPr lang="en-US" sz="2400" dirty="0">
                          <a:latin typeface="#9Slide03 AmpleSoft" panose="02000000000000000000" pitchFamily="2" charset="0"/>
                          <a:cs typeface="Times New Roman" panose="02020603050405020304" pitchFamily="18" charset="0"/>
                        </a:rPr>
                        <a:t> </a:t>
                      </a:r>
                      <a:r>
                        <a:rPr lang="en-US" sz="2400" dirty="0" err="1">
                          <a:latin typeface="#9Slide03 AmpleSoft" panose="02000000000000000000" pitchFamily="2" charset="0"/>
                          <a:cs typeface="Times New Roman" panose="02020603050405020304" pitchFamily="18" charset="0"/>
                        </a:rPr>
                        <a:t>nhìn</a:t>
                      </a:r>
                      <a:r>
                        <a:rPr lang="en-US" sz="2400" dirty="0">
                          <a:latin typeface="#9Slide03 AmpleSoft" panose="02000000000000000000" pitchFamily="2" charset="0"/>
                          <a:cs typeface="Times New Roman" panose="02020603050405020304" pitchFamily="18" charset="0"/>
                        </a:rPr>
                        <a:t> </a:t>
                      </a:r>
                      <a:r>
                        <a:rPr lang="en-US" sz="2400" dirty="0" err="1">
                          <a:latin typeface="#9Slide03 AmpleSoft" panose="02000000000000000000" pitchFamily="2" charset="0"/>
                          <a:cs typeface="Times New Roman" panose="02020603050405020304" pitchFamily="18" charset="0"/>
                        </a:rPr>
                        <a:t>tôi</a:t>
                      </a:r>
                      <a:r>
                        <a:rPr lang="en-US" sz="2400" dirty="0">
                          <a:latin typeface="#9Slide03 AmpleSoft" panose="02000000000000000000" pitchFamily="2" charset="0"/>
                          <a:cs typeface="Times New Roman" panose="02020603050405020304" pitchFamily="18" charset="0"/>
                        </a:rPr>
                        <a:t> </a:t>
                      </a:r>
                      <a:r>
                        <a:rPr lang="en-US" sz="2400" dirty="0" err="1">
                          <a:latin typeface="#9Slide03 AmpleSoft" panose="02000000000000000000" pitchFamily="2" charset="0"/>
                          <a:cs typeface="Times New Roman" panose="02020603050405020304" pitchFamily="18" charset="0"/>
                        </a:rPr>
                        <a:t>đây</a:t>
                      </a:r>
                      <a:r>
                        <a:rPr lang="en-US" sz="2400" dirty="0">
                          <a:latin typeface="#9Slide03 AmpleSoft" panose="02000000000000000000" pitchFamily="2"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400" dirty="0">
                        <a:latin typeface="#9Slide03 AmpleSoft" panose="02000000000000000000" pitchFamily="2"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400" dirty="0">
                        <a:latin typeface="#9Slide03 AmpleSoft" panose="02000000000000000000" pitchFamily="2"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400" dirty="0">
                        <a:latin typeface="#9Slide03 AmpleSoft" panose="02000000000000000000" pitchFamily="2"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621325"/>
                  </a:ext>
                </a:extLst>
              </a:tr>
              <a:tr h="954514">
                <a:tc>
                  <a:txBody>
                    <a:bodyPr/>
                    <a:lstStyle/>
                    <a:p>
                      <a:pPr algn="just"/>
                      <a:r>
                        <a:rPr lang="en-US" sz="2400" dirty="0">
                          <a:latin typeface="#9Slide03 AmpleSoft" panose="02000000000000000000" pitchFamily="2" charset="0"/>
                          <a:cs typeface="Times New Roman" panose="02020603050405020304" pitchFamily="18" charset="0"/>
                        </a:rPr>
                        <a:t>d/ </a:t>
                      </a:r>
                      <a:r>
                        <a:rPr lang="en-US" sz="2400" dirty="0" err="1">
                          <a:latin typeface="#9Slide03 AmpleSoft" panose="02000000000000000000" pitchFamily="2" charset="0"/>
                          <a:cs typeface="Times New Roman" panose="02020603050405020304" pitchFamily="18" charset="0"/>
                        </a:rPr>
                        <a:t>Em</a:t>
                      </a:r>
                      <a:r>
                        <a:rPr lang="en-US" sz="2400" dirty="0">
                          <a:latin typeface="#9Slide03 AmpleSoft" panose="02000000000000000000" pitchFamily="2" charset="0"/>
                          <a:cs typeface="Times New Roman" panose="02020603050405020304" pitchFamily="18" charset="0"/>
                        </a:rPr>
                        <a:t> </a:t>
                      </a:r>
                      <a:r>
                        <a:rPr lang="en-US" sz="2400" dirty="0" err="1">
                          <a:latin typeface="#9Slide03 AmpleSoft" panose="02000000000000000000" pitchFamily="2" charset="0"/>
                          <a:cs typeface="Times New Roman" panose="02020603050405020304" pitchFamily="18" charset="0"/>
                        </a:rPr>
                        <a:t>thông</a:t>
                      </a:r>
                      <a:r>
                        <a:rPr lang="en-US" sz="2400" dirty="0">
                          <a:latin typeface="#9Slide03 AmpleSoft" panose="02000000000000000000" pitchFamily="2" charset="0"/>
                          <a:cs typeface="Times New Roman" panose="02020603050405020304" pitchFamily="18" charset="0"/>
                        </a:rPr>
                        <a:t> </a:t>
                      </a:r>
                      <a:r>
                        <a:rPr lang="en-US" sz="2400" dirty="0" err="1">
                          <a:latin typeface="#9Slide03 AmpleSoft" panose="02000000000000000000" pitchFamily="2" charset="0"/>
                          <a:cs typeface="Times New Roman" panose="02020603050405020304" pitchFamily="18" charset="0"/>
                        </a:rPr>
                        <a:t>minh</a:t>
                      </a:r>
                      <a:r>
                        <a:rPr lang="en-US" sz="2400" dirty="0">
                          <a:latin typeface="#9Slide03 AmpleSoft" panose="02000000000000000000" pitchFamily="2" charset="0"/>
                          <a:cs typeface="Times New Roman" panose="02020603050405020304" pitchFamily="18" charset="0"/>
                        </a:rPr>
                        <a:t> </a:t>
                      </a:r>
                      <a:r>
                        <a:rPr lang="en-US" sz="2400" b="1" dirty="0" err="1">
                          <a:latin typeface="#9Slide03 AmpleSoft" panose="02000000000000000000" pitchFamily="2" charset="0"/>
                          <a:cs typeface="Times New Roman" panose="02020603050405020304" pitchFamily="18" charset="0"/>
                        </a:rPr>
                        <a:t>lắm</a:t>
                      </a:r>
                      <a:r>
                        <a:rPr lang="en-US" sz="2400" b="0" dirty="0">
                          <a:latin typeface="#9Slide03 AmpleSoft" panose="02000000000000000000" pitchFamily="2"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400" b="0" dirty="0">
                        <a:latin typeface="#9Slide03 AmpleSoft" panose="02000000000000000000" pitchFamily="2"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400" dirty="0">
                        <a:latin typeface="#9Slide03 AmpleSoft" panose="02000000000000000000" pitchFamily="2"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400" dirty="0">
                        <a:latin typeface="#9Slide03 AmpleSoft" panose="02000000000000000000" pitchFamily="2"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69672194"/>
                  </a:ext>
                </a:extLst>
              </a:tr>
            </a:tbl>
          </a:graphicData>
        </a:graphic>
      </p:graphicFrame>
      <p:sp>
        <p:nvSpPr>
          <p:cNvPr id="3" name="文本框 12">
            <a:extLst>
              <a:ext uri="{FF2B5EF4-FFF2-40B4-BE49-F238E27FC236}">
                <a16:creationId xmlns:a16="http://schemas.microsoft.com/office/drawing/2014/main" id="{2A10A7BA-A71E-8E27-92FE-3FFD59C24BB3}"/>
              </a:ext>
            </a:extLst>
          </p:cNvPr>
          <p:cNvSpPr txBox="1"/>
          <p:nvPr/>
        </p:nvSpPr>
        <p:spPr>
          <a:xfrm>
            <a:off x="1641684" y="320597"/>
            <a:ext cx="8908631" cy="707886"/>
          </a:xfrm>
          <a:prstGeom prst="rect">
            <a:avLst/>
          </a:prstGeom>
          <a:noFill/>
        </p:spPr>
        <p:txBody>
          <a:bodyPr wrap="square" rtlCol="0">
            <a:spAutoFit/>
          </a:bodyPr>
          <a:lstStyle/>
          <a:p>
            <a:pPr algn="ctr"/>
            <a:r>
              <a:rPr lang="en-US" altLang="zh-CN" sz="4000" b="1" dirty="0" err="1">
                <a:solidFill>
                  <a:srgbClr val="0070C0"/>
                </a:solidFill>
                <a:latin typeface="#9Slide05 SVNBulgary" pitchFamily="2" charset="0"/>
                <a:cs typeface="Times New Roman" pitchFamily="18" charset="0"/>
              </a:rPr>
              <a:t>Phiếu</a:t>
            </a:r>
            <a:r>
              <a:rPr lang="en-US" altLang="zh-CN" sz="4000" b="1" dirty="0">
                <a:solidFill>
                  <a:srgbClr val="0070C0"/>
                </a:solidFill>
                <a:latin typeface="#9Slide05 SVNBulgary" pitchFamily="2" charset="0"/>
                <a:cs typeface="Times New Roman" pitchFamily="18" charset="0"/>
              </a:rPr>
              <a:t> </a:t>
            </a:r>
            <a:r>
              <a:rPr lang="en-US" altLang="zh-CN" sz="4000" b="1" dirty="0" err="1">
                <a:solidFill>
                  <a:srgbClr val="0070C0"/>
                </a:solidFill>
                <a:latin typeface="#9Slide05 SVNBulgary" pitchFamily="2" charset="0"/>
                <a:cs typeface="Times New Roman" pitchFamily="18" charset="0"/>
              </a:rPr>
              <a:t>học</a:t>
            </a:r>
            <a:r>
              <a:rPr lang="en-US" altLang="zh-CN" sz="4000" b="1" dirty="0">
                <a:solidFill>
                  <a:srgbClr val="0070C0"/>
                </a:solidFill>
                <a:latin typeface="#9Slide05 SVNBulgary" pitchFamily="2" charset="0"/>
                <a:cs typeface="Times New Roman" pitchFamily="18" charset="0"/>
              </a:rPr>
              <a:t> </a:t>
            </a:r>
            <a:r>
              <a:rPr lang="en-US" altLang="zh-CN" sz="4000" b="1" dirty="0" err="1">
                <a:solidFill>
                  <a:srgbClr val="0070C0"/>
                </a:solidFill>
                <a:latin typeface="#9Slide05 SVNBulgary" pitchFamily="2" charset="0"/>
                <a:cs typeface="Times New Roman" pitchFamily="18" charset="0"/>
              </a:rPr>
              <a:t>tập</a:t>
            </a:r>
            <a:r>
              <a:rPr lang="en-US" altLang="zh-CN" sz="4000" b="1" dirty="0">
                <a:solidFill>
                  <a:srgbClr val="0070C0"/>
                </a:solidFill>
                <a:latin typeface="#9Slide05 SVNBulgary" pitchFamily="2" charset="0"/>
                <a:cs typeface="Times New Roman" pitchFamily="18" charset="0"/>
              </a:rPr>
              <a:t> </a:t>
            </a:r>
            <a:r>
              <a:rPr lang="en-US" altLang="zh-CN" sz="4000" b="1" dirty="0" err="1">
                <a:solidFill>
                  <a:srgbClr val="0070C0"/>
                </a:solidFill>
                <a:latin typeface="#9Slide05 SVNBulgary" pitchFamily="2" charset="0"/>
                <a:cs typeface="Times New Roman" pitchFamily="18" charset="0"/>
              </a:rPr>
              <a:t>số</a:t>
            </a:r>
            <a:r>
              <a:rPr lang="en-US" altLang="zh-CN" sz="4000" b="1" dirty="0">
                <a:solidFill>
                  <a:srgbClr val="0070C0"/>
                </a:solidFill>
                <a:latin typeface="#9Slide05 SVNBulgary" pitchFamily="2" charset="0"/>
                <a:cs typeface="Times New Roman" pitchFamily="18" charset="0"/>
              </a:rPr>
              <a:t> 1</a:t>
            </a:r>
            <a:endParaRPr lang="zh-CN" altLang="en-US" sz="4000" dirty="0">
              <a:solidFill>
                <a:srgbClr val="0070C0"/>
              </a:solidFill>
              <a:latin typeface="#9Slide05 SVNBulgary" pitchFamily="2" charset="0"/>
              <a:cs typeface="Times New Roman" pitchFamily="18" charset="0"/>
            </a:endParaRPr>
          </a:p>
        </p:txBody>
      </p:sp>
      <p:sp>
        <p:nvSpPr>
          <p:cNvPr id="5" name="TextBox 4">
            <a:extLst>
              <a:ext uri="{FF2B5EF4-FFF2-40B4-BE49-F238E27FC236}">
                <a16:creationId xmlns:a16="http://schemas.microsoft.com/office/drawing/2014/main" id="{E13A796E-2CB8-88B4-739B-898CC2501780}"/>
              </a:ext>
            </a:extLst>
          </p:cNvPr>
          <p:cNvSpPr txBox="1"/>
          <p:nvPr/>
        </p:nvSpPr>
        <p:spPr>
          <a:xfrm>
            <a:off x="5103629" y="2492210"/>
            <a:ext cx="3519379" cy="461665"/>
          </a:xfrm>
          <a:prstGeom prst="rect">
            <a:avLst/>
          </a:prstGeom>
          <a:noFill/>
        </p:spPr>
        <p:txBody>
          <a:bodyPr wrap="square">
            <a:spAutoFit/>
          </a:bodyPr>
          <a:lstStyle/>
          <a:p>
            <a:pPr algn="ctr"/>
            <a:r>
              <a:rPr lang="en-US" sz="2400" dirty="0" err="1">
                <a:latin typeface="#9Slide03 AmpleSoft" panose="02000000000000000000" pitchFamily="2" charset="0"/>
                <a:cs typeface="Times New Roman" panose="02020603050405020304" pitchFamily="18" charset="0"/>
              </a:rPr>
              <a:t>Trước</a:t>
            </a:r>
            <a:r>
              <a:rPr lang="en-US" sz="2400" dirty="0">
                <a:latin typeface="#9Slide03 AmpleSoft" panose="02000000000000000000" pitchFamily="2" charset="0"/>
                <a:cs typeface="Times New Roman" panose="02020603050405020304" pitchFamily="18" charset="0"/>
              </a:rPr>
              <a:t> </a:t>
            </a:r>
            <a:r>
              <a:rPr lang="en-US" sz="2400" dirty="0" err="1">
                <a:latin typeface="#9Slide03 AmpleSoft" panose="02000000000000000000" pitchFamily="2" charset="0"/>
                <a:cs typeface="Times New Roman" panose="02020603050405020304" pitchFamily="18" charset="0"/>
              </a:rPr>
              <a:t>danh</a:t>
            </a:r>
            <a:r>
              <a:rPr lang="en-US" sz="2400" dirty="0">
                <a:latin typeface="#9Slide03 AmpleSoft" panose="02000000000000000000" pitchFamily="2" charset="0"/>
                <a:cs typeface="Times New Roman" panose="02020603050405020304" pitchFamily="18" charset="0"/>
              </a:rPr>
              <a:t> </a:t>
            </a:r>
            <a:r>
              <a:rPr lang="en-US" sz="2400" dirty="0" err="1">
                <a:latin typeface="#9Slide03 AmpleSoft" panose="02000000000000000000" pitchFamily="2" charset="0"/>
                <a:cs typeface="Times New Roman" panose="02020603050405020304" pitchFamily="18" charset="0"/>
              </a:rPr>
              <a:t>từ</a:t>
            </a:r>
            <a:r>
              <a:rPr lang="en-US" sz="2400" dirty="0">
                <a:latin typeface="#9Slide03 AmpleSoft" panose="02000000000000000000" pitchFamily="2" charset="0"/>
                <a:cs typeface="Times New Roman" panose="02020603050405020304" pitchFamily="18" charset="0"/>
              </a:rPr>
              <a:t> “</a:t>
            </a:r>
            <a:r>
              <a:rPr lang="en-US" sz="2400" dirty="0" err="1">
                <a:latin typeface="#9Slide03 AmpleSoft" panose="02000000000000000000" pitchFamily="2" charset="0"/>
                <a:cs typeface="Times New Roman" panose="02020603050405020304" pitchFamily="18" charset="0"/>
              </a:rPr>
              <a:t>bức</a:t>
            </a:r>
            <a:r>
              <a:rPr lang="en-US" sz="2400" dirty="0">
                <a:latin typeface="#9Slide03 AmpleSoft" panose="02000000000000000000" pitchFamily="2" charset="0"/>
                <a:cs typeface="Times New Roman" panose="02020603050405020304" pitchFamily="18" charset="0"/>
              </a:rPr>
              <a:t> </a:t>
            </a:r>
            <a:r>
              <a:rPr lang="en-US" sz="2400" dirty="0" err="1">
                <a:latin typeface="#9Slide03 AmpleSoft" panose="02000000000000000000" pitchFamily="2" charset="0"/>
                <a:cs typeface="Times New Roman" panose="02020603050405020304" pitchFamily="18" charset="0"/>
              </a:rPr>
              <a:t>tranh</a:t>
            </a:r>
            <a:r>
              <a:rPr lang="en-US" sz="2400" dirty="0">
                <a:latin typeface="#9Slide03 AmpleSoft" panose="02000000000000000000" pitchFamily="2" charset="0"/>
                <a:cs typeface="Times New Roman" panose="02020603050405020304" pitchFamily="18" charset="0"/>
              </a:rPr>
              <a:t>”</a:t>
            </a:r>
            <a:endParaRPr lang="en-US" sz="2400" dirty="0"/>
          </a:p>
        </p:txBody>
      </p:sp>
      <p:sp>
        <p:nvSpPr>
          <p:cNvPr id="6" name="TextBox 5">
            <a:extLst>
              <a:ext uri="{FF2B5EF4-FFF2-40B4-BE49-F238E27FC236}">
                <a16:creationId xmlns:a16="http://schemas.microsoft.com/office/drawing/2014/main" id="{B80D0246-6190-CC11-8E3A-623EAED42DC8}"/>
              </a:ext>
            </a:extLst>
          </p:cNvPr>
          <p:cNvSpPr txBox="1"/>
          <p:nvPr/>
        </p:nvSpPr>
        <p:spPr>
          <a:xfrm>
            <a:off x="8737599" y="2481577"/>
            <a:ext cx="3237614" cy="461665"/>
          </a:xfrm>
          <a:prstGeom prst="rect">
            <a:avLst/>
          </a:prstGeom>
          <a:noFill/>
        </p:spPr>
        <p:txBody>
          <a:bodyPr wrap="square">
            <a:spAutoFit/>
          </a:bodyPr>
          <a:lstStyle/>
          <a:p>
            <a:pPr algn="ctr"/>
            <a:r>
              <a:rPr lang="en-US" sz="2400" dirty="0" err="1">
                <a:latin typeface="#9Slide03 AmpleSoft" panose="02000000000000000000" pitchFamily="2" charset="0"/>
                <a:cs typeface="Times New Roman" panose="02020603050405020304" pitchFamily="18" charset="0"/>
              </a:rPr>
              <a:t>Số</a:t>
            </a:r>
            <a:r>
              <a:rPr lang="en-US" sz="2400" dirty="0">
                <a:latin typeface="#9Slide03 AmpleSoft" panose="02000000000000000000" pitchFamily="2" charset="0"/>
                <a:cs typeface="Times New Roman" panose="02020603050405020304" pitchFamily="18" charset="0"/>
              </a:rPr>
              <a:t> </a:t>
            </a:r>
            <a:r>
              <a:rPr lang="en-US" sz="2400" dirty="0" err="1">
                <a:latin typeface="#9Slide03 AmpleSoft" panose="02000000000000000000" pitchFamily="2" charset="0"/>
                <a:cs typeface="Times New Roman" panose="02020603050405020304" pitchFamily="18" charset="0"/>
              </a:rPr>
              <a:t>lượng</a:t>
            </a:r>
            <a:endParaRPr lang="en-US" sz="2400" dirty="0"/>
          </a:p>
        </p:txBody>
      </p:sp>
      <p:sp>
        <p:nvSpPr>
          <p:cNvPr id="7" name="TextBox 6">
            <a:extLst>
              <a:ext uri="{FF2B5EF4-FFF2-40B4-BE49-F238E27FC236}">
                <a16:creationId xmlns:a16="http://schemas.microsoft.com/office/drawing/2014/main" id="{310D184D-16E5-6C7B-07E4-04AE697BD298}"/>
              </a:ext>
            </a:extLst>
          </p:cNvPr>
          <p:cNvSpPr txBox="1"/>
          <p:nvPr/>
        </p:nvSpPr>
        <p:spPr>
          <a:xfrm>
            <a:off x="8748232" y="3363568"/>
            <a:ext cx="3237614" cy="461665"/>
          </a:xfrm>
          <a:prstGeom prst="rect">
            <a:avLst/>
          </a:prstGeom>
          <a:noFill/>
        </p:spPr>
        <p:txBody>
          <a:bodyPr wrap="square">
            <a:spAutoFit/>
          </a:bodyPr>
          <a:lstStyle/>
          <a:p>
            <a:pPr algn="ctr"/>
            <a:r>
              <a:rPr lang="en-US" sz="2400" dirty="0" err="1">
                <a:latin typeface="#9Slide03 AmpleSoft" panose="02000000000000000000" pitchFamily="2" charset="0"/>
                <a:cs typeface="Times New Roman" panose="02020603050405020304" pitchFamily="18" charset="0"/>
              </a:rPr>
              <a:t>Số</a:t>
            </a:r>
            <a:r>
              <a:rPr lang="en-US" sz="2400" dirty="0">
                <a:latin typeface="#9Slide03 AmpleSoft" panose="02000000000000000000" pitchFamily="2" charset="0"/>
                <a:cs typeface="Times New Roman" panose="02020603050405020304" pitchFamily="18" charset="0"/>
              </a:rPr>
              <a:t> </a:t>
            </a:r>
            <a:r>
              <a:rPr lang="en-US" sz="2400" dirty="0" err="1">
                <a:latin typeface="#9Slide03 AmpleSoft" panose="02000000000000000000" pitchFamily="2" charset="0"/>
                <a:cs typeface="Times New Roman" panose="02020603050405020304" pitchFamily="18" charset="0"/>
              </a:rPr>
              <a:t>lượng</a:t>
            </a:r>
            <a:endParaRPr lang="en-US" sz="2400" dirty="0"/>
          </a:p>
        </p:txBody>
      </p:sp>
      <p:sp>
        <p:nvSpPr>
          <p:cNvPr id="9" name="TextBox 8">
            <a:extLst>
              <a:ext uri="{FF2B5EF4-FFF2-40B4-BE49-F238E27FC236}">
                <a16:creationId xmlns:a16="http://schemas.microsoft.com/office/drawing/2014/main" id="{CA5D611F-956F-E658-D226-323C324C7202}"/>
              </a:ext>
            </a:extLst>
          </p:cNvPr>
          <p:cNvSpPr txBox="1"/>
          <p:nvPr/>
        </p:nvSpPr>
        <p:spPr>
          <a:xfrm>
            <a:off x="5252790" y="3358252"/>
            <a:ext cx="3237614" cy="461665"/>
          </a:xfrm>
          <a:prstGeom prst="rect">
            <a:avLst/>
          </a:prstGeom>
          <a:noFill/>
        </p:spPr>
        <p:txBody>
          <a:bodyPr wrap="square">
            <a:spAutoFit/>
          </a:bodyPr>
          <a:lstStyle/>
          <a:p>
            <a:pPr algn="ctr"/>
            <a:r>
              <a:rPr lang="en-US" sz="2400" dirty="0" err="1">
                <a:latin typeface="#9Slide03 AmpleSoft" panose="02000000000000000000" pitchFamily="2" charset="0"/>
                <a:cs typeface="Times New Roman" panose="02020603050405020304" pitchFamily="18" charset="0"/>
              </a:rPr>
              <a:t>Trước</a:t>
            </a:r>
            <a:r>
              <a:rPr lang="en-US" sz="2400" dirty="0">
                <a:latin typeface="#9Slide03 AmpleSoft" panose="02000000000000000000" pitchFamily="2" charset="0"/>
                <a:cs typeface="Times New Roman" panose="02020603050405020304" pitchFamily="18" charset="0"/>
              </a:rPr>
              <a:t> </a:t>
            </a:r>
            <a:r>
              <a:rPr lang="en-US" sz="2400" dirty="0" err="1">
                <a:latin typeface="#9Slide03 AmpleSoft" panose="02000000000000000000" pitchFamily="2" charset="0"/>
                <a:cs typeface="Times New Roman" panose="02020603050405020304" pitchFamily="18" charset="0"/>
              </a:rPr>
              <a:t>danh</a:t>
            </a:r>
            <a:r>
              <a:rPr lang="en-US" sz="2400" dirty="0">
                <a:latin typeface="#9Slide03 AmpleSoft" panose="02000000000000000000" pitchFamily="2" charset="0"/>
                <a:cs typeface="Times New Roman" panose="02020603050405020304" pitchFamily="18" charset="0"/>
              </a:rPr>
              <a:t> </a:t>
            </a:r>
            <a:r>
              <a:rPr lang="en-US" sz="2400" dirty="0" err="1">
                <a:latin typeface="#9Slide03 AmpleSoft" panose="02000000000000000000" pitchFamily="2" charset="0"/>
                <a:cs typeface="Times New Roman" panose="02020603050405020304" pitchFamily="18" charset="0"/>
              </a:rPr>
              <a:t>từ</a:t>
            </a:r>
            <a:r>
              <a:rPr lang="en-US" sz="2400" dirty="0">
                <a:latin typeface="#9Slide03 AmpleSoft" panose="02000000000000000000" pitchFamily="2" charset="0"/>
                <a:cs typeface="Times New Roman" panose="02020603050405020304" pitchFamily="18" charset="0"/>
              </a:rPr>
              <a:t> “</a:t>
            </a:r>
            <a:r>
              <a:rPr lang="en-US" sz="2400" dirty="0" err="1">
                <a:latin typeface="#9Slide03 AmpleSoft" panose="02000000000000000000" pitchFamily="2" charset="0"/>
                <a:cs typeface="Times New Roman" panose="02020603050405020304" pitchFamily="18" charset="0"/>
              </a:rPr>
              <a:t>bạn</a:t>
            </a:r>
            <a:r>
              <a:rPr lang="en-US" sz="2400" dirty="0">
                <a:latin typeface="#9Slide03 AmpleSoft" panose="02000000000000000000" pitchFamily="2" charset="0"/>
                <a:cs typeface="Times New Roman" panose="02020603050405020304" pitchFamily="18" charset="0"/>
              </a:rPr>
              <a:t>”</a:t>
            </a:r>
            <a:endParaRPr lang="en-US" sz="2400" dirty="0"/>
          </a:p>
        </p:txBody>
      </p:sp>
      <p:sp>
        <p:nvSpPr>
          <p:cNvPr id="10" name="TextBox 9">
            <a:extLst>
              <a:ext uri="{FF2B5EF4-FFF2-40B4-BE49-F238E27FC236}">
                <a16:creationId xmlns:a16="http://schemas.microsoft.com/office/drawing/2014/main" id="{A8C31A7C-5E5E-00E9-9742-71BE741A94F5}"/>
              </a:ext>
            </a:extLst>
          </p:cNvPr>
          <p:cNvSpPr txBox="1"/>
          <p:nvPr/>
        </p:nvSpPr>
        <p:spPr>
          <a:xfrm>
            <a:off x="8666126" y="4268247"/>
            <a:ext cx="3404784" cy="461665"/>
          </a:xfrm>
          <a:prstGeom prst="rect">
            <a:avLst/>
          </a:prstGeom>
          <a:noFill/>
        </p:spPr>
        <p:txBody>
          <a:bodyPr wrap="square">
            <a:spAutoFit/>
          </a:bodyPr>
          <a:lstStyle/>
          <a:p>
            <a:pPr algn="ctr"/>
            <a:r>
              <a:rPr lang="en-US" sz="2400" dirty="0" err="1">
                <a:latin typeface="#9Slide03 AmpleSoft" panose="02000000000000000000" pitchFamily="2" charset="0"/>
                <a:cs typeface="Times New Roman" panose="02020603050405020304" pitchFamily="18" charset="0"/>
              </a:rPr>
              <a:t>Cầu</a:t>
            </a:r>
            <a:r>
              <a:rPr lang="en-US" sz="2400" dirty="0">
                <a:latin typeface="#9Slide03 AmpleSoft" panose="02000000000000000000" pitchFamily="2" charset="0"/>
                <a:cs typeface="Times New Roman" panose="02020603050405020304" pitchFamily="18" charset="0"/>
              </a:rPr>
              <a:t> </a:t>
            </a:r>
            <a:r>
              <a:rPr lang="en-US" sz="2400" dirty="0" err="1">
                <a:latin typeface="#9Slide03 AmpleSoft" panose="02000000000000000000" pitchFamily="2" charset="0"/>
                <a:cs typeface="Times New Roman" panose="02020603050405020304" pitchFamily="18" charset="0"/>
              </a:rPr>
              <a:t>khiến</a:t>
            </a:r>
            <a:r>
              <a:rPr lang="en-US" sz="2400" dirty="0">
                <a:latin typeface="#9Slide03 AmpleSoft" panose="02000000000000000000" pitchFamily="2" charset="0"/>
                <a:cs typeface="Times New Roman" panose="02020603050405020304" pitchFamily="18" charset="0"/>
              </a:rPr>
              <a:t>, </a:t>
            </a:r>
            <a:r>
              <a:rPr lang="en-US" sz="2400" dirty="0" err="1">
                <a:latin typeface="#9Slide03 AmpleSoft" panose="02000000000000000000" pitchFamily="2" charset="0"/>
                <a:cs typeface="Times New Roman" panose="02020603050405020304" pitchFamily="18" charset="0"/>
              </a:rPr>
              <a:t>mệnh</a:t>
            </a:r>
            <a:r>
              <a:rPr lang="en-US" sz="2400" dirty="0">
                <a:latin typeface="#9Slide03 AmpleSoft" panose="02000000000000000000" pitchFamily="2" charset="0"/>
                <a:cs typeface="Times New Roman" panose="02020603050405020304" pitchFamily="18" charset="0"/>
              </a:rPr>
              <a:t> </a:t>
            </a:r>
            <a:r>
              <a:rPr lang="en-US" sz="2400" dirty="0" err="1">
                <a:latin typeface="#9Slide03 AmpleSoft" panose="02000000000000000000" pitchFamily="2" charset="0"/>
                <a:cs typeface="Times New Roman" panose="02020603050405020304" pitchFamily="18" charset="0"/>
              </a:rPr>
              <a:t>lệnh</a:t>
            </a:r>
            <a:endParaRPr lang="en-US" sz="2400" dirty="0"/>
          </a:p>
        </p:txBody>
      </p:sp>
      <p:sp>
        <p:nvSpPr>
          <p:cNvPr id="11" name="TextBox 10">
            <a:extLst>
              <a:ext uri="{FF2B5EF4-FFF2-40B4-BE49-F238E27FC236}">
                <a16:creationId xmlns:a16="http://schemas.microsoft.com/office/drawing/2014/main" id="{6F9A1851-D9A0-0BF2-047E-16BAC695255A}"/>
              </a:ext>
            </a:extLst>
          </p:cNvPr>
          <p:cNvSpPr txBox="1"/>
          <p:nvPr/>
        </p:nvSpPr>
        <p:spPr>
          <a:xfrm>
            <a:off x="5210258" y="4262931"/>
            <a:ext cx="3312630" cy="461665"/>
          </a:xfrm>
          <a:prstGeom prst="rect">
            <a:avLst/>
          </a:prstGeom>
          <a:noFill/>
        </p:spPr>
        <p:txBody>
          <a:bodyPr wrap="square">
            <a:spAutoFit/>
          </a:bodyPr>
          <a:lstStyle/>
          <a:p>
            <a:pPr algn="ctr"/>
            <a:r>
              <a:rPr lang="en-US" sz="2400" dirty="0" err="1">
                <a:latin typeface="#9Slide03 AmpleSoft" panose="02000000000000000000" pitchFamily="2" charset="0"/>
                <a:cs typeface="Times New Roman" panose="02020603050405020304" pitchFamily="18" charset="0"/>
              </a:rPr>
              <a:t>Trước</a:t>
            </a:r>
            <a:r>
              <a:rPr lang="en-US" sz="2400" dirty="0">
                <a:latin typeface="#9Slide03 AmpleSoft" panose="02000000000000000000" pitchFamily="2" charset="0"/>
                <a:cs typeface="Times New Roman" panose="02020603050405020304" pitchFamily="18" charset="0"/>
              </a:rPr>
              <a:t> </a:t>
            </a:r>
            <a:r>
              <a:rPr lang="en-US" sz="2400" dirty="0" err="1">
                <a:latin typeface="#9Slide03 AmpleSoft" panose="02000000000000000000" pitchFamily="2" charset="0"/>
                <a:cs typeface="Times New Roman" panose="02020603050405020304" pitchFamily="18" charset="0"/>
              </a:rPr>
              <a:t>động</a:t>
            </a:r>
            <a:r>
              <a:rPr lang="en-US" sz="2400" dirty="0">
                <a:latin typeface="#9Slide03 AmpleSoft" panose="02000000000000000000" pitchFamily="2" charset="0"/>
                <a:cs typeface="Times New Roman" panose="02020603050405020304" pitchFamily="18" charset="0"/>
              </a:rPr>
              <a:t> </a:t>
            </a:r>
            <a:r>
              <a:rPr lang="en-US" sz="2400" dirty="0" err="1">
                <a:latin typeface="#9Slide03 AmpleSoft" panose="02000000000000000000" pitchFamily="2" charset="0"/>
                <a:cs typeface="Times New Roman" panose="02020603050405020304" pitchFamily="18" charset="0"/>
              </a:rPr>
              <a:t>từ</a:t>
            </a:r>
            <a:r>
              <a:rPr lang="en-US" sz="2400" dirty="0">
                <a:latin typeface="#9Slide03 AmpleSoft" panose="02000000000000000000" pitchFamily="2" charset="0"/>
                <a:cs typeface="Times New Roman" panose="02020603050405020304" pitchFamily="18" charset="0"/>
              </a:rPr>
              <a:t> “</a:t>
            </a:r>
            <a:r>
              <a:rPr lang="en-US" sz="2400" dirty="0" err="1">
                <a:latin typeface="#9Slide03 AmpleSoft" panose="02000000000000000000" pitchFamily="2" charset="0"/>
                <a:cs typeface="Times New Roman" panose="02020603050405020304" pitchFamily="18" charset="0"/>
              </a:rPr>
              <a:t>nhìn</a:t>
            </a:r>
            <a:r>
              <a:rPr lang="en-US" sz="2400" dirty="0">
                <a:latin typeface="#9Slide03 AmpleSoft" panose="02000000000000000000" pitchFamily="2" charset="0"/>
                <a:cs typeface="Times New Roman" panose="02020603050405020304" pitchFamily="18" charset="0"/>
              </a:rPr>
              <a:t>”</a:t>
            </a:r>
            <a:endParaRPr lang="en-US" sz="2400" dirty="0"/>
          </a:p>
        </p:txBody>
      </p:sp>
      <p:sp>
        <p:nvSpPr>
          <p:cNvPr id="12" name="TextBox 11">
            <a:extLst>
              <a:ext uri="{FF2B5EF4-FFF2-40B4-BE49-F238E27FC236}">
                <a16:creationId xmlns:a16="http://schemas.microsoft.com/office/drawing/2014/main" id="{B53EAE9B-41B2-ED41-C052-54865B20D700}"/>
              </a:ext>
            </a:extLst>
          </p:cNvPr>
          <p:cNvSpPr txBox="1"/>
          <p:nvPr/>
        </p:nvSpPr>
        <p:spPr>
          <a:xfrm>
            <a:off x="8655493" y="5250459"/>
            <a:ext cx="3404784" cy="461665"/>
          </a:xfrm>
          <a:prstGeom prst="rect">
            <a:avLst/>
          </a:prstGeom>
          <a:noFill/>
        </p:spPr>
        <p:txBody>
          <a:bodyPr wrap="square">
            <a:spAutoFit/>
          </a:bodyPr>
          <a:lstStyle/>
          <a:p>
            <a:pPr algn="ctr"/>
            <a:r>
              <a:rPr lang="en-US" sz="2400" dirty="0" err="1">
                <a:latin typeface="#9Slide03 AmpleSoft" panose="02000000000000000000" pitchFamily="2" charset="0"/>
                <a:cs typeface="Times New Roman" panose="02020603050405020304" pitchFamily="18" charset="0"/>
              </a:rPr>
              <a:t>Mức</a:t>
            </a:r>
            <a:r>
              <a:rPr lang="en-US" sz="2400" dirty="0">
                <a:latin typeface="#9Slide03 AmpleSoft" panose="02000000000000000000" pitchFamily="2" charset="0"/>
                <a:cs typeface="Times New Roman" panose="02020603050405020304" pitchFamily="18" charset="0"/>
              </a:rPr>
              <a:t> </a:t>
            </a:r>
            <a:r>
              <a:rPr lang="en-US" sz="2400" dirty="0" err="1">
                <a:latin typeface="#9Slide03 AmpleSoft" panose="02000000000000000000" pitchFamily="2" charset="0"/>
                <a:cs typeface="Times New Roman" panose="02020603050405020304" pitchFamily="18" charset="0"/>
              </a:rPr>
              <a:t>độ</a:t>
            </a:r>
            <a:endParaRPr lang="en-US" sz="2400" dirty="0"/>
          </a:p>
        </p:txBody>
      </p:sp>
      <p:sp>
        <p:nvSpPr>
          <p:cNvPr id="13" name="TextBox 12">
            <a:extLst>
              <a:ext uri="{FF2B5EF4-FFF2-40B4-BE49-F238E27FC236}">
                <a16:creationId xmlns:a16="http://schemas.microsoft.com/office/drawing/2014/main" id="{26ECCCBF-9254-A6B6-0214-A74A601AEF9D}"/>
              </a:ext>
            </a:extLst>
          </p:cNvPr>
          <p:cNvSpPr txBox="1"/>
          <p:nvPr/>
        </p:nvSpPr>
        <p:spPr>
          <a:xfrm>
            <a:off x="5146459" y="5245143"/>
            <a:ext cx="3466501" cy="461665"/>
          </a:xfrm>
          <a:prstGeom prst="rect">
            <a:avLst/>
          </a:prstGeom>
          <a:noFill/>
        </p:spPr>
        <p:txBody>
          <a:bodyPr wrap="square">
            <a:spAutoFit/>
          </a:bodyPr>
          <a:lstStyle/>
          <a:p>
            <a:pPr algn="ctr"/>
            <a:r>
              <a:rPr lang="en-US" sz="2400" dirty="0">
                <a:latin typeface="#9Slide03 AmpleSoft" panose="02000000000000000000" pitchFamily="2" charset="0"/>
                <a:cs typeface="Times New Roman" panose="02020603050405020304" pitchFamily="18" charset="0"/>
              </a:rPr>
              <a:t>Sau </a:t>
            </a:r>
            <a:r>
              <a:rPr lang="en-US" sz="2400" dirty="0" err="1">
                <a:latin typeface="#9Slide03 AmpleSoft" panose="02000000000000000000" pitchFamily="2" charset="0"/>
                <a:cs typeface="Times New Roman" panose="02020603050405020304" pitchFamily="18" charset="0"/>
              </a:rPr>
              <a:t>tính</a:t>
            </a:r>
            <a:r>
              <a:rPr lang="en-US" sz="2400" dirty="0">
                <a:latin typeface="#9Slide03 AmpleSoft" panose="02000000000000000000" pitchFamily="2" charset="0"/>
                <a:cs typeface="Times New Roman" panose="02020603050405020304" pitchFamily="18" charset="0"/>
              </a:rPr>
              <a:t> </a:t>
            </a:r>
            <a:r>
              <a:rPr lang="en-US" sz="2400" dirty="0" err="1">
                <a:latin typeface="#9Slide03 AmpleSoft" panose="02000000000000000000" pitchFamily="2" charset="0"/>
                <a:cs typeface="Times New Roman" panose="02020603050405020304" pitchFamily="18" charset="0"/>
              </a:rPr>
              <a:t>từ</a:t>
            </a:r>
            <a:r>
              <a:rPr lang="en-US" sz="2400" dirty="0">
                <a:latin typeface="#9Slide03 AmpleSoft" panose="02000000000000000000" pitchFamily="2" charset="0"/>
                <a:cs typeface="Times New Roman" panose="02020603050405020304" pitchFamily="18" charset="0"/>
              </a:rPr>
              <a:t> “</a:t>
            </a:r>
            <a:r>
              <a:rPr lang="en-US" sz="2400" dirty="0" err="1">
                <a:latin typeface="#9Slide03 AmpleSoft" panose="02000000000000000000" pitchFamily="2" charset="0"/>
                <a:cs typeface="Times New Roman" panose="02020603050405020304" pitchFamily="18" charset="0"/>
              </a:rPr>
              <a:t>thông</a:t>
            </a:r>
            <a:r>
              <a:rPr lang="en-US" sz="2400" dirty="0">
                <a:latin typeface="#9Slide03 AmpleSoft" panose="02000000000000000000" pitchFamily="2" charset="0"/>
                <a:cs typeface="Times New Roman" panose="02020603050405020304" pitchFamily="18" charset="0"/>
              </a:rPr>
              <a:t> </a:t>
            </a:r>
            <a:r>
              <a:rPr lang="en-US" sz="2400" dirty="0" err="1">
                <a:latin typeface="#9Slide03 AmpleSoft" panose="02000000000000000000" pitchFamily="2" charset="0"/>
                <a:cs typeface="Times New Roman" panose="02020603050405020304" pitchFamily="18" charset="0"/>
              </a:rPr>
              <a:t>minh</a:t>
            </a:r>
            <a:r>
              <a:rPr lang="en-US" sz="2400" dirty="0">
                <a:latin typeface="#9Slide03 AmpleSoft" panose="02000000000000000000" pitchFamily="2" charset="0"/>
                <a:cs typeface="Times New Roman" panose="02020603050405020304" pitchFamily="18" charset="0"/>
              </a:rPr>
              <a:t>”</a:t>
            </a:r>
            <a:endParaRPr lang="en-US" sz="2400" dirty="0"/>
          </a:p>
        </p:txBody>
      </p:sp>
      <p:sp>
        <p:nvSpPr>
          <p:cNvPr id="15" name="TextBox 14">
            <a:extLst>
              <a:ext uri="{FF2B5EF4-FFF2-40B4-BE49-F238E27FC236}">
                <a16:creationId xmlns:a16="http://schemas.microsoft.com/office/drawing/2014/main" id="{E00D097B-DC11-77EC-EF94-542A33F1650F}"/>
              </a:ext>
            </a:extLst>
          </p:cNvPr>
          <p:cNvSpPr txBox="1"/>
          <p:nvPr/>
        </p:nvSpPr>
        <p:spPr>
          <a:xfrm>
            <a:off x="3517603" y="2492210"/>
            <a:ext cx="1373374" cy="461665"/>
          </a:xfrm>
          <a:prstGeom prst="rect">
            <a:avLst/>
          </a:prstGeom>
          <a:noFill/>
        </p:spPr>
        <p:txBody>
          <a:bodyPr wrap="square">
            <a:spAutoFit/>
          </a:bodyPr>
          <a:lstStyle/>
          <a:p>
            <a:pPr algn="ctr"/>
            <a:r>
              <a:rPr lang="en-US" sz="2400" dirty="0" err="1">
                <a:latin typeface="#9Slide03 AmpleSoft" panose="02000000000000000000" pitchFamily="2" charset="0"/>
                <a:cs typeface="Times New Roman" panose="02020603050405020304" pitchFamily="18" charset="0"/>
              </a:rPr>
              <a:t>Những</a:t>
            </a:r>
            <a:endParaRPr lang="en-US" sz="2400" dirty="0"/>
          </a:p>
        </p:txBody>
      </p:sp>
      <p:sp>
        <p:nvSpPr>
          <p:cNvPr id="16" name="TextBox 15">
            <a:extLst>
              <a:ext uri="{FF2B5EF4-FFF2-40B4-BE49-F238E27FC236}">
                <a16:creationId xmlns:a16="http://schemas.microsoft.com/office/drawing/2014/main" id="{BD601C7B-89DC-286E-8C9C-C5A59572B663}"/>
              </a:ext>
            </a:extLst>
          </p:cNvPr>
          <p:cNvSpPr txBox="1"/>
          <p:nvPr/>
        </p:nvSpPr>
        <p:spPr>
          <a:xfrm>
            <a:off x="3496636" y="3366626"/>
            <a:ext cx="1373374" cy="461665"/>
          </a:xfrm>
          <a:prstGeom prst="rect">
            <a:avLst/>
          </a:prstGeom>
          <a:noFill/>
        </p:spPr>
        <p:txBody>
          <a:bodyPr wrap="square">
            <a:spAutoFit/>
          </a:bodyPr>
          <a:lstStyle/>
          <a:p>
            <a:pPr algn="ctr"/>
            <a:r>
              <a:rPr lang="en-US" sz="2400" dirty="0" err="1">
                <a:latin typeface="#9Slide03 AmpleSoft" panose="02000000000000000000" pitchFamily="2" charset="0"/>
                <a:cs typeface="Times New Roman" panose="02020603050405020304" pitchFamily="18" charset="0"/>
              </a:rPr>
              <a:t>Mỗi</a:t>
            </a:r>
            <a:endParaRPr lang="en-US" sz="2400" dirty="0"/>
          </a:p>
        </p:txBody>
      </p:sp>
      <p:sp>
        <p:nvSpPr>
          <p:cNvPr id="17" name="TextBox 16">
            <a:extLst>
              <a:ext uri="{FF2B5EF4-FFF2-40B4-BE49-F238E27FC236}">
                <a16:creationId xmlns:a16="http://schemas.microsoft.com/office/drawing/2014/main" id="{8B973BDF-5C9C-BC86-FAD9-F516495A39F4}"/>
              </a:ext>
            </a:extLst>
          </p:cNvPr>
          <p:cNvSpPr txBox="1"/>
          <p:nvPr/>
        </p:nvSpPr>
        <p:spPr>
          <a:xfrm>
            <a:off x="3449088" y="4262904"/>
            <a:ext cx="1373374" cy="461665"/>
          </a:xfrm>
          <a:prstGeom prst="rect">
            <a:avLst/>
          </a:prstGeom>
          <a:noFill/>
        </p:spPr>
        <p:txBody>
          <a:bodyPr wrap="square">
            <a:spAutoFit/>
          </a:bodyPr>
          <a:lstStyle/>
          <a:p>
            <a:pPr algn="ctr"/>
            <a:r>
              <a:rPr lang="en-US" sz="2400" dirty="0" err="1">
                <a:latin typeface="#9Slide03 AmpleSoft" panose="02000000000000000000" pitchFamily="2" charset="0"/>
                <a:cs typeface="Times New Roman" panose="02020603050405020304" pitchFamily="18" charset="0"/>
              </a:rPr>
              <a:t>Hãy</a:t>
            </a:r>
            <a:r>
              <a:rPr lang="en-US" sz="2400" dirty="0">
                <a:latin typeface="#9Slide03 AmpleSoft" panose="02000000000000000000" pitchFamily="2" charset="0"/>
                <a:cs typeface="Times New Roman" panose="02020603050405020304" pitchFamily="18" charset="0"/>
              </a:rPr>
              <a:t> </a:t>
            </a:r>
            <a:endParaRPr lang="en-US" sz="2400" dirty="0"/>
          </a:p>
        </p:txBody>
      </p:sp>
      <p:sp>
        <p:nvSpPr>
          <p:cNvPr id="18" name="TextBox 17">
            <a:extLst>
              <a:ext uri="{FF2B5EF4-FFF2-40B4-BE49-F238E27FC236}">
                <a16:creationId xmlns:a16="http://schemas.microsoft.com/office/drawing/2014/main" id="{B32310E2-FCD9-A1AB-040E-5F23563DFC15}"/>
              </a:ext>
            </a:extLst>
          </p:cNvPr>
          <p:cNvSpPr txBox="1"/>
          <p:nvPr/>
        </p:nvSpPr>
        <p:spPr>
          <a:xfrm>
            <a:off x="3496636" y="5239825"/>
            <a:ext cx="1373374" cy="461665"/>
          </a:xfrm>
          <a:prstGeom prst="rect">
            <a:avLst/>
          </a:prstGeom>
          <a:noFill/>
        </p:spPr>
        <p:txBody>
          <a:bodyPr wrap="square">
            <a:spAutoFit/>
          </a:bodyPr>
          <a:lstStyle/>
          <a:p>
            <a:pPr algn="ctr"/>
            <a:r>
              <a:rPr lang="en-US" sz="2400" dirty="0" err="1">
                <a:latin typeface="#9Slide03 AmpleSoft" panose="02000000000000000000" pitchFamily="2" charset="0"/>
                <a:cs typeface="Times New Roman" panose="02020603050405020304" pitchFamily="18" charset="0"/>
              </a:rPr>
              <a:t>Lắm</a:t>
            </a:r>
            <a:endParaRPr lang="en-US" sz="2400" dirty="0"/>
          </a:p>
        </p:txBody>
      </p:sp>
      <p:sp>
        <p:nvSpPr>
          <p:cNvPr id="19" name="文本框 12">
            <a:extLst>
              <a:ext uri="{FF2B5EF4-FFF2-40B4-BE49-F238E27FC236}">
                <a16:creationId xmlns:a16="http://schemas.microsoft.com/office/drawing/2014/main" id="{AF22C6DB-A305-6E6A-6497-6850D8691695}"/>
              </a:ext>
            </a:extLst>
          </p:cNvPr>
          <p:cNvSpPr txBox="1"/>
          <p:nvPr/>
        </p:nvSpPr>
        <p:spPr>
          <a:xfrm>
            <a:off x="3234734" y="6127753"/>
            <a:ext cx="1802082" cy="584775"/>
          </a:xfrm>
          <a:prstGeom prst="rect">
            <a:avLst/>
          </a:prstGeom>
          <a:noFill/>
        </p:spPr>
        <p:txBody>
          <a:bodyPr wrap="square" rtlCol="0">
            <a:spAutoFit/>
          </a:bodyPr>
          <a:lstStyle/>
          <a:p>
            <a:pPr algn="ctr"/>
            <a:r>
              <a:rPr lang="en-US" altLang="zh-CN" sz="3200" dirty="0">
                <a:solidFill>
                  <a:srgbClr val="FF0000"/>
                </a:solidFill>
                <a:latin typeface="#9Slide05 SVNBulgary" pitchFamily="2" charset="0"/>
                <a:cs typeface="Times New Roman" pitchFamily="18" charset="0"/>
                <a:sym typeface="Wingdings" panose="05000000000000000000" pitchFamily="2" charset="2"/>
              </a:rPr>
              <a:t> </a:t>
            </a:r>
            <a:r>
              <a:rPr lang="en-US" altLang="zh-CN" sz="3200" dirty="0" err="1">
                <a:solidFill>
                  <a:srgbClr val="FF0000"/>
                </a:solidFill>
                <a:latin typeface="#9Slide05 SVNBulgary" pitchFamily="2" charset="0"/>
                <a:cs typeface="Times New Roman" pitchFamily="18" charset="0"/>
                <a:sym typeface="Wingdings" panose="05000000000000000000" pitchFamily="2" charset="2"/>
              </a:rPr>
              <a:t>Phó</a:t>
            </a:r>
            <a:r>
              <a:rPr lang="en-US" altLang="zh-CN" sz="3200" dirty="0">
                <a:solidFill>
                  <a:srgbClr val="FF0000"/>
                </a:solidFill>
                <a:latin typeface="#9Slide05 SVNBulgary" pitchFamily="2" charset="0"/>
                <a:cs typeface="Times New Roman" pitchFamily="18" charset="0"/>
                <a:sym typeface="Wingdings" panose="05000000000000000000" pitchFamily="2" charset="2"/>
              </a:rPr>
              <a:t> </a:t>
            </a:r>
            <a:r>
              <a:rPr lang="en-US" altLang="zh-CN" sz="3200" dirty="0" err="1">
                <a:solidFill>
                  <a:srgbClr val="FF0000"/>
                </a:solidFill>
                <a:latin typeface="#9Slide05 SVNBulgary" pitchFamily="2" charset="0"/>
                <a:cs typeface="Times New Roman" pitchFamily="18" charset="0"/>
                <a:sym typeface="Wingdings" panose="05000000000000000000" pitchFamily="2" charset="2"/>
              </a:rPr>
              <a:t>từ</a:t>
            </a:r>
            <a:endParaRPr lang="zh-CN" altLang="en-US" sz="3200" dirty="0">
              <a:solidFill>
                <a:srgbClr val="FF0000"/>
              </a:solidFill>
              <a:latin typeface="#9Slide05 SVNBulgary" pitchFamily="2" charset="0"/>
              <a:cs typeface="Times New Roman" pitchFamily="18" charset="0"/>
            </a:endParaRPr>
          </a:p>
        </p:txBody>
      </p:sp>
    </p:spTree>
    <p:extLst>
      <p:ext uri="{BB962C8B-B14F-4D97-AF65-F5344CB8AC3E}">
        <p14:creationId xmlns:p14="http://schemas.microsoft.com/office/powerpoint/2010/main" val="695146120"/>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arn(inVertical)">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arn(inVertical)">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arn(inVertical)">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barn(inVertical)">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barn(inVertical)">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barn(inVertical)">
                                      <p:cBhvr>
                                        <p:cTn id="67" dur="500"/>
                                        <p:tgtEl>
                                          <p:spTgt spid="13"/>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barn(inVertical)">
                                      <p:cBhvr>
                                        <p:cTn id="72" dur="500"/>
                                        <p:tgtEl>
                                          <p:spTgt spid="12"/>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dissolve">
                                      <p:cBhvr>
                                        <p:cTn id="7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9" grpId="0"/>
      <p:bldP spid="10" grpId="0"/>
      <p:bldP spid="11" grpId="0"/>
      <p:bldP spid="12" grpId="0"/>
      <p:bldP spid="13" grpId="0"/>
      <p:bldP spid="15" grpId="0"/>
      <p:bldP spid="16" grpId="0"/>
      <p:bldP spid="17"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212BBB-B480-8F32-1EB2-B92B0B0787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214" y="0"/>
            <a:ext cx="6858000" cy="6858000"/>
          </a:xfrm>
          <a:prstGeom prst="rect">
            <a:avLst/>
          </a:prstGeom>
        </p:spPr>
      </p:pic>
      <p:sp>
        <p:nvSpPr>
          <p:cNvPr id="7" name="Rectangle 6">
            <a:extLst>
              <a:ext uri="{FF2B5EF4-FFF2-40B4-BE49-F238E27FC236}">
                <a16:creationId xmlns:a16="http://schemas.microsoft.com/office/drawing/2014/main" id="{6D32A00C-36F2-D3BC-C65D-1199E37E93A6}"/>
              </a:ext>
            </a:extLst>
          </p:cNvPr>
          <p:cNvSpPr/>
          <p:nvPr/>
        </p:nvSpPr>
        <p:spPr>
          <a:xfrm>
            <a:off x="3912787" y="1392865"/>
            <a:ext cx="1988288" cy="1669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EB4309B9-E6DF-23B7-A8C2-6004B714F4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06931" y="-171927"/>
            <a:ext cx="6858000" cy="5831958"/>
          </a:xfrm>
          <a:prstGeom prst="rect">
            <a:avLst/>
          </a:prstGeom>
        </p:spPr>
      </p:pic>
      <p:sp>
        <p:nvSpPr>
          <p:cNvPr id="10" name="文本框 12">
            <a:extLst>
              <a:ext uri="{FF2B5EF4-FFF2-40B4-BE49-F238E27FC236}">
                <a16:creationId xmlns:a16="http://schemas.microsoft.com/office/drawing/2014/main" id="{9C331A58-E665-4E44-0AED-982F97C8BC5C}"/>
              </a:ext>
            </a:extLst>
          </p:cNvPr>
          <p:cNvSpPr txBox="1"/>
          <p:nvPr/>
        </p:nvSpPr>
        <p:spPr>
          <a:xfrm>
            <a:off x="5901075" y="1827442"/>
            <a:ext cx="5095812" cy="1107996"/>
          </a:xfrm>
          <a:prstGeom prst="rect">
            <a:avLst/>
          </a:prstGeom>
          <a:noFill/>
        </p:spPr>
        <p:txBody>
          <a:bodyPr wrap="square" rtlCol="0">
            <a:spAutoFit/>
          </a:bodyPr>
          <a:lstStyle/>
          <a:p>
            <a:pPr algn="ctr"/>
            <a:r>
              <a:rPr lang="en-US" altLang="zh-CN" sz="6600" dirty="0" err="1">
                <a:solidFill>
                  <a:srgbClr val="0070C0"/>
                </a:solidFill>
                <a:latin typeface="#9Slide05 SVNBulgary" pitchFamily="2" charset="0"/>
                <a:cs typeface="Times New Roman" pitchFamily="18" charset="0"/>
              </a:rPr>
              <a:t>Phó</a:t>
            </a:r>
            <a:r>
              <a:rPr lang="en-US" altLang="zh-CN" sz="6600" dirty="0">
                <a:solidFill>
                  <a:srgbClr val="0070C0"/>
                </a:solidFill>
                <a:latin typeface="#9Slide05 SVNBulgary" pitchFamily="2" charset="0"/>
                <a:cs typeface="Times New Roman" pitchFamily="18" charset="0"/>
              </a:rPr>
              <a:t> </a:t>
            </a:r>
            <a:r>
              <a:rPr lang="en-US" altLang="zh-CN" sz="6600" dirty="0" err="1">
                <a:solidFill>
                  <a:srgbClr val="0070C0"/>
                </a:solidFill>
                <a:latin typeface="#9Slide05 SVNBulgary" pitchFamily="2" charset="0"/>
                <a:cs typeface="Times New Roman" pitchFamily="18" charset="0"/>
              </a:rPr>
              <a:t>từ</a:t>
            </a:r>
            <a:r>
              <a:rPr lang="en-US" altLang="zh-CN" sz="6600" dirty="0">
                <a:solidFill>
                  <a:srgbClr val="0070C0"/>
                </a:solidFill>
                <a:latin typeface="#9Slide05 SVNBulgary" pitchFamily="2" charset="0"/>
                <a:cs typeface="Times New Roman" pitchFamily="18" charset="0"/>
              </a:rPr>
              <a:t> </a:t>
            </a:r>
            <a:r>
              <a:rPr lang="en-US" altLang="zh-CN" sz="6600" dirty="0" err="1">
                <a:solidFill>
                  <a:srgbClr val="0070C0"/>
                </a:solidFill>
                <a:latin typeface="#9Slide05 SVNBulgary" pitchFamily="2" charset="0"/>
                <a:cs typeface="Times New Roman" pitchFamily="18" charset="0"/>
              </a:rPr>
              <a:t>là</a:t>
            </a:r>
            <a:r>
              <a:rPr lang="en-US" altLang="zh-CN" sz="6600" dirty="0">
                <a:solidFill>
                  <a:srgbClr val="0070C0"/>
                </a:solidFill>
                <a:latin typeface="#9Slide05 SVNBulgary" pitchFamily="2" charset="0"/>
                <a:cs typeface="Times New Roman" pitchFamily="18" charset="0"/>
              </a:rPr>
              <a:t> </a:t>
            </a:r>
            <a:r>
              <a:rPr lang="en-US" altLang="zh-CN" sz="6600" dirty="0" err="1">
                <a:solidFill>
                  <a:srgbClr val="0070C0"/>
                </a:solidFill>
                <a:latin typeface="#9Slide05 SVNBulgary" pitchFamily="2" charset="0"/>
                <a:cs typeface="Times New Roman" pitchFamily="18" charset="0"/>
              </a:rPr>
              <a:t>gì</a:t>
            </a:r>
            <a:r>
              <a:rPr lang="en-US" altLang="zh-CN" sz="6600" dirty="0">
                <a:solidFill>
                  <a:srgbClr val="0070C0"/>
                </a:solidFill>
                <a:latin typeface="#9Slide05 SVNBulgary" pitchFamily="2" charset="0"/>
                <a:cs typeface="Times New Roman" pitchFamily="18" charset="0"/>
              </a:rPr>
              <a:t>?</a:t>
            </a:r>
          </a:p>
        </p:txBody>
      </p:sp>
    </p:spTree>
    <p:extLst>
      <p:ext uri="{BB962C8B-B14F-4D97-AF65-F5344CB8AC3E}">
        <p14:creationId xmlns:p14="http://schemas.microsoft.com/office/powerpoint/2010/main" val="2694748507"/>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par>
                                <p:cTn id="13" presetID="14" presetClass="entr" presetSubtype="1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91FD36C-3815-952A-A228-139F0605D39A}"/>
              </a:ext>
            </a:extLst>
          </p:cNvPr>
          <p:cNvSpPr/>
          <p:nvPr/>
        </p:nvSpPr>
        <p:spPr>
          <a:xfrm>
            <a:off x="5786651" y="0"/>
            <a:ext cx="6405349"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矩形 5">
            <a:extLst>
              <a:ext uri="{FF2B5EF4-FFF2-40B4-BE49-F238E27FC236}">
                <a16:creationId xmlns:a16="http://schemas.microsoft.com/office/drawing/2014/main" id="{BEF84BED-C68F-388E-E4D6-662E1FE2EAD3}"/>
              </a:ext>
            </a:extLst>
          </p:cNvPr>
          <p:cNvSpPr/>
          <p:nvPr/>
        </p:nvSpPr>
        <p:spPr>
          <a:xfrm>
            <a:off x="1806401" y="2906413"/>
            <a:ext cx="1881526" cy="1200329"/>
          </a:xfrm>
          <a:prstGeom prst="rect">
            <a:avLst/>
          </a:prstGeom>
          <a:noFill/>
        </p:spPr>
        <p:txBody>
          <a:bodyPr wrap="square">
            <a:spAutoFit/>
          </a:bodyPr>
          <a:lstStyle/>
          <a:p>
            <a:pPr algn="ctr"/>
            <a:r>
              <a:rPr lang="en-US" altLang="zh-CN" sz="3600" b="1" spc="600" dirty="0">
                <a:solidFill>
                  <a:srgbClr val="FF0000"/>
                </a:solidFill>
                <a:latin typeface="#9Slide03 Ample" panose="02000000000000000000" pitchFamily="2" charset="0"/>
                <a:ea typeface="微软雅黑" panose="020B0503020204020204" pitchFamily="34" charset="-122"/>
              </a:rPr>
              <a:t>GHI NHỚ 1</a:t>
            </a:r>
            <a:endParaRPr lang="zh-CN" altLang="en-US" sz="3600" b="1" dirty="0">
              <a:solidFill>
                <a:srgbClr val="FF0000"/>
              </a:solidFill>
              <a:latin typeface="#9Slide03 Ample" panose="02000000000000000000" pitchFamily="2" charset="0"/>
            </a:endParaRPr>
          </a:p>
        </p:txBody>
      </p:sp>
      <p:grpSp>
        <p:nvGrpSpPr>
          <p:cNvPr id="3" name="组合 18">
            <a:extLst>
              <a:ext uri="{FF2B5EF4-FFF2-40B4-BE49-F238E27FC236}">
                <a16:creationId xmlns:a16="http://schemas.microsoft.com/office/drawing/2014/main" id="{07E1A5A0-2E25-3416-8FED-D83503748030}"/>
              </a:ext>
            </a:extLst>
          </p:cNvPr>
          <p:cNvGrpSpPr/>
          <p:nvPr/>
        </p:nvGrpSpPr>
        <p:grpSpPr>
          <a:xfrm>
            <a:off x="679346" y="1332078"/>
            <a:ext cx="4352745" cy="4149616"/>
            <a:chOff x="3936664" y="1198086"/>
            <a:chExt cx="4352745" cy="4149616"/>
          </a:xfrm>
          <a:solidFill>
            <a:srgbClr val="71BAB6"/>
          </a:solidFill>
        </p:grpSpPr>
        <p:sp>
          <p:nvSpPr>
            <p:cNvPr id="4" name="Freeform 7">
              <a:extLst>
                <a:ext uri="{FF2B5EF4-FFF2-40B4-BE49-F238E27FC236}">
                  <a16:creationId xmlns:a16="http://schemas.microsoft.com/office/drawing/2014/main" id="{CFC66883-126D-7BD8-0D25-1CA61EADBAD4}"/>
                </a:ext>
              </a:extLst>
            </p:cNvPr>
            <p:cNvSpPr>
              <a:spLocks noChangeArrowheads="1"/>
            </p:cNvSpPr>
            <p:nvPr/>
          </p:nvSpPr>
          <p:spPr bwMode="auto">
            <a:xfrm>
              <a:off x="5383115" y="1198086"/>
              <a:ext cx="1459844" cy="1287965"/>
            </a:xfrm>
            <a:custGeom>
              <a:avLst/>
              <a:gdLst>
                <a:gd name="T0" fmla="*/ 2684 w 2684"/>
                <a:gd name="T1" fmla="*/ 2365 h 2365"/>
                <a:gd name="T2" fmla="*/ 1342 w 2684"/>
                <a:gd name="T3" fmla="*/ 0 h 2365"/>
                <a:gd name="T4" fmla="*/ 0 w 2684"/>
                <a:gd name="T5" fmla="*/ 2365 h 2365"/>
                <a:gd name="T6" fmla="*/ 2684 w 2684"/>
                <a:gd name="T7" fmla="*/ 2365 h 2365"/>
                <a:gd name="T8" fmla="*/ 0 60000 65536"/>
                <a:gd name="T9" fmla="*/ 0 60000 65536"/>
                <a:gd name="T10" fmla="*/ 0 60000 65536"/>
                <a:gd name="T11" fmla="*/ 0 60000 65536"/>
                <a:gd name="T12" fmla="*/ 0 w 2684"/>
                <a:gd name="T13" fmla="*/ 0 h 2365"/>
                <a:gd name="T14" fmla="*/ 2684 w 2684"/>
                <a:gd name="T15" fmla="*/ 2365 h 2365"/>
              </a:gdLst>
              <a:ahLst/>
              <a:cxnLst>
                <a:cxn ang="T8">
                  <a:pos x="T0" y="T1"/>
                </a:cxn>
                <a:cxn ang="T9">
                  <a:pos x="T2" y="T3"/>
                </a:cxn>
                <a:cxn ang="T10">
                  <a:pos x="T4" y="T5"/>
                </a:cxn>
                <a:cxn ang="T11">
                  <a:pos x="T6" y="T7"/>
                </a:cxn>
              </a:cxnLst>
              <a:rect l="T12" t="T13" r="T14" b="T15"/>
              <a:pathLst>
                <a:path w="2684" h="2365">
                  <a:moveTo>
                    <a:pt x="2684" y="2365"/>
                  </a:moveTo>
                  <a:lnTo>
                    <a:pt x="1342" y="0"/>
                  </a:lnTo>
                  <a:lnTo>
                    <a:pt x="0" y="2365"/>
                  </a:lnTo>
                  <a:lnTo>
                    <a:pt x="2684" y="2365"/>
                  </a:lnTo>
                  <a:close/>
                </a:path>
              </a:pathLst>
            </a:custGeom>
            <a:grpFill/>
            <a:ln>
              <a:noFill/>
            </a:ln>
          </p:spPr>
          <p:txBody>
            <a:bodyPr/>
            <a:lstStyle/>
            <a:p>
              <a:pPr>
                <a:lnSpc>
                  <a:spcPct val="120000"/>
                </a:lnSpc>
              </a:pPr>
              <a:endParaRPr lang="zh-CN" altLang="zh-CN" sz="160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Freeform 8">
              <a:extLst>
                <a:ext uri="{FF2B5EF4-FFF2-40B4-BE49-F238E27FC236}">
                  <a16:creationId xmlns:a16="http://schemas.microsoft.com/office/drawing/2014/main" id="{0DDC3689-350E-497D-2659-D2B05806FA2E}"/>
                </a:ext>
              </a:extLst>
            </p:cNvPr>
            <p:cNvSpPr>
              <a:spLocks noChangeArrowheads="1"/>
            </p:cNvSpPr>
            <p:nvPr/>
          </p:nvSpPr>
          <p:spPr bwMode="auto">
            <a:xfrm>
              <a:off x="3936664" y="2486050"/>
              <a:ext cx="1446451" cy="1392879"/>
            </a:xfrm>
            <a:custGeom>
              <a:avLst/>
              <a:gdLst>
                <a:gd name="T0" fmla="*/ 2664 w 2664"/>
                <a:gd name="T1" fmla="*/ 0 h 2553"/>
                <a:gd name="T2" fmla="*/ 0 w 2664"/>
                <a:gd name="T3" fmla="*/ 546 h 2553"/>
                <a:gd name="T4" fmla="*/ 1835 w 2664"/>
                <a:gd name="T5" fmla="*/ 2553 h 2553"/>
                <a:gd name="T6" fmla="*/ 2664 w 2664"/>
                <a:gd name="T7" fmla="*/ 0 h 2553"/>
                <a:gd name="T8" fmla="*/ 0 60000 65536"/>
                <a:gd name="T9" fmla="*/ 0 60000 65536"/>
                <a:gd name="T10" fmla="*/ 0 60000 65536"/>
                <a:gd name="T11" fmla="*/ 0 60000 65536"/>
                <a:gd name="T12" fmla="*/ 0 w 2664"/>
                <a:gd name="T13" fmla="*/ 0 h 2553"/>
                <a:gd name="T14" fmla="*/ 2664 w 2664"/>
                <a:gd name="T15" fmla="*/ 2553 h 2553"/>
              </a:gdLst>
              <a:ahLst/>
              <a:cxnLst>
                <a:cxn ang="T8">
                  <a:pos x="T0" y="T1"/>
                </a:cxn>
                <a:cxn ang="T9">
                  <a:pos x="T2" y="T3"/>
                </a:cxn>
                <a:cxn ang="T10">
                  <a:pos x="T4" y="T5"/>
                </a:cxn>
                <a:cxn ang="T11">
                  <a:pos x="T6" y="T7"/>
                </a:cxn>
              </a:cxnLst>
              <a:rect l="T12" t="T13" r="T14" b="T15"/>
              <a:pathLst>
                <a:path w="2664" h="2553">
                  <a:moveTo>
                    <a:pt x="2664" y="0"/>
                  </a:moveTo>
                  <a:lnTo>
                    <a:pt x="0" y="546"/>
                  </a:lnTo>
                  <a:lnTo>
                    <a:pt x="1835" y="2553"/>
                  </a:lnTo>
                  <a:lnTo>
                    <a:pt x="2664" y="0"/>
                  </a:lnTo>
                  <a:close/>
                </a:path>
              </a:pathLst>
            </a:custGeom>
            <a:grpFill/>
            <a:ln>
              <a:noFill/>
            </a:ln>
          </p:spPr>
          <p:txBody>
            <a:bodyPr/>
            <a:lstStyle/>
            <a:p>
              <a:pPr>
                <a:lnSpc>
                  <a:spcPct val="120000"/>
                </a:lnSpc>
              </a:pPr>
              <a:endParaRPr lang="zh-CN" altLang="zh-CN" sz="160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Freeform 9">
              <a:extLst>
                <a:ext uri="{FF2B5EF4-FFF2-40B4-BE49-F238E27FC236}">
                  <a16:creationId xmlns:a16="http://schemas.microsoft.com/office/drawing/2014/main" id="{4FC58E8C-B5D5-6327-0A9E-03C8853AD369}"/>
                </a:ext>
              </a:extLst>
            </p:cNvPr>
            <p:cNvSpPr>
              <a:spLocks noChangeArrowheads="1"/>
            </p:cNvSpPr>
            <p:nvPr/>
          </p:nvSpPr>
          <p:spPr bwMode="auto">
            <a:xfrm>
              <a:off x="4767035" y="3878930"/>
              <a:ext cx="1343770" cy="1468772"/>
            </a:xfrm>
            <a:custGeom>
              <a:avLst/>
              <a:gdLst>
                <a:gd name="T0" fmla="*/ 305 w 2476"/>
                <a:gd name="T1" fmla="*/ 0 h 2702"/>
                <a:gd name="T2" fmla="*/ 0 w 2476"/>
                <a:gd name="T3" fmla="*/ 2702 h 2702"/>
                <a:gd name="T4" fmla="*/ 2476 w 2476"/>
                <a:gd name="T5" fmla="*/ 1578 h 2702"/>
                <a:gd name="T6" fmla="*/ 305 w 2476"/>
                <a:gd name="T7" fmla="*/ 0 h 2702"/>
                <a:gd name="T8" fmla="*/ 0 60000 65536"/>
                <a:gd name="T9" fmla="*/ 0 60000 65536"/>
                <a:gd name="T10" fmla="*/ 0 60000 65536"/>
                <a:gd name="T11" fmla="*/ 0 60000 65536"/>
                <a:gd name="T12" fmla="*/ 0 w 2476"/>
                <a:gd name="T13" fmla="*/ 0 h 2702"/>
                <a:gd name="T14" fmla="*/ 2476 w 2476"/>
                <a:gd name="T15" fmla="*/ 2702 h 2702"/>
              </a:gdLst>
              <a:ahLst/>
              <a:cxnLst>
                <a:cxn ang="T8">
                  <a:pos x="T0" y="T1"/>
                </a:cxn>
                <a:cxn ang="T9">
                  <a:pos x="T2" y="T3"/>
                </a:cxn>
                <a:cxn ang="T10">
                  <a:pos x="T4" y="T5"/>
                </a:cxn>
                <a:cxn ang="T11">
                  <a:pos x="T6" y="T7"/>
                </a:cxn>
              </a:cxnLst>
              <a:rect l="T12" t="T13" r="T14" b="T15"/>
              <a:pathLst>
                <a:path w="2476" h="2702">
                  <a:moveTo>
                    <a:pt x="305" y="0"/>
                  </a:moveTo>
                  <a:lnTo>
                    <a:pt x="0" y="2702"/>
                  </a:lnTo>
                  <a:lnTo>
                    <a:pt x="2476" y="1578"/>
                  </a:lnTo>
                  <a:lnTo>
                    <a:pt x="305" y="0"/>
                  </a:lnTo>
                  <a:close/>
                </a:path>
              </a:pathLst>
            </a:custGeom>
            <a:grpFill/>
            <a:ln>
              <a:noFill/>
            </a:ln>
          </p:spPr>
          <p:txBody>
            <a:bodyPr/>
            <a:lstStyle/>
            <a:p>
              <a:pPr>
                <a:lnSpc>
                  <a:spcPct val="120000"/>
                </a:lnSpc>
              </a:pPr>
              <a:endParaRPr lang="zh-CN" altLang="zh-CN" sz="160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10">
              <a:extLst>
                <a:ext uri="{FF2B5EF4-FFF2-40B4-BE49-F238E27FC236}">
                  <a16:creationId xmlns:a16="http://schemas.microsoft.com/office/drawing/2014/main" id="{C614EF70-EFF5-977C-FA50-32FBF85CCE15}"/>
                </a:ext>
              </a:extLst>
            </p:cNvPr>
            <p:cNvSpPr>
              <a:spLocks noChangeArrowheads="1"/>
            </p:cNvSpPr>
            <p:nvPr/>
          </p:nvSpPr>
          <p:spPr bwMode="auto">
            <a:xfrm>
              <a:off x="6110805" y="3878930"/>
              <a:ext cx="1348235" cy="1468772"/>
            </a:xfrm>
            <a:custGeom>
              <a:avLst/>
              <a:gdLst>
                <a:gd name="T0" fmla="*/ 0 w 2476"/>
                <a:gd name="T1" fmla="*/ 1578 h 2702"/>
                <a:gd name="T2" fmla="*/ 2476 w 2476"/>
                <a:gd name="T3" fmla="*/ 2702 h 2702"/>
                <a:gd name="T4" fmla="*/ 2172 w 2476"/>
                <a:gd name="T5" fmla="*/ 0 h 2702"/>
                <a:gd name="T6" fmla="*/ 0 w 2476"/>
                <a:gd name="T7" fmla="*/ 1578 h 2702"/>
                <a:gd name="T8" fmla="*/ 0 60000 65536"/>
                <a:gd name="T9" fmla="*/ 0 60000 65536"/>
                <a:gd name="T10" fmla="*/ 0 60000 65536"/>
                <a:gd name="T11" fmla="*/ 0 60000 65536"/>
                <a:gd name="T12" fmla="*/ 0 w 2476"/>
                <a:gd name="T13" fmla="*/ 0 h 2702"/>
                <a:gd name="T14" fmla="*/ 2476 w 2476"/>
                <a:gd name="T15" fmla="*/ 2702 h 2702"/>
              </a:gdLst>
              <a:ahLst/>
              <a:cxnLst>
                <a:cxn ang="T8">
                  <a:pos x="T0" y="T1"/>
                </a:cxn>
                <a:cxn ang="T9">
                  <a:pos x="T2" y="T3"/>
                </a:cxn>
                <a:cxn ang="T10">
                  <a:pos x="T4" y="T5"/>
                </a:cxn>
                <a:cxn ang="T11">
                  <a:pos x="T6" y="T7"/>
                </a:cxn>
              </a:cxnLst>
              <a:rect l="T12" t="T13" r="T14" b="T15"/>
              <a:pathLst>
                <a:path w="2476" h="2702">
                  <a:moveTo>
                    <a:pt x="0" y="1578"/>
                  </a:moveTo>
                  <a:lnTo>
                    <a:pt x="2476" y="2702"/>
                  </a:lnTo>
                  <a:lnTo>
                    <a:pt x="2172" y="0"/>
                  </a:lnTo>
                  <a:lnTo>
                    <a:pt x="0" y="1578"/>
                  </a:lnTo>
                  <a:close/>
                </a:path>
              </a:pathLst>
            </a:custGeom>
            <a:grpFill/>
            <a:ln>
              <a:noFill/>
            </a:ln>
          </p:spPr>
          <p:txBody>
            <a:bodyPr/>
            <a:lstStyle/>
            <a:p>
              <a:pPr>
                <a:lnSpc>
                  <a:spcPct val="120000"/>
                </a:lnSpc>
              </a:pPr>
              <a:endParaRPr lang="zh-CN" altLang="zh-CN" sz="160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11">
              <a:extLst>
                <a:ext uri="{FF2B5EF4-FFF2-40B4-BE49-F238E27FC236}">
                  <a16:creationId xmlns:a16="http://schemas.microsoft.com/office/drawing/2014/main" id="{BFE9B30E-F004-AEB4-37FB-34FD6734B6F6}"/>
                </a:ext>
              </a:extLst>
            </p:cNvPr>
            <p:cNvSpPr>
              <a:spLocks noChangeArrowheads="1"/>
            </p:cNvSpPr>
            <p:nvPr/>
          </p:nvSpPr>
          <p:spPr bwMode="auto">
            <a:xfrm>
              <a:off x="6842958" y="2486050"/>
              <a:ext cx="1446451" cy="1392879"/>
            </a:xfrm>
            <a:custGeom>
              <a:avLst/>
              <a:gdLst>
                <a:gd name="T0" fmla="*/ 830 w 2664"/>
                <a:gd name="T1" fmla="*/ 2553 h 2553"/>
                <a:gd name="T2" fmla="*/ 2664 w 2664"/>
                <a:gd name="T3" fmla="*/ 546 h 2553"/>
                <a:gd name="T4" fmla="*/ 0 w 2664"/>
                <a:gd name="T5" fmla="*/ 0 h 2553"/>
                <a:gd name="T6" fmla="*/ 830 w 2664"/>
                <a:gd name="T7" fmla="*/ 2553 h 2553"/>
                <a:gd name="T8" fmla="*/ 0 60000 65536"/>
                <a:gd name="T9" fmla="*/ 0 60000 65536"/>
                <a:gd name="T10" fmla="*/ 0 60000 65536"/>
                <a:gd name="T11" fmla="*/ 0 60000 65536"/>
                <a:gd name="T12" fmla="*/ 0 w 2664"/>
                <a:gd name="T13" fmla="*/ 0 h 2553"/>
                <a:gd name="T14" fmla="*/ 2664 w 2664"/>
                <a:gd name="T15" fmla="*/ 2553 h 2553"/>
              </a:gdLst>
              <a:ahLst/>
              <a:cxnLst>
                <a:cxn ang="T8">
                  <a:pos x="T0" y="T1"/>
                </a:cxn>
                <a:cxn ang="T9">
                  <a:pos x="T2" y="T3"/>
                </a:cxn>
                <a:cxn ang="T10">
                  <a:pos x="T4" y="T5"/>
                </a:cxn>
                <a:cxn ang="T11">
                  <a:pos x="T6" y="T7"/>
                </a:cxn>
              </a:cxnLst>
              <a:rect l="T12" t="T13" r="T14" b="T15"/>
              <a:pathLst>
                <a:path w="2664" h="2553">
                  <a:moveTo>
                    <a:pt x="830" y="2553"/>
                  </a:moveTo>
                  <a:lnTo>
                    <a:pt x="2664" y="546"/>
                  </a:lnTo>
                  <a:lnTo>
                    <a:pt x="0" y="0"/>
                  </a:lnTo>
                  <a:lnTo>
                    <a:pt x="830" y="2553"/>
                  </a:lnTo>
                  <a:close/>
                </a:path>
              </a:pathLst>
            </a:custGeom>
            <a:grpFill/>
            <a:ln>
              <a:noFill/>
            </a:ln>
          </p:spPr>
          <p:txBody>
            <a:bodyPr/>
            <a:lstStyle/>
            <a:p>
              <a:pPr>
                <a:lnSpc>
                  <a:spcPct val="120000"/>
                </a:lnSpc>
              </a:pPr>
              <a:endParaRPr lang="zh-CN" altLang="zh-CN" sz="160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组合 17">
            <a:extLst>
              <a:ext uri="{FF2B5EF4-FFF2-40B4-BE49-F238E27FC236}">
                <a16:creationId xmlns:a16="http://schemas.microsoft.com/office/drawing/2014/main" id="{F5451E66-B65D-0B65-38BD-C7CFCD952228}"/>
              </a:ext>
            </a:extLst>
          </p:cNvPr>
          <p:cNvGrpSpPr/>
          <p:nvPr/>
        </p:nvGrpSpPr>
        <p:grpSpPr>
          <a:xfrm>
            <a:off x="526946" y="1179678"/>
            <a:ext cx="4352745" cy="4149616"/>
            <a:chOff x="3936664" y="1198086"/>
            <a:chExt cx="4352745" cy="4149616"/>
          </a:xfrm>
        </p:grpSpPr>
        <p:sp>
          <p:nvSpPr>
            <p:cNvPr id="10" name="Freeform 7">
              <a:extLst>
                <a:ext uri="{FF2B5EF4-FFF2-40B4-BE49-F238E27FC236}">
                  <a16:creationId xmlns:a16="http://schemas.microsoft.com/office/drawing/2014/main" id="{CFE77F93-6EAC-6BF4-4ADF-FAA30F414DD3}"/>
                </a:ext>
              </a:extLst>
            </p:cNvPr>
            <p:cNvSpPr>
              <a:spLocks noChangeArrowheads="1"/>
            </p:cNvSpPr>
            <p:nvPr/>
          </p:nvSpPr>
          <p:spPr bwMode="auto">
            <a:xfrm>
              <a:off x="5383115" y="1198086"/>
              <a:ext cx="1459844" cy="1287965"/>
            </a:xfrm>
            <a:custGeom>
              <a:avLst/>
              <a:gdLst>
                <a:gd name="T0" fmla="*/ 2684 w 2684"/>
                <a:gd name="T1" fmla="*/ 2365 h 2365"/>
                <a:gd name="T2" fmla="*/ 1342 w 2684"/>
                <a:gd name="T3" fmla="*/ 0 h 2365"/>
                <a:gd name="T4" fmla="*/ 0 w 2684"/>
                <a:gd name="T5" fmla="*/ 2365 h 2365"/>
                <a:gd name="T6" fmla="*/ 2684 w 2684"/>
                <a:gd name="T7" fmla="*/ 2365 h 2365"/>
                <a:gd name="T8" fmla="*/ 0 60000 65536"/>
                <a:gd name="T9" fmla="*/ 0 60000 65536"/>
                <a:gd name="T10" fmla="*/ 0 60000 65536"/>
                <a:gd name="T11" fmla="*/ 0 60000 65536"/>
                <a:gd name="T12" fmla="*/ 0 w 2684"/>
                <a:gd name="T13" fmla="*/ 0 h 2365"/>
                <a:gd name="T14" fmla="*/ 2684 w 2684"/>
                <a:gd name="T15" fmla="*/ 2365 h 2365"/>
              </a:gdLst>
              <a:ahLst/>
              <a:cxnLst>
                <a:cxn ang="T8">
                  <a:pos x="T0" y="T1"/>
                </a:cxn>
                <a:cxn ang="T9">
                  <a:pos x="T2" y="T3"/>
                </a:cxn>
                <a:cxn ang="T10">
                  <a:pos x="T4" y="T5"/>
                </a:cxn>
                <a:cxn ang="T11">
                  <a:pos x="T6" y="T7"/>
                </a:cxn>
              </a:cxnLst>
              <a:rect l="T12" t="T13" r="T14" b="T15"/>
              <a:pathLst>
                <a:path w="2684" h="2365">
                  <a:moveTo>
                    <a:pt x="2684" y="2365"/>
                  </a:moveTo>
                  <a:lnTo>
                    <a:pt x="1342" y="0"/>
                  </a:lnTo>
                  <a:lnTo>
                    <a:pt x="0" y="2365"/>
                  </a:lnTo>
                  <a:lnTo>
                    <a:pt x="2684" y="2365"/>
                  </a:lnTo>
                  <a:close/>
                </a:path>
              </a:pathLst>
            </a:custGeom>
            <a:solidFill>
              <a:srgbClr val="A8E0DD"/>
            </a:solidFill>
            <a:ln>
              <a:noFill/>
            </a:ln>
          </p:spPr>
          <p:txBody>
            <a:bodyPr/>
            <a:lstStyle/>
            <a:p>
              <a:pPr>
                <a:lnSpc>
                  <a:spcPct val="120000"/>
                </a:lnSpc>
              </a:pPr>
              <a:endParaRPr lang="zh-CN" altLang="zh-CN" sz="160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8">
              <a:extLst>
                <a:ext uri="{FF2B5EF4-FFF2-40B4-BE49-F238E27FC236}">
                  <a16:creationId xmlns:a16="http://schemas.microsoft.com/office/drawing/2014/main" id="{9430E218-CC2B-FF9C-9AE8-2ECC4B47B810}"/>
                </a:ext>
              </a:extLst>
            </p:cNvPr>
            <p:cNvSpPr>
              <a:spLocks noChangeArrowheads="1"/>
            </p:cNvSpPr>
            <p:nvPr/>
          </p:nvSpPr>
          <p:spPr bwMode="auto">
            <a:xfrm>
              <a:off x="3936664" y="2486050"/>
              <a:ext cx="1446451" cy="1392879"/>
            </a:xfrm>
            <a:custGeom>
              <a:avLst/>
              <a:gdLst>
                <a:gd name="T0" fmla="*/ 2664 w 2664"/>
                <a:gd name="T1" fmla="*/ 0 h 2553"/>
                <a:gd name="T2" fmla="*/ 0 w 2664"/>
                <a:gd name="T3" fmla="*/ 546 h 2553"/>
                <a:gd name="T4" fmla="*/ 1835 w 2664"/>
                <a:gd name="T5" fmla="*/ 2553 h 2553"/>
                <a:gd name="T6" fmla="*/ 2664 w 2664"/>
                <a:gd name="T7" fmla="*/ 0 h 2553"/>
                <a:gd name="T8" fmla="*/ 0 60000 65536"/>
                <a:gd name="T9" fmla="*/ 0 60000 65536"/>
                <a:gd name="T10" fmla="*/ 0 60000 65536"/>
                <a:gd name="T11" fmla="*/ 0 60000 65536"/>
                <a:gd name="T12" fmla="*/ 0 w 2664"/>
                <a:gd name="T13" fmla="*/ 0 h 2553"/>
                <a:gd name="T14" fmla="*/ 2664 w 2664"/>
                <a:gd name="T15" fmla="*/ 2553 h 2553"/>
              </a:gdLst>
              <a:ahLst/>
              <a:cxnLst>
                <a:cxn ang="T8">
                  <a:pos x="T0" y="T1"/>
                </a:cxn>
                <a:cxn ang="T9">
                  <a:pos x="T2" y="T3"/>
                </a:cxn>
                <a:cxn ang="T10">
                  <a:pos x="T4" y="T5"/>
                </a:cxn>
                <a:cxn ang="T11">
                  <a:pos x="T6" y="T7"/>
                </a:cxn>
              </a:cxnLst>
              <a:rect l="T12" t="T13" r="T14" b="T15"/>
              <a:pathLst>
                <a:path w="2664" h="2553">
                  <a:moveTo>
                    <a:pt x="2664" y="0"/>
                  </a:moveTo>
                  <a:lnTo>
                    <a:pt x="0" y="546"/>
                  </a:lnTo>
                  <a:lnTo>
                    <a:pt x="1835" y="2553"/>
                  </a:lnTo>
                  <a:lnTo>
                    <a:pt x="2664" y="0"/>
                  </a:lnTo>
                  <a:close/>
                </a:path>
              </a:pathLst>
            </a:custGeom>
            <a:solidFill>
              <a:srgbClr val="9E84AB"/>
            </a:solidFill>
            <a:ln>
              <a:noFill/>
            </a:ln>
          </p:spPr>
          <p:txBody>
            <a:bodyPr/>
            <a:lstStyle/>
            <a:p>
              <a:pPr>
                <a:lnSpc>
                  <a:spcPct val="120000"/>
                </a:lnSpc>
              </a:pPr>
              <a:endParaRPr lang="zh-CN" altLang="zh-CN" sz="160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9">
              <a:extLst>
                <a:ext uri="{FF2B5EF4-FFF2-40B4-BE49-F238E27FC236}">
                  <a16:creationId xmlns:a16="http://schemas.microsoft.com/office/drawing/2014/main" id="{29DA312B-DC77-962B-70B8-6F347F612D0F}"/>
                </a:ext>
              </a:extLst>
            </p:cNvPr>
            <p:cNvSpPr>
              <a:spLocks noChangeArrowheads="1"/>
            </p:cNvSpPr>
            <p:nvPr/>
          </p:nvSpPr>
          <p:spPr bwMode="auto">
            <a:xfrm>
              <a:off x="4767035" y="3878930"/>
              <a:ext cx="1343770" cy="1468772"/>
            </a:xfrm>
            <a:custGeom>
              <a:avLst/>
              <a:gdLst>
                <a:gd name="T0" fmla="*/ 305 w 2476"/>
                <a:gd name="T1" fmla="*/ 0 h 2702"/>
                <a:gd name="T2" fmla="*/ 0 w 2476"/>
                <a:gd name="T3" fmla="*/ 2702 h 2702"/>
                <a:gd name="T4" fmla="*/ 2476 w 2476"/>
                <a:gd name="T5" fmla="*/ 1578 h 2702"/>
                <a:gd name="T6" fmla="*/ 305 w 2476"/>
                <a:gd name="T7" fmla="*/ 0 h 2702"/>
                <a:gd name="T8" fmla="*/ 0 60000 65536"/>
                <a:gd name="T9" fmla="*/ 0 60000 65536"/>
                <a:gd name="T10" fmla="*/ 0 60000 65536"/>
                <a:gd name="T11" fmla="*/ 0 60000 65536"/>
                <a:gd name="T12" fmla="*/ 0 w 2476"/>
                <a:gd name="T13" fmla="*/ 0 h 2702"/>
                <a:gd name="T14" fmla="*/ 2476 w 2476"/>
                <a:gd name="T15" fmla="*/ 2702 h 2702"/>
              </a:gdLst>
              <a:ahLst/>
              <a:cxnLst>
                <a:cxn ang="T8">
                  <a:pos x="T0" y="T1"/>
                </a:cxn>
                <a:cxn ang="T9">
                  <a:pos x="T2" y="T3"/>
                </a:cxn>
                <a:cxn ang="T10">
                  <a:pos x="T4" y="T5"/>
                </a:cxn>
                <a:cxn ang="T11">
                  <a:pos x="T6" y="T7"/>
                </a:cxn>
              </a:cxnLst>
              <a:rect l="T12" t="T13" r="T14" b="T15"/>
              <a:pathLst>
                <a:path w="2476" h="2702">
                  <a:moveTo>
                    <a:pt x="305" y="0"/>
                  </a:moveTo>
                  <a:lnTo>
                    <a:pt x="0" y="2702"/>
                  </a:lnTo>
                  <a:lnTo>
                    <a:pt x="2476" y="1578"/>
                  </a:lnTo>
                  <a:lnTo>
                    <a:pt x="305" y="0"/>
                  </a:lnTo>
                  <a:close/>
                </a:path>
              </a:pathLst>
            </a:custGeom>
            <a:solidFill>
              <a:srgbClr val="F59FB2"/>
            </a:solidFill>
            <a:ln>
              <a:noFill/>
            </a:ln>
          </p:spPr>
          <p:txBody>
            <a:bodyPr/>
            <a:lstStyle/>
            <a:p>
              <a:pPr>
                <a:lnSpc>
                  <a:spcPct val="120000"/>
                </a:lnSpc>
              </a:pPr>
              <a:endParaRPr lang="zh-CN" altLang="zh-CN" sz="160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10">
              <a:extLst>
                <a:ext uri="{FF2B5EF4-FFF2-40B4-BE49-F238E27FC236}">
                  <a16:creationId xmlns:a16="http://schemas.microsoft.com/office/drawing/2014/main" id="{D12CEB0D-23AB-E4E4-C003-DA1F2F3E4D1A}"/>
                </a:ext>
              </a:extLst>
            </p:cNvPr>
            <p:cNvSpPr>
              <a:spLocks noChangeArrowheads="1"/>
            </p:cNvSpPr>
            <p:nvPr/>
          </p:nvSpPr>
          <p:spPr bwMode="auto">
            <a:xfrm>
              <a:off x="6110805" y="3878930"/>
              <a:ext cx="1348235" cy="1468772"/>
            </a:xfrm>
            <a:custGeom>
              <a:avLst/>
              <a:gdLst>
                <a:gd name="T0" fmla="*/ 0 w 2476"/>
                <a:gd name="T1" fmla="*/ 1578 h 2702"/>
                <a:gd name="T2" fmla="*/ 2476 w 2476"/>
                <a:gd name="T3" fmla="*/ 2702 h 2702"/>
                <a:gd name="T4" fmla="*/ 2172 w 2476"/>
                <a:gd name="T5" fmla="*/ 0 h 2702"/>
                <a:gd name="T6" fmla="*/ 0 w 2476"/>
                <a:gd name="T7" fmla="*/ 1578 h 2702"/>
                <a:gd name="T8" fmla="*/ 0 60000 65536"/>
                <a:gd name="T9" fmla="*/ 0 60000 65536"/>
                <a:gd name="T10" fmla="*/ 0 60000 65536"/>
                <a:gd name="T11" fmla="*/ 0 60000 65536"/>
                <a:gd name="T12" fmla="*/ 0 w 2476"/>
                <a:gd name="T13" fmla="*/ 0 h 2702"/>
                <a:gd name="T14" fmla="*/ 2476 w 2476"/>
                <a:gd name="T15" fmla="*/ 2702 h 2702"/>
              </a:gdLst>
              <a:ahLst/>
              <a:cxnLst>
                <a:cxn ang="T8">
                  <a:pos x="T0" y="T1"/>
                </a:cxn>
                <a:cxn ang="T9">
                  <a:pos x="T2" y="T3"/>
                </a:cxn>
                <a:cxn ang="T10">
                  <a:pos x="T4" y="T5"/>
                </a:cxn>
                <a:cxn ang="T11">
                  <a:pos x="T6" y="T7"/>
                </a:cxn>
              </a:cxnLst>
              <a:rect l="T12" t="T13" r="T14" b="T15"/>
              <a:pathLst>
                <a:path w="2476" h="2702">
                  <a:moveTo>
                    <a:pt x="0" y="1578"/>
                  </a:moveTo>
                  <a:lnTo>
                    <a:pt x="2476" y="2702"/>
                  </a:lnTo>
                  <a:lnTo>
                    <a:pt x="2172" y="0"/>
                  </a:lnTo>
                  <a:lnTo>
                    <a:pt x="0" y="1578"/>
                  </a:lnTo>
                  <a:close/>
                </a:path>
              </a:pathLst>
            </a:custGeom>
            <a:solidFill>
              <a:srgbClr val="FFE082"/>
            </a:solidFill>
            <a:ln>
              <a:noFill/>
            </a:ln>
          </p:spPr>
          <p:txBody>
            <a:bodyPr/>
            <a:lstStyle/>
            <a:p>
              <a:pPr>
                <a:lnSpc>
                  <a:spcPct val="120000"/>
                </a:lnSpc>
              </a:pPr>
              <a:endParaRPr lang="zh-CN" altLang="zh-CN" sz="160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11">
              <a:extLst>
                <a:ext uri="{FF2B5EF4-FFF2-40B4-BE49-F238E27FC236}">
                  <a16:creationId xmlns:a16="http://schemas.microsoft.com/office/drawing/2014/main" id="{9B80B9CC-FBC8-8D32-725A-4FCC5BE7B132}"/>
                </a:ext>
              </a:extLst>
            </p:cNvPr>
            <p:cNvSpPr>
              <a:spLocks noChangeArrowheads="1"/>
            </p:cNvSpPr>
            <p:nvPr/>
          </p:nvSpPr>
          <p:spPr bwMode="auto">
            <a:xfrm>
              <a:off x="6842958" y="2486050"/>
              <a:ext cx="1446451" cy="1392879"/>
            </a:xfrm>
            <a:custGeom>
              <a:avLst/>
              <a:gdLst>
                <a:gd name="T0" fmla="*/ 830 w 2664"/>
                <a:gd name="T1" fmla="*/ 2553 h 2553"/>
                <a:gd name="T2" fmla="*/ 2664 w 2664"/>
                <a:gd name="T3" fmla="*/ 546 h 2553"/>
                <a:gd name="T4" fmla="*/ 0 w 2664"/>
                <a:gd name="T5" fmla="*/ 0 h 2553"/>
                <a:gd name="T6" fmla="*/ 830 w 2664"/>
                <a:gd name="T7" fmla="*/ 2553 h 2553"/>
                <a:gd name="T8" fmla="*/ 0 60000 65536"/>
                <a:gd name="T9" fmla="*/ 0 60000 65536"/>
                <a:gd name="T10" fmla="*/ 0 60000 65536"/>
                <a:gd name="T11" fmla="*/ 0 60000 65536"/>
                <a:gd name="T12" fmla="*/ 0 w 2664"/>
                <a:gd name="T13" fmla="*/ 0 h 2553"/>
                <a:gd name="T14" fmla="*/ 2664 w 2664"/>
                <a:gd name="T15" fmla="*/ 2553 h 2553"/>
              </a:gdLst>
              <a:ahLst/>
              <a:cxnLst>
                <a:cxn ang="T8">
                  <a:pos x="T0" y="T1"/>
                </a:cxn>
                <a:cxn ang="T9">
                  <a:pos x="T2" y="T3"/>
                </a:cxn>
                <a:cxn ang="T10">
                  <a:pos x="T4" y="T5"/>
                </a:cxn>
                <a:cxn ang="T11">
                  <a:pos x="T6" y="T7"/>
                </a:cxn>
              </a:cxnLst>
              <a:rect l="T12" t="T13" r="T14" b="T15"/>
              <a:pathLst>
                <a:path w="2664" h="2553">
                  <a:moveTo>
                    <a:pt x="830" y="2553"/>
                  </a:moveTo>
                  <a:lnTo>
                    <a:pt x="2664" y="546"/>
                  </a:lnTo>
                  <a:lnTo>
                    <a:pt x="0" y="0"/>
                  </a:lnTo>
                  <a:lnTo>
                    <a:pt x="830" y="2553"/>
                  </a:lnTo>
                  <a:close/>
                </a:path>
              </a:pathLst>
            </a:custGeom>
            <a:solidFill>
              <a:srgbClr val="9E84AB"/>
            </a:solidFill>
            <a:ln>
              <a:noFill/>
            </a:ln>
          </p:spPr>
          <p:txBody>
            <a:bodyPr/>
            <a:lstStyle/>
            <a:p>
              <a:pPr>
                <a:lnSpc>
                  <a:spcPct val="120000"/>
                </a:lnSpc>
              </a:pPr>
              <a:endParaRPr lang="zh-CN" altLang="zh-CN" sz="160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6" name="TextBox 15">
            <a:extLst>
              <a:ext uri="{FF2B5EF4-FFF2-40B4-BE49-F238E27FC236}">
                <a16:creationId xmlns:a16="http://schemas.microsoft.com/office/drawing/2014/main" id="{014B01AB-2CFB-3E6E-06BE-8BB5237CF9A1}"/>
              </a:ext>
            </a:extLst>
          </p:cNvPr>
          <p:cNvSpPr txBox="1"/>
          <p:nvPr/>
        </p:nvSpPr>
        <p:spPr>
          <a:xfrm>
            <a:off x="6432305" y="774427"/>
            <a:ext cx="5110955" cy="5309146"/>
          </a:xfrm>
          <a:prstGeom prst="rect">
            <a:avLst/>
          </a:prstGeom>
          <a:noFill/>
        </p:spPr>
        <p:txBody>
          <a:bodyPr wrap="square">
            <a:spAutoFit/>
          </a:bodyPr>
          <a:lstStyle/>
          <a:p>
            <a:pPr algn="ctr"/>
            <a:r>
              <a:rPr lang="en-US" sz="5400" b="1" dirty="0" err="1">
                <a:latin typeface="#9Slide05 Braxton Regular" panose="03060000000000000000" pitchFamily="66" charset="0"/>
              </a:rPr>
              <a:t>Khái</a:t>
            </a:r>
            <a:r>
              <a:rPr lang="en-US" sz="5400" b="1" dirty="0">
                <a:latin typeface="#9Slide05 Braxton Regular" panose="03060000000000000000" pitchFamily="66" charset="0"/>
              </a:rPr>
              <a:t> </a:t>
            </a:r>
            <a:r>
              <a:rPr lang="en-US" sz="5400" b="1" dirty="0" err="1">
                <a:latin typeface="#9Slide05 Braxton Regular" panose="03060000000000000000" pitchFamily="66" charset="0"/>
              </a:rPr>
              <a:t>niệm</a:t>
            </a:r>
            <a:endParaRPr lang="en-US" sz="5400" b="1" dirty="0">
              <a:latin typeface="#9Slide05 Braxton Regular" panose="03060000000000000000" pitchFamily="66" charset="0"/>
            </a:endParaRPr>
          </a:p>
          <a:p>
            <a:pPr algn="ctr"/>
            <a:endParaRPr lang="en-US" sz="1500" b="1" dirty="0">
              <a:latin typeface="#9Slide05 Braxton Regular" panose="03060000000000000000" pitchFamily="66" charset="0"/>
            </a:endParaRPr>
          </a:p>
          <a:p>
            <a:pPr algn="just"/>
            <a:r>
              <a:rPr lang="en-US" sz="5400" dirty="0" err="1">
                <a:latin typeface="#9Slide05 Braxton Regular" panose="03060000000000000000" pitchFamily="66" charset="0"/>
              </a:rPr>
              <a:t>Phó</a:t>
            </a:r>
            <a:r>
              <a:rPr lang="en-US" sz="5400" dirty="0">
                <a:latin typeface="#9Slide05 Braxton Regular" panose="03060000000000000000" pitchFamily="66" charset="0"/>
              </a:rPr>
              <a:t> </a:t>
            </a:r>
            <a:r>
              <a:rPr lang="en-US" sz="5400" dirty="0" err="1">
                <a:latin typeface="#9Slide05 Braxton Regular" panose="03060000000000000000" pitchFamily="66" charset="0"/>
              </a:rPr>
              <a:t>từ</a:t>
            </a:r>
            <a:r>
              <a:rPr lang="en-US" sz="5400" dirty="0">
                <a:latin typeface="#9Slide05 Braxton Regular" panose="03060000000000000000" pitchFamily="66" charset="0"/>
              </a:rPr>
              <a:t> (</a:t>
            </a:r>
            <a:r>
              <a:rPr lang="en-US" sz="5400" dirty="0" err="1">
                <a:latin typeface="#9Slide05 Braxton Regular" panose="03060000000000000000" pitchFamily="66" charset="0"/>
              </a:rPr>
              <a:t>Phụ</a:t>
            </a:r>
            <a:r>
              <a:rPr lang="en-US" sz="5400" dirty="0">
                <a:latin typeface="#9Slide05 Braxton Regular" panose="03060000000000000000" pitchFamily="66" charset="0"/>
              </a:rPr>
              <a:t> </a:t>
            </a:r>
            <a:r>
              <a:rPr lang="en-US" sz="5400" dirty="0" err="1">
                <a:latin typeface="#9Slide05 Braxton Regular" panose="03060000000000000000" pitchFamily="66" charset="0"/>
              </a:rPr>
              <a:t>từ</a:t>
            </a:r>
            <a:r>
              <a:rPr lang="en-US" sz="5400" dirty="0">
                <a:latin typeface="#9Slide05 Braxton Regular" panose="03060000000000000000" pitchFamily="66" charset="0"/>
              </a:rPr>
              <a:t>, </a:t>
            </a:r>
            <a:r>
              <a:rPr lang="en-US" sz="5400" dirty="0" err="1">
                <a:latin typeface="#9Slide05 Braxton Regular" panose="03060000000000000000" pitchFamily="66" charset="0"/>
              </a:rPr>
              <a:t>từ</a:t>
            </a:r>
            <a:r>
              <a:rPr lang="en-US" sz="5400" dirty="0">
                <a:latin typeface="#9Slide05 Braxton Regular" panose="03060000000000000000" pitchFamily="66" charset="0"/>
              </a:rPr>
              <a:t> </a:t>
            </a:r>
            <a:r>
              <a:rPr lang="en-US" sz="5400" dirty="0" err="1">
                <a:latin typeface="#9Slide05 Braxton Regular" panose="03060000000000000000" pitchFamily="66" charset="0"/>
              </a:rPr>
              <a:t>kèm</a:t>
            </a:r>
            <a:r>
              <a:rPr lang="en-US" sz="5400" dirty="0">
                <a:latin typeface="#9Slide05 Braxton Regular" panose="03060000000000000000" pitchFamily="66" charset="0"/>
              </a:rPr>
              <a:t>) </a:t>
            </a:r>
            <a:r>
              <a:rPr lang="en-US" sz="5400" dirty="0" err="1">
                <a:latin typeface="#9Slide05 Braxton Regular" panose="03060000000000000000" pitchFamily="66" charset="0"/>
              </a:rPr>
              <a:t>là</a:t>
            </a:r>
            <a:r>
              <a:rPr lang="en-US" sz="5400" dirty="0">
                <a:latin typeface="#9Slide05 Braxton Regular" panose="03060000000000000000" pitchFamily="66" charset="0"/>
              </a:rPr>
              <a:t> </a:t>
            </a:r>
            <a:r>
              <a:rPr lang="en-US" sz="5400" dirty="0" err="1">
                <a:latin typeface="#9Slide05 Braxton Regular" panose="03060000000000000000" pitchFamily="66" charset="0"/>
              </a:rPr>
              <a:t>các</a:t>
            </a:r>
            <a:r>
              <a:rPr lang="en-US" sz="5400" dirty="0">
                <a:latin typeface="#9Slide05 Braxton Regular" panose="03060000000000000000" pitchFamily="66" charset="0"/>
              </a:rPr>
              <a:t> </a:t>
            </a:r>
            <a:r>
              <a:rPr lang="en-US" sz="5400" dirty="0" err="1">
                <a:latin typeface="#9Slide05 Braxton Regular" panose="03060000000000000000" pitchFamily="66" charset="0"/>
              </a:rPr>
              <a:t>từ</a:t>
            </a:r>
            <a:r>
              <a:rPr lang="en-US" sz="5400" dirty="0">
                <a:latin typeface="#9Slide05 Braxton Regular" panose="03060000000000000000" pitchFamily="66" charset="0"/>
              </a:rPr>
              <a:t> </a:t>
            </a:r>
            <a:r>
              <a:rPr lang="en-US" sz="5400" dirty="0" err="1">
                <a:latin typeface="#9Slide05 Braxton Regular" panose="03060000000000000000" pitchFamily="66" charset="0"/>
              </a:rPr>
              <a:t>đứng</a:t>
            </a:r>
            <a:r>
              <a:rPr lang="en-US" sz="5400" dirty="0">
                <a:latin typeface="#9Slide05 Braxton Regular" panose="03060000000000000000" pitchFamily="66" charset="0"/>
              </a:rPr>
              <a:t> </a:t>
            </a:r>
            <a:r>
              <a:rPr lang="en-US" sz="5400" dirty="0" err="1">
                <a:latin typeface="#9Slide05 Braxton Regular" panose="03060000000000000000" pitchFamily="66" charset="0"/>
              </a:rPr>
              <a:t>trước</a:t>
            </a:r>
            <a:r>
              <a:rPr lang="en-US" sz="5400" dirty="0">
                <a:latin typeface="#9Slide05 Braxton Regular" panose="03060000000000000000" pitchFamily="66" charset="0"/>
              </a:rPr>
              <a:t> </a:t>
            </a:r>
            <a:r>
              <a:rPr lang="en-US" sz="5400" dirty="0" err="1">
                <a:latin typeface="#9Slide05 Braxton Regular" panose="03060000000000000000" pitchFamily="66" charset="0"/>
              </a:rPr>
              <a:t>hoặc</a:t>
            </a:r>
            <a:r>
              <a:rPr lang="en-US" sz="5400" dirty="0">
                <a:latin typeface="#9Slide05 Braxton Regular" panose="03060000000000000000" pitchFamily="66" charset="0"/>
              </a:rPr>
              <a:t> </a:t>
            </a:r>
            <a:r>
              <a:rPr lang="en-US" sz="5400" dirty="0" err="1">
                <a:latin typeface="#9Slide05 Braxton Regular" panose="03060000000000000000" pitchFamily="66" charset="0"/>
              </a:rPr>
              <a:t>sau</a:t>
            </a:r>
            <a:r>
              <a:rPr lang="en-US" sz="5400" dirty="0">
                <a:latin typeface="#9Slide05 Braxton Regular" panose="03060000000000000000" pitchFamily="66" charset="0"/>
              </a:rPr>
              <a:t> </a:t>
            </a:r>
            <a:r>
              <a:rPr lang="en-US" sz="5400" dirty="0" err="1">
                <a:latin typeface="#9Slide05 Braxton Regular" panose="03060000000000000000" pitchFamily="66" charset="0"/>
              </a:rPr>
              <a:t>và</a:t>
            </a:r>
            <a:r>
              <a:rPr lang="en-US" sz="5400" dirty="0">
                <a:latin typeface="#9Slide05 Braxton Regular" panose="03060000000000000000" pitchFamily="66" charset="0"/>
              </a:rPr>
              <a:t> </a:t>
            </a:r>
            <a:r>
              <a:rPr lang="en-US" sz="5400" dirty="0" err="1">
                <a:latin typeface="#9Slide05 Braxton Regular" panose="03060000000000000000" pitchFamily="66" charset="0"/>
              </a:rPr>
              <a:t>bổ</a:t>
            </a:r>
            <a:r>
              <a:rPr lang="en-US" sz="5400" dirty="0">
                <a:latin typeface="#9Slide05 Braxton Regular" panose="03060000000000000000" pitchFamily="66" charset="0"/>
              </a:rPr>
              <a:t> </a:t>
            </a:r>
            <a:r>
              <a:rPr lang="en-US" sz="5400" dirty="0" err="1">
                <a:latin typeface="#9Slide05 Braxton Regular" panose="03060000000000000000" pitchFamily="66" charset="0"/>
              </a:rPr>
              <a:t>nghĩa</a:t>
            </a:r>
            <a:r>
              <a:rPr lang="en-US" sz="5400" dirty="0">
                <a:latin typeface="#9Slide05 Braxton Regular" panose="03060000000000000000" pitchFamily="66" charset="0"/>
              </a:rPr>
              <a:t> </a:t>
            </a:r>
            <a:r>
              <a:rPr lang="en-US" sz="5400" dirty="0" err="1">
                <a:latin typeface="#9Slide05 Braxton Regular" panose="03060000000000000000" pitchFamily="66" charset="0"/>
              </a:rPr>
              <a:t>cho</a:t>
            </a:r>
            <a:r>
              <a:rPr lang="en-US" sz="5400" dirty="0">
                <a:latin typeface="#9Slide05 Braxton Regular" panose="03060000000000000000" pitchFamily="66" charset="0"/>
              </a:rPr>
              <a:t> </a:t>
            </a:r>
            <a:r>
              <a:rPr lang="en-US" sz="5400" dirty="0" err="1">
                <a:latin typeface="#9Slide05 Braxton Regular" panose="03060000000000000000" pitchFamily="66" charset="0"/>
              </a:rPr>
              <a:t>các</a:t>
            </a:r>
            <a:r>
              <a:rPr lang="en-US" sz="5400" dirty="0">
                <a:latin typeface="#9Slide05 Braxton Regular" panose="03060000000000000000" pitchFamily="66" charset="0"/>
              </a:rPr>
              <a:t> </a:t>
            </a:r>
            <a:r>
              <a:rPr lang="en-US" sz="5400" dirty="0" err="1">
                <a:latin typeface="#9Slide05 Braxton Regular" panose="03060000000000000000" pitchFamily="66" charset="0"/>
              </a:rPr>
              <a:t>danh</a:t>
            </a:r>
            <a:r>
              <a:rPr lang="en-US" sz="5400" dirty="0">
                <a:latin typeface="#9Slide05 Braxton Regular" panose="03060000000000000000" pitchFamily="66" charset="0"/>
              </a:rPr>
              <a:t> </a:t>
            </a:r>
            <a:r>
              <a:rPr lang="en-US" sz="5400" dirty="0" err="1">
                <a:latin typeface="#9Slide05 Braxton Regular" panose="03060000000000000000" pitchFamily="66" charset="0"/>
              </a:rPr>
              <a:t>từ</a:t>
            </a:r>
            <a:r>
              <a:rPr lang="en-US" sz="5400" dirty="0">
                <a:latin typeface="#9Slide05 Braxton Regular" panose="03060000000000000000" pitchFamily="66" charset="0"/>
              </a:rPr>
              <a:t>, </a:t>
            </a:r>
            <a:r>
              <a:rPr lang="en-US" sz="5400" dirty="0" err="1">
                <a:latin typeface="#9Slide05 Braxton Regular" panose="03060000000000000000" pitchFamily="66" charset="0"/>
              </a:rPr>
              <a:t>tính</a:t>
            </a:r>
            <a:r>
              <a:rPr lang="en-US" sz="5400" dirty="0">
                <a:latin typeface="#9Slide05 Braxton Regular" panose="03060000000000000000" pitchFamily="66" charset="0"/>
              </a:rPr>
              <a:t> </a:t>
            </a:r>
            <a:r>
              <a:rPr lang="en-US" sz="5400" dirty="0" err="1">
                <a:latin typeface="#9Slide05 Braxton Regular" panose="03060000000000000000" pitchFamily="66" charset="0"/>
              </a:rPr>
              <a:t>từ</a:t>
            </a:r>
            <a:r>
              <a:rPr lang="en-US" sz="5400" dirty="0">
                <a:latin typeface="#9Slide05 Braxton Regular" panose="03060000000000000000" pitchFamily="66" charset="0"/>
              </a:rPr>
              <a:t>, </a:t>
            </a:r>
            <a:r>
              <a:rPr lang="en-US" sz="5400" dirty="0" err="1">
                <a:latin typeface="#9Slide05 Braxton Regular" panose="03060000000000000000" pitchFamily="66" charset="0"/>
              </a:rPr>
              <a:t>động</a:t>
            </a:r>
            <a:r>
              <a:rPr lang="en-US" sz="5400" dirty="0">
                <a:latin typeface="#9Slide05 Braxton Regular" panose="03060000000000000000" pitchFamily="66" charset="0"/>
              </a:rPr>
              <a:t> </a:t>
            </a:r>
            <a:r>
              <a:rPr lang="en-US" sz="5400" dirty="0" err="1">
                <a:latin typeface="#9Slide05 Braxton Regular" panose="03060000000000000000" pitchFamily="66" charset="0"/>
              </a:rPr>
              <a:t>từ</a:t>
            </a:r>
            <a:r>
              <a:rPr lang="en-US" sz="5400" dirty="0">
                <a:latin typeface="#9Slide05 Braxton Regular" panose="03060000000000000000" pitchFamily="66" charset="0"/>
              </a:rPr>
              <a:t>.</a:t>
            </a:r>
          </a:p>
        </p:txBody>
      </p:sp>
    </p:spTree>
    <p:extLst>
      <p:ext uri="{BB962C8B-B14F-4D97-AF65-F5344CB8AC3E}">
        <p14:creationId xmlns:p14="http://schemas.microsoft.com/office/powerpoint/2010/main" val="725965957"/>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A8E0DD"/>
        </a:solidFill>
        <a:effectLst/>
      </p:bgPr>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F4471368-D3C0-48EF-A0ED-77A19C65FE60}"/>
              </a:ext>
            </a:extLst>
          </p:cNvPr>
          <p:cNvPicPr>
            <a:picLocks noChangeAspect="1"/>
          </p:cNvPicPr>
          <p:nvPr/>
        </p:nvPicPr>
        <p:blipFill>
          <a:blip r:embed="rId3"/>
          <a:stretch>
            <a:fillRect/>
          </a:stretch>
        </p:blipFill>
        <p:spPr>
          <a:xfrm rot="5400000">
            <a:off x="9343792" y="3967186"/>
            <a:ext cx="3360865" cy="1781077"/>
          </a:xfrm>
          <a:prstGeom prst="rect">
            <a:avLst/>
          </a:prstGeom>
        </p:spPr>
      </p:pic>
      <p:grpSp>
        <p:nvGrpSpPr>
          <p:cNvPr id="3" name="组合 2">
            <a:extLst>
              <a:ext uri="{FF2B5EF4-FFF2-40B4-BE49-F238E27FC236}">
                <a16:creationId xmlns:a16="http://schemas.microsoft.com/office/drawing/2014/main" id="{959508BC-7FAF-4332-A370-CFBF80E8A937}"/>
              </a:ext>
            </a:extLst>
          </p:cNvPr>
          <p:cNvGrpSpPr/>
          <p:nvPr/>
        </p:nvGrpSpPr>
        <p:grpSpPr>
          <a:xfrm>
            <a:off x="1252733" y="4251627"/>
            <a:ext cx="1924449" cy="782568"/>
            <a:chOff x="2977326" y="346775"/>
            <a:chExt cx="1924449" cy="782568"/>
          </a:xfrm>
        </p:grpSpPr>
        <p:grpSp>
          <p:nvGrpSpPr>
            <p:cNvPr id="4" name="组合 3">
              <a:extLst>
                <a:ext uri="{FF2B5EF4-FFF2-40B4-BE49-F238E27FC236}">
                  <a16:creationId xmlns:a16="http://schemas.microsoft.com/office/drawing/2014/main" id="{045EE99B-50B4-4E23-843D-16C546BECC7B}"/>
                </a:ext>
              </a:extLst>
            </p:cNvPr>
            <p:cNvGrpSpPr/>
            <p:nvPr/>
          </p:nvGrpSpPr>
          <p:grpSpPr>
            <a:xfrm>
              <a:off x="3025084" y="371288"/>
              <a:ext cx="1876691" cy="758055"/>
              <a:chOff x="2977326" y="346775"/>
              <a:chExt cx="1876691" cy="758055"/>
            </a:xfrm>
            <a:solidFill>
              <a:srgbClr val="71BAB6"/>
            </a:solidFill>
          </p:grpSpPr>
          <p:grpSp>
            <p:nvGrpSpPr>
              <p:cNvPr id="44" name="组合 43">
                <a:extLst>
                  <a:ext uri="{FF2B5EF4-FFF2-40B4-BE49-F238E27FC236}">
                    <a16:creationId xmlns:a16="http://schemas.microsoft.com/office/drawing/2014/main" id="{BE47F992-8A09-46B7-B1C5-FB20EB0A030F}"/>
                  </a:ext>
                </a:extLst>
              </p:cNvPr>
              <p:cNvGrpSpPr/>
              <p:nvPr/>
            </p:nvGrpSpPr>
            <p:grpSpPr>
              <a:xfrm>
                <a:off x="2978536" y="346775"/>
                <a:ext cx="1875481" cy="317455"/>
                <a:chOff x="2978536" y="346775"/>
                <a:chExt cx="1875481" cy="317455"/>
              </a:xfrm>
              <a:grpFill/>
            </p:grpSpPr>
            <p:grpSp>
              <p:nvGrpSpPr>
                <p:cNvPr id="64" name="组合 63">
                  <a:extLst>
                    <a:ext uri="{FF2B5EF4-FFF2-40B4-BE49-F238E27FC236}">
                      <a16:creationId xmlns:a16="http://schemas.microsoft.com/office/drawing/2014/main" id="{1F68A14A-9C83-4D39-BC1B-DB08D8E7E29E}"/>
                    </a:ext>
                  </a:extLst>
                </p:cNvPr>
                <p:cNvGrpSpPr/>
                <p:nvPr/>
              </p:nvGrpSpPr>
              <p:grpSpPr>
                <a:xfrm>
                  <a:off x="2978536" y="346775"/>
                  <a:ext cx="1874271" cy="102580"/>
                  <a:chOff x="2978536" y="346775"/>
                  <a:chExt cx="1874271" cy="102580"/>
                </a:xfrm>
                <a:grpFill/>
              </p:grpSpPr>
              <p:sp>
                <p:nvSpPr>
                  <p:cNvPr id="74" name="椭圆 73">
                    <a:extLst>
                      <a:ext uri="{FF2B5EF4-FFF2-40B4-BE49-F238E27FC236}">
                        <a16:creationId xmlns:a16="http://schemas.microsoft.com/office/drawing/2014/main" id="{46D8EBCD-917E-4307-8E14-6B578F183925}"/>
                      </a:ext>
                    </a:extLst>
                  </p:cNvPr>
                  <p:cNvSpPr/>
                  <p:nvPr/>
                </p:nvSpPr>
                <p:spPr>
                  <a:xfrm>
                    <a:off x="3231635"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a:extLst>
                      <a:ext uri="{FF2B5EF4-FFF2-40B4-BE49-F238E27FC236}">
                        <a16:creationId xmlns:a16="http://schemas.microsoft.com/office/drawing/2014/main" id="{39D23D50-E13E-47C0-8363-3DCB0E1893A5}"/>
                      </a:ext>
                    </a:extLst>
                  </p:cNvPr>
                  <p:cNvSpPr/>
                  <p:nvPr/>
                </p:nvSpPr>
                <p:spPr>
                  <a:xfrm>
                    <a:off x="3990932"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a:extLst>
                      <a:ext uri="{FF2B5EF4-FFF2-40B4-BE49-F238E27FC236}">
                        <a16:creationId xmlns:a16="http://schemas.microsoft.com/office/drawing/2014/main" id="{7BC1F881-BD63-45A9-B6AB-F6A02DA805D2}"/>
                      </a:ext>
                    </a:extLst>
                  </p:cNvPr>
                  <p:cNvSpPr/>
                  <p:nvPr/>
                </p:nvSpPr>
                <p:spPr>
                  <a:xfrm>
                    <a:off x="3484734"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a:extLst>
                      <a:ext uri="{FF2B5EF4-FFF2-40B4-BE49-F238E27FC236}">
                        <a16:creationId xmlns:a16="http://schemas.microsoft.com/office/drawing/2014/main" id="{F4CED15A-4E96-4652-95F2-980B3E93D100}"/>
                      </a:ext>
                    </a:extLst>
                  </p:cNvPr>
                  <p:cNvSpPr/>
                  <p:nvPr/>
                </p:nvSpPr>
                <p:spPr>
                  <a:xfrm>
                    <a:off x="3737833"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a:extLst>
                      <a:ext uri="{FF2B5EF4-FFF2-40B4-BE49-F238E27FC236}">
                        <a16:creationId xmlns:a16="http://schemas.microsoft.com/office/drawing/2014/main" id="{CB868FF4-8BFF-43DE-83E1-C986FFF87EDE}"/>
                      </a:ext>
                    </a:extLst>
                  </p:cNvPr>
                  <p:cNvSpPr/>
                  <p:nvPr/>
                </p:nvSpPr>
                <p:spPr>
                  <a:xfrm>
                    <a:off x="2978536"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a:extLst>
                      <a:ext uri="{FF2B5EF4-FFF2-40B4-BE49-F238E27FC236}">
                        <a16:creationId xmlns:a16="http://schemas.microsoft.com/office/drawing/2014/main" id="{DA1C4438-AA33-498E-B2E9-8FF5B868B145}"/>
                      </a:ext>
                    </a:extLst>
                  </p:cNvPr>
                  <p:cNvSpPr/>
                  <p:nvPr/>
                </p:nvSpPr>
                <p:spPr>
                  <a:xfrm>
                    <a:off x="4244031"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a:extLst>
                      <a:ext uri="{FF2B5EF4-FFF2-40B4-BE49-F238E27FC236}">
                        <a16:creationId xmlns:a16="http://schemas.microsoft.com/office/drawing/2014/main" id="{136B1DEB-5652-4859-B117-BF9896B4CE94}"/>
                      </a:ext>
                    </a:extLst>
                  </p:cNvPr>
                  <p:cNvSpPr/>
                  <p:nvPr/>
                </p:nvSpPr>
                <p:spPr>
                  <a:xfrm>
                    <a:off x="4497130"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a:extLst>
                      <a:ext uri="{FF2B5EF4-FFF2-40B4-BE49-F238E27FC236}">
                        <a16:creationId xmlns:a16="http://schemas.microsoft.com/office/drawing/2014/main" id="{35D462B2-5DAD-4FEE-8994-E5676345F311}"/>
                      </a:ext>
                    </a:extLst>
                  </p:cNvPr>
                  <p:cNvSpPr/>
                  <p:nvPr/>
                </p:nvSpPr>
                <p:spPr>
                  <a:xfrm>
                    <a:off x="4750227"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5" name="组合 64">
                  <a:extLst>
                    <a:ext uri="{FF2B5EF4-FFF2-40B4-BE49-F238E27FC236}">
                      <a16:creationId xmlns:a16="http://schemas.microsoft.com/office/drawing/2014/main" id="{0C77A9F9-5D1A-4AD8-BD1D-8041BE39C280}"/>
                    </a:ext>
                  </a:extLst>
                </p:cNvPr>
                <p:cNvGrpSpPr/>
                <p:nvPr/>
              </p:nvGrpSpPr>
              <p:grpSpPr>
                <a:xfrm>
                  <a:off x="2979746" y="561650"/>
                  <a:ext cx="1874271" cy="102580"/>
                  <a:chOff x="2978536" y="346775"/>
                  <a:chExt cx="1874271" cy="102580"/>
                </a:xfrm>
                <a:grpFill/>
              </p:grpSpPr>
              <p:sp>
                <p:nvSpPr>
                  <p:cNvPr id="66" name="椭圆 65">
                    <a:extLst>
                      <a:ext uri="{FF2B5EF4-FFF2-40B4-BE49-F238E27FC236}">
                        <a16:creationId xmlns:a16="http://schemas.microsoft.com/office/drawing/2014/main" id="{E9FDEBDA-5D98-4452-9582-D4712B880358}"/>
                      </a:ext>
                    </a:extLst>
                  </p:cNvPr>
                  <p:cNvSpPr/>
                  <p:nvPr/>
                </p:nvSpPr>
                <p:spPr>
                  <a:xfrm>
                    <a:off x="3231635"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a:extLst>
                      <a:ext uri="{FF2B5EF4-FFF2-40B4-BE49-F238E27FC236}">
                        <a16:creationId xmlns:a16="http://schemas.microsoft.com/office/drawing/2014/main" id="{23695ED0-E49A-4546-BCAC-25EA4F991435}"/>
                      </a:ext>
                    </a:extLst>
                  </p:cNvPr>
                  <p:cNvSpPr/>
                  <p:nvPr/>
                </p:nvSpPr>
                <p:spPr>
                  <a:xfrm>
                    <a:off x="3990932"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a:extLst>
                      <a:ext uri="{FF2B5EF4-FFF2-40B4-BE49-F238E27FC236}">
                        <a16:creationId xmlns:a16="http://schemas.microsoft.com/office/drawing/2014/main" id="{E42DCF89-3DCA-473F-BD03-E2A3410A4EF9}"/>
                      </a:ext>
                    </a:extLst>
                  </p:cNvPr>
                  <p:cNvSpPr/>
                  <p:nvPr/>
                </p:nvSpPr>
                <p:spPr>
                  <a:xfrm>
                    <a:off x="3484734"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a:extLst>
                      <a:ext uri="{FF2B5EF4-FFF2-40B4-BE49-F238E27FC236}">
                        <a16:creationId xmlns:a16="http://schemas.microsoft.com/office/drawing/2014/main" id="{09B66DDD-5EEA-4289-B34D-C309C35EEEE9}"/>
                      </a:ext>
                    </a:extLst>
                  </p:cNvPr>
                  <p:cNvSpPr/>
                  <p:nvPr/>
                </p:nvSpPr>
                <p:spPr>
                  <a:xfrm>
                    <a:off x="3737833"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a:extLst>
                      <a:ext uri="{FF2B5EF4-FFF2-40B4-BE49-F238E27FC236}">
                        <a16:creationId xmlns:a16="http://schemas.microsoft.com/office/drawing/2014/main" id="{4F36E282-BE2D-4F87-829E-8B17DF1CB9B3}"/>
                      </a:ext>
                    </a:extLst>
                  </p:cNvPr>
                  <p:cNvSpPr/>
                  <p:nvPr/>
                </p:nvSpPr>
                <p:spPr>
                  <a:xfrm>
                    <a:off x="2978536"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a:extLst>
                      <a:ext uri="{FF2B5EF4-FFF2-40B4-BE49-F238E27FC236}">
                        <a16:creationId xmlns:a16="http://schemas.microsoft.com/office/drawing/2014/main" id="{7B186FCE-9E61-4681-86B0-D526B6AAA3BC}"/>
                      </a:ext>
                    </a:extLst>
                  </p:cNvPr>
                  <p:cNvSpPr/>
                  <p:nvPr/>
                </p:nvSpPr>
                <p:spPr>
                  <a:xfrm>
                    <a:off x="4244031"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a:extLst>
                      <a:ext uri="{FF2B5EF4-FFF2-40B4-BE49-F238E27FC236}">
                        <a16:creationId xmlns:a16="http://schemas.microsoft.com/office/drawing/2014/main" id="{D94D662C-DFD6-4C72-AE2D-9F6D5B20B73C}"/>
                      </a:ext>
                    </a:extLst>
                  </p:cNvPr>
                  <p:cNvSpPr/>
                  <p:nvPr/>
                </p:nvSpPr>
                <p:spPr>
                  <a:xfrm>
                    <a:off x="4497130"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a:extLst>
                      <a:ext uri="{FF2B5EF4-FFF2-40B4-BE49-F238E27FC236}">
                        <a16:creationId xmlns:a16="http://schemas.microsoft.com/office/drawing/2014/main" id="{28F464CE-6CFA-44A4-B434-A39A50B934A0}"/>
                      </a:ext>
                    </a:extLst>
                  </p:cNvPr>
                  <p:cNvSpPr/>
                  <p:nvPr/>
                </p:nvSpPr>
                <p:spPr>
                  <a:xfrm>
                    <a:off x="4750227"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45" name="组合 44">
                <a:extLst>
                  <a:ext uri="{FF2B5EF4-FFF2-40B4-BE49-F238E27FC236}">
                    <a16:creationId xmlns:a16="http://schemas.microsoft.com/office/drawing/2014/main" id="{6FEE5583-A561-4486-A503-0DAAB022E981}"/>
                  </a:ext>
                </a:extLst>
              </p:cNvPr>
              <p:cNvGrpSpPr/>
              <p:nvPr/>
            </p:nvGrpSpPr>
            <p:grpSpPr>
              <a:xfrm>
                <a:off x="2977326" y="787375"/>
                <a:ext cx="1875481" cy="317455"/>
                <a:chOff x="2978536" y="346775"/>
                <a:chExt cx="1875481" cy="317455"/>
              </a:xfrm>
              <a:grpFill/>
            </p:grpSpPr>
            <p:grpSp>
              <p:nvGrpSpPr>
                <p:cNvPr id="46" name="组合 45">
                  <a:extLst>
                    <a:ext uri="{FF2B5EF4-FFF2-40B4-BE49-F238E27FC236}">
                      <a16:creationId xmlns:a16="http://schemas.microsoft.com/office/drawing/2014/main" id="{88645011-360D-4EC8-AE9B-A84E5B8ABEB7}"/>
                    </a:ext>
                  </a:extLst>
                </p:cNvPr>
                <p:cNvGrpSpPr/>
                <p:nvPr/>
              </p:nvGrpSpPr>
              <p:grpSpPr>
                <a:xfrm>
                  <a:off x="2978536" y="346775"/>
                  <a:ext cx="1874271" cy="102580"/>
                  <a:chOff x="2978536" y="346775"/>
                  <a:chExt cx="1874271" cy="102580"/>
                </a:xfrm>
                <a:grpFill/>
              </p:grpSpPr>
              <p:sp>
                <p:nvSpPr>
                  <p:cNvPr id="56" name="椭圆 55">
                    <a:extLst>
                      <a:ext uri="{FF2B5EF4-FFF2-40B4-BE49-F238E27FC236}">
                        <a16:creationId xmlns:a16="http://schemas.microsoft.com/office/drawing/2014/main" id="{FB0DB05D-2D07-4F1A-A5F5-3E2B6A0B51B4}"/>
                      </a:ext>
                    </a:extLst>
                  </p:cNvPr>
                  <p:cNvSpPr/>
                  <p:nvPr/>
                </p:nvSpPr>
                <p:spPr>
                  <a:xfrm>
                    <a:off x="3231635"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a:extLst>
                      <a:ext uri="{FF2B5EF4-FFF2-40B4-BE49-F238E27FC236}">
                        <a16:creationId xmlns:a16="http://schemas.microsoft.com/office/drawing/2014/main" id="{F6B28E5F-096F-4017-9E39-74662508E69E}"/>
                      </a:ext>
                    </a:extLst>
                  </p:cNvPr>
                  <p:cNvSpPr/>
                  <p:nvPr/>
                </p:nvSpPr>
                <p:spPr>
                  <a:xfrm>
                    <a:off x="3990932"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a:extLst>
                      <a:ext uri="{FF2B5EF4-FFF2-40B4-BE49-F238E27FC236}">
                        <a16:creationId xmlns:a16="http://schemas.microsoft.com/office/drawing/2014/main" id="{B5769F1E-64A7-451F-83D5-58589D7F88A6}"/>
                      </a:ext>
                    </a:extLst>
                  </p:cNvPr>
                  <p:cNvSpPr/>
                  <p:nvPr/>
                </p:nvSpPr>
                <p:spPr>
                  <a:xfrm>
                    <a:off x="3484734"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a:extLst>
                      <a:ext uri="{FF2B5EF4-FFF2-40B4-BE49-F238E27FC236}">
                        <a16:creationId xmlns:a16="http://schemas.microsoft.com/office/drawing/2014/main" id="{2F77DE69-ADDA-4955-9889-D5A8D10D4BD8}"/>
                      </a:ext>
                    </a:extLst>
                  </p:cNvPr>
                  <p:cNvSpPr/>
                  <p:nvPr/>
                </p:nvSpPr>
                <p:spPr>
                  <a:xfrm>
                    <a:off x="3737833"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a:extLst>
                      <a:ext uri="{FF2B5EF4-FFF2-40B4-BE49-F238E27FC236}">
                        <a16:creationId xmlns:a16="http://schemas.microsoft.com/office/drawing/2014/main" id="{BD09CE05-3B7D-44BC-8D18-547608F84A59}"/>
                      </a:ext>
                    </a:extLst>
                  </p:cNvPr>
                  <p:cNvSpPr/>
                  <p:nvPr/>
                </p:nvSpPr>
                <p:spPr>
                  <a:xfrm>
                    <a:off x="2978536"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a:extLst>
                      <a:ext uri="{FF2B5EF4-FFF2-40B4-BE49-F238E27FC236}">
                        <a16:creationId xmlns:a16="http://schemas.microsoft.com/office/drawing/2014/main" id="{91F7CF3D-66B1-4395-ABCE-6F39A773681B}"/>
                      </a:ext>
                    </a:extLst>
                  </p:cNvPr>
                  <p:cNvSpPr/>
                  <p:nvPr/>
                </p:nvSpPr>
                <p:spPr>
                  <a:xfrm>
                    <a:off x="4244031"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a:extLst>
                      <a:ext uri="{FF2B5EF4-FFF2-40B4-BE49-F238E27FC236}">
                        <a16:creationId xmlns:a16="http://schemas.microsoft.com/office/drawing/2014/main" id="{CED8432F-ABB8-42AB-982A-1CCCF0F95C2E}"/>
                      </a:ext>
                    </a:extLst>
                  </p:cNvPr>
                  <p:cNvSpPr/>
                  <p:nvPr/>
                </p:nvSpPr>
                <p:spPr>
                  <a:xfrm>
                    <a:off x="4497130"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a:extLst>
                      <a:ext uri="{FF2B5EF4-FFF2-40B4-BE49-F238E27FC236}">
                        <a16:creationId xmlns:a16="http://schemas.microsoft.com/office/drawing/2014/main" id="{2BA03416-BCE9-43F8-93AB-0C450D3E1709}"/>
                      </a:ext>
                    </a:extLst>
                  </p:cNvPr>
                  <p:cNvSpPr/>
                  <p:nvPr/>
                </p:nvSpPr>
                <p:spPr>
                  <a:xfrm>
                    <a:off x="4750227"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7" name="组合 46">
                  <a:extLst>
                    <a:ext uri="{FF2B5EF4-FFF2-40B4-BE49-F238E27FC236}">
                      <a16:creationId xmlns:a16="http://schemas.microsoft.com/office/drawing/2014/main" id="{016CB4F2-ABDA-4DCA-8816-296CCEE43920}"/>
                    </a:ext>
                  </a:extLst>
                </p:cNvPr>
                <p:cNvGrpSpPr/>
                <p:nvPr/>
              </p:nvGrpSpPr>
              <p:grpSpPr>
                <a:xfrm>
                  <a:off x="2979746" y="561650"/>
                  <a:ext cx="1874271" cy="102580"/>
                  <a:chOff x="2978536" y="346775"/>
                  <a:chExt cx="1874271" cy="102580"/>
                </a:xfrm>
                <a:grpFill/>
              </p:grpSpPr>
              <p:sp>
                <p:nvSpPr>
                  <p:cNvPr id="48" name="椭圆 47">
                    <a:extLst>
                      <a:ext uri="{FF2B5EF4-FFF2-40B4-BE49-F238E27FC236}">
                        <a16:creationId xmlns:a16="http://schemas.microsoft.com/office/drawing/2014/main" id="{6F8179FD-6C19-4F36-B2F3-4201941E2485}"/>
                      </a:ext>
                    </a:extLst>
                  </p:cNvPr>
                  <p:cNvSpPr/>
                  <p:nvPr/>
                </p:nvSpPr>
                <p:spPr>
                  <a:xfrm>
                    <a:off x="3231635"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a:extLst>
                      <a:ext uri="{FF2B5EF4-FFF2-40B4-BE49-F238E27FC236}">
                        <a16:creationId xmlns:a16="http://schemas.microsoft.com/office/drawing/2014/main" id="{B2127F67-23F9-44FB-BC1F-100ACFC44B82}"/>
                      </a:ext>
                    </a:extLst>
                  </p:cNvPr>
                  <p:cNvSpPr/>
                  <p:nvPr/>
                </p:nvSpPr>
                <p:spPr>
                  <a:xfrm>
                    <a:off x="3990932"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a:extLst>
                      <a:ext uri="{FF2B5EF4-FFF2-40B4-BE49-F238E27FC236}">
                        <a16:creationId xmlns:a16="http://schemas.microsoft.com/office/drawing/2014/main" id="{BD3FEDE6-2C3C-42E2-8E54-1611838D7702}"/>
                      </a:ext>
                    </a:extLst>
                  </p:cNvPr>
                  <p:cNvSpPr/>
                  <p:nvPr/>
                </p:nvSpPr>
                <p:spPr>
                  <a:xfrm>
                    <a:off x="3484734"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a:extLst>
                      <a:ext uri="{FF2B5EF4-FFF2-40B4-BE49-F238E27FC236}">
                        <a16:creationId xmlns:a16="http://schemas.microsoft.com/office/drawing/2014/main" id="{03FCE123-4956-4AD0-BD9E-732337968BD7}"/>
                      </a:ext>
                    </a:extLst>
                  </p:cNvPr>
                  <p:cNvSpPr/>
                  <p:nvPr/>
                </p:nvSpPr>
                <p:spPr>
                  <a:xfrm>
                    <a:off x="3737833"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a:extLst>
                      <a:ext uri="{FF2B5EF4-FFF2-40B4-BE49-F238E27FC236}">
                        <a16:creationId xmlns:a16="http://schemas.microsoft.com/office/drawing/2014/main" id="{AE29076A-9D99-41DF-AED6-DC11D09082C1}"/>
                      </a:ext>
                    </a:extLst>
                  </p:cNvPr>
                  <p:cNvSpPr/>
                  <p:nvPr/>
                </p:nvSpPr>
                <p:spPr>
                  <a:xfrm>
                    <a:off x="2978536"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a:extLst>
                      <a:ext uri="{FF2B5EF4-FFF2-40B4-BE49-F238E27FC236}">
                        <a16:creationId xmlns:a16="http://schemas.microsoft.com/office/drawing/2014/main" id="{12839102-84C5-4EA7-90B5-E0B3FD0458A5}"/>
                      </a:ext>
                    </a:extLst>
                  </p:cNvPr>
                  <p:cNvSpPr/>
                  <p:nvPr/>
                </p:nvSpPr>
                <p:spPr>
                  <a:xfrm>
                    <a:off x="4244031"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a:extLst>
                      <a:ext uri="{FF2B5EF4-FFF2-40B4-BE49-F238E27FC236}">
                        <a16:creationId xmlns:a16="http://schemas.microsoft.com/office/drawing/2014/main" id="{08DD8A07-A122-48B9-AB88-6C49AFE7173B}"/>
                      </a:ext>
                    </a:extLst>
                  </p:cNvPr>
                  <p:cNvSpPr/>
                  <p:nvPr/>
                </p:nvSpPr>
                <p:spPr>
                  <a:xfrm>
                    <a:off x="4497130"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a:extLst>
                      <a:ext uri="{FF2B5EF4-FFF2-40B4-BE49-F238E27FC236}">
                        <a16:creationId xmlns:a16="http://schemas.microsoft.com/office/drawing/2014/main" id="{E737CC63-6120-44C3-8C12-4B0F0D3C32FC}"/>
                      </a:ext>
                    </a:extLst>
                  </p:cNvPr>
                  <p:cNvSpPr/>
                  <p:nvPr/>
                </p:nvSpPr>
                <p:spPr>
                  <a:xfrm>
                    <a:off x="4750227"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nvGrpSpPr>
            <p:cNvPr id="5" name="组合 4">
              <a:extLst>
                <a:ext uri="{FF2B5EF4-FFF2-40B4-BE49-F238E27FC236}">
                  <a16:creationId xmlns:a16="http://schemas.microsoft.com/office/drawing/2014/main" id="{3C65F0ED-FB2F-418A-A675-B7BADC12F413}"/>
                </a:ext>
              </a:extLst>
            </p:cNvPr>
            <p:cNvGrpSpPr/>
            <p:nvPr/>
          </p:nvGrpSpPr>
          <p:grpSpPr>
            <a:xfrm>
              <a:off x="2977326" y="346775"/>
              <a:ext cx="1876691" cy="758055"/>
              <a:chOff x="2977326" y="346775"/>
              <a:chExt cx="1876691" cy="758055"/>
            </a:xfrm>
          </p:grpSpPr>
          <p:grpSp>
            <p:nvGrpSpPr>
              <p:cNvPr id="6" name="组合 5">
                <a:extLst>
                  <a:ext uri="{FF2B5EF4-FFF2-40B4-BE49-F238E27FC236}">
                    <a16:creationId xmlns:a16="http://schemas.microsoft.com/office/drawing/2014/main" id="{020750FC-292D-40C6-ABD6-B994AB99D686}"/>
                  </a:ext>
                </a:extLst>
              </p:cNvPr>
              <p:cNvGrpSpPr/>
              <p:nvPr/>
            </p:nvGrpSpPr>
            <p:grpSpPr>
              <a:xfrm>
                <a:off x="2978536" y="346775"/>
                <a:ext cx="1875481" cy="317455"/>
                <a:chOff x="2978536" y="346775"/>
                <a:chExt cx="1875481" cy="317455"/>
              </a:xfrm>
            </p:grpSpPr>
            <p:grpSp>
              <p:nvGrpSpPr>
                <p:cNvPr id="26" name="组合 25">
                  <a:extLst>
                    <a:ext uri="{FF2B5EF4-FFF2-40B4-BE49-F238E27FC236}">
                      <a16:creationId xmlns:a16="http://schemas.microsoft.com/office/drawing/2014/main" id="{DC2849FC-6658-4EFF-A771-AE865487DAD4}"/>
                    </a:ext>
                  </a:extLst>
                </p:cNvPr>
                <p:cNvGrpSpPr/>
                <p:nvPr/>
              </p:nvGrpSpPr>
              <p:grpSpPr>
                <a:xfrm>
                  <a:off x="2978536" y="346775"/>
                  <a:ext cx="1874271" cy="102580"/>
                  <a:chOff x="2978536" y="346775"/>
                  <a:chExt cx="1874271" cy="102580"/>
                </a:xfrm>
              </p:grpSpPr>
              <p:sp>
                <p:nvSpPr>
                  <p:cNvPr id="36" name="椭圆 35">
                    <a:extLst>
                      <a:ext uri="{FF2B5EF4-FFF2-40B4-BE49-F238E27FC236}">
                        <a16:creationId xmlns:a16="http://schemas.microsoft.com/office/drawing/2014/main" id="{2AF36FF4-732A-4F55-AEFB-A367365A3DAA}"/>
                      </a:ext>
                    </a:extLst>
                  </p:cNvPr>
                  <p:cNvSpPr/>
                  <p:nvPr/>
                </p:nvSpPr>
                <p:spPr>
                  <a:xfrm>
                    <a:off x="3231635"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a:extLst>
                      <a:ext uri="{FF2B5EF4-FFF2-40B4-BE49-F238E27FC236}">
                        <a16:creationId xmlns:a16="http://schemas.microsoft.com/office/drawing/2014/main" id="{E245356F-1148-4C4D-A323-E70C69340A61}"/>
                      </a:ext>
                    </a:extLst>
                  </p:cNvPr>
                  <p:cNvSpPr/>
                  <p:nvPr/>
                </p:nvSpPr>
                <p:spPr>
                  <a:xfrm>
                    <a:off x="3990932"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a:extLst>
                      <a:ext uri="{FF2B5EF4-FFF2-40B4-BE49-F238E27FC236}">
                        <a16:creationId xmlns:a16="http://schemas.microsoft.com/office/drawing/2014/main" id="{AA6456E1-1881-40F0-AD9E-DFBBB8618B6A}"/>
                      </a:ext>
                    </a:extLst>
                  </p:cNvPr>
                  <p:cNvSpPr/>
                  <p:nvPr/>
                </p:nvSpPr>
                <p:spPr>
                  <a:xfrm>
                    <a:off x="3484734"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a:extLst>
                      <a:ext uri="{FF2B5EF4-FFF2-40B4-BE49-F238E27FC236}">
                        <a16:creationId xmlns:a16="http://schemas.microsoft.com/office/drawing/2014/main" id="{058FD0FE-1B4A-47BE-9304-CE37D12647B5}"/>
                      </a:ext>
                    </a:extLst>
                  </p:cNvPr>
                  <p:cNvSpPr/>
                  <p:nvPr/>
                </p:nvSpPr>
                <p:spPr>
                  <a:xfrm>
                    <a:off x="3737833"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a:extLst>
                      <a:ext uri="{FF2B5EF4-FFF2-40B4-BE49-F238E27FC236}">
                        <a16:creationId xmlns:a16="http://schemas.microsoft.com/office/drawing/2014/main" id="{2A0C477D-47AE-4393-8B74-36C742A5797B}"/>
                      </a:ext>
                    </a:extLst>
                  </p:cNvPr>
                  <p:cNvSpPr/>
                  <p:nvPr/>
                </p:nvSpPr>
                <p:spPr>
                  <a:xfrm>
                    <a:off x="2978536"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a:extLst>
                      <a:ext uri="{FF2B5EF4-FFF2-40B4-BE49-F238E27FC236}">
                        <a16:creationId xmlns:a16="http://schemas.microsoft.com/office/drawing/2014/main" id="{F3188128-B0EC-442A-AD2A-16A678F26626}"/>
                      </a:ext>
                    </a:extLst>
                  </p:cNvPr>
                  <p:cNvSpPr/>
                  <p:nvPr/>
                </p:nvSpPr>
                <p:spPr>
                  <a:xfrm>
                    <a:off x="4244031"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a:extLst>
                      <a:ext uri="{FF2B5EF4-FFF2-40B4-BE49-F238E27FC236}">
                        <a16:creationId xmlns:a16="http://schemas.microsoft.com/office/drawing/2014/main" id="{73CC42B9-6B9F-4ABC-A553-0AE626714F59}"/>
                      </a:ext>
                    </a:extLst>
                  </p:cNvPr>
                  <p:cNvSpPr/>
                  <p:nvPr/>
                </p:nvSpPr>
                <p:spPr>
                  <a:xfrm>
                    <a:off x="4497130"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a:extLst>
                      <a:ext uri="{FF2B5EF4-FFF2-40B4-BE49-F238E27FC236}">
                        <a16:creationId xmlns:a16="http://schemas.microsoft.com/office/drawing/2014/main" id="{904E88CD-D7E7-4FE9-8872-136141EC1CAF}"/>
                      </a:ext>
                    </a:extLst>
                  </p:cNvPr>
                  <p:cNvSpPr/>
                  <p:nvPr/>
                </p:nvSpPr>
                <p:spPr>
                  <a:xfrm>
                    <a:off x="4750227"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a:extLst>
                    <a:ext uri="{FF2B5EF4-FFF2-40B4-BE49-F238E27FC236}">
                      <a16:creationId xmlns:a16="http://schemas.microsoft.com/office/drawing/2014/main" id="{67804682-E0E0-4001-A5E9-5DBED1092CD4}"/>
                    </a:ext>
                  </a:extLst>
                </p:cNvPr>
                <p:cNvGrpSpPr/>
                <p:nvPr/>
              </p:nvGrpSpPr>
              <p:grpSpPr>
                <a:xfrm>
                  <a:off x="2979746" y="561650"/>
                  <a:ext cx="1874271" cy="102580"/>
                  <a:chOff x="2978536" y="346775"/>
                  <a:chExt cx="1874271" cy="102580"/>
                </a:xfrm>
              </p:grpSpPr>
              <p:sp>
                <p:nvSpPr>
                  <p:cNvPr id="28" name="椭圆 27">
                    <a:extLst>
                      <a:ext uri="{FF2B5EF4-FFF2-40B4-BE49-F238E27FC236}">
                        <a16:creationId xmlns:a16="http://schemas.microsoft.com/office/drawing/2014/main" id="{D61E6E01-44E2-43DD-9F14-7F1F7FFAFCEB}"/>
                      </a:ext>
                    </a:extLst>
                  </p:cNvPr>
                  <p:cNvSpPr/>
                  <p:nvPr/>
                </p:nvSpPr>
                <p:spPr>
                  <a:xfrm>
                    <a:off x="3231635"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a:extLst>
                      <a:ext uri="{FF2B5EF4-FFF2-40B4-BE49-F238E27FC236}">
                        <a16:creationId xmlns:a16="http://schemas.microsoft.com/office/drawing/2014/main" id="{4F36542A-9B8C-47D4-984F-3874D09BA309}"/>
                      </a:ext>
                    </a:extLst>
                  </p:cNvPr>
                  <p:cNvSpPr/>
                  <p:nvPr/>
                </p:nvSpPr>
                <p:spPr>
                  <a:xfrm>
                    <a:off x="3990932"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a:extLst>
                      <a:ext uri="{FF2B5EF4-FFF2-40B4-BE49-F238E27FC236}">
                        <a16:creationId xmlns:a16="http://schemas.microsoft.com/office/drawing/2014/main" id="{F280426E-C113-414D-A58F-704CF51695CD}"/>
                      </a:ext>
                    </a:extLst>
                  </p:cNvPr>
                  <p:cNvSpPr/>
                  <p:nvPr/>
                </p:nvSpPr>
                <p:spPr>
                  <a:xfrm>
                    <a:off x="3484734"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a:extLst>
                      <a:ext uri="{FF2B5EF4-FFF2-40B4-BE49-F238E27FC236}">
                        <a16:creationId xmlns:a16="http://schemas.microsoft.com/office/drawing/2014/main" id="{EF7DC12D-C04A-4AE1-8CEE-9E2C0F5525EA}"/>
                      </a:ext>
                    </a:extLst>
                  </p:cNvPr>
                  <p:cNvSpPr/>
                  <p:nvPr/>
                </p:nvSpPr>
                <p:spPr>
                  <a:xfrm>
                    <a:off x="3737833"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a:extLst>
                      <a:ext uri="{FF2B5EF4-FFF2-40B4-BE49-F238E27FC236}">
                        <a16:creationId xmlns:a16="http://schemas.microsoft.com/office/drawing/2014/main" id="{7711A463-5E25-4F54-A60E-D51A8D61EE8A}"/>
                      </a:ext>
                    </a:extLst>
                  </p:cNvPr>
                  <p:cNvSpPr/>
                  <p:nvPr/>
                </p:nvSpPr>
                <p:spPr>
                  <a:xfrm>
                    <a:off x="2978536"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a:extLst>
                      <a:ext uri="{FF2B5EF4-FFF2-40B4-BE49-F238E27FC236}">
                        <a16:creationId xmlns:a16="http://schemas.microsoft.com/office/drawing/2014/main" id="{4F76A69F-3A5F-48D3-A299-B092DC4D6161}"/>
                      </a:ext>
                    </a:extLst>
                  </p:cNvPr>
                  <p:cNvSpPr/>
                  <p:nvPr/>
                </p:nvSpPr>
                <p:spPr>
                  <a:xfrm>
                    <a:off x="4244031"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a:extLst>
                      <a:ext uri="{FF2B5EF4-FFF2-40B4-BE49-F238E27FC236}">
                        <a16:creationId xmlns:a16="http://schemas.microsoft.com/office/drawing/2014/main" id="{586B0EA9-A13A-4025-ACCE-AB004496650A}"/>
                      </a:ext>
                    </a:extLst>
                  </p:cNvPr>
                  <p:cNvSpPr/>
                  <p:nvPr/>
                </p:nvSpPr>
                <p:spPr>
                  <a:xfrm>
                    <a:off x="4497130"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a:extLst>
                      <a:ext uri="{FF2B5EF4-FFF2-40B4-BE49-F238E27FC236}">
                        <a16:creationId xmlns:a16="http://schemas.microsoft.com/office/drawing/2014/main" id="{54495975-6516-4CAB-86A6-9BC922221C77}"/>
                      </a:ext>
                    </a:extLst>
                  </p:cNvPr>
                  <p:cNvSpPr/>
                  <p:nvPr/>
                </p:nvSpPr>
                <p:spPr>
                  <a:xfrm>
                    <a:off x="4750227"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7" name="组合 6">
                <a:extLst>
                  <a:ext uri="{FF2B5EF4-FFF2-40B4-BE49-F238E27FC236}">
                    <a16:creationId xmlns:a16="http://schemas.microsoft.com/office/drawing/2014/main" id="{590FE0A5-00EB-4BE3-A25F-6262ABB9F3E1}"/>
                  </a:ext>
                </a:extLst>
              </p:cNvPr>
              <p:cNvGrpSpPr/>
              <p:nvPr/>
            </p:nvGrpSpPr>
            <p:grpSpPr>
              <a:xfrm>
                <a:off x="2977326" y="787375"/>
                <a:ext cx="1875481" cy="317455"/>
                <a:chOff x="2978536" y="346775"/>
                <a:chExt cx="1875481" cy="317455"/>
              </a:xfrm>
            </p:grpSpPr>
            <p:grpSp>
              <p:nvGrpSpPr>
                <p:cNvPr id="8" name="组合 7">
                  <a:extLst>
                    <a:ext uri="{FF2B5EF4-FFF2-40B4-BE49-F238E27FC236}">
                      <a16:creationId xmlns:a16="http://schemas.microsoft.com/office/drawing/2014/main" id="{8453C330-A5AF-482D-8180-B55F6D2249AA}"/>
                    </a:ext>
                  </a:extLst>
                </p:cNvPr>
                <p:cNvGrpSpPr/>
                <p:nvPr/>
              </p:nvGrpSpPr>
              <p:grpSpPr>
                <a:xfrm>
                  <a:off x="2978536" y="346775"/>
                  <a:ext cx="1874271" cy="102580"/>
                  <a:chOff x="2978536" y="346775"/>
                  <a:chExt cx="1874271" cy="102580"/>
                </a:xfrm>
              </p:grpSpPr>
              <p:sp>
                <p:nvSpPr>
                  <p:cNvPr id="18" name="椭圆 17">
                    <a:extLst>
                      <a:ext uri="{FF2B5EF4-FFF2-40B4-BE49-F238E27FC236}">
                        <a16:creationId xmlns:a16="http://schemas.microsoft.com/office/drawing/2014/main" id="{C6A797A7-9C8A-4C84-B82C-20E0BF416AE0}"/>
                      </a:ext>
                    </a:extLst>
                  </p:cNvPr>
                  <p:cNvSpPr/>
                  <p:nvPr/>
                </p:nvSpPr>
                <p:spPr>
                  <a:xfrm>
                    <a:off x="3231635"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id="{20E78AB6-925D-4B06-AC12-0CD5960920A8}"/>
                      </a:ext>
                    </a:extLst>
                  </p:cNvPr>
                  <p:cNvSpPr/>
                  <p:nvPr/>
                </p:nvSpPr>
                <p:spPr>
                  <a:xfrm>
                    <a:off x="3990932"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a:extLst>
                      <a:ext uri="{FF2B5EF4-FFF2-40B4-BE49-F238E27FC236}">
                        <a16:creationId xmlns:a16="http://schemas.microsoft.com/office/drawing/2014/main" id="{1C7559C6-5D19-452E-BCFE-8D1068710020}"/>
                      </a:ext>
                    </a:extLst>
                  </p:cNvPr>
                  <p:cNvSpPr/>
                  <p:nvPr/>
                </p:nvSpPr>
                <p:spPr>
                  <a:xfrm>
                    <a:off x="3484734"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a:extLst>
                      <a:ext uri="{FF2B5EF4-FFF2-40B4-BE49-F238E27FC236}">
                        <a16:creationId xmlns:a16="http://schemas.microsoft.com/office/drawing/2014/main" id="{AF0982B8-52B7-4F30-BBB5-042C507F70F1}"/>
                      </a:ext>
                    </a:extLst>
                  </p:cNvPr>
                  <p:cNvSpPr/>
                  <p:nvPr/>
                </p:nvSpPr>
                <p:spPr>
                  <a:xfrm>
                    <a:off x="3737833"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a:extLst>
                      <a:ext uri="{FF2B5EF4-FFF2-40B4-BE49-F238E27FC236}">
                        <a16:creationId xmlns:a16="http://schemas.microsoft.com/office/drawing/2014/main" id="{520DA3CC-8AE8-4FE9-949E-3175E7985E33}"/>
                      </a:ext>
                    </a:extLst>
                  </p:cNvPr>
                  <p:cNvSpPr/>
                  <p:nvPr/>
                </p:nvSpPr>
                <p:spPr>
                  <a:xfrm>
                    <a:off x="2978536"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a:extLst>
                      <a:ext uri="{FF2B5EF4-FFF2-40B4-BE49-F238E27FC236}">
                        <a16:creationId xmlns:a16="http://schemas.microsoft.com/office/drawing/2014/main" id="{38B30A54-E103-406C-80B3-DC1493F3DE6C}"/>
                      </a:ext>
                    </a:extLst>
                  </p:cNvPr>
                  <p:cNvSpPr/>
                  <p:nvPr/>
                </p:nvSpPr>
                <p:spPr>
                  <a:xfrm>
                    <a:off x="4244031"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a:extLst>
                      <a:ext uri="{FF2B5EF4-FFF2-40B4-BE49-F238E27FC236}">
                        <a16:creationId xmlns:a16="http://schemas.microsoft.com/office/drawing/2014/main" id="{B98E74A1-C71A-413E-B92F-4B8A2218FF8A}"/>
                      </a:ext>
                    </a:extLst>
                  </p:cNvPr>
                  <p:cNvSpPr/>
                  <p:nvPr/>
                </p:nvSpPr>
                <p:spPr>
                  <a:xfrm>
                    <a:off x="4497130"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a:extLst>
                      <a:ext uri="{FF2B5EF4-FFF2-40B4-BE49-F238E27FC236}">
                        <a16:creationId xmlns:a16="http://schemas.microsoft.com/office/drawing/2014/main" id="{0A43E9A2-EC55-44E1-80F2-8C9DFB71206D}"/>
                      </a:ext>
                    </a:extLst>
                  </p:cNvPr>
                  <p:cNvSpPr/>
                  <p:nvPr/>
                </p:nvSpPr>
                <p:spPr>
                  <a:xfrm>
                    <a:off x="4750227"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a:extLst>
                    <a:ext uri="{FF2B5EF4-FFF2-40B4-BE49-F238E27FC236}">
                      <a16:creationId xmlns:a16="http://schemas.microsoft.com/office/drawing/2014/main" id="{F68416AC-7EBF-4CB9-9F3D-A0BAA18E2C68}"/>
                    </a:ext>
                  </a:extLst>
                </p:cNvPr>
                <p:cNvGrpSpPr/>
                <p:nvPr/>
              </p:nvGrpSpPr>
              <p:grpSpPr>
                <a:xfrm>
                  <a:off x="2979746" y="561650"/>
                  <a:ext cx="1874271" cy="102580"/>
                  <a:chOff x="2978536" y="346775"/>
                  <a:chExt cx="1874271" cy="102580"/>
                </a:xfrm>
              </p:grpSpPr>
              <p:sp>
                <p:nvSpPr>
                  <p:cNvPr id="10" name="椭圆 9">
                    <a:extLst>
                      <a:ext uri="{FF2B5EF4-FFF2-40B4-BE49-F238E27FC236}">
                        <a16:creationId xmlns:a16="http://schemas.microsoft.com/office/drawing/2014/main" id="{6667FAF2-F00D-4F4F-9E65-ABBE9D3C2DC2}"/>
                      </a:ext>
                    </a:extLst>
                  </p:cNvPr>
                  <p:cNvSpPr/>
                  <p:nvPr/>
                </p:nvSpPr>
                <p:spPr>
                  <a:xfrm>
                    <a:off x="3231635"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a:extLst>
                      <a:ext uri="{FF2B5EF4-FFF2-40B4-BE49-F238E27FC236}">
                        <a16:creationId xmlns:a16="http://schemas.microsoft.com/office/drawing/2014/main" id="{03882D86-1D20-4DB4-A6D3-D340613DEF3C}"/>
                      </a:ext>
                    </a:extLst>
                  </p:cNvPr>
                  <p:cNvSpPr/>
                  <p:nvPr/>
                </p:nvSpPr>
                <p:spPr>
                  <a:xfrm>
                    <a:off x="3990932"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a:extLst>
                      <a:ext uri="{FF2B5EF4-FFF2-40B4-BE49-F238E27FC236}">
                        <a16:creationId xmlns:a16="http://schemas.microsoft.com/office/drawing/2014/main" id="{C317B99C-D9FC-4D6D-8166-32DB6372BF84}"/>
                      </a:ext>
                    </a:extLst>
                  </p:cNvPr>
                  <p:cNvSpPr/>
                  <p:nvPr/>
                </p:nvSpPr>
                <p:spPr>
                  <a:xfrm>
                    <a:off x="3484734"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a:extLst>
                      <a:ext uri="{FF2B5EF4-FFF2-40B4-BE49-F238E27FC236}">
                        <a16:creationId xmlns:a16="http://schemas.microsoft.com/office/drawing/2014/main" id="{609EA135-640F-447F-9F0A-96B302E00D47}"/>
                      </a:ext>
                    </a:extLst>
                  </p:cNvPr>
                  <p:cNvSpPr/>
                  <p:nvPr/>
                </p:nvSpPr>
                <p:spPr>
                  <a:xfrm>
                    <a:off x="3737833"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8E4DACE4-9FB2-443A-BAA9-4608C5F5A9D2}"/>
                      </a:ext>
                    </a:extLst>
                  </p:cNvPr>
                  <p:cNvSpPr/>
                  <p:nvPr/>
                </p:nvSpPr>
                <p:spPr>
                  <a:xfrm>
                    <a:off x="2978536"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a16="http://schemas.microsoft.com/office/drawing/2014/main" id="{8ECF80A3-2207-4E95-8542-0DDC4E3D7FE6}"/>
                      </a:ext>
                    </a:extLst>
                  </p:cNvPr>
                  <p:cNvSpPr/>
                  <p:nvPr/>
                </p:nvSpPr>
                <p:spPr>
                  <a:xfrm>
                    <a:off x="4244031"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64A8803E-7E05-4D21-B138-4A990121A55A}"/>
                      </a:ext>
                    </a:extLst>
                  </p:cNvPr>
                  <p:cNvSpPr/>
                  <p:nvPr/>
                </p:nvSpPr>
                <p:spPr>
                  <a:xfrm>
                    <a:off x="4497130"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id="{61936ECE-0489-4134-8BEA-C3415DCBC13D}"/>
                      </a:ext>
                    </a:extLst>
                  </p:cNvPr>
                  <p:cNvSpPr/>
                  <p:nvPr/>
                </p:nvSpPr>
                <p:spPr>
                  <a:xfrm>
                    <a:off x="4750227"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grpSp>
        <p:nvGrpSpPr>
          <p:cNvPr id="82" name="组合 81">
            <a:extLst>
              <a:ext uri="{FF2B5EF4-FFF2-40B4-BE49-F238E27FC236}">
                <a16:creationId xmlns:a16="http://schemas.microsoft.com/office/drawing/2014/main" id="{857515B8-46F2-4627-8FFE-5341D66B166A}"/>
              </a:ext>
            </a:extLst>
          </p:cNvPr>
          <p:cNvGrpSpPr/>
          <p:nvPr/>
        </p:nvGrpSpPr>
        <p:grpSpPr>
          <a:xfrm>
            <a:off x="974731" y="3050199"/>
            <a:ext cx="1924449" cy="782568"/>
            <a:chOff x="2977326" y="346775"/>
            <a:chExt cx="1924449" cy="782568"/>
          </a:xfrm>
        </p:grpSpPr>
        <p:grpSp>
          <p:nvGrpSpPr>
            <p:cNvPr id="83" name="组合 82">
              <a:extLst>
                <a:ext uri="{FF2B5EF4-FFF2-40B4-BE49-F238E27FC236}">
                  <a16:creationId xmlns:a16="http://schemas.microsoft.com/office/drawing/2014/main" id="{AD0B5A76-F953-46FF-86E7-7CE253DB69CD}"/>
                </a:ext>
              </a:extLst>
            </p:cNvPr>
            <p:cNvGrpSpPr/>
            <p:nvPr/>
          </p:nvGrpSpPr>
          <p:grpSpPr>
            <a:xfrm>
              <a:off x="3025084" y="371288"/>
              <a:ext cx="1876691" cy="758055"/>
              <a:chOff x="2977326" y="346775"/>
              <a:chExt cx="1876691" cy="758055"/>
            </a:xfrm>
            <a:solidFill>
              <a:srgbClr val="71BAB6"/>
            </a:solidFill>
          </p:grpSpPr>
          <p:grpSp>
            <p:nvGrpSpPr>
              <p:cNvPr id="123" name="组合 122">
                <a:extLst>
                  <a:ext uri="{FF2B5EF4-FFF2-40B4-BE49-F238E27FC236}">
                    <a16:creationId xmlns:a16="http://schemas.microsoft.com/office/drawing/2014/main" id="{FA520FA7-E1A1-4520-8F63-F8D5E26B7E96}"/>
                  </a:ext>
                </a:extLst>
              </p:cNvPr>
              <p:cNvGrpSpPr/>
              <p:nvPr/>
            </p:nvGrpSpPr>
            <p:grpSpPr>
              <a:xfrm>
                <a:off x="2978536" y="346775"/>
                <a:ext cx="1875481" cy="317455"/>
                <a:chOff x="2978536" y="346775"/>
                <a:chExt cx="1875481" cy="317455"/>
              </a:xfrm>
              <a:grpFill/>
            </p:grpSpPr>
            <p:grpSp>
              <p:nvGrpSpPr>
                <p:cNvPr id="143" name="组合 142">
                  <a:extLst>
                    <a:ext uri="{FF2B5EF4-FFF2-40B4-BE49-F238E27FC236}">
                      <a16:creationId xmlns:a16="http://schemas.microsoft.com/office/drawing/2014/main" id="{37A97165-0F77-49D4-B5C2-2984CBA7F570}"/>
                    </a:ext>
                  </a:extLst>
                </p:cNvPr>
                <p:cNvGrpSpPr/>
                <p:nvPr/>
              </p:nvGrpSpPr>
              <p:grpSpPr>
                <a:xfrm>
                  <a:off x="2978536" y="346775"/>
                  <a:ext cx="1874271" cy="102580"/>
                  <a:chOff x="2978536" y="346775"/>
                  <a:chExt cx="1874271" cy="102580"/>
                </a:xfrm>
                <a:grpFill/>
              </p:grpSpPr>
              <p:sp>
                <p:nvSpPr>
                  <p:cNvPr id="153" name="椭圆 152">
                    <a:extLst>
                      <a:ext uri="{FF2B5EF4-FFF2-40B4-BE49-F238E27FC236}">
                        <a16:creationId xmlns:a16="http://schemas.microsoft.com/office/drawing/2014/main" id="{F7DF0323-1FDE-44A1-8489-7835BC66ADDE}"/>
                      </a:ext>
                    </a:extLst>
                  </p:cNvPr>
                  <p:cNvSpPr/>
                  <p:nvPr/>
                </p:nvSpPr>
                <p:spPr>
                  <a:xfrm>
                    <a:off x="3231635"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椭圆 153">
                    <a:extLst>
                      <a:ext uri="{FF2B5EF4-FFF2-40B4-BE49-F238E27FC236}">
                        <a16:creationId xmlns:a16="http://schemas.microsoft.com/office/drawing/2014/main" id="{CAE1A883-3454-41F0-8CAA-D7BF5FEB5841}"/>
                      </a:ext>
                    </a:extLst>
                  </p:cNvPr>
                  <p:cNvSpPr/>
                  <p:nvPr/>
                </p:nvSpPr>
                <p:spPr>
                  <a:xfrm>
                    <a:off x="3990932"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椭圆 154">
                    <a:extLst>
                      <a:ext uri="{FF2B5EF4-FFF2-40B4-BE49-F238E27FC236}">
                        <a16:creationId xmlns:a16="http://schemas.microsoft.com/office/drawing/2014/main" id="{729FD403-0A0A-413E-9349-37E02A40201B}"/>
                      </a:ext>
                    </a:extLst>
                  </p:cNvPr>
                  <p:cNvSpPr/>
                  <p:nvPr/>
                </p:nvSpPr>
                <p:spPr>
                  <a:xfrm>
                    <a:off x="3484734"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椭圆 155">
                    <a:extLst>
                      <a:ext uri="{FF2B5EF4-FFF2-40B4-BE49-F238E27FC236}">
                        <a16:creationId xmlns:a16="http://schemas.microsoft.com/office/drawing/2014/main" id="{63ACD1EC-AA7B-411D-947B-16F6EF00A5BD}"/>
                      </a:ext>
                    </a:extLst>
                  </p:cNvPr>
                  <p:cNvSpPr/>
                  <p:nvPr/>
                </p:nvSpPr>
                <p:spPr>
                  <a:xfrm>
                    <a:off x="3737833"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椭圆 156">
                    <a:extLst>
                      <a:ext uri="{FF2B5EF4-FFF2-40B4-BE49-F238E27FC236}">
                        <a16:creationId xmlns:a16="http://schemas.microsoft.com/office/drawing/2014/main" id="{E7255E1B-B587-41EC-BCC8-3B7B75FC0D90}"/>
                      </a:ext>
                    </a:extLst>
                  </p:cNvPr>
                  <p:cNvSpPr/>
                  <p:nvPr/>
                </p:nvSpPr>
                <p:spPr>
                  <a:xfrm>
                    <a:off x="2978536"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椭圆 157">
                    <a:extLst>
                      <a:ext uri="{FF2B5EF4-FFF2-40B4-BE49-F238E27FC236}">
                        <a16:creationId xmlns:a16="http://schemas.microsoft.com/office/drawing/2014/main" id="{E3D974E8-514B-4AEC-958D-D33345C5A847}"/>
                      </a:ext>
                    </a:extLst>
                  </p:cNvPr>
                  <p:cNvSpPr/>
                  <p:nvPr/>
                </p:nvSpPr>
                <p:spPr>
                  <a:xfrm>
                    <a:off x="4244031"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椭圆 158">
                    <a:extLst>
                      <a:ext uri="{FF2B5EF4-FFF2-40B4-BE49-F238E27FC236}">
                        <a16:creationId xmlns:a16="http://schemas.microsoft.com/office/drawing/2014/main" id="{EFF7B19A-929C-497E-B218-DA4DD649CB00}"/>
                      </a:ext>
                    </a:extLst>
                  </p:cNvPr>
                  <p:cNvSpPr/>
                  <p:nvPr/>
                </p:nvSpPr>
                <p:spPr>
                  <a:xfrm>
                    <a:off x="4497130"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椭圆 159">
                    <a:extLst>
                      <a:ext uri="{FF2B5EF4-FFF2-40B4-BE49-F238E27FC236}">
                        <a16:creationId xmlns:a16="http://schemas.microsoft.com/office/drawing/2014/main" id="{07EF5F15-B73D-45CA-9C41-07C023CB4E27}"/>
                      </a:ext>
                    </a:extLst>
                  </p:cNvPr>
                  <p:cNvSpPr/>
                  <p:nvPr/>
                </p:nvSpPr>
                <p:spPr>
                  <a:xfrm>
                    <a:off x="4750227"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4" name="组合 143">
                  <a:extLst>
                    <a:ext uri="{FF2B5EF4-FFF2-40B4-BE49-F238E27FC236}">
                      <a16:creationId xmlns:a16="http://schemas.microsoft.com/office/drawing/2014/main" id="{3890F3A6-6B74-44DE-BB08-3ECC33B668DC}"/>
                    </a:ext>
                  </a:extLst>
                </p:cNvPr>
                <p:cNvGrpSpPr/>
                <p:nvPr/>
              </p:nvGrpSpPr>
              <p:grpSpPr>
                <a:xfrm>
                  <a:off x="2979746" y="561650"/>
                  <a:ext cx="1874271" cy="102580"/>
                  <a:chOff x="2978536" y="346775"/>
                  <a:chExt cx="1874271" cy="102580"/>
                </a:xfrm>
                <a:grpFill/>
              </p:grpSpPr>
              <p:sp>
                <p:nvSpPr>
                  <p:cNvPr id="145" name="椭圆 144">
                    <a:extLst>
                      <a:ext uri="{FF2B5EF4-FFF2-40B4-BE49-F238E27FC236}">
                        <a16:creationId xmlns:a16="http://schemas.microsoft.com/office/drawing/2014/main" id="{4FF82B5D-80EF-4781-A88E-702C4127852D}"/>
                      </a:ext>
                    </a:extLst>
                  </p:cNvPr>
                  <p:cNvSpPr/>
                  <p:nvPr/>
                </p:nvSpPr>
                <p:spPr>
                  <a:xfrm>
                    <a:off x="3231635"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椭圆 145">
                    <a:extLst>
                      <a:ext uri="{FF2B5EF4-FFF2-40B4-BE49-F238E27FC236}">
                        <a16:creationId xmlns:a16="http://schemas.microsoft.com/office/drawing/2014/main" id="{0A69F5C4-E4EF-439C-9872-F6C5E07CE265}"/>
                      </a:ext>
                    </a:extLst>
                  </p:cNvPr>
                  <p:cNvSpPr/>
                  <p:nvPr/>
                </p:nvSpPr>
                <p:spPr>
                  <a:xfrm>
                    <a:off x="3990932"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椭圆 146">
                    <a:extLst>
                      <a:ext uri="{FF2B5EF4-FFF2-40B4-BE49-F238E27FC236}">
                        <a16:creationId xmlns:a16="http://schemas.microsoft.com/office/drawing/2014/main" id="{1CBEC8F1-FBE8-48CD-B100-9132893E6A33}"/>
                      </a:ext>
                    </a:extLst>
                  </p:cNvPr>
                  <p:cNvSpPr/>
                  <p:nvPr/>
                </p:nvSpPr>
                <p:spPr>
                  <a:xfrm>
                    <a:off x="3484734"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椭圆 147">
                    <a:extLst>
                      <a:ext uri="{FF2B5EF4-FFF2-40B4-BE49-F238E27FC236}">
                        <a16:creationId xmlns:a16="http://schemas.microsoft.com/office/drawing/2014/main" id="{0FF96808-8FC1-4C22-AE1C-E839E0D33A4B}"/>
                      </a:ext>
                    </a:extLst>
                  </p:cNvPr>
                  <p:cNvSpPr/>
                  <p:nvPr/>
                </p:nvSpPr>
                <p:spPr>
                  <a:xfrm>
                    <a:off x="3737833"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椭圆 148">
                    <a:extLst>
                      <a:ext uri="{FF2B5EF4-FFF2-40B4-BE49-F238E27FC236}">
                        <a16:creationId xmlns:a16="http://schemas.microsoft.com/office/drawing/2014/main" id="{C24273C2-0D48-4388-9814-95B9DA49DF00}"/>
                      </a:ext>
                    </a:extLst>
                  </p:cNvPr>
                  <p:cNvSpPr/>
                  <p:nvPr/>
                </p:nvSpPr>
                <p:spPr>
                  <a:xfrm>
                    <a:off x="2978536"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椭圆 149">
                    <a:extLst>
                      <a:ext uri="{FF2B5EF4-FFF2-40B4-BE49-F238E27FC236}">
                        <a16:creationId xmlns:a16="http://schemas.microsoft.com/office/drawing/2014/main" id="{31EBAC7D-C0B3-4FAC-860B-9C349DDBEA4C}"/>
                      </a:ext>
                    </a:extLst>
                  </p:cNvPr>
                  <p:cNvSpPr/>
                  <p:nvPr/>
                </p:nvSpPr>
                <p:spPr>
                  <a:xfrm>
                    <a:off x="4244031"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椭圆 150">
                    <a:extLst>
                      <a:ext uri="{FF2B5EF4-FFF2-40B4-BE49-F238E27FC236}">
                        <a16:creationId xmlns:a16="http://schemas.microsoft.com/office/drawing/2014/main" id="{A0FC8B8B-9FF2-43A9-B2E1-30225E064205}"/>
                      </a:ext>
                    </a:extLst>
                  </p:cNvPr>
                  <p:cNvSpPr/>
                  <p:nvPr/>
                </p:nvSpPr>
                <p:spPr>
                  <a:xfrm>
                    <a:off x="4497130"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椭圆 151">
                    <a:extLst>
                      <a:ext uri="{FF2B5EF4-FFF2-40B4-BE49-F238E27FC236}">
                        <a16:creationId xmlns:a16="http://schemas.microsoft.com/office/drawing/2014/main" id="{DE49055F-291D-4B30-BCBD-991821C1D56F}"/>
                      </a:ext>
                    </a:extLst>
                  </p:cNvPr>
                  <p:cNvSpPr/>
                  <p:nvPr/>
                </p:nvSpPr>
                <p:spPr>
                  <a:xfrm>
                    <a:off x="4750227"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24" name="组合 123">
                <a:extLst>
                  <a:ext uri="{FF2B5EF4-FFF2-40B4-BE49-F238E27FC236}">
                    <a16:creationId xmlns:a16="http://schemas.microsoft.com/office/drawing/2014/main" id="{A3870D17-DFF1-4AE8-AEFA-07E18E36D7B2}"/>
                  </a:ext>
                </a:extLst>
              </p:cNvPr>
              <p:cNvGrpSpPr/>
              <p:nvPr/>
            </p:nvGrpSpPr>
            <p:grpSpPr>
              <a:xfrm>
                <a:off x="2977326" y="787375"/>
                <a:ext cx="1875481" cy="317455"/>
                <a:chOff x="2978536" y="346775"/>
                <a:chExt cx="1875481" cy="317455"/>
              </a:xfrm>
              <a:grpFill/>
            </p:grpSpPr>
            <p:grpSp>
              <p:nvGrpSpPr>
                <p:cNvPr id="125" name="组合 124">
                  <a:extLst>
                    <a:ext uri="{FF2B5EF4-FFF2-40B4-BE49-F238E27FC236}">
                      <a16:creationId xmlns:a16="http://schemas.microsoft.com/office/drawing/2014/main" id="{F9FDBF36-ED51-4F68-9831-125E9BDE5E7D}"/>
                    </a:ext>
                  </a:extLst>
                </p:cNvPr>
                <p:cNvGrpSpPr/>
                <p:nvPr/>
              </p:nvGrpSpPr>
              <p:grpSpPr>
                <a:xfrm>
                  <a:off x="2978536" y="346775"/>
                  <a:ext cx="1874271" cy="102580"/>
                  <a:chOff x="2978536" y="346775"/>
                  <a:chExt cx="1874271" cy="102580"/>
                </a:xfrm>
                <a:grpFill/>
              </p:grpSpPr>
              <p:sp>
                <p:nvSpPr>
                  <p:cNvPr id="135" name="椭圆 134">
                    <a:extLst>
                      <a:ext uri="{FF2B5EF4-FFF2-40B4-BE49-F238E27FC236}">
                        <a16:creationId xmlns:a16="http://schemas.microsoft.com/office/drawing/2014/main" id="{630E921D-D9A6-49B2-810B-A639EADB99AF}"/>
                      </a:ext>
                    </a:extLst>
                  </p:cNvPr>
                  <p:cNvSpPr/>
                  <p:nvPr/>
                </p:nvSpPr>
                <p:spPr>
                  <a:xfrm>
                    <a:off x="3231635"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椭圆 135">
                    <a:extLst>
                      <a:ext uri="{FF2B5EF4-FFF2-40B4-BE49-F238E27FC236}">
                        <a16:creationId xmlns:a16="http://schemas.microsoft.com/office/drawing/2014/main" id="{6E4383F4-6DD2-4673-8261-6C83A09B99E4}"/>
                      </a:ext>
                    </a:extLst>
                  </p:cNvPr>
                  <p:cNvSpPr/>
                  <p:nvPr/>
                </p:nvSpPr>
                <p:spPr>
                  <a:xfrm>
                    <a:off x="3990932"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椭圆 136">
                    <a:extLst>
                      <a:ext uri="{FF2B5EF4-FFF2-40B4-BE49-F238E27FC236}">
                        <a16:creationId xmlns:a16="http://schemas.microsoft.com/office/drawing/2014/main" id="{E012DCAF-2BAA-4051-968D-BCB15633E372}"/>
                      </a:ext>
                    </a:extLst>
                  </p:cNvPr>
                  <p:cNvSpPr/>
                  <p:nvPr/>
                </p:nvSpPr>
                <p:spPr>
                  <a:xfrm>
                    <a:off x="3484734"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椭圆 137">
                    <a:extLst>
                      <a:ext uri="{FF2B5EF4-FFF2-40B4-BE49-F238E27FC236}">
                        <a16:creationId xmlns:a16="http://schemas.microsoft.com/office/drawing/2014/main" id="{73BB30BA-F3F8-4594-A42E-2FC5403968D0}"/>
                      </a:ext>
                    </a:extLst>
                  </p:cNvPr>
                  <p:cNvSpPr/>
                  <p:nvPr/>
                </p:nvSpPr>
                <p:spPr>
                  <a:xfrm>
                    <a:off x="3737833"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椭圆 138">
                    <a:extLst>
                      <a:ext uri="{FF2B5EF4-FFF2-40B4-BE49-F238E27FC236}">
                        <a16:creationId xmlns:a16="http://schemas.microsoft.com/office/drawing/2014/main" id="{BB55A303-B22B-4713-B0A8-ADDBC3E8BDA3}"/>
                      </a:ext>
                    </a:extLst>
                  </p:cNvPr>
                  <p:cNvSpPr/>
                  <p:nvPr/>
                </p:nvSpPr>
                <p:spPr>
                  <a:xfrm>
                    <a:off x="2978536"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椭圆 139">
                    <a:extLst>
                      <a:ext uri="{FF2B5EF4-FFF2-40B4-BE49-F238E27FC236}">
                        <a16:creationId xmlns:a16="http://schemas.microsoft.com/office/drawing/2014/main" id="{E9C80A03-F1EB-4040-96C0-9A7836D5F376}"/>
                      </a:ext>
                    </a:extLst>
                  </p:cNvPr>
                  <p:cNvSpPr/>
                  <p:nvPr/>
                </p:nvSpPr>
                <p:spPr>
                  <a:xfrm>
                    <a:off x="4244031"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椭圆 140">
                    <a:extLst>
                      <a:ext uri="{FF2B5EF4-FFF2-40B4-BE49-F238E27FC236}">
                        <a16:creationId xmlns:a16="http://schemas.microsoft.com/office/drawing/2014/main" id="{FBDCB1BD-132A-4ECE-9409-525580B09B90}"/>
                      </a:ext>
                    </a:extLst>
                  </p:cNvPr>
                  <p:cNvSpPr/>
                  <p:nvPr/>
                </p:nvSpPr>
                <p:spPr>
                  <a:xfrm>
                    <a:off x="4497130"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椭圆 141">
                    <a:extLst>
                      <a:ext uri="{FF2B5EF4-FFF2-40B4-BE49-F238E27FC236}">
                        <a16:creationId xmlns:a16="http://schemas.microsoft.com/office/drawing/2014/main" id="{F36F7881-68E1-41D9-A912-4E7B1A0C9D33}"/>
                      </a:ext>
                    </a:extLst>
                  </p:cNvPr>
                  <p:cNvSpPr/>
                  <p:nvPr/>
                </p:nvSpPr>
                <p:spPr>
                  <a:xfrm>
                    <a:off x="4750227"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6" name="组合 125">
                  <a:extLst>
                    <a:ext uri="{FF2B5EF4-FFF2-40B4-BE49-F238E27FC236}">
                      <a16:creationId xmlns:a16="http://schemas.microsoft.com/office/drawing/2014/main" id="{F4F3763B-14BD-4CCF-9059-25A85FD5D548}"/>
                    </a:ext>
                  </a:extLst>
                </p:cNvPr>
                <p:cNvGrpSpPr/>
                <p:nvPr/>
              </p:nvGrpSpPr>
              <p:grpSpPr>
                <a:xfrm>
                  <a:off x="2979746" y="561650"/>
                  <a:ext cx="1874271" cy="102580"/>
                  <a:chOff x="2978536" y="346775"/>
                  <a:chExt cx="1874271" cy="102580"/>
                </a:xfrm>
                <a:grpFill/>
              </p:grpSpPr>
              <p:sp>
                <p:nvSpPr>
                  <p:cNvPr id="127" name="椭圆 126">
                    <a:extLst>
                      <a:ext uri="{FF2B5EF4-FFF2-40B4-BE49-F238E27FC236}">
                        <a16:creationId xmlns:a16="http://schemas.microsoft.com/office/drawing/2014/main" id="{1B3DDC6C-CDDA-41F3-B11D-B6E85EDBE5D4}"/>
                      </a:ext>
                    </a:extLst>
                  </p:cNvPr>
                  <p:cNvSpPr/>
                  <p:nvPr/>
                </p:nvSpPr>
                <p:spPr>
                  <a:xfrm>
                    <a:off x="3231635"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椭圆 127">
                    <a:extLst>
                      <a:ext uri="{FF2B5EF4-FFF2-40B4-BE49-F238E27FC236}">
                        <a16:creationId xmlns:a16="http://schemas.microsoft.com/office/drawing/2014/main" id="{DAA961F7-0354-4137-B206-5E5E686EF51B}"/>
                      </a:ext>
                    </a:extLst>
                  </p:cNvPr>
                  <p:cNvSpPr/>
                  <p:nvPr/>
                </p:nvSpPr>
                <p:spPr>
                  <a:xfrm>
                    <a:off x="3990932"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椭圆 128">
                    <a:extLst>
                      <a:ext uri="{FF2B5EF4-FFF2-40B4-BE49-F238E27FC236}">
                        <a16:creationId xmlns:a16="http://schemas.microsoft.com/office/drawing/2014/main" id="{106CFE66-C3DD-4877-93BF-34E573E51577}"/>
                      </a:ext>
                    </a:extLst>
                  </p:cNvPr>
                  <p:cNvSpPr/>
                  <p:nvPr/>
                </p:nvSpPr>
                <p:spPr>
                  <a:xfrm>
                    <a:off x="3484734"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椭圆 129">
                    <a:extLst>
                      <a:ext uri="{FF2B5EF4-FFF2-40B4-BE49-F238E27FC236}">
                        <a16:creationId xmlns:a16="http://schemas.microsoft.com/office/drawing/2014/main" id="{6EEE3AFF-D1B1-4EA3-9FEB-E0A7CF96ADE3}"/>
                      </a:ext>
                    </a:extLst>
                  </p:cNvPr>
                  <p:cNvSpPr/>
                  <p:nvPr/>
                </p:nvSpPr>
                <p:spPr>
                  <a:xfrm>
                    <a:off x="3737833"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椭圆 130">
                    <a:extLst>
                      <a:ext uri="{FF2B5EF4-FFF2-40B4-BE49-F238E27FC236}">
                        <a16:creationId xmlns:a16="http://schemas.microsoft.com/office/drawing/2014/main" id="{381797D5-BBAC-4E82-9737-038D7309CD6C}"/>
                      </a:ext>
                    </a:extLst>
                  </p:cNvPr>
                  <p:cNvSpPr/>
                  <p:nvPr/>
                </p:nvSpPr>
                <p:spPr>
                  <a:xfrm>
                    <a:off x="2978536"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椭圆 131">
                    <a:extLst>
                      <a:ext uri="{FF2B5EF4-FFF2-40B4-BE49-F238E27FC236}">
                        <a16:creationId xmlns:a16="http://schemas.microsoft.com/office/drawing/2014/main" id="{6E9A8B4F-0A18-4D70-B30D-2605FB6FDC66}"/>
                      </a:ext>
                    </a:extLst>
                  </p:cNvPr>
                  <p:cNvSpPr/>
                  <p:nvPr/>
                </p:nvSpPr>
                <p:spPr>
                  <a:xfrm>
                    <a:off x="4244031"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椭圆 132">
                    <a:extLst>
                      <a:ext uri="{FF2B5EF4-FFF2-40B4-BE49-F238E27FC236}">
                        <a16:creationId xmlns:a16="http://schemas.microsoft.com/office/drawing/2014/main" id="{2EADBB52-96AD-432C-A797-04D1ABD2DE98}"/>
                      </a:ext>
                    </a:extLst>
                  </p:cNvPr>
                  <p:cNvSpPr/>
                  <p:nvPr/>
                </p:nvSpPr>
                <p:spPr>
                  <a:xfrm>
                    <a:off x="4497130"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椭圆 133">
                    <a:extLst>
                      <a:ext uri="{FF2B5EF4-FFF2-40B4-BE49-F238E27FC236}">
                        <a16:creationId xmlns:a16="http://schemas.microsoft.com/office/drawing/2014/main" id="{4C34BEED-47B7-40B3-BE3D-E4F574D2363C}"/>
                      </a:ext>
                    </a:extLst>
                  </p:cNvPr>
                  <p:cNvSpPr/>
                  <p:nvPr/>
                </p:nvSpPr>
                <p:spPr>
                  <a:xfrm>
                    <a:off x="4750227"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nvGrpSpPr>
            <p:cNvPr id="84" name="组合 83">
              <a:extLst>
                <a:ext uri="{FF2B5EF4-FFF2-40B4-BE49-F238E27FC236}">
                  <a16:creationId xmlns:a16="http://schemas.microsoft.com/office/drawing/2014/main" id="{11B5F06C-D27E-448D-87F3-F9B516786CC0}"/>
                </a:ext>
              </a:extLst>
            </p:cNvPr>
            <p:cNvGrpSpPr/>
            <p:nvPr/>
          </p:nvGrpSpPr>
          <p:grpSpPr>
            <a:xfrm>
              <a:off x="2977326" y="346775"/>
              <a:ext cx="1876691" cy="758055"/>
              <a:chOff x="2977326" y="346775"/>
              <a:chExt cx="1876691" cy="758055"/>
            </a:xfrm>
          </p:grpSpPr>
          <p:grpSp>
            <p:nvGrpSpPr>
              <p:cNvPr id="85" name="组合 84">
                <a:extLst>
                  <a:ext uri="{FF2B5EF4-FFF2-40B4-BE49-F238E27FC236}">
                    <a16:creationId xmlns:a16="http://schemas.microsoft.com/office/drawing/2014/main" id="{9706D5F8-F085-4F0F-951F-40B428C8EC8F}"/>
                  </a:ext>
                </a:extLst>
              </p:cNvPr>
              <p:cNvGrpSpPr/>
              <p:nvPr/>
            </p:nvGrpSpPr>
            <p:grpSpPr>
              <a:xfrm>
                <a:off x="2978536" y="346775"/>
                <a:ext cx="1875481" cy="317455"/>
                <a:chOff x="2978536" y="346775"/>
                <a:chExt cx="1875481" cy="317455"/>
              </a:xfrm>
            </p:grpSpPr>
            <p:grpSp>
              <p:nvGrpSpPr>
                <p:cNvPr id="105" name="组合 104">
                  <a:extLst>
                    <a:ext uri="{FF2B5EF4-FFF2-40B4-BE49-F238E27FC236}">
                      <a16:creationId xmlns:a16="http://schemas.microsoft.com/office/drawing/2014/main" id="{72717B8B-A22A-46AC-9F1F-1FA511DA28AE}"/>
                    </a:ext>
                  </a:extLst>
                </p:cNvPr>
                <p:cNvGrpSpPr/>
                <p:nvPr/>
              </p:nvGrpSpPr>
              <p:grpSpPr>
                <a:xfrm>
                  <a:off x="2978536" y="346775"/>
                  <a:ext cx="1874271" cy="102580"/>
                  <a:chOff x="2978536" y="346775"/>
                  <a:chExt cx="1874271" cy="102580"/>
                </a:xfrm>
              </p:grpSpPr>
              <p:sp>
                <p:nvSpPr>
                  <p:cNvPr id="115" name="椭圆 114">
                    <a:extLst>
                      <a:ext uri="{FF2B5EF4-FFF2-40B4-BE49-F238E27FC236}">
                        <a16:creationId xmlns:a16="http://schemas.microsoft.com/office/drawing/2014/main" id="{34F1C07F-7DDF-454D-A8EA-D68B8A3D501C}"/>
                      </a:ext>
                    </a:extLst>
                  </p:cNvPr>
                  <p:cNvSpPr/>
                  <p:nvPr/>
                </p:nvSpPr>
                <p:spPr>
                  <a:xfrm>
                    <a:off x="3231635"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椭圆 115">
                    <a:extLst>
                      <a:ext uri="{FF2B5EF4-FFF2-40B4-BE49-F238E27FC236}">
                        <a16:creationId xmlns:a16="http://schemas.microsoft.com/office/drawing/2014/main" id="{C4DFC99A-3F9D-4949-B47E-AFE35F3365D0}"/>
                      </a:ext>
                    </a:extLst>
                  </p:cNvPr>
                  <p:cNvSpPr/>
                  <p:nvPr/>
                </p:nvSpPr>
                <p:spPr>
                  <a:xfrm>
                    <a:off x="3990932"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椭圆 116">
                    <a:extLst>
                      <a:ext uri="{FF2B5EF4-FFF2-40B4-BE49-F238E27FC236}">
                        <a16:creationId xmlns:a16="http://schemas.microsoft.com/office/drawing/2014/main" id="{5CD8667E-67A3-493E-BFE5-12092EC3F765}"/>
                      </a:ext>
                    </a:extLst>
                  </p:cNvPr>
                  <p:cNvSpPr/>
                  <p:nvPr/>
                </p:nvSpPr>
                <p:spPr>
                  <a:xfrm>
                    <a:off x="3484734"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椭圆 117">
                    <a:extLst>
                      <a:ext uri="{FF2B5EF4-FFF2-40B4-BE49-F238E27FC236}">
                        <a16:creationId xmlns:a16="http://schemas.microsoft.com/office/drawing/2014/main" id="{B8609D04-BA7B-4E29-ACD2-B3EB31EAE938}"/>
                      </a:ext>
                    </a:extLst>
                  </p:cNvPr>
                  <p:cNvSpPr/>
                  <p:nvPr/>
                </p:nvSpPr>
                <p:spPr>
                  <a:xfrm>
                    <a:off x="3737833"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椭圆 118">
                    <a:extLst>
                      <a:ext uri="{FF2B5EF4-FFF2-40B4-BE49-F238E27FC236}">
                        <a16:creationId xmlns:a16="http://schemas.microsoft.com/office/drawing/2014/main" id="{077B778B-AB76-46D7-A707-F890B6A428EB}"/>
                      </a:ext>
                    </a:extLst>
                  </p:cNvPr>
                  <p:cNvSpPr/>
                  <p:nvPr/>
                </p:nvSpPr>
                <p:spPr>
                  <a:xfrm>
                    <a:off x="2978536"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椭圆 119">
                    <a:extLst>
                      <a:ext uri="{FF2B5EF4-FFF2-40B4-BE49-F238E27FC236}">
                        <a16:creationId xmlns:a16="http://schemas.microsoft.com/office/drawing/2014/main" id="{4C0BCA7E-B5B7-439A-BF1D-220A41C93F27}"/>
                      </a:ext>
                    </a:extLst>
                  </p:cNvPr>
                  <p:cNvSpPr/>
                  <p:nvPr/>
                </p:nvSpPr>
                <p:spPr>
                  <a:xfrm>
                    <a:off x="4244031"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椭圆 120">
                    <a:extLst>
                      <a:ext uri="{FF2B5EF4-FFF2-40B4-BE49-F238E27FC236}">
                        <a16:creationId xmlns:a16="http://schemas.microsoft.com/office/drawing/2014/main" id="{3F8FB1B3-172D-4003-92A9-421C3272385B}"/>
                      </a:ext>
                    </a:extLst>
                  </p:cNvPr>
                  <p:cNvSpPr/>
                  <p:nvPr/>
                </p:nvSpPr>
                <p:spPr>
                  <a:xfrm>
                    <a:off x="4497130"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椭圆 121">
                    <a:extLst>
                      <a:ext uri="{FF2B5EF4-FFF2-40B4-BE49-F238E27FC236}">
                        <a16:creationId xmlns:a16="http://schemas.microsoft.com/office/drawing/2014/main" id="{42D35233-E369-4DD6-B1C1-FA818EBAC63B}"/>
                      </a:ext>
                    </a:extLst>
                  </p:cNvPr>
                  <p:cNvSpPr/>
                  <p:nvPr/>
                </p:nvSpPr>
                <p:spPr>
                  <a:xfrm>
                    <a:off x="4750227"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6" name="组合 105">
                  <a:extLst>
                    <a:ext uri="{FF2B5EF4-FFF2-40B4-BE49-F238E27FC236}">
                      <a16:creationId xmlns:a16="http://schemas.microsoft.com/office/drawing/2014/main" id="{E7C79827-8D54-45ED-8A0C-865914728732}"/>
                    </a:ext>
                  </a:extLst>
                </p:cNvPr>
                <p:cNvGrpSpPr/>
                <p:nvPr/>
              </p:nvGrpSpPr>
              <p:grpSpPr>
                <a:xfrm>
                  <a:off x="2979746" y="561650"/>
                  <a:ext cx="1874271" cy="102580"/>
                  <a:chOff x="2978536" y="346775"/>
                  <a:chExt cx="1874271" cy="102580"/>
                </a:xfrm>
              </p:grpSpPr>
              <p:sp>
                <p:nvSpPr>
                  <p:cNvPr id="107" name="椭圆 106">
                    <a:extLst>
                      <a:ext uri="{FF2B5EF4-FFF2-40B4-BE49-F238E27FC236}">
                        <a16:creationId xmlns:a16="http://schemas.microsoft.com/office/drawing/2014/main" id="{A2FBD304-C739-4A07-B5DC-B942FDD54A13}"/>
                      </a:ext>
                    </a:extLst>
                  </p:cNvPr>
                  <p:cNvSpPr/>
                  <p:nvPr/>
                </p:nvSpPr>
                <p:spPr>
                  <a:xfrm>
                    <a:off x="3231635"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椭圆 107">
                    <a:extLst>
                      <a:ext uri="{FF2B5EF4-FFF2-40B4-BE49-F238E27FC236}">
                        <a16:creationId xmlns:a16="http://schemas.microsoft.com/office/drawing/2014/main" id="{C428D685-3D1D-4BDC-9A64-589A084B4138}"/>
                      </a:ext>
                    </a:extLst>
                  </p:cNvPr>
                  <p:cNvSpPr/>
                  <p:nvPr/>
                </p:nvSpPr>
                <p:spPr>
                  <a:xfrm>
                    <a:off x="3990932"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椭圆 108">
                    <a:extLst>
                      <a:ext uri="{FF2B5EF4-FFF2-40B4-BE49-F238E27FC236}">
                        <a16:creationId xmlns:a16="http://schemas.microsoft.com/office/drawing/2014/main" id="{28A0DD20-0CD1-4D6B-80DB-ECCB0CB653CA}"/>
                      </a:ext>
                    </a:extLst>
                  </p:cNvPr>
                  <p:cNvSpPr/>
                  <p:nvPr/>
                </p:nvSpPr>
                <p:spPr>
                  <a:xfrm>
                    <a:off x="3484734"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椭圆 109">
                    <a:extLst>
                      <a:ext uri="{FF2B5EF4-FFF2-40B4-BE49-F238E27FC236}">
                        <a16:creationId xmlns:a16="http://schemas.microsoft.com/office/drawing/2014/main" id="{DBA0757E-7B5E-4432-926A-438DBA59E122}"/>
                      </a:ext>
                    </a:extLst>
                  </p:cNvPr>
                  <p:cNvSpPr/>
                  <p:nvPr/>
                </p:nvSpPr>
                <p:spPr>
                  <a:xfrm>
                    <a:off x="3737833"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椭圆 110">
                    <a:extLst>
                      <a:ext uri="{FF2B5EF4-FFF2-40B4-BE49-F238E27FC236}">
                        <a16:creationId xmlns:a16="http://schemas.microsoft.com/office/drawing/2014/main" id="{8D7880EE-3125-4E04-AB31-2D59C2BB10FB}"/>
                      </a:ext>
                    </a:extLst>
                  </p:cNvPr>
                  <p:cNvSpPr/>
                  <p:nvPr/>
                </p:nvSpPr>
                <p:spPr>
                  <a:xfrm>
                    <a:off x="2978536"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椭圆 111">
                    <a:extLst>
                      <a:ext uri="{FF2B5EF4-FFF2-40B4-BE49-F238E27FC236}">
                        <a16:creationId xmlns:a16="http://schemas.microsoft.com/office/drawing/2014/main" id="{BE670BAC-F610-4BFD-89F8-728206B9D08B}"/>
                      </a:ext>
                    </a:extLst>
                  </p:cNvPr>
                  <p:cNvSpPr/>
                  <p:nvPr/>
                </p:nvSpPr>
                <p:spPr>
                  <a:xfrm>
                    <a:off x="4244031"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椭圆 112">
                    <a:extLst>
                      <a:ext uri="{FF2B5EF4-FFF2-40B4-BE49-F238E27FC236}">
                        <a16:creationId xmlns:a16="http://schemas.microsoft.com/office/drawing/2014/main" id="{FCFE05D7-2B12-428E-9670-F189ACA8AEEF}"/>
                      </a:ext>
                    </a:extLst>
                  </p:cNvPr>
                  <p:cNvSpPr/>
                  <p:nvPr/>
                </p:nvSpPr>
                <p:spPr>
                  <a:xfrm>
                    <a:off x="4497130"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椭圆 113">
                    <a:extLst>
                      <a:ext uri="{FF2B5EF4-FFF2-40B4-BE49-F238E27FC236}">
                        <a16:creationId xmlns:a16="http://schemas.microsoft.com/office/drawing/2014/main" id="{63A4785F-D866-4DE1-AB28-8F30F8A43B93}"/>
                      </a:ext>
                    </a:extLst>
                  </p:cNvPr>
                  <p:cNvSpPr/>
                  <p:nvPr/>
                </p:nvSpPr>
                <p:spPr>
                  <a:xfrm>
                    <a:off x="4750227"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86" name="组合 85">
                <a:extLst>
                  <a:ext uri="{FF2B5EF4-FFF2-40B4-BE49-F238E27FC236}">
                    <a16:creationId xmlns:a16="http://schemas.microsoft.com/office/drawing/2014/main" id="{9ADBF9F5-65F0-4DD4-BB50-C527009DE4D7}"/>
                  </a:ext>
                </a:extLst>
              </p:cNvPr>
              <p:cNvGrpSpPr/>
              <p:nvPr/>
            </p:nvGrpSpPr>
            <p:grpSpPr>
              <a:xfrm>
                <a:off x="2977326" y="787375"/>
                <a:ext cx="1875481" cy="317455"/>
                <a:chOff x="2978536" y="346775"/>
                <a:chExt cx="1875481" cy="317455"/>
              </a:xfrm>
            </p:grpSpPr>
            <p:grpSp>
              <p:nvGrpSpPr>
                <p:cNvPr id="87" name="组合 86">
                  <a:extLst>
                    <a:ext uri="{FF2B5EF4-FFF2-40B4-BE49-F238E27FC236}">
                      <a16:creationId xmlns:a16="http://schemas.microsoft.com/office/drawing/2014/main" id="{CE079AB6-ABB7-489B-A936-C458665F0631}"/>
                    </a:ext>
                  </a:extLst>
                </p:cNvPr>
                <p:cNvGrpSpPr/>
                <p:nvPr/>
              </p:nvGrpSpPr>
              <p:grpSpPr>
                <a:xfrm>
                  <a:off x="2978536" y="346775"/>
                  <a:ext cx="1874271" cy="102580"/>
                  <a:chOff x="2978536" y="346775"/>
                  <a:chExt cx="1874271" cy="102580"/>
                </a:xfrm>
              </p:grpSpPr>
              <p:sp>
                <p:nvSpPr>
                  <p:cNvPr id="97" name="椭圆 96">
                    <a:extLst>
                      <a:ext uri="{FF2B5EF4-FFF2-40B4-BE49-F238E27FC236}">
                        <a16:creationId xmlns:a16="http://schemas.microsoft.com/office/drawing/2014/main" id="{1DC0129B-50E3-422C-BBE7-A0F4FBA184F6}"/>
                      </a:ext>
                    </a:extLst>
                  </p:cNvPr>
                  <p:cNvSpPr/>
                  <p:nvPr/>
                </p:nvSpPr>
                <p:spPr>
                  <a:xfrm>
                    <a:off x="3231635"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椭圆 97">
                    <a:extLst>
                      <a:ext uri="{FF2B5EF4-FFF2-40B4-BE49-F238E27FC236}">
                        <a16:creationId xmlns:a16="http://schemas.microsoft.com/office/drawing/2014/main" id="{5550321D-BB48-4721-89BE-7379C060D8CD}"/>
                      </a:ext>
                    </a:extLst>
                  </p:cNvPr>
                  <p:cNvSpPr/>
                  <p:nvPr/>
                </p:nvSpPr>
                <p:spPr>
                  <a:xfrm>
                    <a:off x="3990932"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98">
                    <a:extLst>
                      <a:ext uri="{FF2B5EF4-FFF2-40B4-BE49-F238E27FC236}">
                        <a16:creationId xmlns:a16="http://schemas.microsoft.com/office/drawing/2014/main" id="{1290E268-9308-4D7D-A1B2-24602FF9B4E6}"/>
                      </a:ext>
                    </a:extLst>
                  </p:cNvPr>
                  <p:cNvSpPr/>
                  <p:nvPr/>
                </p:nvSpPr>
                <p:spPr>
                  <a:xfrm>
                    <a:off x="3484734"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椭圆 99">
                    <a:extLst>
                      <a:ext uri="{FF2B5EF4-FFF2-40B4-BE49-F238E27FC236}">
                        <a16:creationId xmlns:a16="http://schemas.microsoft.com/office/drawing/2014/main" id="{AE97DB4B-3F77-4AD7-AEF2-D13BFB6143C0}"/>
                      </a:ext>
                    </a:extLst>
                  </p:cNvPr>
                  <p:cNvSpPr/>
                  <p:nvPr/>
                </p:nvSpPr>
                <p:spPr>
                  <a:xfrm>
                    <a:off x="3737833"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椭圆 100">
                    <a:extLst>
                      <a:ext uri="{FF2B5EF4-FFF2-40B4-BE49-F238E27FC236}">
                        <a16:creationId xmlns:a16="http://schemas.microsoft.com/office/drawing/2014/main" id="{A4F401BB-2BD6-4378-A3FE-89C4BDD32C40}"/>
                      </a:ext>
                    </a:extLst>
                  </p:cNvPr>
                  <p:cNvSpPr/>
                  <p:nvPr/>
                </p:nvSpPr>
                <p:spPr>
                  <a:xfrm>
                    <a:off x="2978536"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椭圆 101">
                    <a:extLst>
                      <a:ext uri="{FF2B5EF4-FFF2-40B4-BE49-F238E27FC236}">
                        <a16:creationId xmlns:a16="http://schemas.microsoft.com/office/drawing/2014/main" id="{60BC4B3A-7A7A-456A-959E-8397BE0BB4B6}"/>
                      </a:ext>
                    </a:extLst>
                  </p:cNvPr>
                  <p:cNvSpPr/>
                  <p:nvPr/>
                </p:nvSpPr>
                <p:spPr>
                  <a:xfrm>
                    <a:off x="4244031"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椭圆 102">
                    <a:extLst>
                      <a:ext uri="{FF2B5EF4-FFF2-40B4-BE49-F238E27FC236}">
                        <a16:creationId xmlns:a16="http://schemas.microsoft.com/office/drawing/2014/main" id="{CB8D2378-DD44-499E-938E-84EBA10FD790}"/>
                      </a:ext>
                    </a:extLst>
                  </p:cNvPr>
                  <p:cNvSpPr/>
                  <p:nvPr/>
                </p:nvSpPr>
                <p:spPr>
                  <a:xfrm>
                    <a:off x="4497130"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椭圆 103">
                    <a:extLst>
                      <a:ext uri="{FF2B5EF4-FFF2-40B4-BE49-F238E27FC236}">
                        <a16:creationId xmlns:a16="http://schemas.microsoft.com/office/drawing/2014/main" id="{2E585C64-FC98-4417-BEBF-810F30735A1E}"/>
                      </a:ext>
                    </a:extLst>
                  </p:cNvPr>
                  <p:cNvSpPr/>
                  <p:nvPr/>
                </p:nvSpPr>
                <p:spPr>
                  <a:xfrm>
                    <a:off x="4750227"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8" name="组合 87">
                  <a:extLst>
                    <a:ext uri="{FF2B5EF4-FFF2-40B4-BE49-F238E27FC236}">
                      <a16:creationId xmlns:a16="http://schemas.microsoft.com/office/drawing/2014/main" id="{55FAB7C5-C3AE-4210-86A9-2A56C1B35B1B}"/>
                    </a:ext>
                  </a:extLst>
                </p:cNvPr>
                <p:cNvGrpSpPr/>
                <p:nvPr/>
              </p:nvGrpSpPr>
              <p:grpSpPr>
                <a:xfrm>
                  <a:off x="2979746" y="561650"/>
                  <a:ext cx="1874271" cy="102580"/>
                  <a:chOff x="2978536" y="346775"/>
                  <a:chExt cx="1874271" cy="102580"/>
                </a:xfrm>
              </p:grpSpPr>
              <p:sp>
                <p:nvSpPr>
                  <p:cNvPr id="89" name="椭圆 88">
                    <a:extLst>
                      <a:ext uri="{FF2B5EF4-FFF2-40B4-BE49-F238E27FC236}">
                        <a16:creationId xmlns:a16="http://schemas.microsoft.com/office/drawing/2014/main" id="{5BAF5936-0E9D-4F7D-BD14-0B3146C1D8DC}"/>
                      </a:ext>
                    </a:extLst>
                  </p:cNvPr>
                  <p:cNvSpPr/>
                  <p:nvPr/>
                </p:nvSpPr>
                <p:spPr>
                  <a:xfrm>
                    <a:off x="3231635"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椭圆 89">
                    <a:extLst>
                      <a:ext uri="{FF2B5EF4-FFF2-40B4-BE49-F238E27FC236}">
                        <a16:creationId xmlns:a16="http://schemas.microsoft.com/office/drawing/2014/main" id="{F5B12FCE-AB01-4911-A49A-6620FDEE27EF}"/>
                      </a:ext>
                    </a:extLst>
                  </p:cNvPr>
                  <p:cNvSpPr/>
                  <p:nvPr/>
                </p:nvSpPr>
                <p:spPr>
                  <a:xfrm>
                    <a:off x="3990932"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90">
                    <a:extLst>
                      <a:ext uri="{FF2B5EF4-FFF2-40B4-BE49-F238E27FC236}">
                        <a16:creationId xmlns:a16="http://schemas.microsoft.com/office/drawing/2014/main" id="{F9F10FA0-0728-4A1D-B379-B9160B796B55}"/>
                      </a:ext>
                    </a:extLst>
                  </p:cNvPr>
                  <p:cNvSpPr/>
                  <p:nvPr/>
                </p:nvSpPr>
                <p:spPr>
                  <a:xfrm>
                    <a:off x="3484734"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椭圆 91">
                    <a:extLst>
                      <a:ext uri="{FF2B5EF4-FFF2-40B4-BE49-F238E27FC236}">
                        <a16:creationId xmlns:a16="http://schemas.microsoft.com/office/drawing/2014/main" id="{50DBD040-A3F0-45C8-84FD-D99C5E6D8A88}"/>
                      </a:ext>
                    </a:extLst>
                  </p:cNvPr>
                  <p:cNvSpPr/>
                  <p:nvPr/>
                </p:nvSpPr>
                <p:spPr>
                  <a:xfrm>
                    <a:off x="3737833"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椭圆 92">
                    <a:extLst>
                      <a:ext uri="{FF2B5EF4-FFF2-40B4-BE49-F238E27FC236}">
                        <a16:creationId xmlns:a16="http://schemas.microsoft.com/office/drawing/2014/main" id="{082037CC-EB88-4E2E-8CB7-20E39E638CFC}"/>
                      </a:ext>
                    </a:extLst>
                  </p:cNvPr>
                  <p:cNvSpPr/>
                  <p:nvPr/>
                </p:nvSpPr>
                <p:spPr>
                  <a:xfrm>
                    <a:off x="2978536"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椭圆 93">
                    <a:extLst>
                      <a:ext uri="{FF2B5EF4-FFF2-40B4-BE49-F238E27FC236}">
                        <a16:creationId xmlns:a16="http://schemas.microsoft.com/office/drawing/2014/main" id="{41049D7B-07F9-4AB2-8BAE-2F05A7D68AF5}"/>
                      </a:ext>
                    </a:extLst>
                  </p:cNvPr>
                  <p:cNvSpPr/>
                  <p:nvPr/>
                </p:nvSpPr>
                <p:spPr>
                  <a:xfrm>
                    <a:off x="4244031"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椭圆 94">
                    <a:extLst>
                      <a:ext uri="{FF2B5EF4-FFF2-40B4-BE49-F238E27FC236}">
                        <a16:creationId xmlns:a16="http://schemas.microsoft.com/office/drawing/2014/main" id="{59E3C7AC-D649-45F5-A4CC-359002BC3856}"/>
                      </a:ext>
                    </a:extLst>
                  </p:cNvPr>
                  <p:cNvSpPr/>
                  <p:nvPr/>
                </p:nvSpPr>
                <p:spPr>
                  <a:xfrm>
                    <a:off x="4497130"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椭圆 95">
                    <a:extLst>
                      <a:ext uri="{FF2B5EF4-FFF2-40B4-BE49-F238E27FC236}">
                        <a16:creationId xmlns:a16="http://schemas.microsoft.com/office/drawing/2014/main" id="{82F42EC9-C08C-48D0-B945-1A89AF2D85B7}"/>
                      </a:ext>
                    </a:extLst>
                  </p:cNvPr>
                  <p:cNvSpPr/>
                  <p:nvPr/>
                </p:nvSpPr>
                <p:spPr>
                  <a:xfrm>
                    <a:off x="4750227"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grpSp>
        <p:nvGrpSpPr>
          <p:cNvPr id="161" name="组合 160">
            <a:extLst>
              <a:ext uri="{FF2B5EF4-FFF2-40B4-BE49-F238E27FC236}">
                <a16:creationId xmlns:a16="http://schemas.microsoft.com/office/drawing/2014/main" id="{A3975E64-D4E7-4BB2-BAA1-40B524CB6260}"/>
              </a:ext>
            </a:extLst>
          </p:cNvPr>
          <p:cNvGrpSpPr/>
          <p:nvPr/>
        </p:nvGrpSpPr>
        <p:grpSpPr>
          <a:xfrm>
            <a:off x="299259" y="1968669"/>
            <a:ext cx="1924449" cy="782568"/>
            <a:chOff x="2977326" y="346775"/>
            <a:chExt cx="1924449" cy="782568"/>
          </a:xfrm>
        </p:grpSpPr>
        <p:grpSp>
          <p:nvGrpSpPr>
            <p:cNvPr id="162" name="组合 161">
              <a:extLst>
                <a:ext uri="{FF2B5EF4-FFF2-40B4-BE49-F238E27FC236}">
                  <a16:creationId xmlns:a16="http://schemas.microsoft.com/office/drawing/2014/main" id="{CC98776C-2843-4492-BDAB-00D420988084}"/>
                </a:ext>
              </a:extLst>
            </p:cNvPr>
            <p:cNvGrpSpPr/>
            <p:nvPr/>
          </p:nvGrpSpPr>
          <p:grpSpPr>
            <a:xfrm>
              <a:off x="3025084" y="371288"/>
              <a:ext cx="1876691" cy="758055"/>
              <a:chOff x="2977326" y="346775"/>
              <a:chExt cx="1876691" cy="758055"/>
            </a:xfrm>
            <a:solidFill>
              <a:srgbClr val="71BAB6"/>
            </a:solidFill>
          </p:grpSpPr>
          <p:grpSp>
            <p:nvGrpSpPr>
              <p:cNvPr id="202" name="组合 201">
                <a:extLst>
                  <a:ext uri="{FF2B5EF4-FFF2-40B4-BE49-F238E27FC236}">
                    <a16:creationId xmlns:a16="http://schemas.microsoft.com/office/drawing/2014/main" id="{ACC1D8AB-3E58-469A-84FE-1E36249C41D7}"/>
                  </a:ext>
                </a:extLst>
              </p:cNvPr>
              <p:cNvGrpSpPr/>
              <p:nvPr/>
            </p:nvGrpSpPr>
            <p:grpSpPr>
              <a:xfrm>
                <a:off x="2978536" y="346775"/>
                <a:ext cx="1875481" cy="317455"/>
                <a:chOff x="2978536" y="346775"/>
                <a:chExt cx="1875481" cy="317455"/>
              </a:xfrm>
              <a:grpFill/>
            </p:grpSpPr>
            <p:grpSp>
              <p:nvGrpSpPr>
                <p:cNvPr id="222" name="组合 221">
                  <a:extLst>
                    <a:ext uri="{FF2B5EF4-FFF2-40B4-BE49-F238E27FC236}">
                      <a16:creationId xmlns:a16="http://schemas.microsoft.com/office/drawing/2014/main" id="{396FD0EA-3655-4553-A0C3-CEEF9CD00749}"/>
                    </a:ext>
                  </a:extLst>
                </p:cNvPr>
                <p:cNvGrpSpPr/>
                <p:nvPr/>
              </p:nvGrpSpPr>
              <p:grpSpPr>
                <a:xfrm>
                  <a:off x="2978536" y="346775"/>
                  <a:ext cx="1874271" cy="102580"/>
                  <a:chOff x="2978536" y="346775"/>
                  <a:chExt cx="1874271" cy="102580"/>
                </a:xfrm>
                <a:grpFill/>
              </p:grpSpPr>
              <p:sp>
                <p:nvSpPr>
                  <p:cNvPr id="232" name="椭圆 231">
                    <a:extLst>
                      <a:ext uri="{FF2B5EF4-FFF2-40B4-BE49-F238E27FC236}">
                        <a16:creationId xmlns:a16="http://schemas.microsoft.com/office/drawing/2014/main" id="{32A7B5A3-B6C8-4D6C-AC16-633AD2FE850F}"/>
                      </a:ext>
                    </a:extLst>
                  </p:cNvPr>
                  <p:cNvSpPr/>
                  <p:nvPr/>
                </p:nvSpPr>
                <p:spPr>
                  <a:xfrm>
                    <a:off x="3231635"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3" name="椭圆 232">
                    <a:extLst>
                      <a:ext uri="{FF2B5EF4-FFF2-40B4-BE49-F238E27FC236}">
                        <a16:creationId xmlns:a16="http://schemas.microsoft.com/office/drawing/2014/main" id="{237592E3-C3E4-40DE-867A-ADD8A5D0D28F}"/>
                      </a:ext>
                    </a:extLst>
                  </p:cNvPr>
                  <p:cNvSpPr/>
                  <p:nvPr/>
                </p:nvSpPr>
                <p:spPr>
                  <a:xfrm>
                    <a:off x="3990932"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4" name="椭圆 233">
                    <a:extLst>
                      <a:ext uri="{FF2B5EF4-FFF2-40B4-BE49-F238E27FC236}">
                        <a16:creationId xmlns:a16="http://schemas.microsoft.com/office/drawing/2014/main" id="{F94FBE3A-94B1-473A-9AB5-4AA8F1630602}"/>
                      </a:ext>
                    </a:extLst>
                  </p:cNvPr>
                  <p:cNvSpPr/>
                  <p:nvPr/>
                </p:nvSpPr>
                <p:spPr>
                  <a:xfrm>
                    <a:off x="3484734"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5" name="椭圆 234">
                    <a:extLst>
                      <a:ext uri="{FF2B5EF4-FFF2-40B4-BE49-F238E27FC236}">
                        <a16:creationId xmlns:a16="http://schemas.microsoft.com/office/drawing/2014/main" id="{DFC470CF-733C-4BEC-863E-F9CEAE316377}"/>
                      </a:ext>
                    </a:extLst>
                  </p:cNvPr>
                  <p:cNvSpPr/>
                  <p:nvPr/>
                </p:nvSpPr>
                <p:spPr>
                  <a:xfrm>
                    <a:off x="3737833"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6" name="椭圆 235">
                    <a:extLst>
                      <a:ext uri="{FF2B5EF4-FFF2-40B4-BE49-F238E27FC236}">
                        <a16:creationId xmlns:a16="http://schemas.microsoft.com/office/drawing/2014/main" id="{B649021C-486A-402D-B9F3-86AA220D75B0}"/>
                      </a:ext>
                    </a:extLst>
                  </p:cNvPr>
                  <p:cNvSpPr/>
                  <p:nvPr/>
                </p:nvSpPr>
                <p:spPr>
                  <a:xfrm>
                    <a:off x="2978536"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7" name="椭圆 236">
                    <a:extLst>
                      <a:ext uri="{FF2B5EF4-FFF2-40B4-BE49-F238E27FC236}">
                        <a16:creationId xmlns:a16="http://schemas.microsoft.com/office/drawing/2014/main" id="{E0220862-F2D8-4AFB-AB82-BA23224A0357}"/>
                      </a:ext>
                    </a:extLst>
                  </p:cNvPr>
                  <p:cNvSpPr/>
                  <p:nvPr/>
                </p:nvSpPr>
                <p:spPr>
                  <a:xfrm>
                    <a:off x="4244031"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8" name="椭圆 237">
                    <a:extLst>
                      <a:ext uri="{FF2B5EF4-FFF2-40B4-BE49-F238E27FC236}">
                        <a16:creationId xmlns:a16="http://schemas.microsoft.com/office/drawing/2014/main" id="{5C8AA210-BA49-45A1-A4B3-D7AA98B360BF}"/>
                      </a:ext>
                    </a:extLst>
                  </p:cNvPr>
                  <p:cNvSpPr/>
                  <p:nvPr/>
                </p:nvSpPr>
                <p:spPr>
                  <a:xfrm>
                    <a:off x="4497130"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9" name="椭圆 238">
                    <a:extLst>
                      <a:ext uri="{FF2B5EF4-FFF2-40B4-BE49-F238E27FC236}">
                        <a16:creationId xmlns:a16="http://schemas.microsoft.com/office/drawing/2014/main" id="{ED31B040-D9FF-4BB8-98BA-338C8A772F60}"/>
                      </a:ext>
                    </a:extLst>
                  </p:cNvPr>
                  <p:cNvSpPr/>
                  <p:nvPr/>
                </p:nvSpPr>
                <p:spPr>
                  <a:xfrm>
                    <a:off x="4750227"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3" name="组合 222">
                  <a:extLst>
                    <a:ext uri="{FF2B5EF4-FFF2-40B4-BE49-F238E27FC236}">
                      <a16:creationId xmlns:a16="http://schemas.microsoft.com/office/drawing/2014/main" id="{179034D5-EBEB-4168-87E8-FECE2A26ECC1}"/>
                    </a:ext>
                  </a:extLst>
                </p:cNvPr>
                <p:cNvGrpSpPr/>
                <p:nvPr/>
              </p:nvGrpSpPr>
              <p:grpSpPr>
                <a:xfrm>
                  <a:off x="2979746" y="561650"/>
                  <a:ext cx="1874271" cy="102580"/>
                  <a:chOff x="2978536" y="346775"/>
                  <a:chExt cx="1874271" cy="102580"/>
                </a:xfrm>
                <a:grpFill/>
              </p:grpSpPr>
              <p:sp>
                <p:nvSpPr>
                  <p:cNvPr id="224" name="椭圆 223">
                    <a:extLst>
                      <a:ext uri="{FF2B5EF4-FFF2-40B4-BE49-F238E27FC236}">
                        <a16:creationId xmlns:a16="http://schemas.microsoft.com/office/drawing/2014/main" id="{B88B1893-C80D-4087-9570-8AD3BF364074}"/>
                      </a:ext>
                    </a:extLst>
                  </p:cNvPr>
                  <p:cNvSpPr/>
                  <p:nvPr/>
                </p:nvSpPr>
                <p:spPr>
                  <a:xfrm>
                    <a:off x="3231635"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5" name="椭圆 224">
                    <a:extLst>
                      <a:ext uri="{FF2B5EF4-FFF2-40B4-BE49-F238E27FC236}">
                        <a16:creationId xmlns:a16="http://schemas.microsoft.com/office/drawing/2014/main" id="{BA853879-1380-4AB8-9999-B6F0B6CA7573}"/>
                      </a:ext>
                    </a:extLst>
                  </p:cNvPr>
                  <p:cNvSpPr/>
                  <p:nvPr/>
                </p:nvSpPr>
                <p:spPr>
                  <a:xfrm>
                    <a:off x="3990932"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6" name="椭圆 225">
                    <a:extLst>
                      <a:ext uri="{FF2B5EF4-FFF2-40B4-BE49-F238E27FC236}">
                        <a16:creationId xmlns:a16="http://schemas.microsoft.com/office/drawing/2014/main" id="{58000F44-E4E9-4E8C-9AA8-C5D73B3F2757}"/>
                      </a:ext>
                    </a:extLst>
                  </p:cNvPr>
                  <p:cNvSpPr/>
                  <p:nvPr/>
                </p:nvSpPr>
                <p:spPr>
                  <a:xfrm>
                    <a:off x="3484734"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7" name="椭圆 226">
                    <a:extLst>
                      <a:ext uri="{FF2B5EF4-FFF2-40B4-BE49-F238E27FC236}">
                        <a16:creationId xmlns:a16="http://schemas.microsoft.com/office/drawing/2014/main" id="{09F0D930-14A3-416C-8C8F-BA1632FF8C64}"/>
                      </a:ext>
                    </a:extLst>
                  </p:cNvPr>
                  <p:cNvSpPr/>
                  <p:nvPr/>
                </p:nvSpPr>
                <p:spPr>
                  <a:xfrm>
                    <a:off x="3737833"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8" name="椭圆 227">
                    <a:extLst>
                      <a:ext uri="{FF2B5EF4-FFF2-40B4-BE49-F238E27FC236}">
                        <a16:creationId xmlns:a16="http://schemas.microsoft.com/office/drawing/2014/main" id="{B9E26F69-3C2D-4202-940F-331137402D27}"/>
                      </a:ext>
                    </a:extLst>
                  </p:cNvPr>
                  <p:cNvSpPr/>
                  <p:nvPr/>
                </p:nvSpPr>
                <p:spPr>
                  <a:xfrm>
                    <a:off x="2978536"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9" name="椭圆 228">
                    <a:extLst>
                      <a:ext uri="{FF2B5EF4-FFF2-40B4-BE49-F238E27FC236}">
                        <a16:creationId xmlns:a16="http://schemas.microsoft.com/office/drawing/2014/main" id="{66F3C195-ABE0-4AEA-BE5B-60ACFA78A186}"/>
                      </a:ext>
                    </a:extLst>
                  </p:cNvPr>
                  <p:cNvSpPr/>
                  <p:nvPr/>
                </p:nvSpPr>
                <p:spPr>
                  <a:xfrm>
                    <a:off x="4244031"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0" name="椭圆 229">
                    <a:extLst>
                      <a:ext uri="{FF2B5EF4-FFF2-40B4-BE49-F238E27FC236}">
                        <a16:creationId xmlns:a16="http://schemas.microsoft.com/office/drawing/2014/main" id="{4822970B-BA3D-43E0-B581-CB805ABDF8E9}"/>
                      </a:ext>
                    </a:extLst>
                  </p:cNvPr>
                  <p:cNvSpPr/>
                  <p:nvPr/>
                </p:nvSpPr>
                <p:spPr>
                  <a:xfrm>
                    <a:off x="4497130"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1" name="椭圆 230">
                    <a:extLst>
                      <a:ext uri="{FF2B5EF4-FFF2-40B4-BE49-F238E27FC236}">
                        <a16:creationId xmlns:a16="http://schemas.microsoft.com/office/drawing/2014/main" id="{F7BD2EAA-574B-4801-A938-EC51B227F700}"/>
                      </a:ext>
                    </a:extLst>
                  </p:cNvPr>
                  <p:cNvSpPr/>
                  <p:nvPr/>
                </p:nvSpPr>
                <p:spPr>
                  <a:xfrm>
                    <a:off x="4750227"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03" name="组合 202">
                <a:extLst>
                  <a:ext uri="{FF2B5EF4-FFF2-40B4-BE49-F238E27FC236}">
                    <a16:creationId xmlns:a16="http://schemas.microsoft.com/office/drawing/2014/main" id="{347FDF66-4C47-4B6E-AD90-A2D007416C8F}"/>
                  </a:ext>
                </a:extLst>
              </p:cNvPr>
              <p:cNvGrpSpPr/>
              <p:nvPr/>
            </p:nvGrpSpPr>
            <p:grpSpPr>
              <a:xfrm>
                <a:off x="2977326" y="787375"/>
                <a:ext cx="1875481" cy="317455"/>
                <a:chOff x="2978536" y="346775"/>
                <a:chExt cx="1875481" cy="317455"/>
              </a:xfrm>
              <a:grpFill/>
            </p:grpSpPr>
            <p:grpSp>
              <p:nvGrpSpPr>
                <p:cNvPr id="204" name="组合 203">
                  <a:extLst>
                    <a:ext uri="{FF2B5EF4-FFF2-40B4-BE49-F238E27FC236}">
                      <a16:creationId xmlns:a16="http://schemas.microsoft.com/office/drawing/2014/main" id="{C229B135-BEB1-4CA7-8CAA-AE3EA05A0557}"/>
                    </a:ext>
                  </a:extLst>
                </p:cNvPr>
                <p:cNvGrpSpPr/>
                <p:nvPr/>
              </p:nvGrpSpPr>
              <p:grpSpPr>
                <a:xfrm>
                  <a:off x="2978536" y="346775"/>
                  <a:ext cx="1874271" cy="102580"/>
                  <a:chOff x="2978536" y="346775"/>
                  <a:chExt cx="1874271" cy="102580"/>
                </a:xfrm>
                <a:grpFill/>
              </p:grpSpPr>
              <p:sp>
                <p:nvSpPr>
                  <p:cNvPr id="214" name="椭圆 213">
                    <a:extLst>
                      <a:ext uri="{FF2B5EF4-FFF2-40B4-BE49-F238E27FC236}">
                        <a16:creationId xmlns:a16="http://schemas.microsoft.com/office/drawing/2014/main" id="{43201D54-C67F-40A5-83D4-3329D02AB96F}"/>
                      </a:ext>
                    </a:extLst>
                  </p:cNvPr>
                  <p:cNvSpPr/>
                  <p:nvPr/>
                </p:nvSpPr>
                <p:spPr>
                  <a:xfrm>
                    <a:off x="3231635"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5" name="椭圆 214">
                    <a:extLst>
                      <a:ext uri="{FF2B5EF4-FFF2-40B4-BE49-F238E27FC236}">
                        <a16:creationId xmlns:a16="http://schemas.microsoft.com/office/drawing/2014/main" id="{5ADF788D-2191-4BD9-B3AF-7AB6A6BF081D}"/>
                      </a:ext>
                    </a:extLst>
                  </p:cNvPr>
                  <p:cNvSpPr/>
                  <p:nvPr/>
                </p:nvSpPr>
                <p:spPr>
                  <a:xfrm>
                    <a:off x="3990932"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6" name="椭圆 215">
                    <a:extLst>
                      <a:ext uri="{FF2B5EF4-FFF2-40B4-BE49-F238E27FC236}">
                        <a16:creationId xmlns:a16="http://schemas.microsoft.com/office/drawing/2014/main" id="{22D0CFFC-48F2-4A52-A403-ADF44992E78E}"/>
                      </a:ext>
                    </a:extLst>
                  </p:cNvPr>
                  <p:cNvSpPr/>
                  <p:nvPr/>
                </p:nvSpPr>
                <p:spPr>
                  <a:xfrm>
                    <a:off x="3484734"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7" name="椭圆 216">
                    <a:extLst>
                      <a:ext uri="{FF2B5EF4-FFF2-40B4-BE49-F238E27FC236}">
                        <a16:creationId xmlns:a16="http://schemas.microsoft.com/office/drawing/2014/main" id="{809A8464-2571-4DF3-827B-65FA68C3AE70}"/>
                      </a:ext>
                    </a:extLst>
                  </p:cNvPr>
                  <p:cNvSpPr/>
                  <p:nvPr/>
                </p:nvSpPr>
                <p:spPr>
                  <a:xfrm>
                    <a:off x="3737833"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8" name="椭圆 217">
                    <a:extLst>
                      <a:ext uri="{FF2B5EF4-FFF2-40B4-BE49-F238E27FC236}">
                        <a16:creationId xmlns:a16="http://schemas.microsoft.com/office/drawing/2014/main" id="{FD4D870B-975C-455C-B436-64A0203B18C7}"/>
                      </a:ext>
                    </a:extLst>
                  </p:cNvPr>
                  <p:cNvSpPr/>
                  <p:nvPr/>
                </p:nvSpPr>
                <p:spPr>
                  <a:xfrm>
                    <a:off x="2978536"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9" name="椭圆 218">
                    <a:extLst>
                      <a:ext uri="{FF2B5EF4-FFF2-40B4-BE49-F238E27FC236}">
                        <a16:creationId xmlns:a16="http://schemas.microsoft.com/office/drawing/2014/main" id="{8601198E-86C5-4648-94D5-441E4C819DC4}"/>
                      </a:ext>
                    </a:extLst>
                  </p:cNvPr>
                  <p:cNvSpPr/>
                  <p:nvPr/>
                </p:nvSpPr>
                <p:spPr>
                  <a:xfrm>
                    <a:off x="4244031"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0" name="椭圆 219">
                    <a:extLst>
                      <a:ext uri="{FF2B5EF4-FFF2-40B4-BE49-F238E27FC236}">
                        <a16:creationId xmlns:a16="http://schemas.microsoft.com/office/drawing/2014/main" id="{C6DE41CC-A839-42A7-BE2F-4971B910842F}"/>
                      </a:ext>
                    </a:extLst>
                  </p:cNvPr>
                  <p:cNvSpPr/>
                  <p:nvPr/>
                </p:nvSpPr>
                <p:spPr>
                  <a:xfrm>
                    <a:off x="4497130"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1" name="椭圆 220">
                    <a:extLst>
                      <a:ext uri="{FF2B5EF4-FFF2-40B4-BE49-F238E27FC236}">
                        <a16:creationId xmlns:a16="http://schemas.microsoft.com/office/drawing/2014/main" id="{56E848AE-BCC4-4A5A-829B-2B8070F85199}"/>
                      </a:ext>
                    </a:extLst>
                  </p:cNvPr>
                  <p:cNvSpPr/>
                  <p:nvPr/>
                </p:nvSpPr>
                <p:spPr>
                  <a:xfrm>
                    <a:off x="4750227"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5" name="组合 204">
                  <a:extLst>
                    <a:ext uri="{FF2B5EF4-FFF2-40B4-BE49-F238E27FC236}">
                      <a16:creationId xmlns:a16="http://schemas.microsoft.com/office/drawing/2014/main" id="{424862EB-6863-4C17-9322-F736E190E6F2}"/>
                    </a:ext>
                  </a:extLst>
                </p:cNvPr>
                <p:cNvGrpSpPr/>
                <p:nvPr/>
              </p:nvGrpSpPr>
              <p:grpSpPr>
                <a:xfrm>
                  <a:off x="2979746" y="561650"/>
                  <a:ext cx="1874271" cy="102580"/>
                  <a:chOff x="2978536" y="346775"/>
                  <a:chExt cx="1874271" cy="102580"/>
                </a:xfrm>
                <a:grpFill/>
              </p:grpSpPr>
              <p:sp>
                <p:nvSpPr>
                  <p:cNvPr id="206" name="椭圆 205">
                    <a:extLst>
                      <a:ext uri="{FF2B5EF4-FFF2-40B4-BE49-F238E27FC236}">
                        <a16:creationId xmlns:a16="http://schemas.microsoft.com/office/drawing/2014/main" id="{83B82DC8-094C-4A89-9AFD-607D95CE45DA}"/>
                      </a:ext>
                    </a:extLst>
                  </p:cNvPr>
                  <p:cNvSpPr/>
                  <p:nvPr/>
                </p:nvSpPr>
                <p:spPr>
                  <a:xfrm>
                    <a:off x="3231635"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7" name="椭圆 206">
                    <a:extLst>
                      <a:ext uri="{FF2B5EF4-FFF2-40B4-BE49-F238E27FC236}">
                        <a16:creationId xmlns:a16="http://schemas.microsoft.com/office/drawing/2014/main" id="{C99FD30C-AED9-4E04-BFE6-BA96EEB9266F}"/>
                      </a:ext>
                    </a:extLst>
                  </p:cNvPr>
                  <p:cNvSpPr/>
                  <p:nvPr/>
                </p:nvSpPr>
                <p:spPr>
                  <a:xfrm>
                    <a:off x="3990932"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8" name="椭圆 207">
                    <a:extLst>
                      <a:ext uri="{FF2B5EF4-FFF2-40B4-BE49-F238E27FC236}">
                        <a16:creationId xmlns:a16="http://schemas.microsoft.com/office/drawing/2014/main" id="{C32BEDE5-8986-42BA-83B0-C65D473D4034}"/>
                      </a:ext>
                    </a:extLst>
                  </p:cNvPr>
                  <p:cNvSpPr/>
                  <p:nvPr/>
                </p:nvSpPr>
                <p:spPr>
                  <a:xfrm>
                    <a:off x="3484734"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9" name="椭圆 208">
                    <a:extLst>
                      <a:ext uri="{FF2B5EF4-FFF2-40B4-BE49-F238E27FC236}">
                        <a16:creationId xmlns:a16="http://schemas.microsoft.com/office/drawing/2014/main" id="{49A0816D-7332-4442-9F48-74885B83E762}"/>
                      </a:ext>
                    </a:extLst>
                  </p:cNvPr>
                  <p:cNvSpPr/>
                  <p:nvPr/>
                </p:nvSpPr>
                <p:spPr>
                  <a:xfrm>
                    <a:off x="3737833"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0" name="椭圆 209">
                    <a:extLst>
                      <a:ext uri="{FF2B5EF4-FFF2-40B4-BE49-F238E27FC236}">
                        <a16:creationId xmlns:a16="http://schemas.microsoft.com/office/drawing/2014/main" id="{FED57DD5-2410-47F5-ABE1-878A770C478C}"/>
                      </a:ext>
                    </a:extLst>
                  </p:cNvPr>
                  <p:cNvSpPr/>
                  <p:nvPr/>
                </p:nvSpPr>
                <p:spPr>
                  <a:xfrm>
                    <a:off x="2978536"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1" name="椭圆 210">
                    <a:extLst>
                      <a:ext uri="{FF2B5EF4-FFF2-40B4-BE49-F238E27FC236}">
                        <a16:creationId xmlns:a16="http://schemas.microsoft.com/office/drawing/2014/main" id="{7A917AC2-68FB-459B-BE51-CD7796E8D569}"/>
                      </a:ext>
                    </a:extLst>
                  </p:cNvPr>
                  <p:cNvSpPr/>
                  <p:nvPr/>
                </p:nvSpPr>
                <p:spPr>
                  <a:xfrm>
                    <a:off x="4244031"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2" name="椭圆 211">
                    <a:extLst>
                      <a:ext uri="{FF2B5EF4-FFF2-40B4-BE49-F238E27FC236}">
                        <a16:creationId xmlns:a16="http://schemas.microsoft.com/office/drawing/2014/main" id="{8E63630B-1272-42FC-80B2-3108B3A3DB3E}"/>
                      </a:ext>
                    </a:extLst>
                  </p:cNvPr>
                  <p:cNvSpPr/>
                  <p:nvPr/>
                </p:nvSpPr>
                <p:spPr>
                  <a:xfrm>
                    <a:off x="4497130"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3" name="椭圆 212">
                    <a:extLst>
                      <a:ext uri="{FF2B5EF4-FFF2-40B4-BE49-F238E27FC236}">
                        <a16:creationId xmlns:a16="http://schemas.microsoft.com/office/drawing/2014/main" id="{A5CFE4FC-6BF4-40F3-B542-D65B5A779A13}"/>
                      </a:ext>
                    </a:extLst>
                  </p:cNvPr>
                  <p:cNvSpPr/>
                  <p:nvPr/>
                </p:nvSpPr>
                <p:spPr>
                  <a:xfrm>
                    <a:off x="4750227" y="346775"/>
                    <a:ext cx="102580" cy="102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nvGrpSpPr>
            <p:cNvPr id="163" name="组合 162">
              <a:extLst>
                <a:ext uri="{FF2B5EF4-FFF2-40B4-BE49-F238E27FC236}">
                  <a16:creationId xmlns:a16="http://schemas.microsoft.com/office/drawing/2014/main" id="{10517C6D-7F50-441E-9247-B190003C7FC5}"/>
                </a:ext>
              </a:extLst>
            </p:cNvPr>
            <p:cNvGrpSpPr/>
            <p:nvPr/>
          </p:nvGrpSpPr>
          <p:grpSpPr>
            <a:xfrm>
              <a:off x="2977326" y="346775"/>
              <a:ext cx="1876691" cy="758055"/>
              <a:chOff x="2977326" y="346775"/>
              <a:chExt cx="1876691" cy="758055"/>
            </a:xfrm>
          </p:grpSpPr>
          <p:grpSp>
            <p:nvGrpSpPr>
              <p:cNvPr id="164" name="组合 163">
                <a:extLst>
                  <a:ext uri="{FF2B5EF4-FFF2-40B4-BE49-F238E27FC236}">
                    <a16:creationId xmlns:a16="http://schemas.microsoft.com/office/drawing/2014/main" id="{38E93D0C-2098-436C-ACB2-58AF724BAFC6}"/>
                  </a:ext>
                </a:extLst>
              </p:cNvPr>
              <p:cNvGrpSpPr/>
              <p:nvPr/>
            </p:nvGrpSpPr>
            <p:grpSpPr>
              <a:xfrm>
                <a:off x="2978536" y="346775"/>
                <a:ext cx="1875481" cy="317455"/>
                <a:chOff x="2978536" y="346775"/>
                <a:chExt cx="1875481" cy="317455"/>
              </a:xfrm>
            </p:grpSpPr>
            <p:grpSp>
              <p:nvGrpSpPr>
                <p:cNvPr id="184" name="组合 183">
                  <a:extLst>
                    <a:ext uri="{FF2B5EF4-FFF2-40B4-BE49-F238E27FC236}">
                      <a16:creationId xmlns:a16="http://schemas.microsoft.com/office/drawing/2014/main" id="{C5918ABB-C699-4D2E-ACB7-19E5A01364A3}"/>
                    </a:ext>
                  </a:extLst>
                </p:cNvPr>
                <p:cNvGrpSpPr/>
                <p:nvPr/>
              </p:nvGrpSpPr>
              <p:grpSpPr>
                <a:xfrm>
                  <a:off x="2978536" y="346775"/>
                  <a:ext cx="1874271" cy="102580"/>
                  <a:chOff x="2978536" y="346775"/>
                  <a:chExt cx="1874271" cy="102580"/>
                </a:xfrm>
              </p:grpSpPr>
              <p:sp>
                <p:nvSpPr>
                  <p:cNvPr id="194" name="椭圆 193">
                    <a:extLst>
                      <a:ext uri="{FF2B5EF4-FFF2-40B4-BE49-F238E27FC236}">
                        <a16:creationId xmlns:a16="http://schemas.microsoft.com/office/drawing/2014/main" id="{172600EB-FED7-47C7-B12C-0836D0DB6883}"/>
                      </a:ext>
                    </a:extLst>
                  </p:cNvPr>
                  <p:cNvSpPr/>
                  <p:nvPr/>
                </p:nvSpPr>
                <p:spPr>
                  <a:xfrm>
                    <a:off x="3231635"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椭圆 194">
                    <a:extLst>
                      <a:ext uri="{FF2B5EF4-FFF2-40B4-BE49-F238E27FC236}">
                        <a16:creationId xmlns:a16="http://schemas.microsoft.com/office/drawing/2014/main" id="{249C0FE2-51A9-4F74-B9ED-42CAC9A94677}"/>
                      </a:ext>
                    </a:extLst>
                  </p:cNvPr>
                  <p:cNvSpPr/>
                  <p:nvPr/>
                </p:nvSpPr>
                <p:spPr>
                  <a:xfrm>
                    <a:off x="3990932"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椭圆 195">
                    <a:extLst>
                      <a:ext uri="{FF2B5EF4-FFF2-40B4-BE49-F238E27FC236}">
                        <a16:creationId xmlns:a16="http://schemas.microsoft.com/office/drawing/2014/main" id="{A6ED3922-94B3-4FB4-8842-37AB9CC8DA6D}"/>
                      </a:ext>
                    </a:extLst>
                  </p:cNvPr>
                  <p:cNvSpPr/>
                  <p:nvPr/>
                </p:nvSpPr>
                <p:spPr>
                  <a:xfrm>
                    <a:off x="3484734"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7" name="椭圆 196">
                    <a:extLst>
                      <a:ext uri="{FF2B5EF4-FFF2-40B4-BE49-F238E27FC236}">
                        <a16:creationId xmlns:a16="http://schemas.microsoft.com/office/drawing/2014/main" id="{35CBCB9F-D2E4-4410-8087-C15274887DCB}"/>
                      </a:ext>
                    </a:extLst>
                  </p:cNvPr>
                  <p:cNvSpPr/>
                  <p:nvPr/>
                </p:nvSpPr>
                <p:spPr>
                  <a:xfrm>
                    <a:off x="3737833"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8" name="椭圆 197">
                    <a:extLst>
                      <a:ext uri="{FF2B5EF4-FFF2-40B4-BE49-F238E27FC236}">
                        <a16:creationId xmlns:a16="http://schemas.microsoft.com/office/drawing/2014/main" id="{F5D4A13B-1A46-45E9-AFCF-2394131E5BA7}"/>
                      </a:ext>
                    </a:extLst>
                  </p:cNvPr>
                  <p:cNvSpPr/>
                  <p:nvPr/>
                </p:nvSpPr>
                <p:spPr>
                  <a:xfrm>
                    <a:off x="2978536"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9" name="椭圆 198">
                    <a:extLst>
                      <a:ext uri="{FF2B5EF4-FFF2-40B4-BE49-F238E27FC236}">
                        <a16:creationId xmlns:a16="http://schemas.microsoft.com/office/drawing/2014/main" id="{9D7AD857-499C-4BB9-A0E6-A0DD702DA1BC}"/>
                      </a:ext>
                    </a:extLst>
                  </p:cNvPr>
                  <p:cNvSpPr/>
                  <p:nvPr/>
                </p:nvSpPr>
                <p:spPr>
                  <a:xfrm>
                    <a:off x="4244031"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0" name="椭圆 199">
                    <a:extLst>
                      <a:ext uri="{FF2B5EF4-FFF2-40B4-BE49-F238E27FC236}">
                        <a16:creationId xmlns:a16="http://schemas.microsoft.com/office/drawing/2014/main" id="{F2AFCCF4-1875-45DF-AB72-72DB13EEAA33}"/>
                      </a:ext>
                    </a:extLst>
                  </p:cNvPr>
                  <p:cNvSpPr/>
                  <p:nvPr/>
                </p:nvSpPr>
                <p:spPr>
                  <a:xfrm>
                    <a:off x="4497130"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1" name="椭圆 200">
                    <a:extLst>
                      <a:ext uri="{FF2B5EF4-FFF2-40B4-BE49-F238E27FC236}">
                        <a16:creationId xmlns:a16="http://schemas.microsoft.com/office/drawing/2014/main" id="{BA8696D7-128D-4A3C-8B17-796AA01ECDE2}"/>
                      </a:ext>
                    </a:extLst>
                  </p:cNvPr>
                  <p:cNvSpPr/>
                  <p:nvPr/>
                </p:nvSpPr>
                <p:spPr>
                  <a:xfrm>
                    <a:off x="4750227"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5" name="组合 184">
                  <a:extLst>
                    <a:ext uri="{FF2B5EF4-FFF2-40B4-BE49-F238E27FC236}">
                      <a16:creationId xmlns:a16="http://schemas.microsoft.com/office/drawing/2014/main" id="{9D8273FD-BBDF-4592-91A4-F671CD6D8F8C}"/>
                    </a:ext>
                  </a:extLst>
                </p:cNvPr>
                <p:cNvGrpSpPr/>
                <p:nvPr/>
              </p:nvGrpSpPr>
              <p:grpSpPr>
                <a:xfrm>
                  <a:off x="2979746" y="561650"/>
                  <a:ext cx="1874271" cy="102580"/>
                  <a:chOff x="2978536" y="346775"/>
                  <a:chExt cx="1874271" cy="102580"/>
                </a:xfrm>
              </p:grpSpPr>
              <p:sp>
                <p:nvSpPr>
                  <p:cNvPr id="186" name="椭圆 185">
                    <a:extLst>
                      <a:ext uri="{FF2B5EF4-FFF2-40B4-BE49-F238E27FC236}">
                        <a16:creationId xmlns:a16="http://schemas.microsoft.com/office/drawing/2014/main" id="{AE575563-F7CA-447E-8736-64ED893487E9}"/>
                      </a:ext>
                    </a:extLst>
                  </p:cNvPr>
                  <p:cNvSpPr/>
                  <p:nvPr/>
                </p:nvSpPr>
                <p:spPr>
                  <a:xfrm>
                    <a:off x="3231635"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7" name="椭圆 186">
                    <a:extLst>
                      <a:ext uri="{FF2B5EF4-FFF2-40B4-BE49-F238E27FC236}">
                        <a16:creationId xmlns:a16="http://schemas.microsoft.com/office/drawing/2014/main" id="{A2C3E1D5-CFBE-4FBE-AF0D-D26C76F09568}"/>
                      </a:ext>
                    </a:extLst>
                  </p:cNvPr>
                  <p:cNvSpPr/>
                  <p:nvPr/>
                </p:nvSpPr>
                <p:spPr>
                  <a:xfrm>
                    <a:off x="3990932"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8" name="椭圆 187">
                    <a:extLst>
                      <a:ext uri="{FF2B5EF4-FFF2-40B4-BE49-F238E27FC236}">
                        <a16:creationId xmlns:a16="http://schemas.microsoft.com/office/drawing/2014/main" id="{97816E67-8127-4189-AF7F-C41FCB1A2870}"/>
                      </a:ext>
                    </a:extLst>
                  </p:cNvPr>
                  <p:cNvSpPr/>
                  <p:nvPr/>
                </p:nvSpPr>
                <p:spPr>
                  <a:xfrm>
                    <a:off x="3484734"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9" name="椭圆 188">
                    <a:extLst>
                      <a:ext uri="{FF2B5EF4-FFF2-40B4-BE49-F238E27FC236}">
                        <a16:creationId xmlns:a16="http://schemas.microsoft.com/office/drawing/2014/main" id="{4D5E0FB5-1A8D-410B-BA04-1F9B904DBAD0}"/>
                      </a:ext>
                    </a:extLst>
                  </p:cNvPr>
                  <p:cNvSpPr/>
                  <p:nvPr/>
                </p:nvSpPr>
                <p:spPr>
                  <a:xfrm>
                    <a:off x="3737833"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椭圆 189">
                    <a:extLst>
                      <a:ext uri="{FF2B5EF4-FFF2-40B4-BE49-F238E27FC236}">
                        <a16:creationId xmlns:a16="http://schemas.microsoft.com/office/drawing/2014/main" id="{94FD8465-1A8F-4B51-8EC9-6C84844306C5}"/>
                      </a:ext>
                    </a:extLst>
                  </p:cNvPr>
                  <p:cNvSpPr/>
                  <p:nvPr/>
                </p:nvSpPr>
                <p:spPr>
                  <a:xfrm>
                    <a:off x="2978536"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1" name="椭圆 190">
                    <a:extLst>
                      <a:ext uri="{FF2B5EF4-FFF2-40B4-BE49-F238E27FC236}">
                        <a16:creationId xmlns:a16="http://schemas.microsoft.com/office/drawing/2014/main" id="{04D44A85-E99E-482B-AFB2-F8393EFDAE53}"/>
                      </a:ext>
                    </a:extLst>
                  </p:cNvPr>
                  <p:cNvSpPr/>
                  <p:nvPr/>
                </p:nvSpPr>
                <p:spPr>
                  <a:xfrm>
                    <a:off x="4244031"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椭圆 191">
                    <a:extLst>
                      <a:ext uri="{FF2B5EF4-FFF2-40B4-BE49-F238E27FC236}">
                        <a16:creationId xmlns:a16="http://schemas.microsoft.com/office/drawing/2014/main" id="{EFA1898F-BE93-41BF-A5CC-4B4EF17C1DBA}"/>
                      </a:ext>
                    </a:extLst>
                  </p:cNvPr>
                  <p:cNvSpPr/>
                  <p:nvPr/>
                </p:nvSpPr>
                <p:spPr>
                  <a:xfrm>
                    <a:off x="4497130"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椭圆 192">
                    <a:extLst>
                      <a:ext uri="{FF2B5EF4-FFF2-40B4-BE49-F238E27FC236}">
                        <a16:creationId xmlns:a16="http://schemas.microsoft.com/office/drawing/2014/main" id="{B3E971D2-59A0-45AE-84F6-BBBFACB5968F}"/>
                      </a:ext>
                    </a:extLst>
                  </p:cNvPr>
                  <p:cNvSpPr/>
                  <p:nvPr/>
                </p:nvSpPr>
                <p:spPr>
                  <a:xfrm>
                    <a:off x="4750227"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65" name="组合 164">
                <a:extLst>
                  <a:ext uri="{FF2B5EF4-FFF2-40B4-BE49-F238E27FC236}">
                    <a16:creationId xmlns:a16="http://schemas.microsoft.com/office/drawing/2014/main" id="{59D57EE3-5EBD-47E0-AB5B-C3C216DAB7C2}"/>
                  </a:ext>
                </a:extLst>
              </p:cNvPr>
              <p:cNvGrpSpPr/>
              <p:nvPr/>
            </p:nvGrpSpPr>
            <p:grpSpPr>
              <a:xfrm>
                <a:off x="2977326" y="787375"/>
                <a:ext cx="1875481" cy="317455"/>
                <a:chOff x="2978536" y="346775"/>
                <a:chExt cx="1875481" cy="317455"/>
              </a:xfrm>
            </p:grpSpPr>
            <p:grpSp>
              <p:nvGrpSpPr>
                <p:cNvPr id="166" name="组合 165">
                  <a:extLst>
                    <a:ext uri="{FF2B5EF4-FFF2-40B4-BE49-F238E27FC236}">
                      <a16:creationId xmlns:a16="http://schemas.microsoft.com/office/drawing/2014/main" id="{9D9DE3F2-27FE-484F-AC6C-549F74FD7C2B}"/>
                    </a:ext>
                  </a:extLst>
                </p:cNvPr>
                <p:cNvGrpSpPr/>
                <p:nvPr/>
              </p:nvGrpSpPr>
              <p:grpSpPr>
                <a:xfrm>
                  <a:off x="2978536" y="346775"/>
                  <a:ext cx="1874271" cy="102580"/>
                  <a:chOff x="2978536" y="346775"/>
                  <a:chExt cx="1874271" cy="102580"/>
                </a:xfrm>
              </p:grpSpPr>
              <p:sp>
                <p:nvSpPr>
                  <p:cNvPr id="176" name="椭圆 175">
                    <a:extLst>
                      <a:ext uri="{FF2B5EF4-FFF2-40B4-BE49-F238E27FC236}">
                        <a16:creationId xmlns:a16="http://schemas.microsoft.com/office/drawing/2014/main" id="{F87F859F-8AE7-4A80-8D90-B8346DAA22B8}"/>
                      </a:ext>
                    </a:extLst>
                  </p:cNvPr>
                  <p:cNvSpPr/>
                  <p:nvPr/>
                </p:nvSpPr>
                <p:spPr>
                  <a:xfrm>
                    <a:off x="3231635"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 name="椭圆 176">
                    <a:extLst>
                      <a:ext uri="{FF2B5EF4-FFF2-40B4-BE49-F238E27FC236}">
                        <a16:creationId xmlns:a16="http://schemas.microsoft.com/office/drawing/2014/main" id="{1D0C4D2D-83B2-4A69-86D9-C886B930EC57}"/>
                      </a:ext>
                    </a:extLst>
                  </p:cNvPr>
                  <p:cNvSpPr/>
                  <p:nvPr/>
                </p:nvSpPr>
                <p:spPr>
                  <a:xfrm>
                    <a:off x="3990932"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椭圆 177">
                    <a:extLst>
                      <a:ext uri="{FF2B5EF4-FFF2-40B4-BE49-F238E27FC236}">
                        <a16:creationId xmlns:a16="http://schemas.microsoft.com/office/drawing/2014/main" id="{FF60638F-AE8F-4AAA-AA71-341CF4E76275}"/>
                      </a:ext>
                    </a:extLst>
                  </p:cNvPr>
                  <p:cNvSpPr/>
                  <p:nvPr/>
                </p:nvSpPr>
                <p:spPr>
                  <a:xfrm>
                    <a:off x="3484734"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椭圆 178">
                    <a:extLst>
                      <a:ext uri="{FF2B5EF4-FFF2-40B4-BE49-F238E27FC236}">
                        <a16:creationId xmlns:a16="http://schemas.microsoft.com/office/drawing/2014/main" id="{8AC7608D-299F-4A67-95C4-48D5DFAB8523}"/>
                      </a:ext>
                    </a:extLst>
                  </p:cNvPr>
                  <p:cNvSpPr/>
                  <p:nvPr/>
                </p:nvSpPr>
                <p:spPr>
                  <a:xfrm>
                    <a:off x="3737833"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椭圆 179">
                    <a:extLst>
                      <a:ext uri="{FF2B5EF4-FFF2-40B4-BE49-F238E27FC236}">
                        <a16:creationId xmlns:a16="http://schemas.microsoft.com/office/drawing/2014/main" id="{44C459BA-C1B9-4F16-9E58-4B0024F51E10}"/>
                      </a:ext>
                    </a:extLst>
                  </p:cNvPr>
                  <p:cNvSpPr/>
                  <p:nvPr/>
                </p:nvSpPr>
                <p:spPr>
                  <a:xfrm>
                    <a:off x="2978536"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1" name="椭圆 180">
                    <a:extLst>
                      <a:ext uri="{FF2B5EF4-FFF2-40B4-BE49-F238E27FC236}">
                        <a16:creationId xmlns:a16="http://schemas.microsoft.com/office/drawing/2014/main" id="{0CA3D7AA-CF94-427D-9EBB-3EBFF25CFEE2}"/>
                      </a:ext>
                    </a:extLst>
                  </p:cNvPr>
                  <p:cNvSpPr/>
                  <p:nvPr/>
                </p:nvSpPr>
                <p:spPr>
                  <a:xfrm>
                    <a:off x="4244031"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2" name="椭圆 181">
                    <a:extLst>
                      <a:ext uri="{FF2B5EF4-FFF2-40B4-BE49-F238E27FC236}">
                        <a16:creationId xmlns:a16="http://schemas.microsoft.com/office/drawing/2014/main" id="{EAAD7F18-6778-4184-BAB5-D754F5B41594}"/>
                      </a:ext>
                    </a:extLst>
                  </p:cNvPr>
                  <p:cNvSpPr/>
                  <p:nvPr/>
                </p:nvSpPr>
                <p:spPr>
                  <a:xfrm>
                    <a:off x="4497130"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3" name="椭圆 182">
                    <a:extLst>
                      <a:ext uri="{FF2B5EF4-FFF2-40B4-BE49-F238E27FC236}">
                        <a16:creationId xmlns:a16="http://schemas.microsoft.com/office/drawing/2014/main" id="{68EC7D7B-9F41-4588-B468-968B8BEBCC6A}"/>
                      </a:ext>
                    </a:extLst>
                  </p:cNvPr>
                  <p:cNvSpPr/>
                  <p:nvPr/>
                </p:nvSpPr>
                <p:spPr>
                  <a:xfrm>
                    <a:off x="4750227"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7" name="组合 166">
                  <a:extLst>
                    <a:ext uri="{FF2B5EF4-FFF2-40B4-BE49-F238E27FC236}">
                      <a16:creationId xmlns:a16="http://schemas.microsoft.com/office/drawing/2014/main" id="{79F52244-1407-400E-9C1B-0348968A26EE}"/>
                    </a:ext>
                  </a:extLst>
                </p:cNvPr>
                <p:cNvGrpSpPr/>
                <p:nvPr/>
              </p:nvGrpSpPr>
              <p:grpSpPr>
                <a:xfrm>
                  <a:off x="2979746" y="561650"/>
                  <a:ext cx="1874271" cy="102580"/>
                  <a:chOff x="2978536" y="346775"/>
                  <a:chExt cx="1874271" cy="102580"/>
                </a:xfrm>
              </p:grpSpPr>
              <p:sp>
                <p:nvSpPr>
                  <p:cNvPr id="168" name="椭圆 167">
                    <a:extLst>
                      <a:ext uri="{FF2B5EF4-FFF2-40B4-BE49-F238E27FC236}">
                        <a16:creationId xmlns:a16="http://schemas.microsoft.com/office/drawing/2014/main" id="{EBB93D7F-0FBF-4997-ADA1-0656FE8988D0}"/>
                      </a:ext>
                    </a:extLst>
                  </p:cNvPr>
                  <p:cNvSpPr/>
                  <p:nvPr/>
                </p:nvSpPr>
                <p:spPr>
                  <a:xfrm>
                    <a:off x="3231635"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椭圆 168">
                    <a:extLst>
                      <a:ext uri="{FF2B5EF4-FFF2-40B4-BE49-F238E27FC236}">
                        <a16:creationId xmlns:a16="http://schemas.microsoft.com/office/drawing/2014/main" id="{47773B15-B17E-4A5D-8706-EA804F810C62}"/>
                      </a:ext>
                    </a:extLst>
                  </p:cNvPr>
                  <p:cNvSpPr/>
                  <p:nvPr/>
                </p:nvSpPr>
                <p:spPr>
                  <a:xfrm>
                    <a:off x="3990932"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椭圆 169">
                    <a:extLst>
                      <a:ext uri="{FF2B5EF4-FFF2-40B4-BE49-F238E27FC236}">
                        <a16:creationId xmlns:a16="http://schemas.microsoft.com/office/drawing/2014/main" id="{A4A1CF63-94D1-4132-8718-A3ABA3A19535}"/>
                      </a:ext>
                    </a:extLst>
                  </p:cNvPr>
                  <p:cNvSpPr/>
                  <p:nvPr/>
                </p:nvSpPr>
                <p:spPr>
                  <a:xfrm>
                    <a:off x="3484734"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1" name="椭圆 170">
                    <a:extLst>
                      <a:ext uri="{FF2B5EF4-FFF2-40B4-BE49-F238E27FC236}">
                        <a16:creationId xmlns:a16="http://schemas.microsoft.com/office/drawing/2014/main" id="{24DE10DD-5147-470B-8F2A-42B8E2632047}"/>
                      </a:ext>
                    </a:extLst>
                  </p:cNvPr>
                  <p:cNvSpPr/>
                  <p:nvPr/>
                </p:nvSpPr>
                <p:spPr>
                  <a:xfrm>
                    <a:off x="3737833"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椭圆 171">
                    <a:extLst>
                      <a:ext uri="{FF2B5EF4-FFF2-40B4-BE49-F238E27FC236}">
                        <a16:creationId xmlns:a16="http://schemas.microsoft.com/office/drawing/2014/main" id="{534BD231-E6A2-473A-BA68-5B57F7003417}"/>
                      </a:ext>
                    </a:extLst>
                  </p:cNvPr>
                  <p:cNvSpPr/>
                  <p:nvPr/>
                </p:nvSpPr>
                <p:spPr>
                  <a:xfrm>
                    <a:off x="2978536"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椭圆 172">
                    <a:extLst>
                      <a:ext uri="{FF2B5EF4-FFF2-40B4-BE49-F238E27FC236}">
                        <a16:creationId xmlns:a16="http://schemas.microsoft.com/office/drawing/2014/main" id="{FC0B7789-E872-49BB-A67C-E7C80FD2E64B}"/>
                      </a:ext>
                    </a:extLst>
                  </p:cNvPr>
                  <p:cNvSpPr/>
                  <p:nvPr/>
                </p:nvSpPr>
                <p:spPr>
                  <a:xfrm>
                    <a:off x="4244031"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椭圆 173">
                    <a:extLst>
                      <a:ext uri="{FF2B5EF4-FFF2-40B4-BE49-F238E27FC236}">
                        <a16:creationId xmlns:a16="http://schemas.microsoft.com/office/drawing/2014/main" id="{619BDF20-A4DC-424F-8AD2-2996DB6F2AFD}"/>
                      </a:ext>
                    </a:extLst>
                  </p:cNvPr>
                  <p:cNvSpPr/>
                  <p:nvPr/>
                </p:nvSpPr>
                <p:spPr>
                  <a:xfrm>
                    <a:off x="4497130"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椭圆 174">
                    <a:extLst>
                      <a:ext uri="{FF2B5EF4-FFF2-40B4-BE49-F238E27FC236}">
                        <a16:creationId xmlns:a16="http://schemas.microsoft.com/office/drawing/2014/main" id="{D6B6FC9A-EEF1-419E-A62A-82DEB0E12F3F}"/>
                      </a:ext>
                    </a:extLst>
                  </p:cNvPr>
                  <p:cNvSpPr/>
                  <p:nvPr/>
                </p:nvSpPr>
                <p:spPr>
                  <a:xfrm>
                    <a:off x="4750227" y="346775"/>
                    <a:ext cx="102580" cy="102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grpSp>
        <p:nvGrpSpPr>
          <p:cNvPr id="240" name="组合 239">
            <a:extLst>
              <a:ext uri="{FF2B5EF4-FFF2-40B4-BE49-F238E27FC236}">
                <a16:creationId xmlns:a16="http://schemas.microsoft.com/office/drawing/2014/main" id="{B32872CB-7E6C-4BAB-937A-3DA5BD637DC5}"/>
              </a:ext>
            </a:extLst>
          </p:cNvPr>
          <p:cNvGrpSpPr/>
          <p:nvPr/>
        </p:nvGrpSpPr>
        <p:grpSpPr>
          <a:xfrm>
            <a:off x="1676400" y="1920240"/>
            <a:ext cx="9113314" cy="4099560"/>
            <a:chOff x="-3840480" y="1950720"/>
            <a:chExt cx="9113314" cy="3429000"/>
          </a:xfrm>
        </p:grpSpPr>
        <p:sp>
          <p:nvSpPr>
            <p:cNvPr id="241" name="矩形 240">
              <a:extLst>
                <a:ext uri="{FF2B5EF4-FFF2-40B4-BE49-F238E27FC236}">
                  <a16:creationId xmlns:a16="http://schemas.microsoft.com/office/drawing/2014/main" id="{764849EF-6F5F-4B89-8BDB-7BA059349AFD}"/>
                </a:ext>
              </a:extLst>
            </p:cNvPr>
            <p:cNvSpPr/>
            <p:nvPr/>
          </p:nvSpPr>
          <p:spPr>
            <a:xfrm>
              <a:off x="-3596640" y="2179320"/>
              <a:ext cx="8869474" cy="3200400"/>
            </a:xfrm>
            <a:prstGeom prst="rect">
              <a:avLst/>
            </a:prstGeom>
            <a:solidFill>
              <a:srgbClr val="71B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2" name="矩形 241">
              <a:extLst>
                <a:ext uri="{FF2B5EF4-FFF2-40B4-BE49-F238E27FC236}">
                  <a16:creationId xmlns:a16="http://schemas.microsoft.com/office/drawing/2014/main" id="{D606ED14-CC2D-41F7-8286-03C8925AECF9}"/>
                </a:ext>
              </a:extLst>
            </p:cNvPr>
            <p:cNvSpPr/>
            <p:nvPr/>
          </p:nvSpPr>
          <p:spPr>
            <a:xfrm>
              <a:off x="-3840480" y="1950720"/>
              <a:ext cx="8945674" cy="3230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3" name="组合 242">
            <a:extLst>
              <a:ext uri="{FF2B5EF4-FFF2-40B4-BE49-F238E27FC236}">
                <a16:creationId xmlns:a16="http://schemas.microsoft.com/office/drawing/2014/main" id="{760EED79-D5EC-43E8-8AE9-341431CE7E23}"/>
              </a:ext>
            </a:extLst>
          </p:cNvPr>
          <p:cNvGrpSpPr/>
          <p:nvPr/>
        </p:nvGrpSpPr>
        <p:grpSpPr>
          <a:xfrm>
            <a:off x="2223708" y="1145178"/>
            <a:ext cx="7851058" cy="425607"/>
            <a:chOff x="2361217" y="1167530"/>
            <a:chExt cx="7851058" cy="425607"/>
          </a:xfrm>
        </p:grpSpPr>
        <p:sp>
          <p:nvSpPr>
            <p:cNvPr id="244" name="矩形 243">
              <a:extLst>
                <a:ext uri="{FF2B5EF4-FFF2-40B4-BE49-F238E27FC236}">
                  <a16:creationId xmlns:a16="http://schemas.microsoft.com/office/drawing/2014/main" id="{25BBA1DB-0344-4AF6-A70A-5D71C11CF49F}"/>
                </a:ext>
              </a:extLst>
            </p:cNvPr>
            <p:cNvSpPr/>
            <p:nvPr/>
          </p:nvSpPr>
          <p:spPr>
            <a:xfrm>
              <a:off x="2513617" y="1319930"/>
              <a:ext cx="7698658" cy="273207"/>
            </a:xfrm>
            <a:prstGeom prst="rect">
              <a:avLst/>
            </a:prstGeom>
            <a:solidFill>
              <a:srgbClr val="71B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5" name="矩形 244">
              <a:extLst>
                <a:ext uri="{FF2B5EF4-FFF2-40B4-BE49-F238E27FC236}">
                  <a16:creationId xmlns:a16="http://schemas.microsoft.com/office/drawing/2014/main" id="{245A060E-EDC8-4532-87FB-216C133526E2}"/>
                </a:ext>
              </a:extLst>
            </p:cNvPr>
            <p:cNvSpPr/>
            <p:nvPr/>
          </p:nvSpPr>
          <p:spPr>
            <a:xfrm>
              <a:off x="2361217" y="1167530"/>
              <a:ext cx="7698658" cy="273207"/>
            </a:xfrm>
            <a:prstGeom prst="rect">
              <a:avLst/>
            </a:prstGeom>
            <a:solidFill>
              <a:srgbClr val="FFE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49" name="图片 248">
            <a:extLst>
              <a:ext uri="{FF2B5EF4-FFF2-40B4-BE49-F238E27FC236}">
                <a16:creationId xmlns:a16="http://schemas.microsoft.com/office/drawing/2014/main" id="{3A4A9699-E317-460D-982E-B793BC5F996C}"/>
              </a:ext>
            </a:extLst>
          </p:cNvPr>
          <p:cNvPicPr>
            <a:picLocks noChangeAspect="1"/>
          </p:cNvPicPr>
          <p:nvPr/>
        </p:nvPicPr>
        <p:blipFill>
          <a:blip r:embed="rId4"/>
          <a:stretch>
            <a:fillRect/>
          </a:stretch>
        </p:blipFill>
        <p:spPr>
          <a:xfrm>
            <a:off x="712213" y="438290"/>
            <a:ext cx="4624422" cy="323468"/>
          </a:xfrm>
          <a:prstGeom prst="rect">
            <a:avLst/>
          </a:prstGeom>
        </p:spPr>
      </p:pic>
      <p:sp>
        <p:nvSpPr>
          <p:cNvPr id="250" name="矩形 9">
            <a:extLst>
              <a:ext uri="{FF2B5EF4-FFF2-40B4-BE49-F238E27FC236}">
                <a16:creationId xmlns:a16="http://schemas.microsoft.com/office/drawing/2014/main" id="{9F8744EC-3D67-4D0D-A8C9-BC234B431E86}"/>
              </a:ext>
            </a:extLst>
          </p:cNvPr>
          <p:cNvSpPr/>
          <p:nvPr/>
        </p:nvSpPr>
        <p:spPr>
          <a:xfrm>
            <a:off x="1731222" y="2248956"/>
            <a:ext cx="8925636" cy="3631763"/>
          </a:xfrm>
          <a:prstGeom prst="rect">
            <a:avLst/>
          </a:prstGeom>
          <a:noFill/>
        </p:spPr>
        <p:txBody>
          <a:bodyPr wrap="square">
            <a:spAutoFit/>
          </a:bodyPr>
          <a:lstStyle/>
          <a:p>
            <a:pPr algn="ctr"/>
            <a:r>
              <a:rPr lang="en-US" altLang="zh-CN" sz="11500" b="1" dirty="0">
                <a:solidFill>
                  <a:srgbClr val="00B0F0"/>
                </a:solidFill>
                <a:latin typeface="#9Slide05 SVNBulgary" pitchFamily="2" charset="0"/>
                <a:cs typeface="Times New Roman" pitchFamily="18" charset="0"/>
              </a:rPr>
              <a:t>II. </a:t>
            </a:r>
            <a:r>
              <a:rPr lang="en-US" altLang="zh-CN" sz="11500" b="1" dirty="0" err="1">
                <a:solidFill>
                  <a:srgbClr val="00B0F0"/>
                </a:solidFill>
                <a:latin typeface="#9Slide05 SVNBulgary" pitchFamily="2" charset="0"/>
                <a:cs typeface="Times New Roman" pitchFamily="18" charset="0"/>
              </a:rPr>
              <a:t>Phân</a:t>
            </a:r>
            <a:r>
              <a:rPr lang="en-US" altLang="zh-CN" sz="11500" b="1" dirty="0">
                <a:solidFill>
                  <a:srgbClr val="00B0F0"/>
                </a:solidFill>
                <a:latin typeface="#9Slide05 SVNBulgary" pitchFamily="2" charset="0"/>
                <a:cs typeface="Times New Roman" pitchFamily="18" charset="0"/>
              </a:rPr>
              <a:t> </a:t>
            </a:r>
            <a:r>
              <a:rPr lang="en-US" altLang="zh-CN" sz="11500" b="1" dirty="0" err="1">
                <a:solidFill>
                  <a:srgbClr val="00B0F0"/>
                </a:solidFill>
                <a:latin typeface="#9Slide05 SVNBulgary" pitchFamily="2" charset="0"/>
                <a:cs typeface="Times New Roman" pitchFamily="18" charset="0"/>
              </a:rPr>
              <a:t>loại</a:t>
            </a:r>
            <a:r>
              <a:rPr lang="en-US" altLang="zh-CN" sz="11500" b="1" dirty="0">
                <a:solidFill>
                  <a:srgbClr val="00B0F0"/>
                </a:solidFill>
                <a:latin typeface="#9Slide05 SVNBulgary" pitchFamily="2" charset="0"/>
                <a:cs typeface="Times New Roman" pitchFamily="18" charset="0"/>
              </a:rPr>
              <a:t> </a:t>
            </a:r>
            <a:r>
              <a:rPr lang="en-US" altLang="zh-CN" sz="11500" b="1" dirty="0" err="1">
                <a:solidFill>
                  <a:srgbClr val="00B0F0"/>
                </a:solidFill>
                <a:latin typeface="#9Slide05 SVNBulgary" pitchFamily="2" charset="0"/>
                <a:cs typeface="Times New Roman" pitchFamily="18" charset="0"/>
              </a:rPr>
              <a:t>phó</a:t>
            </a:r>
            <a:r>
              <a:rPr lang="en-US" altLang="zh-CN" sz="11500" b="1" dirty="0">
                <a:solidFill>
                  <a:srgbClr val="00B0F0"/>
                </a:solidFill>
                <a:latin typeface="#9Slide05 SVNBulgary" pitchFamily="2" charset="0"/>
                <a:cs typeface="Times New Roman" pitchFamily="18" charset="0"/>
              </a:rPr>
              <a:t> </a:t>
            </a:r>
            <a:r>
              <a:rPr lang="en-US" altLang="zh-CN" sz="11500" b="1" dirty="0" err="1">
                <a:solidFill>
                  <a:srgbClr val="00B0F0"/>
                </a:solidFill>
                <a:latin typeface="#9Slide05 SVNBulgary" pitchFamily="2" charset="0"/>
                <a:cs typeface="Times New Roman" pitchFamily="18" charset="0"/>
              </a:rPr>
              <a:t>từ</a:t>
            </a:r>
            <a:endParaRPr lang="zh-CN" altLang="en-US" sz="11500" dirty="0">
              <a:solidFill>
                <a:srgbClr val="92D050"/>
              </a:solidFill>
              <a:latin typeface="#9Slide05 SVNBulgary" pitchFamily="2" charset="0"/>
              <a:cs typeface="Times New Roman" pitchFamily="18" charset="0"/>
            </a:endParaRPr>
          </a:p>
        </p:txBody>
      </p:sp>
    </p:spTree>
    <p:extLst>
      <p:ext uri="{BB962C8B-B14F-4D97-AF65-F5344CB8AC3E}">
        <p14:creationId xmlns:p14="http://schemas.microsoft.com/office/powerpoint/2010/main" val="34707451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82"/>
                                        </p:tgtEl>
                                        <p:attrNameLst>
                                          <p:attrName>style.visibility</p:attrName>
                                        </p:attrNameLst>
                                      </p:cBhvr>
                                      <p:to>
                                        <p:strVal val="visible"/>
                                      </p:to>
                                    </p:set>
                                    <p:animEffect transition="in" filter="fade">
                                      <p:cBhvr>
                                        <p:cTn id="13" dur="500"/>
                                        <p:tgtEl>
                                          <p:spTgt spid="82"/>
                                        </p:tgtEl>
                                      </p:cBhvr>
                                    </p:animEffect>
                                  </p:childTnLst>
                                </p:cTn>
                              </p:par>
                              <p:par>
                                <p:cTn id="14" presetID="10" presetClass="entr" presetSubtype="0" fill="hold" nodeType="withEffect">
                                  <p:stCondLst>
                                    <p:cond delay="0"/>
                                  </p:stCondLst>
                                  <p:childTnLst>
                                    <p:set>
                                      <p:cBhvr>
                                        <p:cTn id="15" dur="1" fill="hold">
                                          <p:stCondLst>
                                            <p:cond delay="0"/>
                                          </p:stCondLst>
                                        </p:cTn>
                                        <p:tgtEl>
                                          <p:spTgt spid="161"/>
                                        </p:tgtEl>
                                        <p:attrNameLst>
                                          <p:attrName>style.visibility</p:attrName>
                                        </p:attrNameLst>
                                      </p:cBhvr>
                                      <p:to>
                                        <p:strVal val="visible"/>
                                      </p:to>
                                    </p:set>
                                    <p:animEffect transition="in" filter="fade">
                                      <p:cBhvr>
                                        <p:cTn id="16" dur="500"/>
                                        <p:tgtEl>
                                          <p:spTgt spid="161"/>
                                        </p:tgtEl>
                                      </p:cBhvr>
                                    </p:animEffect>
                                  </p:childTnLst>
                                </p:cTn>
                              </p:par>
                              <p:par>
                                <p:cTn id="17" presetID="10" presetClass="entr" presetSubtype="0" fill="hold" nodeType="withEffect">
                                  <p:stCondLst>
                                    <p:cond delay="0"/>
                                  </p:stCondLst>
                                  <p:childTnLst>
                                    <p:set>
                                      <p:cBhvr>
                                        <p:cTn id="18" dur="1" fill="hold">
                                          <p:stCondLst>
                                            <p:cond delay="0"/>
                                          </p:stCondLst>
                                        </p:cTn>
                                        <p:tgtEl>
                                          <p:spTgt spid="240"/>
                                        </p:tgtEl>
                                        <p:attrNameLst>
                                          <p:attrName>style.visibility</p:attrName>
                                        </p:attrNameLst>
                                      </p:cBhvr>
                                      <p:to>
                                        <p:strVal val="visible"/>
                                      </p:to>
                                    </p:set>
                                    <p:animEffect transition="in" filter="fade">
                                      <p:cBhvr>
                                        <p:cTn id="19" dur="500"/>
                                        <p:tgtEl>
                                          <p:spTgt spid="240"/>
                                        </p:tgtEl>
                                      </p:cBhvr>
                                    </p:animEffect>
                                  </p:childTnLst>
                                </p:cTn>
                              </p:par>
                              <p:par>
                                <p:cTn id="20" presetID="10" presetClass="entr" presetSubtype="0" fill="hold" nodeType="withEffect">
                                  <p:stCondLst>
                                    <p:cond delay="0"/>
                                  </p:stCondLst>
                                  <p:childTnLst>
                                    <p:set>
                                      <p:cBhvr>
                                        <p:cTn id="21" dur="1" fill="hold">
                                          <p:stCondLst>
                                            <p:cond delay="0"/>
                                          </p:stCondLst>
                                        </p:cTn>
                                        <p:tgtEl>
                                          <p:spTgt spid="243"/>
                                        </p:tgtEl>
                                        <p:attrNameLst>
                                          <p:attrName>style.visibility</p:attrName>
                                        </p:attrNameLst>
                                      </p:cBhvr>
                                      <p:to>
                                        <p:strVal val="visible"/>
                                      </p:to>
                                    </p:set>
                                    <p:animEffect transition="in" filter="fade">
                                      <p:cBhvr>
                                        <p:cTn id="22" dur="500"/>
                                        <p:tgtEl>
                                          <p:spTgt spid="243"/>
                                        </p:tgtEl>
                                      </p:cBhvr>
                                    </p:animEffect>
                                  </p:childTnLst>
                                </p:cTn>
                              </p:par>
                              <p:par>
                                <p:cTn id="23" presetID="10" presetClass="entr" presetSubtype="0" fill="hold" nodeType="withEffect">
                                  <p:stCondLst>
                                    <p:cond delay="0"/>
                                  </p:stCondLst>
                                  <p:childTnLst>
                                    <p:set>
                                      <p:cBhvr>
                                        <p:cTn id="24" dur="1" fill="hold">
                                          <p:stCondLst>
                                            <p:cond delay="0"/>
                                          </p:stCondLst>
                                        </p:cTn>
                                        <p:tgtEl>
                                          <p:spTgt spid="249"/>
                                        </p:tgtEl>
                                        <p:attrNameLst>
                                          <p:attrName>style.visibility</p:attrName>
                                        </p:attrNameLst>
                                      </p:cBhvr>
                                      <p:to>
                                        <p:strVal val="visible"/>
                                      </p:to>
                                    </p:set>
                                    <p:animEffect transition="in" filter="fade">
                                      <p:cBhvr>
                                        <p:cTn id="25" dur="500"/>
                                        <p:tgtEl>
                                          <p:spTgt spid="249"/>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50"/>
                                        </p:tgtEl>
                                        <p:attrNameLst>
                                          <p:attrName>style.visibility</p:attrName>
                                        </p:attrNameLst>
                                      </p:cBhvr>
                                      <p:to>
                                        <p:strVal val="visible"/>
                                      </p:to>
                                    </p:set>
                                    <p:animEffect transition="in" filter="dissolve">
                                      <p:cBhvr>
                                        <p:cTn id="28"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1500</TotalTime>
  <Words>2352</Words>
  <Application>Microsoft Office PowerPoint</Application>
  <PresentationFormat>Widescreen</PresentationFormat>
  <Paragraphs>354</Paragraphs>
  <Slides>25</Slides>
  <Notes>25</Notes>
  <HiddenSlides>0</HiddenSlides>
  <MMClips>1</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25</vt:i4>
      </vt:variant>
    </vt:vector>
  </HeadingPairs>
  <TitlesOfParts>
    <vt:vector size="42" baseType="lpstr">
      <vt:lpstr>等线</vt:lpstr>
      <vt:lpstr>微软雅黑</vt:lpstr>
      <vt:lpstr>#9Slide03 AllRoundGothic</vt:lpstr>
      <vt:lpstr>#9Slide03 Ample</vt:lpstr>
      <vt:lpstr>#9Slide03 AmpleSoft</vt:lpstr>
      <vt:lpstr>#9Slide04 SFU Belle</vt:lpstr>
      <vt:lpstr>#9Slide05 Braxton Regular</vt:lpstr>
      <vt:lpstr>#9Slide05 Handsome Script</vt:lpstr>
      <vt:lpstr>#9Slide05 SVNBulgary</vt:lpstr>
      <vt:lpstr>#9Slide05 SVNCookie</vt:lpstr>
      <vt:lpstr>#9Slide06 SVNBlow Brush</vt:lpstr>
      <vt:lpstr>Arial</vt:lpstr>
      <vt:lpstr>Calibri</vt:lpstr>
      <vt:lpstr>OpenSans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WIN7</dc:creator>
  <cp:lastModifiedBy>NBN</cp:lastModifiedBy>
  <cp:revision>285</cp:revision>
  <dcterms:created xsi:type="dcterms:W3CDTF">2017-08-18T03:02:00Z</dcterms:created>
  <dcterms:modified xsi:type="dcterms:W3CDTF">2022-09-09T03:03:27Z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