
<file path=[Content_Types].xml><?xml version="1.0" encoding="utf-8"?>
<Types xmlns="http://schemas.openxmlformats.org/package/2006/content-types">
  <Default Extension="jpeg" ContentType="image/jpeg"/>
  <Default Extension="JPG" ContentType="image/.jpg"/>
  <Default Extension="wav" ContentType="audio/x-wav"/>
  <Default Extension="png" ContentType="image/png"/>
  <Default Extension="emf" ContentType="image/x-emf"/>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media/image1.svg" ContentType="image/svg+xml"/>
  <Override PartName="/ppt/media/image2.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 id="2147483672" r:id="rId4"/>
    <p:sldMasterId id="2147483674" r:id="rId5"/>
    <p:sldMasterId id="2147483686" r:id="rId6"/>
  </p:sldMasterIdLst>
  <p:notesMasterIdLst>
    <p:notesMasterId r:id="rId8"/>
  </p:notesMasterIdLst>
  <p:sldIdLst>
    <p:sldId id="310" r:id="rId7"/>
    <p:sldId id="437" r:id="rId9"/>
    <p:sldId id="309" r:id="rId10"/>
    <p:sldId id="637" r:id="rId11"/>
    <p:sldId id="639" r:id="rId12"/>
    <p:sldId id="641" r:id="rId13"/>
    <p:sldId id="642" r:id="rId14"/>
    <p:sldId id="640" r:id="rId15"/>
    <p:sldId id="643" r:id="rId16"/>
    <p:sldId id="682" r:id="rId17"/>
    <p:sldId id="645" r:id="rId18"/>
    <p:sldId id="646" r:id="rId19"/>
    <p:sldId id="647" r:id="rId20"/>
    <p:sldId id="648" r:id="rId21"/>
    <p:sldId id="649" r:id="rId22"/>
    <p:sldId id="650" r:id="rId23"/>
    <p:sldId id="651" r:id="rId24"/>
    <p:sldId id="652" r:id="rId25"/>
    <p:sldId id="653" r:id="rId26"/>
    <p:sldId id="719" r:id="rId27"/>
    <p:sldId id="720" r:id="rId28"/>
    <p:sldId id="443" r:id="rId29"/>
    <p:sldId id="654" r:id="rId30"/>
    <p:sldId id="655" r:id="rId31"/>
    <p:sldId id="657" r:id="rId32"/>
    <p:sldId id="660" r:id="rId33"/>
    <p:sldId id="661" r:id="rId34"/>
    <p:sldId id="662" r:id="rId35"/>
    <p:sldId id="663" r:id="rId36"/>
    <p:sldId id="445" r:id="rId37"/>
    <p:sldId id="623" r:id="rId38"/>
    <p:sldId id="627" r:id="rId39"/>
    <p:sldId id="631" r:id="rId40"/>
    <p:sldId id="628" r:id="rId41"/>
    <p:sldId id="629" r:id="rId42"/>
    <p:sldId id="630" r:id="rId43"/>
    <p:sldId id="632" r:id="rId44"/>
    <p:sldId id="633" r:id="rId45"/>
    <p:sldId id="634" r:id="rId46"/>
    <p:sldId id="636" r:id="rId47"/>
    <p:sldId id="635" r:id="rId48"/>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3E57B"/>
    <a:srgbClr val="C5E3BD"/>
    <a:srgbClr val="FFF2DF"/>
    <a:srgbClr val="E8F0C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41"/>
    <p:restoredTop sz="94646"/>
  </p:normalViewPr>
  <p:slideViewPr>
    <p:cSldViewPr snapToGrid="0">
      <p:cViewPr varScale="1">
        <p:scale>
          <a:sx n="68" d="100"/>
          <a:sy n="68" d="100"/>
        </p:scale>
        <p:origin x="234"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2.xml"/><Relationship Id="rId8" Type="http://schemas.openxmlformats.org/officeDocument/2006/relationships/notesMaster" Target="notesMasters/notesMaster1.xml"/><Relationship Id="rId7" Type="http://schemas.openxmlformats.org/officeDocument/2006/relationships/slide" Target="slides/slide1.xml"/><Relationship Id="rId6" Type="http://schemas.openxmlformats.org/officeDocument/2006/relationships/slideMaster" Target="slideMasters/slideMaster5.xml"/><Relationship Id="rId51" Type="http://schemas.openxmlformats.org/officeDocument/2006/relationships/tableStyles" Target="tableStyles.xml"/><Relationship Id="rId50" Type="http://schemas.openxmlformats.org/officeDocument/2006/relationships/viewProps" Target="viewProps.xml"/><Relationship Id="rId5" Type="http://schemas.openxmlformats.org/officeDocument/2006/relationships/slideMaster" Target="slideMasters/slideMaster4.xml"/><Relationship Id="rId49" Type="http://schemas.openxmlformats.org/officeDocument/2006/relationships/presProps" Target="presProps.xml"/><Relationship Id="rId48" Type="http://schemas.openxmlformats.org/officeDocument/2006/relationships/slide" Target="slides/slide41.xml"/><Relationship Id="rId47" Type="http://schemas.openxmlformats.org/officeDocument/2006/relationships/slide" Target="slides/slide40.xml"/><Relationship Id="rId46" Type="http://schemas.openxmlformats.org/officeDocument/2006/relationships/slide" Target="slides/slide39.xml"/><Relationship Id="rId45" Type="http://schemas.openxmlformats.org/officeDocument/2006/relationships/slide" Target="slides/slide38.xml"/><Relationship Id="rId44" Type="http://schemas.openxmlformats.org/officeDocument/2006/relationships/slide" Target="slides/slide37.xml"/><Relationship Id="rId43" Type="http://schemas.openxmlformats.org/officeDocument/2006/relationships/slide" Target="slides/slide36.xml"/><Relationship Id="rId42" Type="http://schemas.openxmlformats.org/officeDocument/2006/relationships/slide" Target="slides/slide35.xml"/><Relationship Id="rId41" Type="http://schemas.openxmlformats.org/officeDocument/2006/relationships/slide" Target="slides/slide34.xml"/><Relationship Id="rId40" Type="http://schemas.openxmlformats.org/officeDocument/2006/relationships/slide" Target="slides/slide33.xml"/><Relationship Id="rId4" Type="http://schemas.openxmlformats.org/officeDocument/2006/relationships/slideMaster" Target="slideMasters/slideMaster3.xml"/><Relationship Id="rId39" Type="http://schemas.openxmlformats.org/officeDocument/2006/relationships/slide" Target="slides/slide32.xml"/><Relationship Id="rId38" Type="http://schemas.openxmlformats.org/officeDocument/2006/relationships/slide" Target="slides/slide31.xml"/><Relationship Id="rId37" Type="http://schemas.openxmlformats.org/officeDocument/2006/relationships/slide" Target="slides/slide30.xml"/><Relationship Id="rId36" Type="http://schemas.openxmlformats.org/officeDocument/2006/relationships/slide" Target="slides/slide29.xml"/><Relationship Id="rId35" Type="http://schemas.openxmlformats.org/officeDocument/2006/relationships/slide" Target="slides/slide28.xml"/><Relationship Id="rId34" Type="http://schemas.openxmlformats.org/officeDocument/2006/relationships/slide" Target="slides/slide27.xml"/><Relationship Id="rId33" Type="http://schemas.openxmlformats.org/officeDocument/2006/relationships/slide" Target="slides/slide26.xml"/><Relationship Id="rId32" Type="http://schemas.openxmlformats.org/officeDocument/2006/relationships/slide" Target="slides/slide25.xml"/><Relationship Id="rId31" Type="http://schemas.openxmlformats.org/officeDocument/2006/relationships/slide" Target="slides/slide24.xml"/><Relationship Id="rId30" Type="http://schemas.openxmlformats.org/officeDocument/2006/relationships/slide" Target="slides/slide23.xml"/><Relationship Id="rId3" Type="http://schemas.openxmlformats.org/officeDocument/2006/relationships/slideMaster" Target="slideMasters/slideMaster2.xml"/><Relationship Id="rId29" Type="http://schemas.openxmlformats.org/officeDocument/2006/relationships/slide" Target="slides/slide22.xml"/><Relationship Id="rId28" Type="http://schemas.openxmlformats.org/officeDocument/2006/relationships/slide" Target="slides/slide21.xml"/><Relationship Id="rId27" Type="http://schemas.openxmlformats.org/officeDocument/2006/relationships/slide" Target="slides/slide20.xml"/><Relationship Id="rId26" Type="http://schemas.openxmlformats.org/officeDocument/2006/relationships/slide" Target="slides/slide19.xml"/><Relationship Id="rId25" Type="http://schemas.openxmlformats.org/officeDocument/2006/relationships/slide" Target="slides/slide18.xml"/><Relationship Id="rId24" Type="http://schemas.openxmlformats.org/officeDocument/2006/relationships/slide" Target="slides/slide17.xml"/><Relationship Id="rId23" Type="http://schemas.openxmlformats.org/officeDocument/2006/relationships/slide" Target="slides/slide16.xml"/><Relationship Id="rId22" Type="http://schemas.openxmlformats.org/officeDocument/2006/relationships/slide" Target="slides/slide15.xml"/><Relationship Id="rId21" Type="http://schemas.openxmlformats.org/officeDocument/2006/relationships/slide" Target="slides/slide14.xml"/><Relationship Id="rId20" Type="http://schemas.openxmlformats.org/officeDocument/2006/relationships/slide" Target="slides/slide13.xml"/><Relationship Id="rId2" Type="http://schemas.openxmlformats.org/officeDocument/2006/relationships/theme" Target="theme/theme1.xml"/><Relationship Id="rId19" Type="http://schemas.openxmlformats.org/officeDocument/2006/relationships/slide" Target="slides/slide12.xml"/><Relationship Id="rId18" Type="http://schemas.openxmlformats.org/officeDocument/2006/relationships/slide" Target="slides/slide11.xml"/><Relationship Id="rId17" Type="http://schemas.openxmlformats.org/officeDocument/2006/relationships/slide" Target="slides/slide10.xml"/><Relationship Id="rId16" Type="http://schemas.openxmlformats.org/officeDocument/2006/relationships/slide" Target="slides/slide9.xml"/><Relationship Id="rId15" Type="http://schemas.openxmlformats.org/officeDocument/2006/relationships/slide" Target="slides/slide8.xml"/><Relationship Id="rId14" Type="http://schemas.openxmlformats.org/officeDocument/2006/relationships/slide" Target="slides/slide7.xml"/><Relationship Id="rId13" Type="http://schemas.openxmlformats.org/officeDocument/2006/relationships/slide" Target="slides/slide6.xml"/><Relationship Id="rId12" Type="http://schemas.openxmlformats.org/officeDocument/2006/relationships/slide" Target="slides/slide5.xml"/><Relationship Id="rId11" Type="http://schemas.openxmlformats.org/officeDocument/2006/relationships/slide" Target="slides/slide4.xml"/><Relationship Id="rId10" Type="http://schemas.openxmlformats.org/officeDocument/2006/relationships/slide" Target="slides/slide3.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inpin heiti" charset="-122"/>
                <a:ea typeface="inpin heiti" charset="-122"/>
              </a:defRPr>
            </a:lvl1pPr>
          </a:lstStyle>
          <a:p>
            <a:endParaRPr lang="zh-CN" altLang="en-US" dirty="0"/>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inpin heiti" charset="-122"/>
                <a:ea typeface="inpin heiti" charset="-122"/>
              </a:defRPr>
            </a:lvl1pPr>
          </a:lstStyle>
          <a:p>
            <a:fld id="{C49C3261-D4DD-4692-9B82-F66610E23FFA}" type="datetimeFigureOut">
              <a:rPr lang="zh-CN" altLang="en-US" smtClean="0"/>
            </a:fld>
            <a:endParaRPr lang="zh-CN" altLang="en-US" dirty="0"/>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dirty="0"/>
              <a:t>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inpin heiti" charset="-122"/>
                <a:ea typeface="inpin heiti" charset="-122"/>
              </a:defRPr>
            </a:lvl1pPr>
          </a:lstStyle>
          <a:p>
            <a:endParaRPr lang="zh-CN" altLang="en-US" dirty="0"/>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inpin heiti" charset="-122"/>
                <a:ea typeface="inpin heiti" charset="-122"/>
              </a:defRPr>
            </a:lvl1pPr>
          </a:lstStyle>
          <a:p>
            <a:fld id="{606C8020-144F-4A97-BC6C-8348BECFAAB1}" type="slidenum">
              <a:rPr lang="zh-CN" altLang="en-US" smtClean="0"/>
            </a:fld>
            <a:endParaRPr lang="zh-CN" alt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inpin heiti" charset="-122"/>
        <a:ea typeface="inpin heiti" charset="-122"/>
        <a:cs typeface="+mn-cs"/>
      </a:defRPr>
    </a:lvl1pPr>
    <a:lvl2pPr marL="457200" algn="l" defTabSz="914400" rtl="0" eaLnBrk="1" latinLnBrk="0" hangingPunct="1">
      <a:defRPr sz="1200" b="0" i="0" kern="1200">
        <a:solidFill>
          <a:schemeClr val="tx1"/>
        </a:solidFill>
        <a:latin typeface="inpin heiti" charset="-122"/>
        <a:ea typeface="inpin heiti" charset="-122"/>
        <a:cs typeface="+mn-cs"/>
      </a:defRPr>
    </a:lvl2pPr>
    <a:lvl3pPr marL="914400" algn="l" defTabSz="914400" rtl="0" eaLnBrk="1" latinLnBrk="0" hangingPunct="1">
      <a:defRPr sz="1200" b="0" i="0" kern="1200">
        <a:solidFill>
          <a:schemeClr val="tx1"/>
        </a:solidFill>
        <a:latin typeface="inpin heiti" charset="-122"/>
        <a:ea typeface="inpin heiti" charset="-122"/>
        <a:cs typeface="+mn-cs"/>
      </a:defRPr>
    </a:lvl3pPr>
    <a:lvl4pPr marL="1371600" algn="l" defTabSz="914400" rtl="0" eaLnBrk="1" latinLnBrk="0" hangingPunct="1">
      <a:defRPr sz="1200" b="0" i="0" kern="1200">
        <a:solidFill>
          <a:schemeClr val="tx1"/>
        </a:solidFill>
        <a:latin typeface="inpin heiti" charset="-122"/>
        <a:ea typeface="inpin heiti" charset="-122"/>
        <a:cs typeface="+mn-cs"/>
      </a:defRPr>
    </a:lvl4pPr>
    <a:lvl5pPr marL="1828800" algn="l" defTabSz="914400" rtl="0" eaLnBrk="1" latinLnBrk="0" hangingPunct="1">
      <a:defRPr sz="1200" b="0" i="0" kern="1200">
        <a:solidFill>
          <a:schemeClr val="tx1"/>
        </a:solidFill>
        <a:latin typeface="inpin heiti" charset="-122"/>
        <a:ea typeface="inpin heiti"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BDA5820B-F9FC-466B-A318-D38D90507E2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BDA5820B-F9FC-466B-A318-D38D90507E2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BDA5820B-F9FC-466B-A318-D38D90507E2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BDA5820B-F9FC-466B-A318-D38D90507E2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BDA5820B-F9FC-466B-A318-D38D90507E2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BDA5820B-F9FC-466B-A318-D38D90507E2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BDA5820B-F9FC-466B-A318-D38D90507E2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BDA5820B-F9FC-466B-A318-D38D90507E2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BDA5820B-F9FC-466B-A318-D38D90507E2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BDA5820B-F9FC-466B-A318-D38D90507E2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BDA5820B-F9FC-466B-A318-D38D90507E2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BDA5820B-F9FC-466B-A318-D38D90507E2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1CB33327-E935-4983-9789-69DC8AAA196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Arial" panose="020B0604020202020204"/>
                <a:sym typeface="Arial" panose="020B0604020202020204"/>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Arial" panose="020B0604020202020204"/>
              <a:sym typeface="Arial" panose="020B0604020202020204"/>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BDA5820B-F9FC-466B-A318-D38D90507E2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BDA5820B-F9FC-466B-A318-D38D90507E2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BDA5820B-F9FC-466B-A318-D38D90507E2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BDA5820B-F9FC-466B-A318-D38D90507E2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BDA5820B-F9FC-466B-A318-D38D90507E2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BDA5820B-F9FC-466B-A318-D38D90507E2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6C8020-144F-4A97-BC6C-8348BECFAAB1}" type="slidenum">
              <a:rPr lang="zh-CN" altLang="en-US" smtClean="0"/>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BDA5820B-F9FC-466B-A318-D38D90507E2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BDA5820B-F9FC-466B-A318-D38D90507E2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6C8020-144F-4A97-BC6C-8348BECFAAB1}" type="slidenum">
              <a:rPr lang="zh-CN" altLang="en-US" smtClean="0"/>
            </a:fld>
            <a:endParaRPr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6C8020-144F-4A97-BC6C-8348BECFAAB1}" type="slidenum">
              <a:rPr lang="zh-CN" altLang="en-US" smtClean="0"/>
            </a:fld>
            <a:endParaRPr lang="zh-CN"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6C8020-144F-4A97-BC6C-8348BECFAAB1}" type="slidenum">
              <a:rPr lang="zh-CN" altLang="en-US" smtClean="0"/>
            </a:fld>
            <a:endParaRPr lang="zh-CN"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6C8020-144F-4A97-BC6C-8348BECFAAB1}" type="slidenum">
              <a:rPr lang="zh-CN" altLang="en-US" smtClean="0"/>
            </a:fld>
            <a:endParaRPr lang="zh-CN"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6C8020-144F-4A97-BC6C-8348BECFAAB1}" type="slidenum">
              <a:rPr lang="zh-CN" altLang="en-US" smtClean="0"/>
            </a:fld>
            <a:endParaRPr lang="zh-CN"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6C8020-144F-4A97-BC6C-8348BECFAAB1}" type="slidenum">
              <a:rPr lang="zh-CN" altLang="en-US" smtClean="0"/>
            </a:fld>
            <a:endParaRPr lang="zh-CN"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6C8020-144F-4A97-BC6C-8348BECFAAB1}" type="slidenum">
              <a:rPr lang="zh-CN" altLang="en-US" smtClean="0"/>
            </a:fld>
            <a:endParaRPr lang="zh-CN"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6C8020-144F-4A97-BC6C-8348BECFAAB1}"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6C8020-144F-4A97-BC6C-8348BECFAAB1}" type="slidenum">
              <a:rPr lang="zh-CN" altLang="en-US" smtClean="0"/>
            </a:fld>
            <a:endParaRPr lang="zh-CN"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6C8020-144F-4A97-BC6C-8348BECFAAB1}" type="slidenum">
              <a:rPr lang="zh-CN" altLang="en-US" smtClean="0"/>
            </a:fld>
            <a:endParaRPr lang="zh-CN"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6C8020-144F-4A97-BC6C-8348BECFAAB1}"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F39B3FF-6E43-485C-BB47-B4BDA3962F5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F39B3FF-6E43-485C-BB47-B4BDA3962F5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F39B3FF-6E43-485C-BB47-B4BDA3962F5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BDA5820B-F9FC-466B-A318-D38D90507E2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BDA5820B-F9FC-466B-A318-D38D90507E2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632953DF-B1B4-42B0-A667-181681EE5C8F}"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A3D01AF-D3DD-4E34-9C7A-E010CBC5334E}" type="slidenum">
              <a:rPr lang="zh-CN" altLang="en-US" smtClean="0"/>
            </a:fld>
            <a:endParaRPr lang="zh-CN" altLang="en-US"/>
          </a:p>
        </p:txBody>
      </p:sp>
      <p:pic>
        <p:nvPicPr>
          <p:cNvPr id="7" name="图片 6"/>
          <p:cNvPicPr>
            <a:picLocks noChangeAspect="1"/>
          </p:cNvPicPr>
          <p:nvPr userDrawn="1"/>
        </p:nvPicPr>
        <p:blipFill rotWithShape="1">
          <a:blip r:embed="rId2">
            <a:extLst>
              <a:ext uri="{28A0092B-C50C-407E-A947-70E740481C1C}">
                <a14:useLocalDpi xmlns:a14="http://schemas.microsoft.com/office/drawing/2010/main" val="0"/>
              </a:ext>
            </a:extLst>
          </a:blip>
          <a:srcRect l="2558"/>
          <a:stretch>
            <a:fillRect/>
          </a:stretch>
        </p:blipFill>
        <p:spPr>
          <a:xfrm>
            <a:off x="0" y="0"/>
            <a:ext cx="12192000" cy="6858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3000" advClick="0">
        <p14:shred/>
      </p:transition>
    </mc:Choice>
    <mc:Fallback>
      <p:transition spd="slow" advClick="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632953DF-B1B4-42B0-A667-181681EE5C8F}"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A3D01AF-D3DD-4E34-9C7A-E010CBC5334E}"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3000" advClick="0">
        <p14:shred/>
      </p:transition>
    </mc:Choice>
    <mc:Fallback>
      <p:transition spd="slow" advClick="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632953DF-B1B4-42B0-A667-181681EE5C8F}"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A3D01AF-D3DD-4E34-9C7A-E010CBC5334E}"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3000" advClick="0">
        <p14:shred/>
      </p:transition>
    </mc:Choice>
    <mc:Fallback>
      <p:transition spd="slow" advClick="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EA5F78E1-BD66-4A48-9B2D-CF24F0BE4EF4}"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B8B1722-75B1-420A-B968-ABA30A76E6A6}" type="slidenum">
              <a:rPr lang="zh-CN" altLang="en-US" smtClean="0"/>
            </a:fld>
            <a:endParaRPr lang="zh-CN" altLang="en-US"/>
          </a:p>
        </p:txBody>
      </p:sp>
      <p:pic>
        <p:nvPicPr>
          <p:cNvPr id="12" name="图片 11"/>
          <p:cNvPicPr>
            <a:picLocks noChangeAspect="1"/>
          </p:cNvPicPr>
          <p:nvPr userDrawn="1"/>
        </p:nvPicPr>
        <p:blipFill rotWithShape="1">
          <a:blip r:embed="rId2">
            <a:extLst>
              <a:ext uri="{28A0092B-C50C-407E-A947-70E740481C1C}">
                <a14:useLocalDpi xmlns:a14="http://schemas.microsoft.com/office/drawing/2010/main" val="0"/>
              </a:ext>
            </a:extLst>
          </a:blip>
          <a:srcRect l="22223" r="22223" b="1991"/>
          <a:stretch>
            <a:fillRect/>
          </a:stretch>
        </p:blipFill>
        <p:spPr>
          <a:xfrm>
            <a:off x="-1" y="0"/>
            <a:ext cx="12192001" cy="67214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3000" advClick="0">
        <p14:shred/>
      </p:transition>
    </mc:Choice>
    <mc:Fallback>
      <p:transition spd="slow" advClick="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EA5F78E1-BD66-4A48-9B2D-CF24F0BE4EF4}"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B8B1722-75B1-420A-B968-ABA30A76E6A6}" type="slidenum">
              <a:rPr lang="zh-CN" altLang="en-US" smtClean="0"/>
            </a:fld>
            <a:endParaRPr lang="zh-CN" altLang="en-US"/>
          </a:p>
        </p:txBody>
      </p:sp>
      <p:pic>
        <p:nvPicPr>
          <p:cNvPr id="8" name="图片 7"/>
          <p:cNvPicPr>
            <a:picLocks noChangeAspect="1"/>
          </p:cNvPicPr>
          <p:nvPr userDrawn="1"/>
        </p:nvPicPr>
        <p:blipFill rotWithShape="1">
          <a:blip r:embed="rId2">
            <a:extLst>
              <a:ext uri="{28A0092B-C50C-407E-A947-70E740481C1C}">
                <a14:useLocalDpi xmlns:a14="http://schemas.microsoft.com/office/drawing/2010/main" val="0"/>
              </a:ext>
            </a:extLst>
          </a:blip>
          <a:srcRect l="12847" t="5283" r="31597" b="26792"/>
          <a:stretch>
            <a:fillRect/>
          </a:stretch>
        </p:blipFill>
        <p:spPr>
          <a:xfrm>
            <a:off x="0" y="0"/>
            <a:ext cx="12192000" cy="6858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3000" advClick="0">
        <p14:shred/>
      </p:transition>
    </mc:Choice>
    <mc:Fallback>
      <p:transition spd="slow" advClick="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endParaRPr lang="zh-CN" altLang="en-US"/>
          </a:p>
        </p:txBody>
      </p:sp>
      <p:sp>
        <p:nvSpPr>
          <p:cNvPr id="4" name="日期占位符 3"/>
          <p:cNvSpPr>
            <a:spLocks noGrp="1"/>
          </p:cNvSpPr>
          <p:nvPr>
            <p:ph type="dt" sz="half" idx="10"/>
          </p:nvPr>
        </p:nvSpPr>
        <p:spPr/>
        <p:txBody>
          <a:bodyPr/>
          <a:lstStyle/>
          <a:p>
            <a:fld id="{EA5F78E1-BD66-4A48-9B2D-CF24F0BE4EF4}"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B8B1722-75B1-420A-B968-ABA30A76E6A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3000" advClick="0">
        <p14:shred/>
      </p:transition>
    </mc:Choice>
    <mc:Fallback>
      <p:transition spd="slow" advClick="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EA5F78E1-BD66-4A48-9B2D-CF24F0BE4EF4}"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B8B1722-75B1-420A-B968-ABA30A76E6A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3000" advClick="0">
        <p14:shred/>
      </p:transition>
    </mc:Choice>
    <mc:Fallback>
      <p:transition spd="slow" advClick="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EA5F78E1-BD66-4A48-9B2D-CF24F0BE4EF4}"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BB8B1722-75B1-420A-B968-ABA30A76E6A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3000" advClick="0">
        <p14:shred/>
      </p:transition>
    </mc:Choice>
    <mc:Fallback>
      <p:transition spd="slow" advClick="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EA5F78E1-BD66-4A48-9B2D-CF24F0BE4EF4}"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BB8B1722-75B1-420A-B968-ABA30A76E6A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3000" advClick="0">
        <p14:shred/>
      </p:transition>
    </mc:Choice>
    <mc:Fallback>
      <p:transition spd="slow" advClick="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EA5F78E1-BD66-4A48-9B2D-CF24F0BE4EF4}"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BB8B1722-75B1-420A-B968-ABA30A76E6A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3000" advClick="0">
        <p14:shred/>
      </p:transition>
    </mc:Choice>
    <mc:Fallback>
      <p:transition spd="slow" advClick="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EA5F78E1-BD66-4A48-9B2D-CF24F0BE4EF4}"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B8B1722-75B1-420A-B968-ABA30A76E6A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3000" advClick="0">
        <p14:shred/>
      </p:transition>
    </mc:Choice>
    <mc:Fallback>
      <p:transition spd="slow" advClick="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hasCustomPrompt="1"/>
          </p:nvPr>
        </p:nvSpPr>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632953DF-B1B4-42B0-A667-181681EE5C8F}"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A3D01AF-D3DD-4E34-9C7A-E010CBC5334E}"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3000" advClick="0">
        <p14:shred/>
      </p:transition>
    </mc:Choice>
    <mc:Fallback>
      <p:transition spd="slow" advClick="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EA5F78E1-BD66-4A48-9B2D-CF24F0BE4EF4}"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B8B1722-75B1-420A-B968-ABA30A76E6A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3000" advClick="0">
        <p14:shred/>
      </p:transition>
    </mc:Choice>
    <mc:Fallback>
      <p:transition spd="slow" advClick="0">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EA5F78E1-BD66-4A48-9B2D-CF24F0BE4EF4}"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B8B1722-75B1-420A-B968-ABA30A76E6A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3000" advClick="0">
        <p14:shred/>
      </p:transition>
    </mc:Choice>
    <mc:Fallback>
      <p:transition spd="slow" advClick="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EA5F78E1-BD66-4A48-9B2D-CF24F0BE4EF4}"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B8B1722-75B1-420A-B968-ABA30A76E6A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3000" advClick="0">
        <p14:shred/>
      </p:transition>
    </mc:Choice>
    <mc:Fallback>
      <p:transition spd="slow" advClick="0">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3000" advClick="0">
        <p14:shred/>
      </p:transition>
    </mc:Choice>
    <mc:Fallback>
      <p:transition spd="slow" advClick="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1" name="图片 10"/>
          <p:cNvPicPr>
            <a:picLocks noChangeAspect="1"/>
          </p:cNvPicPr>
          <p:nvPr userDrawn="1"/>
        </p:nvPicPr>
        <p:blipFill>
          <a:blip r:embed="rId2"/>
          <a:stretch>
            <a:fillRect/>
          </a:stretch>
        </p:blipFill>
        <p:spPr>
          <a:xfrm>
            <a:off x="-527" y="-1314"/>
            <a:ext cx="12193057" cy="6860627"/>
          </a:xfrm>
          <a:prstGeom prst="rect">
            <a:avLst/>
          </a:prstGeom>
        </p:spPr>
      </p:pic>
      <p:pic>
        <p:nvPicPr>
          <p:cNvPr id="6" name="图片 5"/>
          <p:cNvPicPr>
            <a:picLocks noChangeAspect="1"/>
          </p:cNvPicPr>
          <p:nvPr userDrawn="1"/>
        </p:nvPicPr>
        <p:blipFill>
          <a:blip r:embed="rId3"/>
          <a:stretch>
            <a:fillRect/>
          </a:stretch>
        </p:blipFill>
        <p:spPr>
          <a:xfrm>
            <a:off x="-178527" y="-236046"/>
            <a:ext cx="12697036" cy="6860627"/>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3000" advClick="0">
        <p14:shred/>
      </p:transition>
    </mc:Choice>
    <mc:Fallback>
      <p:transition spd="slow" advClick="0">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stretch>
            <a:fillRect/>
          </a:stretch>
        </p:blipFill>
        <p:spPr>
          <a:xfrm>
            <a:off x="-527" y="-1314"/>
            <a:ext cx="12193057" cy="6860627"/>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3000" advClick="0">
        <p14:shred/>
      </p:transition>
    </mc:Choice>
    <mc:Fallback>
      <p:transition spd="slow" advClick="0">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hasCustomPrompt="1"/>
          </p:nvPr>
        </p:nvSpPr>
        <p:spPr>
          <a:xfrm>
            <a:off x="831851" y="458946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endParaRPr lang="zh-CN" altLang="en-US"/>
          </a:p>
        </p:txBody>
      </p:sp>
      <p:sp>
        <p:nvSpPr>
          <p:cNvPr id="4" name="Date Placeholder 3"/>
          <p:cNvSpPr>
            <a:spLocks noGrp="1"/>
          </p:cNvSpPr>
          <p:nvPr>
            <p:ph type="dt" sz="half" idx="10"/>
          </p:nvPr>
        </p:nvSpPr>
        <p:spPr/>
        <p:txBody>
          <a:bodyPr/>
          <a:lstStyle/>
          <a:p>
            <a:fld id="{F48484D2-C01F-4EA8-81EF-09692B85756F}"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A12AE68-675A-43D3-9322-235CD1ABF265}"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3000" advClick="0">
        <p14:shred/>
      </p:transition>
    </mc:Choice>
    <mc:Fallback>
      <p:transition spd="slow" advClick="0">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hasCustomPrompt="1"/>
          </p:nvPr>
        </p:nvSpPr>
        <p:spPr>
          <a:xfrm>
            <a:off x="838200" y="1825625"/>
            <a:ext cx="5181600" cy="4351339"/>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Content Placeholder 3"/>
          <p:cNvSpPr>
            <a:spLocks noGrp="1"/>
          </p:cNvSpPr>
          <p:nvPr>
            <p:ph sz="half" idx="2" hasCustomPrompt="1"/>
          </p:nvPr>
        </p:nvSpPr>
        <p:spPr>
          <a:xfrm>
            <a:off x="6172200" y="1825625"/>
            <a:ext cx="5181600" cy="4351339"/>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5" name="Date Placeholder 4"/>
          <p:cNvSpPr>
            <a:spLocks noGrp="1"/>
          </p:cNvSpPr>
          <p:nvPr>
            <p:ph type="dt" sz="half" idx="10"/>
          </p:nvPr>
        </p:nvSpPr>
        <p:spPr/>
        <p:txBody>
          <a:bodyPr/>
          <a:lstStyle/>
          <a:p>
            <a:fld id="{F48484D2-C01F-4EA8-81EF-09692B85756F}" type="datetimeFigureOut">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A12AE68-675A-43D3-9322-235CD1ABF265}"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3000" advClick="0">
        <p14:shred/>
      </p:transition>
    </mc:Choice>
    <mc:Fallback>
      <p:transition spd="slow" advClick="0">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hasCustomPrompt="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4" name="Content Placeholder 3"/>
          <p:cNvSpPr>
            <a:spLocks noGrp="1"/>
          </p:cNvSpPr>
          <p:nvPr>
            <p:ph sz="half" idx="2" hasCustomPrompt="1"/>
          </p:nvPr>
        </p:nvSpPr>
        <p:spPr>
          <a:xfrm>
            <a:off x="839789" y="2505075"/>
            <a:ext cx="5157787"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5" name="Text Placeholder 4"/>
          <p:cNvSpPr>
            <a:spLocks noGrp="1"/>
          </p:cNvSpPr>
          <p:nvPr>
            <p:ph type="body" sz="quarter" idx="3" hasCustomPrompt="1"/>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6" name="Content Placeholder 5"/>
          <p:cNvSpPr>
            <a:spLocks noGrp="1"/>
          </p:cNvSpPr>
          <p:nvPr>
            <p:ph sz="quarter" idx="4" hasCustomPrompt="1"/>
          </p:nvPr>
        </p:nvSpPr>
        <p:spPr>
          <a:xfrm>
            <a:off x="6172201" y="2505075"/>
            <a:ext cx="5183188"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7" name="Date Placeholder 6"/>
          <p:cNvSpPr>
            <a:spLocks noGrp="1"/>
          </p:cNvSpPr>
          <p:nvPr>
            <p:ph type="dt" sz="half" idx="10"/>
          </p:nvPr>
        </p:nvSpPr>
        <p:spPr/>
        <p:txBody>
          <a:bodyPr/>
          <a:lstStyle/>
          <a:p>
            <a:fld id="{F48484D2-C01F-4EA8-81EF-09692B85756F}" type="datetimeFigureOut">
              <a:rPr lang="zh-CN" altLang="en-US" smtClean="0"/>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CA12AE68-675A-43D3-9322-235CD1ABF265}"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3000" advClick="0">
        <p14:shred/>
      </p:transition>
    </mc:Choice>
    <mc:Fallback>
      <p:transition spd="slow" advClick="0">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F48484D2-C01F-4EA8-81EF-09692B85756F}" type="datetimeFigureOut">
              <a:rPr lang="zh-CN" altLang="en-US" smtClean="0"/>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CA12AE68-675A-43D3-9322-235CD1ABF265}"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3000" advClick="0">
        <p14:shred/>
      </p:transition>
    </mc:Choice>
    <mc:Fallback>
      <p:transition spd="slow" advClick="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endParaRPr lang="zh-CN" altLang="en-US"/>
          </a:p>
        </p:txBody>
      </p:sp>
      <p:sp>
        <p:nvSpPr>
          <p:cNvPr id="4" name="日期占位符 3"/>
          <p:cNvSpPr>
            <a:spLocks noGrp="1"/>
          </p:cNvSpPr>
          <p:nvPr>
            <p:ph type="dt" sz="half" idx="10"/>
          </p:nvPr>
        </p:nvSpPr>
        <p:spPr/>
        <p:txBody>
          <a:bodyPr/>
          <a:lstStyle/>
          <a:p>
            <a:fld id="{632953DF-B1B4-42B0-A667-181681EE5C8F}"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A3D01AF-D3DD-4E34-9C7A-E010CBC5334E}"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3000" advClick="0">
        <p14:shred/>
      </p:transition>
    </mc:Choice>
    <mc:Fallback>
      <p:transition spd="slow" advClick="0">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48484D2-C01F-4EA8-81EF-09692B85756F}" type="datetimeFigureOut">
              <a:rPr lang="zh-CN" altLang="en-US" smtClean="0"/>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CA12AE68-675A-43D3-9322-235CD1ABF265}"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3000" advClick="0">
        <p14:shred/>
      </p:transition>
    </mc:Choice>
    <mc:Fallback>
      <p:transition spd="slow" advClick="0">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hasCustomPrompt="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Text Placeholder 3"/>
          <p:cNvSpPr>
            <a:spLocks noGrp="1"/>
          </p:cNvSpPr>
          <p:nvPr>
            <p:ph type="body" sz="half" idx="2" hasCustomPrompt="1"/>
          </p:nvPr>
        </p:nvSpPr>
        <p:spPr>
          <a:xfrm>
            <a:off x="839788" y="2057401"/>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Date Placeholder 4"/>
          <p:cNvSpPr>
            <a:spLocks noGrp="1"/>
          </p:cNvSpPr>
          <p:nvPr>
            <p:ph type="dt" sz="half" idx="10"/>
          </p:nvPr>
        </p:nvSpPr>
        <p:spPr/>
        <p:txBody>
          <a:bodyPr/>
          <a:lstStyle/>
          <a:p>
            <a:fld id="{F48484D2-C01F-4EA8-81EF-09692B85756F}" type="datetimeFigureOut">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A12AE68-675A-43D3-9322-235CD1ABF265}"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3000" advClick="0">
        <p14:shred/>
      </p:transition>
    </mc:Choice>
    <mc:Fallback>
      <p:transition spd="slow" advClick="0">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dirty="0"/>
          </a:p>
        </p:txBody>
      </p:sp>
      <p:sp>
        <p:nvSpPr>
          <p:cNvPr id="4" name="Text Placeholder 3"/>
          <p:cNvSpPr>
            <a:spLocks noGrp="1"/>
          </p:cNvSpPr>
          <p:nvPr>
            <p:ph type="body" sz="half" idx="2" hasCustomPrompt="1"/>
          </p:nvPr>
        </p:nvSpPr>
        <p:spPr>
          <a:xfrm>
            <a:off x="839788" y="2057401"/>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Date Placeholder 4"/>
          <p:cNvSpPr>
            <a:spLocks noGrp="1"/>
          </p:cNvSpPr>
          <p:nvPr>
            <p:ph type="dt" sz="half" idx="10"/>
          </p:nvPr>
        </p:nvSpPr>
        <p:spPr/>
        <p:txBody>
          <a:bodyPr/>
          <a:lstStyle/>
          <a:p>
            <a:fld id="{F48484D2-C01F-4EA8-81EF-09692B85756F}" type="datetimeFigureOut">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A12AE68-675A-43D3-9322-235CD1ABF265}"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3000" advClick="0">
        <p14:shred/>
      </p:transition>
    </mc:Choice>
    <mc:Fallback>
      <p:transition spd="slow" advClick="0">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hasCustomPrompt="1"/>
          </p:nvPr>
        </p:nvSpPr>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Date Placeholder 3"/>
          <p:cNvSpPr>
            <a:spLocks noGrp="1"/>
          </p:cNvSpPr>
          <p:nvPr>
            <p:ph type="dt" sz="half" idx="10"/>
          </p:nvPr>
        </p:nvSpPr>
        <p:spPr/>
        <p:txBody>
          <a:bodyPr/>
          <a:lstStyle/>
          <a:p>
            <a:fld id="{F48484D2-C01F-4EA8-81EF-09692B85756F}"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A12AE68-675A-43D3-9322-235CD1ABF265}"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3000" advClick="0">
        <p14:shred/>
      </p:transition>
    </mc:Choice>
    <mc:Fallback>
      <p:transition spd="slow" advClick="0">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hasCustomPrompt="1"/>
          </p:nvPr>
        </p:nvSpPr>
        <p:spPr>
          <a:xfrm>
            <a:off x="838201" y="365126"/>
            <a:ext cx="7734300" cy="5811839"/>
          </a:xfr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Date Placeholder 3"/>
          <p:cNvSpPr>
            <a:spLocks noGrp="1"/>
          </p:cNvSpPr>
          <p:nvPr>
            <p:ph type="dt" sz="half" idx="10"/>
          </p:nvPr>
        </p:nvSpPr>
        <p:spPr/>
        <p:txBody>
          <a:bodyPr/>
          <a:lstStyle/>
          <a:p>
            <a:fld id="{F48484D2-C01F-4EA8-81EF-09692B85756F}"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A12AE68-675A-43D3-9322-235CD1ABF265}"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3000" advClick="0">
        <p14:shred/>
      </p:transition>
    </mc:Choice>
    <mc:Fallback>
      <p:transition spd="slow" advClick="0">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7"/>
            <a:ext cx="9144000" cy="1655763"/>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B57DB44D-C359-4F82-A016-B655B2D842D1}"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94C996D-C3F6-4A7E-9B4F-58AFC8F5B540}"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3000" advClick="0">
        <p14:shred/>
      </p:transition>
    </mc:Choice>
    <mc:Fallback>
      <p:transition spd="slow" advClick="0">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rgbClr val="A5E4C3"/>
        </a:solidFill>
        <a:effectLst/>
      </p:bgPr>
    </p:bg>
    <p:spTree>
      <p:nvGrpSpPr>
        <p:cNvPr id="1" name=""/>
        <p:cNvGrpSpPr/>
        <p:nvPr/>
      </p:nvGrpSpPr>
      <p:grpSpPr>
        <a:xfrm>
          <a:off x="0" y="0"/>
          <a:ext cx="0" cy="0"/>
          <a:chOff x="0" y="0"/>
          <a:chExt cx="0" cy="0"/>
        </a:xfrm>
      </p:grpSpPr>
      <p:sp>
        <p:nvSpPr>
          <p:cNvPr id="8" name="圆角矩形 7"/>
          <p:cNvSpPr/>
          <p:nvPr userDrawn="1"/>
        </p:nvSpPr>
        <p:spPr>
          <a:xfrm>
            <a:off x="339635" y="182882"/>
            <a:ext cx="11305631" cy="6178551"/>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pic>
        <p:nvPicPr>
          <p:cNvPr id="7" name="图片 6" descr="惊蛰2"/>
          <p:cNvPicPr>
            <a:picLocks noChangeAspect="1"/>
          </p:cNvPicPr>
          <p:nvPr userDrawn="1"/>
        </p:nvPicPr>
        <p:blipFill>
          <a:blip r:embed="rId2"/>
          <a:srcRect b="45467"/>
          <a:stretch>
            <a:fillRect/>
          </a:stretch>
        </p:blipFill>
        <p:spPr>
          <a:xfrm>
            <a:off x="0" y="5097781"/>
            <a:ext cx="12180571" cy="176022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3000" advClick="0">
        <p14:shred/>
      </p:transition>
    </mc:Choice>
    <mc:Fallback>
      <p:transition spd="slow" advClick="0">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1851" y="458946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endParaRPr lang="zh-CN" altLang="en-US"/>
          </a:p>
        </p:txBody>
      </p:sp>
      <p:sp>
        <p:nvSpPr>
          <p:cNvPr id="4" name="日期占位符 3"/>
          <p:cNvSpPr>
            <a:spLocks noGrp="1"/>
          </p:cNvSpPr>
          <p:nvPr>
            <p:ph type="dt" sz="half" idx="10"/>
          </p:nvPr>
        </p:nvSpPr>
        <p:spPr/>
        <p:txBody>
          <a:bodyPr/>
          <a:lstStyle/>
          <a:p>
            <a:fld id="{B57DB44D-C359-4F82-A016-B655B2D842D1}"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94C996D-C3F6-4A7E-9B4F-58AFC8F5B540}"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3000" advClick="0">
        <p14:shred/>
      </p:transition>
    </mc:Choice>
    <mc:Fallback>
      <p:transition spd="slow" advClick="0">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hasCustomPrompt="1"/>
          </p:nvPr>
        </p:nvSpPr>
        <p:spPr>
          <a:xfrm>
            <a:off x="838200" y="1825625"/>
            <a:ext cx="5181600" cy="4351339"/>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hasCustomPrompt="1"/>
          </p:nvPr>
        </p:nvSpPr>
        <p:spPr>
          <a:xfrm>
            <a:off x="6172200" y="1825625"/>
            <a:ext cx="5181600" cy="4351339"/>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B57DB44D-C359-4F82-A016-B655B2D842D1}"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94C996D-C3F6-4A7E-9B4F-58AFC8F5B540}"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3000" advClick="0">
        <p14:shred/>
      </p:transition>
    </mc:Choice>
    <mc:Fallback>
      <p:transition spd="slow" advClick="0">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4" name="内容占位符 3"/>
          <p:cNvSpPr>
            <a:spLocks noGrp="1"/>
          </p:cNvSpPr>
          <p:nvPr>
            <p:ph sz="half" idx="2" hasCustomPrompt="1"/>
          </p:nvPr>
        </p:nvSpPr>
        <p:spPr>
          <a:xfrm>
            <a:off x="839789" y="2505075"/>
            <a:ext cx="5157787"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6" name="内容占位符 5"/>
          <p:cNvSpPr>
            <a:spLocks noGrp="1"/>
          </p:cNvSpPr>
          <p:nvPr>
            <p:ph sz="quarter" idx="4" hasCustomPrompt="1"/>
          </p:nvPr>
        </p:nvSpPr>
        <p:spPr>
          <a:xfrm>
            <a:off x="6172201" y="2505075"/>
            <a:ext cx="5183188"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B57DB44D-C359-4F82-A016-B655B2D842D1}"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D94C996D-C3F6-4A7E-9B4F-58AFC8F5B540}"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3000" advClick="0">
        <p14:shred/>
      </p:transition>
    </mc:Choice>
    <mc:Fallback>
      <p:transition spd="slow" advClick="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632953DF-B1B4-42B0-A667-181681EE5C8F}"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A3D01AF-D3DD-4E34-9C7A-E010CBC5334E}"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3000" advClick="0">
        <p14:shred/>
      </p:transition>
    </mc:Choice>
    <mc:Fallback>
      <p:transition spd="slow" advClick="0">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B57DB44D-C359-4F82-A016-B655B2D842D1}"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D94C996D-C3F6-4A7E-9B4F-58AFC8F5B540}"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3000" advClick="0">
        <p14:shred/>
      </p:transition>
    </mc:Choice>
    <mc:Fallback>
      <p:transition spd="slow" advClick="0">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57DB44D-C359-4F82-A016-B655B2D842D1}"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D94C996D-C3F6-4A7E-9B4F-58AFC8F5B540}"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3000" advClick="0">
        <p14:shred/>
      </p:transition>
    </mc:Choice>
    <mc:Fallback>
      <p:transition spd="slow" advClick="0">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hasCustomPrompt="1"/>
          </p:nvPr>
        </p:nvSpPr>
        <p:spPr>
          <a:xfrm>
            <a:off x="839788" y="2057401"/>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B57DB44D-C359-4F82-A016-B655B2D842D1}"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94C996D-C3F6-4A7E-9B4F-58AFC8F5B540}"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3000" advClick="0">
        <p14:shred/>
      </p:transition>
    </mc:Choice>
    <mc:Fallback>
      <p:transition spd="slow" advClick="0">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1"/>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B57DB44D-C359-4F82-A016-B655B2D842D1}"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94C996D-C3F6-4A7E-9B4F-58AFC8F5B540}"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3000" advClick="0">
        <p14:shred/>
      </p:transition>
    </mc:Choice>
    <mc:Fallback>
      <p:transition spd="slow" advClick="0">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B57DB44D-C359-4F82-A016-B655B2D842D1}"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94C996D-C3F6-4A7E-9B4F-58AFC8F5B540}"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3000" advClick="0">
        <p14:shred/>
      </p:transition>
    </mc:Choice>
    <mc:Fallback>
      <p:transition spd="slow" advClick="0">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6"/>
            <a:ext cx="2628900" cy="5811839"/>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838201" y="365126"/>
            <a:ext cx="7734300" cy="5811839"/>
          </a:xfr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B57DB44D-C359-4F82-A016-B655B2D842D1}"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94C996D-C3F6-4A7E-9B4F-58AFC8F5B540}"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3000" advClick="0">
        <p14:shred/>
      </p:transition>
    </mc:Choice>
    <mc:Fallback>
      <p:transition spd="slow" advClick="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632953DF-B1B4-42B0-A667-181681EE5C8F}"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8A3D01AF-D3DD-4E34-9C7A-E010CBC5334E}"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3000" advClick="0">
        <p14:shred/>
      </p:transition>
    </mc:Choice>
    <mc:Fallback>
      <p:transition spd="slow" advClick="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632953DF-B1B4-42B0-A667-181681EE5C8F}"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8A3D01AF-D3DD-4E34-9C7A-E010CBC5334E}"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3000" advClick="0">
        <p14:shred/>
      </p:transition>
    </mc:Choice>
    <mc:Fallback>
      <p:transition spd="slow" advClick="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632953DF-B1B4-42B0-A667-181681EE5C8F}"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8A3D01AF-D3DD-4E34-9C7A-E010CBC5334E}"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3000" advClick="0">
        <p14:shred/>
      </p:transition>
    </mc:Choice>
    <mc:Fallback>
      <p:transition spd="slow" advClick="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632953DF-B1B4-42B0-A667-181681EE5C8F}"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A3D01AF-D3DD-4E34-9C7A-E010CBC5334E}"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3000" advClick="0">
        <p14:shred/>
      </p:transition>
    </mc:Choice>
    <mc:Fallback>
      <p:transition spd="slow" advClick="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632953DF-B1B4-42B0-A667-181681EE5C8F}"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A3D01AF-D3DD-4E34-9C7A-E010CBC5334E}"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3000" advClick="0">
        <p14:shred/>
      </p:transition>
    </mc:Choice>
    <mc:Fallback>
      <p:transition spd="slow" advClick="0">
        <p:fade/>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2" Type="http://schemas.openxmlformats.org/officeDocument/2006/relationships/theme" Target="../theme/theme2.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5" Type="http://schemas.openxmlformats.org/officeDocument/2006/relationships/theme" Target="../theme/theme3.xml"/><Relationship Id="rId4" Type="http://schemas.openxmlformats.org/officeDocument/2006/relationships/image" Target="../media/image6.png"/><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32.xml"/><Relationship Id="rId8" Type="http://schemas.openxmlformats.org/officeDocument/2006/relationships/slideLayout" Target="../slideLayouts/slideLayout31.xml"/><Relationship Id="rId7" Type="http://schemas.openxmlformats.org/officeDocument/2006/relationships/slideLayout" Target="../slideLayouts/slideLayout30.xml"/><Relationship Id="rId6" Type="http://schemas.openxmlformats.org/officeDocument/2006/relationships/slideLayout" Target="../slideLayouts/slideLayout29.xml"/><Relationship Id="rId5" Type="http://schemas.openxmlformats.org/officeDocument/2006/relationships/slideLayout" Target="../slideLayouts/slideLayout28.xml"/><Relationship Id="rId4" Type="http://schemas.openxmlformats.org/officeDocument/2006/relationships/slideLayout" Target="../slideLayouts/slideLayout27.xml"/><Relationship Id="rId3" Type="http://schemas.openxmlformats.org/officeDocument/2006/relationships/slideLayout" Target="../slideLayouts/slideLayout26.xml"/><Relationship Id="rId2" Type="http://schemas.openxmlformats.org/officeDocument/2006/relationships/slideLayout" Target="../slideLayouts/slideLayout25.xml"/><Relationship Id="rId12" Type="http://schemas.openxmlformats.org/officeDocument/2006/relationships/theme" Target="../theme/theme4.xml"/><Relationship Id="rId11" Type="http://schemas.openxmlformats.org/officeDocument/2006/relationships/slideLayout" Target="../slideLayouts/slideLayout34.xml"/><Relationship Id="rId10" Type="http://schemas.openxmlformats.org/officeDocument/2006/relationships/slideLayout" Target="../slideLayouts/slideLayout33.xml"/><Relationship Id="rId1" Type="http://schemas.openxmlformats.org/officeDocument/2006/relationships/slideLayout" Target="../slideLayouts/slideLayout24.xml"/></Relationships>
</file>

<file path=ppt/slideMasters/_rels/slideMaster5.xml.rels><?xml version="1.0" encoding="UTF-8" standalone="yes"?>
<Relationships xmlns="http://schemas.openxmlformats.org/package/2006/relationships"><Relationship Id="rId9" Type="http://schemas.openxmlformats.org/officeDocument/2006/relationships/slideLayout" Target="../slideLayouts/slideLayout43.xml"/><Relationship Id="rId8" Type="http://schemas.openxmlformats.org/officeDocument/2006/relationships/slideLayout" Target="../slideLayouts/slideLayout42.xml"/><Relationship Id="rId7" Type="http://schemas.openxmlformats.org/officeDocument/2006/relationships/slideLayout" Target="../slideLayouts/slideLayout41.xml"/><Relationship Id="rId6" Type="http://schemas.openxmlformats.org/officeDocument/2006/relationships/slideLayout" Target="../slideLayouts/slideLayout40.xml"/><Relationship Id="rId5" Type="http://schemas.openxmlformats.org/officeDocument/2006/relationships/slideLayout" Target="../slideLayouts/slideLayout39.xml"/><Relationship Id="rId4" Type="http://schemas.openxmlformats.org/officeDocument/2006/relationships/slideLayout" Target="../slideLayouts/slideLayout38.xml"/><Relationship Id="rId3" Type="http://schemas.openxmlformats.org/officeDocument/2006/relationships/slideLayout" Target="../slideLayouts/slideLayout37.xml"/><Relationship Id="rId2" Type="http://schemas.openxmlformats.org/officeDocument/2006/relationships/slideLayout" Target="../slideLayouts/slideLayout36.xml"/><Relationship Id="rId12" Type="http://schemas.openxmlformats.org/officeDocument/2006/relationships/theme" Target="../theme/theme5.xml"/><Relationship Id="rId11" Type="http://schemas.openxmlformats.org/officeDocument/2006/relationships/slideLayout" Target="../slideLayouts/slideLayout45.xml"/><Relationship Id="rId10" Type="http://schemas.openxmlformats.org/officeDocument/2006/relationships/slideLayout" Target="../slideLayouts/slideLayout44.xml"/><Relationship Id="rId1"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endParaRPr lang="zh-CN" altLang="en-US" dirty="0"/>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inpin heiti" charset="-122"/>
                <a:ea typeface="inpin heiti" charset="-122"/>
              </a:defRPr>
            </a:lvl1pPr>
          </a:lstStyle>
          <a:p>
            <a:fld id="{632953DF-B1B4-42B0-A667-181681EE5C8F}" type="datetimeFigureOut">
              <a:rPr lang="zh-CN" altLang="en-US" smtClean="0"/>
            </a:fld>
            <a:endParaRPr lang="zh-CN" altLang="en-US" dirty="0"/>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inpin heiti" charset="-122"/>
                <a:ea typeface="inpin heiti" charset="-122"/>
              </a:defRPr>
            </a:lvl1pPr>
          </a:lstStyle>
          <a:p>
            <a:endParaRPr lang="zh-CN" altLang="en-US" dirty="0"/>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inpin heiti" charset="-122"/>
                <a:ea typeface="inpin heiti" charset="-122"/>
              </a:defRPr>
            </a:lvl1pPr>
          </a:lstStyle>
          <a:p>
            <a:fld id="{8A3D01AF-D3DD-4E34-9C7A-E010CBC5334E}" type="slidenum">
              <a:rPr lang="zh-CN" altLang="en-US" smtClean="0"/>
            </a:fld>
            <a:endParaRPr lang="zh-CN" alt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slow" p14:dur="3000" advClick="0">
        <p14:shred/>
      </p:transition>
    </mc:Choice>
    <mc:Fallback>
      <p:transition spd="slow" advClick="0">
        <p:fade/>
      </p:transition>
    </mc:Fallback>
  </mc:AlternateContent>
  <p:txStyles>
    <p:titleStyle>
      <a:lvl1pPr algn="l" defTabSz="914400" rtl="0" eaLnBrk="1" latinLnBrk="0" hangingPunct="1">
        <a:lnSpc>
          <a:spcPct val="90000"/>
        </a:lnSpc>
        <a:spcBef>
          <a:spcPct val="0"/>
        </a:spcBef>
        <a:buNone/>
        <a:defRPr sz="4400" b="0" i="0" kern="1200">
          <a:solidFill>
            <a:schemeClr val="tx1"/>
          </a:solidFill>
          <a:latin typeface="inpin heiti" charset="-122"/>
          <a:ea typeface="inpin heiti"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inpin heiti" charset="-122"/>
          <a:ea typeface="inpin heiti"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inpin heiti" charset="-122"/>
          <a:ea typeface="inpin heiti"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inpin heiti" charset="-122"/>
          <a:ea typeface="inpin heiti"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inpin heiti" charset="-122"/>
          <a:ea typeface="inpin heiti"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inpin heiti" charset="-122"/>
          <a:ea typeface="inpin heiti"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A5F78E1-BD66-4A48-9B2D-CF24F0BE4EF4}"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8B1722-75B1-420A-B968-ABA30A76E6A6}"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mc:Choice xmlns:p14="http://schemas.microsoft.com/office/powerpoint/2010/main" Requires="p14">
      <p:transition spd="slow" p14:dur="3000" advClick="0">
        <p14:shred/>
      </p:transition>
    </mc:Choice>
    <mc:Fallback>
      <p:transition spd="slow" advClick="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C4ECF9"/>
        </a:solidFill>
        <a:effectLst/>
      </p:bgPr>
    </p:bg>
    <p:spTree>
      <p:nvGrpSpPr>
        <p:cNvPr id="1" name=""/>
        <p:cNvGrpSpPr/>
        <p:nvPr/>
      </p:nvGrpSpPr>
      <p:grpSpPr>
        <a:xfrm>
          <a:off x="0" y="0"/>
          <a:ext cx="0" cy="0"/>
          <a:chOff x="0" y="0"/>
          <a:chExt cx="0" cy="0"/>
        </a:xfrm>
      </p:grpSpPr>
      <p:grpSp>
        <p:nvGrpSpPr>
          <p:cNvPr id="3" name="组合 2"/>
          <p:cNvGrpSpPr/>
          <p:nvPr userDrawn="1"/>
        </p:nvGrpSpPr>
        <p:grpSpPr>
          <a:xfrm>
            <a:off x="-2" y="22064"/>
            <a:ext cx="12192001" cy="6858000"/>
            <a:chOff x="-2" y="22064"/>
            <a:chExt cx="12192001" cy="6858000"/>
          </a:xfrm>
        </p:grpSpPr>
        <p:pic>
          <p:nvPicPr>
            <p:cNvPr id="4" name="背景云"/>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22064"/>
              <a:ext cx="12192000" cy="6858000"/>
            </a:xfrm>
            <a:prstGeom prst="rect">
              <a:avLst/>
            </a:prstGeom>
          </p:spPr>
        </p:pic>
        <p:pic>
          <p:nvPicPr>
            <p:cNvPr id="5" name="远方山坡"/>
            <p:cNvPicPr>
              <a:picLocks noChangeAspect="1"/>
            </p:cNvPicPr>
            <p:nvPr/>
          </p:nvPicPr>
          <p:blipFill rotWithShape="1">
            <a:blip r:embed="rId3">
              <a:extLst>
                <a:ext uri="{28A0092B-C50C-407E-A947-70E740481C1C}">
                  <a14:useLocalDpi xmlns:a14="http://schemas.microsoft.com/office/drawing/2010/main" val="0"/>
                </a:ext>
              </a:extLst>
            </a:blip>
            <a:srcRect t="25248" b="23027"/>
            <a:stretch>
              <a:fillRect/>
            </a:stretch>
          </p:blipFill>
          <p:spPr>
            <a:xfrm>
              <a:off x="-1" y="991062"/>
              <a:ext cx="12192000" cy="5855033"/>
            </a:xfrm>
            <a:prstGeom prst="rect">
              <a:avLst/>
            </a:prstGeom>
          </p:spPr>
        </p:pic>
        <p:sp>
          <p:nvSpPr>
            <p:cNvPr id="6" name="矩形 5"/>
            <p:cNvSpPr/>
            <p:nvPr/>
          </p:nvSpPr>
          <p:spPr>
            <a:xfrm>
              <a:off x="516771" y="523547"/>
              <a:ext cx="11158451" cy="5855033"/>
            </a:xfrm>
            <a:prstGeom prst="rect">
              <a:avLst/>
            </a:prstGeom>
            <a:solidFill>
              <a:schemeClr val="bg1">
                <a:alpha val="95000"/>
              </a:schemeClr>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pic>
          <p:nvPicPr>
            <p:cNvPr id="9" name="几棵树"/>
            <p:cNvPicPr>
              <a:picLocks noChangeAspect="1"/>
            </p:cNvPicPr>
            <p:nvPr/>
          </p:nvPicPr>
          <p:blipFill rotWithShape="1">
            <a:blip r:embed="rId4" cstate="print">
              <a:extLst>
                <a:ext uri="{28A0092B-C50C-407E-A947-70E740481C1C}">
                  <a14:useLocalDpi xmlns:a14="http://schemas.microsoft.com/office/drawing/2010/main" val="0"/>
                </a:ext>
              </a:extLst>
            </a:blip>
            <a:srcRect l="24828" t="37854" r="51638" b="23371"/>
            <a:stretch>
              <a:fillRect/>
            </a:stretch>
          </p:blipFill>
          <p:spPr>
            <a:xfrm>
              <a:off x="10683614" y="5368324"/>
              <a:ext cx="1508380" cy="1397876"/>
            </a:xfrm>
            <a:prstGeom prst="rect">
              <a:avLst/>
            </a:prstGeom>
          </p:spPr>
        </p:pic>
      </p:grpSp>
    </p:spTree>
  </p:cSld>
  <p:clrMap bg1="lt1" tx1="dk1" bg2="lt2" tx2="dk2" accent1="accent1" accent2="accent2" accent3="accent3" accent4="accent4" accent5="accent5" accent6="accent6" hlink="hlink" folHlink="folHlink"/>
  <p:sldLayoutIdLst>
    <p:sldLayoutId id="2147483673" r:id="rId1"/>
  </p:sldLayoutIdLst>
  <mc:AlternateContent xmlns:mc="http://schemas.openxmlformats.org/markup-compatibility/2006">
    <mc:Choice xmlns:p14="http://schemas.microsoft.com/office/powerpoint/2010/main" Requires="p14">
      <p:transition spd="slow" p14:dur="3000" advClick="0">
        <p14:shred/>
      </p:transition>
    </mc:Choice>
    <mc:Fallback>
      <p:transition spd="slow" advClick="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8484D2-C01F-4EA8-81EF-09692B85756F}" type="datetimeFigureOut">
              <a:rPr lang="zh-CN" altLang="en-US" smtClean="0"/>
            </a:fld>
            <a:endParaRPr lang="zh-CN" alt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12AE68-675A-43D3-9322-235CD1ABF265}"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mc:AlternateContent xmlns:mc="http://schemas.openxmlformats.org/markup-compatibility/2006">
    <mc:Choice xmlns:p14="http://schemas.microsoft.com/office/powerpoint/2010/main" Requires="p14">
      <p:transition spd="slow" p14:dur="3000" advClick="0">
        <p14:shred/>
      </p:transition>
    </mc:Choice>
    <mc:Fallback>
      <p:transition spd="slow" advClick="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7DB44D-C359-4F82-A016-B655B2D842D1}" type="datetimeFigureOut">
              <a:rPr lang="zh-CN" altLang="en-US" smtClean="0"/>
            </a:fld>
            <a:endParaRPr lang="zh-CN" altLang="en-US"/>
          </a:p>
        </p:txBody>
      </p:sp>
      <p:sp>
        <p:nvSpPr>
          <p:cNvPr id="5" name="页脚占位符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4C996D-C3F6-4A7E-9B4F-58AFC8F5B540}"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mc:AlternateContent xmlns:mc="http://schemas.openxmlformats.org/markup-compatibility/2006">
    <mc:Choice xmlns:p14="http://schemas.microsoft.com/office/powerpoint/2010/main" Requires="p14">
      <p:transition spd="slow" p14:dur="3000" advClick="0">
        <p14:shred/>
      </p:transition>
    </mc:Choice>
    <mc:Fallback>
      <p:transition spd="slow" advClick="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image" Target="../media/image15.png"/><Relationship Id="rId8" Type="http://schemas.openxmlformats.org/officeDocument/2006/relationships/image" Target="../media/image1.svg"/><Relationship Id="rId7" Type="http://schemas.openxmlformats.org/officeDocument/2006/relationships/image" Target="../media/image14.png"/><Relationship Id="rId6" Type="http://schemas.openxmlformats.org/officeDocument/2006/relationships/image" Target="../media/image13.emf"/><Relationship Id="rId5" Type="http://schemas.openxmlformats.org/officeDocument/2006/relationships/image" Target="../media/image12.emf"/><Relationship Id="rId4" Type="http://schemas.openxmlformats.org/officeDocument/2006/relationships/image" Target="../media/image11.png"/><Relationship Id="rId3" Type="http://schemas.openxmlformats.org/officeDocument/2006/relationships/tags" Target="../tags/tag1.xml"/><Relationship Id="rId2" Type="http://schemas.openxmlformats.org/officeDocument/2006/relationships/image" Target="../media/image10.png"/><Relationship Id="rId17" Type="http://schemas.openxmlformats.org/officeDocument/2006/relationships/notesSlide" Target="../notesSlides/notesSlide1.xml"/><Relationship Id="rId16" Type="http://schemas.openxmlformats.org/officeDocument/2006/relationships/slideLayout" Target="../slideLayouts/slideLayout30.xml"/><Relationship Id="rId15" Type="http://schemas.openxmlformats.org/officeDocument/2006/relationships/image" Target="../media/image20.png"/><Relationship Id="rId14" Type="http://schemas.openxmlformats.org/officeDocument/2006/relationships/image" Target="../media/image19.png"/><Relationship Id="rId13" Type="http://schemas.openxmlformats.org/officeDocument/2006/relationships/image" Target="../media/image18.png"/><Relationship Id="rId12" Type="http://schemas.openxmlformats.org/officeDocument/2006/relationships/image" Target="../media/image17.png"/><Relationship Id="rId11" Type="http://schemas.openxmlformats.org/officeDocument/2006/relationships/image" Target="../media/image16.emf"/><Relationship Id="rId10" Type="http://schemas.openxmlformats.org/officeDocument/2006/relationships/image" Target="../media/image2.svg"/><Relationship Id="rId1" Type="http://schemas.openxmlformats.org/officeDocument/2006/relationships/image" Target="../media/image7.png"/></Relationships>
</file>

<file path=ppt/slides/_rels/slide10.xml.rels><?xml version="1.0" encoding="UTF-8" standalone="yes"?>
<Relationships xmlns="http://schemas.openxmlformats.org/package/2006/relationships"><Relationship Id="rId5" Type="http://schemas.openxmlformats.org/officeDocument/2006/relationships/notesSlide" Target="../notesSlides/notesSlide10.xml"/><Relationship Id="rId4" Type="http://schemas.openxmlformats.org/officeDocument/2006/relationships/slideLayout" Target="../slideLayouts/slideLayout23.xml"/><Relationship Id="rId3" Type="http://schemas.openxmlformats.org/officeDocument/2006/relationships/image" Target="../media/image30.png"/><Relationship Id="rId2" Type="http://schemas.openxmlformats.org/officeDocument/2006/relationships/image" Target="../media/image21.png"/><Relationship Id="rId1" Type="http://schemas.openxmlformats.org/officeDocument/2006/relationships/image" Target="../media/image27.png"/></Relationships>
</file>

<file path=ppt/slides/_rels/slide11.xml.rels><?xml version="1.0" encoding="UTF-8" standalone="yes"?>
<Relationships xmlns="http://schemas.openxmlformats.org/package/2006/relationships"><Relationship Id="rId7" Type="http://schemas.openxmlformats.org/officeDocument/2006/relationships/notesSlide" Target="../notesSlides/notesSlide11.xml"/><Relationship Id="rId6" Type="http://schemas.openxmlformats.org/officeDocument/2006/relationships/slideLayout" Target="../slideLayouts/slideLayout23.xml"/><Relationship Id="rId5" Type="http://schemas.openxmlformats.org/officeDocument/2006/relationships/image" Target="../media/image25.png"/><Relationship Id="rId4" Type="http://schemas.openxmlformats.org/officeDocument/2006/relationships/image" Target="../media/image24.png"/><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image" Target="../media/image21.png"/></Relationships>
</file>

<file path=ppt/slides/_rels/slide12.xml.rels><?xml version="1.0" encoding="UTF-8" standalone="yes"?>
<Relationships xmlns="http://schemas.openxmlformats.org/package/2006/relationships"><Relationship Id="rId8" Type="http://schemas.openxmlformats.org/officeDocument/2006/relationships/notesSlide" Target="../notesSlides/notesSlide12.xml"/><Relationship Id="rId7" Type="http://schemas.openxmlformats.org/officeDocument/2006/relationships/slideLayout" Target="../slideLayouts/slideLayout23.xml"/><Relationship Id="rId6" Type="http://schemas.openxmlformats.org/officeDocument/2006/relationships/image" Target="../media/image33.png"/><Relationship Id="rId5" Type="http://schemas.openxmlformats.org/officeDocument/2006/relationships/image" Target="../media/image25.png"/><Relationship Id="rId4" Type="http://schemas.openxmlformats.org/officeDocument/2006/relationships/image" Target="../media/image24.png"/><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image" Target="../media/image21.png"/></Relationships>
</file>

<file path=ppt/slides/_rels/slide13.xml.rels><?xml version="1.0" encoding="UTF-8" standalone="yes"?>
<Relationships xmlns="http://schemas.openxmlformats.org/package/2006/relationships"><Relationship Id="rId7" Type="http://schemas.openxmlformats.org/officeDocument/2006/relationships/notesSlide" Target="../notesSlides/notesSlide13.xml"/><Relationship Id="rId6" Type="http://schemas.openxmlformats.org/officeDocument/2006/relationships/slideLayout" Target="../slideLayouts/slideLayout23.xml"/><Relationship Id="rId5" Type="http://schemas.openxmlformats.org/officeDocument/2006/relationships/image" Target="../media/image25.png"/><Relationship Id="rId4" Type="http://schemas.openxmlformats.org/officeDocument/2006/relationships/image" Target="../media/image24.png"/><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image" Target="../media/image21.png"/></Relationships>
</file>

<file path=ppt/slides/_rels/slide14.xml.rels><?xml version="1.0" encoding="UTF-8" standalone="yes"?>
<Relationships xmlns="http://schemas.openxmlformats.org/package/2006/relationships"><Relationship Id="rId8" Type="http://schemas.openxmlformats.org/officeDocument/2006/relationships/notesSlide" Target="../notesSlides/notesSlide14.xml"/><Relationship Id="rId7" Type="http://schemas.openxmlformats.org/officeDocument/2006/relationships/slideLayout" Target="../slideLayouts/slideLayout23.xml"/><Relationship Id="rId6" Type="http://schemas.openxmlformats.org/officeDocument/2006/relationships/image" Target="../media/image34.png"/><Relationship Id="rId5" Type="http://schemas.openxmlformats.org/officeDocument/2006/relationships/image" Target="../media/image25.png"/><Relationship Id="rId4" Type="http://schemas.openxmlformats.org/officeDocument/2006/relationships/image" Target="../media/image24.png"/><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image" Target="../media/image21.png"/></Relationships>
</file>

<file path=ppt/slides/_rels/slide15.xml.rels><?xml version="1.0" encoding="UTF-8" standalone="yes"?>
<Relationships xmlns="http://schemas.openxmlformats.org/package/2006/relationships"><Relationship Id="rId7" Type="http://schemas.openxmlformats.org/officeDocument/2006/relationships/notesSlide" Target="../notesSlides/notesSlide15.xml"/><Relationship Id="rId6" Type="http://schemas.openxmlformats.org/officeDocument/2006/relationships/slideLayout" Target="../slideLayouts/slideLayout23.xml"/><Relationship Id="rId5" Type="http://schemas.openxmlformats.org/officeDocument/2006/relationships/image" Target="../media/image25.png"/><Relationship Id="rId4" Type="http://schemas.openxmlformats.org/officeDocument/2006/relationships/image" Target="../media/image24.png"/><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image" Target="../media/image21.png"/></Relationships>
</file>

<file path=ppt/slides/_rels/slide16.xml.rels><?xml version="1.0" encoding="UTF-8" standalone="yes"?>
<Relationships xmlns="http://schemas.openxmlformats.org/package/2006/relationships"><Relationship Id="rId8" Type="http://schemas.openxmlformats.org/officeDocument/2006/relationships/notesSlide" Target="../notesSlides/notesSlide16.xml"/><Relationship Id="rId7" Type="http://schemas.openxmlformats.org/officeDocument/2006/relationships/slideLayout" Target="../slideLayouts/slideLayout23.xml"/><Relationship Id="rId6" Type="http://schemas.openxmlformats.org/officeDocument/2006/relationships/image" Target="../media/image35.png"/><Relationship Id="rId5" Type="http://schemas.openxmlformats.org/officeDocument/2006/relationships/image" Target="../media/image25.png"/><Relationship Id="rId4" Type="http://schemas.openxmlformats.org/officeDocument/2006/relationships/image" Target="../media/image24.png"/><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image" Target="../media/image21.png"/></Relationships>
</file>

<file path=ppt/slides/_rels/slide17.xml.rels><?xml version="1.0" encoding="UTF-8" standalone="yes"?>
<Relationships xmlns="http://schemas.openxmlformats.org/package/2006/relationships"><Relationship Id="rId8" Type="http://schemas.openxmlformats.org/officeDocument/2006/relationships/notesSlide" Target="../notesSlides/notesSlide17.xml"/><Relationship Id="rId7" Type="http://schemas.openxmlformats.org/officeDocument/2006/relationships/slideLayout" Target="../slideLayouts/slideLayout23.xml"/><Relationship Id="rId6" Type="http://schemas.openxmlformats.org/officeDocument/2006/relationships/image" Target="../media/image36.png"/><Relationship Id="rId5" Type="http://schemas.openxmlformats.org/officeDocument/2006/relationships/image" Target="../media/image25.png"/><Relationship Id="rId4" Type="http://schemas.openxmlformats.org/officeDocument/2006/relationships/image" Target="../media/image24.png"/><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image" Target="../media/image21.png"/></Relationships>
</file>

<file path=ppt/slides/_rels/slide18.xml.rels><?xml version="1.0" encoding="UTF-8" standalone="yes"?>
<Relationships xmlns="http://schemas.openxmlformats.org/package/2006/relationships"><Relationship Id="rId7" Type="http://schemas.openxmlformats.org/officeDocument/2006/relationships/notesSlide" Target="../notesSlides/notesSlide18.xml"/><Relationship Id="rId6" Type="http://schemas.openxmlformats.org/officeDocument/2006/relationships/slideLayout" Target="../slideLayouts/slideLayout23.xml"/><Relationship Id="rId5" Type="http://schemas.openxmlformats.org/officeDocument/2006/relationships/image" Target="../media/image25.png"/><Relationship Id="rId4" Type="http://schemas.openxmlformats.org/officeDocument/2006/relationships/image" Target="../media/image24.png"/><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image" Target="../media/image21.png"/></Relationships>
</file>

<file path=ppt/slides/_rels/slide19.xml.rels><?xml version="1.0" encoding="UTF-8" standalone="yes"?>
<Relationships xmlns="http://schemas.openxmlformats.org/package/2006/relationships"><Relationship Id="rId8" Type="http://schemas.openxmlformats.org/officeDocument/2006/relationships/notesSlide" Target="../notesSlides/notesSlide19.xml"/><Relationship Id="rId7" Type="http://schemas.openxmlformats.org/officeDocument/2006/relationships/slideLayout" Target="../slideLayouts/slideLayout23.xml"/><Relationship Id="rId6" Type="http://schemas.openxmlformats.org/officeDocument/2006/relationships/image" Target="../media/image37.png"/><Relationship Id="rId5" Type="http://schemas.openxmlformats.org/officeDocument/2006/relationships/image" Target="../media/image25.png"/><Relationship Id="rId4" Type="http://schemas.openxmlformats.org/officeDocument/2006/relationships/image" Target="../media/image24.png"/><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image" Target="../media/image21.png"/></Relationships>
</file>

<file path=ppt/slides/_rels/slide2.xml.rels><?xml version="1.0" encoding="UTF-8" standalone="yes"?>
<Relationships xmlns="http://schemas.openxmlformats.org/package/2006/relationships"><Relationship Id="rId8" Type="http://schemas.openxmlformats.org/officeDocument/2006/relationships/notesSlide" Target="../notesSlides/notesSlide2.xml"/><Relationship Id="rId7" Type="http://schemas.openxmlformats.org/officeDocument/2006/relationships/slideLayout" Target="../slideLayouts/slideLayout23.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image" Target="../media/image21.png"/></Relationships>
</file>

<file path=ppt/slides/_rels/slide20.xml.rels><?xml version="1.0" encoding="UTF-8" standalone="yes"?>
<Relationships xmlns="http://schemas.openxmlformats.org/package/2006/relationships"><Relationship Id="rId8" Type="http://schemas.openxmlformats.org/officeDocument/2006/relationships/notesSlide" Target="../notesSlides/notesSlide20.xml"/><Relationship Id="rId7" Type="http://schemas.openxmlformats.org/officeDocument/2006/relationships/slideLayout" Target="../slideLayouts/slideLayout23.xml"/><Relationship Id="rId6" Type="http://schemas.openxmlformats.org/officeDocument/2006/relationships/image" Target="../media/image38.png"/><Relationship Id="rId5" Type="http://schemas.openxmlformats.org/officeDocument/2006/relationships/image" Target="../media/image25.png"/><Relationship Id="rId4" Type="http://schemas.openxmlformats.org/officeDocument/2006/relationships/image" Target="../media/image24.png"/><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image" Target="../media/image21.png"/></Relationships>
</file>

<file path=ppt/slides/_rels/slide21.xml.rels><?xml version="1.0" encoding="UTF-8" standalone="yes"?>
<Relationships xmlns="http://schemas.openxmlformats.org/package/2006/relationships"><Relationship Id="rId5" Type="http://schemas.openxmlformats.org/officeDocument/2006/relationships/notesSlide" Target="../notesSlides/notesSlide21.xml"/><Relationship Id="rId4" Type="http://schemas.openxmlformats.org/officeDocument/2006/relationships/slideLayout" Target="../slideLayouts/slideLayout36.xml"/><Relationship Id="rId3" Type="http://schemas.openxmlformats.org/officeDocument/2006/relationships/image" Target="../media/image30.png"/><Relationship Id="rId2" Type="http://schemas.openxmlformats.org/officeDocument/2006/relationships/image" Target="../media/image39.png"/><Relationship Id="rId1" Type="http://schemas.openxmlformats.org/officeDocument/2006/relationships/image" Target="../media/image23.png"/></Relationships>
</file>

<file path=ppt/slides/_rels/slide22.xml.rels><?xml version="1.0" encoding="UTF-8" standalone="yes"?>
<Relationships xmlns="http://schemas.openxmlformats.org/package/2006/relationships"><Relationship Id="rId7" Type="http://schemas.openxmlformats.org/officeDocument/2006/relationships/notesSlide" Target="../notesSlides/notesSlide22.xml"/><Relationship Id="rId6" Type="http://schemas.openxmlformats.org/officeDocument/2006/relationships/slideLayout" Target="../slideLayouts/slideLayout23.xml"/><Relationship Id="rId5" Type="http://schemas.openxmlformats.org/officeDocument/2006/relationships/image" Target="../media/image42.jpeg"/><Relationship Id="rId4" Type="http://schemas.openxmlformats.org/officeDocument/2006/relationships/image" Target="../media/image41.png"/><Relationship Id="rId3" Type="http://schemas.openxmlformats.org/officeDocument/2006/relationships/image" Target="../media/image40.png"/><Relationship Id="rId2" Type="http://schemas.openxmlformats.org/officeDocument/2006/relationships/image" Target="../media/image21.png"/><Relationship Id="rId1" Type="http://schemas.openxmlformats.org/officeDocument/2006/relationships/image" Target="../media/image27.png"/></Relationships>
</file>

<file path=ppt/slides/_rels/slide23.xml.rels><?xml version="1.0" encoding="UTF-8" standalone="yes"?>
<Relationships xmlns="http://schemas.openxmlformats.org/package/2006/relationships"><Relationship Id="rId6" Type="http://schemas.openxmlformats.org/officeDocument/2006/relationships/notesSlide" Target="../notesSlides/notesSlide23.xml"/><Relationship Id="rId5" Type="http://schemas.openxmlformats.org/officeDocument/2006/relationships/slideLayout" Target="../slideLayouts/slideLayout23.xml"/><Relationship Id="rId4" Type="http://schemas.openxmlformats.org/officeDocument/2006/relationships/image" Target="../media/image44.png"/><Relationship Id="rId3" Type="http://schemas.openxmlformats.org/officeDocument/2006/relationships/image" Target="../media/image43.png"/><Relationship Id="rId2" Type="http://schemas.openxmlformats.org/officeDocument/2006/relationships/image" Target="../media/image21.png"/><Relationship Id="rId1" Type="http://schemas.openxmlformats.org/officeDocument/2006/relationships/image" Target="../media/image27.png"/></Relationships>
</file>

<file path=ppt/slides/_rels/slide24.xml.rels><?xml version="1.0" encoding="UTF-8" standalone="yes"?>
<Relationships xmlns="http://schemas.openxmlformats.org/package/2006/relationships"><Relationship Id="rId6" Type="http://schemas.openxmlformats.org/officeDocument/2006/relationships/notesSlide" Target="../notesSlides/notesSlide24.xml"/><Relationship Id="rId5" Type="http://schemas.openxmlformats.org/officeDocument/2006/relationships/slideLayout" Target="../slideLayouts/slideLayout23.xml"/><Relationship Id="rId4" Type="http://schemas.openxmlformats.org/officeDocument/2006/relationships/image" Target="../media/image30.png"/><Relationship Id="rId3" Type="http://schemas.openxmlformats.org/officeDocument/2006/relationships/image" Target="../media/image45.png"/><Relationship Id="rId2" Type="http://schemas.openxmlformats.org/officeDocument/2006/relationships/image" Target="../media/image21.png"/><Relationship Id="rId1" Type="http://schemas.openxmlformats.org/officeDocument/2006/relationships/image" Target="../media/image27.png"/></Relationships>
</file>

<file path=ppt/slides/_rels/slide25.xml.rels><?xml version="1.0" encoding="UTF-8" standalone="yes"?>
<Relationships xmlns="http://schemas.openxmlformats.org/package/2006/relationships"><Relationship Id="rId7" Type="http://schemas.openxmlformats.org/officeDocument/2006/relationships/notesSlide" Target="../notesSlides/notesSlide25.xml"/><Relationship Id="rId6" Type="http://schemas.openxmlformats.org/officeDocument/2006/relationships/slideLayout" Target="../slideLayouts/slideLayout23.xml"/><Relationship Id="rId5" Type="http://schemas.openxmlformats.org/officeDocument/2006/relationships/image" Target="../media/image25.png"/><Relationship Id="rId4" Type="http://schemas.openxmlformats.org/officeDocument/2006/relationships/image" Target="../media/image24.png"/><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image" Target="../media/image21.png"/></Relationships>
</file>

<file path=ppt/slides/_rels/slide26.xml.rels><?xml version="1.0" encoding="UTF-8" standalone="yes"?>
<Relationships xmlns="http://schemas.openxmlformats.org/package/2006/relationships"><Relationship Id="rId8" Type="http://schemas.openxmlformats.org/officeDocument/2006/relationships/notesSlide" Target="../notesSlides/notesSlide26.xml"/><Relationship Id="rId7" Type="http://schemas.openxmlformats.org/officeDocument/2006/relationships/slideLayout" Target="../slideLayouts/slideLayout23.xml"/><Relationship Id="rId6" Type="http://schemas.openxmlformats.org/officeDocument/2006/relationships/image" Target="../media/image46.png"/><Relationship Id="rId5" Type="http://schemas.openxmlformats.org/officeDocument/2006/relationships/image" Target="../media/image25.png"/><Relationship Id="rId4" Type="http://schemas.openxmlformats.org/officeDocument/2006/relationships/image" Target="../media/image24.png"/><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image" Target="../media/image21.png"/></Relationships>
</file>

<file path=ppt/slides/_rels/slide27.xml.rels><?xml version="1.0" encoding="UTF-8" standalone="yes"?>
<Relationships xmlns="http://schemas.openxmlformats.org/package/2006/relationships"><Relationship Id="rId7" Type="http://schemas.openxmlformats.org/officeDocument/2006/relationships/notesSlide" Target="../notesSlides/notesSlide27.xml"/><Relationship Id="rId6" Type="http://schemas.openxmlformats.org/officeDocument/2006/relationships/slideLayout" Target="../slideLayouts/slideLayout23.xml"/><Relationship Id="rId5" Type="http://schemas.openxmlformats.org/officeDocument/2006/relationships/image" Target="../media/image25.png"/><Relationship Id="rId4" Type="http://schemas.openxmlformats.org/officeDocument/2006/relationships/image" Target="../media/image24.png"/><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image" Target="../media/image21.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xml"/><Relationship Id="rId1" Type="http://schemas.openxmlformats.org/officeDocument/2006/relationships/image" Target="../media/image27.png"/></Relationships>
</file>

<file path=ppt/slides/_rels/slide29.xml.rels><?xml version="1.0" encoding="UTF-8" standalone="yes"?>
<Relationships xmlns="http://schemas.openxmlformats.org/package/2006/relationships"><Relationship Id="rId8" Type="http://schemas.openxmlformats.org/officeDocument/2006/relationships/notesSlide" Target="../notesSlides/notesSlide29.xml"/><Relationship Id="rId7" Type="http://schemas.openxmlformats.org/officeDocument/2006/relationships/slideLayout" Target="../slideLayouts/slideLayout23.xml"/><Relationship Id="rId6" Type="http://schemas.openxmlformats.org/officeDocument/2006/relationships/image" Target="../media/image47.png"/><Relationship Id="rId5" Type="http://schemas.openxmlformats.org/officeDocument/2006/relationships/image" Target="../media/image25.png"/><Relationship Id="rId4" Type="http://schemas.openxmlformats.org/officeDocument/2006/relationships/image" Target="../media/image24.png"/><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image" Target="../media/image21.png"/></Relationships>
</file>

<file path=ppt/slides/_rels/slide3.xml.rels><?xml version="1.0" encoding="UTF-8" standalone="yes"?>
<Relationships xmlns="http://schemas.openxmlformats.org/package/2006/relationships"><Relationship Id="rId9" Type="http://schemas.openxmlformats.org/officeDocument/2006/relationships/image" Target="../media/image15.png"/><Relationship Id="rId8" Type="http://schemas.openxmlformats.org/officeDocument/2006/relationships/image" Target="../media/image1.svg"/><Relationship Id="rId7" Type="http://schemas.openxmlformats.org/officeDocument/2006/relationships/image" Target="../media/image14.png"/><Relationship Id="rId6" Type="http://schemas.openxmlformats.org/officeDocument/2006/relationships/image" Target="../media/image13.emf"/><Relationship Id="rId5" Type="http://schemas.openxmlformats.org/officeDocument/2006/relationships/image" Target="../media/image12.emf"/><Relationship Id="rId4" Type="http://schemas.openxmlformats.org/officeDocument/2006/relationships/image" Target="../media/image11.png"/><Relationship Id="rId3" Type="http://schemas.openxmlformats.org/officeDocument/2006/relationships/tags" Target="../tags/tag2.xml"/><Relationship Id="rId2" Type="http://schemas.openxmlformats.org/officeDocument/2006/relationships/image" Target="../media/image10.png"/><Relationship Id="rId17" Type="http://schemas.openxmlformats.org/officeDocument/2006/relationships/notesSlide" Target="../notesSlides/notesSlide3.xml"/><Relationship Id="rId16" Type="http://schemas.openxmlformats.org/officeDocument/2006/relationships/slideLayout" Target="../slideLayouts/slideLayout30.xml"/><Relationship Id="rId15" Type="http://schemas.openxmlformats.org/officeDocument/2006/relationships/image" Target="../media/image20.png"/><Relationship Id="rId14" Type="http://schemas.openxmlformats.org/officeDocument/2006/relationships/image" Target="../media/image19.png"/><Relationship Id="rId13" Type="http://schemas.openxmlformats.org/officeDocument/2006/relationships/image" Target="../media/image18.png"/><Relationship Id="rId12" Type="http://schemas.openxmlformats.org/officeDocument/2006/relationships/image" Target="../media/image17.png"/><Relationship Id="rId11" Type="http://schemas.openxmlformats.org/officeDocument/2006/relationships/image" Target="../media/image16.emf"/><Relationship Id="rId10" Type="http://schemas.openxmlformats.org/officeDocument/2006/relationships/image" Target="../media/image2.svg"/><Relationship Id="rId1" Type="http://schemas.openxmlformats.org/officeDocument/2006/relationships/image" Target="../media/image7.png"/></Relationships>
</file>

<file path=ppt/slides/_rels/slide30.xml.rels><?xml version="1.0" encoding="UTF-8" standalone="yes"?>
<Relationships xmlns="http://schemas.openxmlformats.org/package/2006/relationships"><Relationship Id="rId9" Type="http://schemas.openxmlformats.org/officeDocument/2006/relationships/slideLayout" Target="../slideLayouts/slideLayout23.xml"/><Relationship Id="rId8" Type="http://schemas.openxmlformats.org/officeDocument/2006/relationships/image" Target="../media/image53.png"/><Relationship Id="rId7" Type="http://schemas.openxmlformats.org/officeDocument/2006/relationships/image" Target="../media/image52.png"/><Relationship Id="rId6" Type="http://schemas.microsoft.com/office/2007/relationships/hdphoto" Target="../media/image51.wdp"/><Relationship Id="rId5" Type="http://schemas.openxmlformats.org/officeDocument/2006/relationships/image" Target="../media/image50.png"/><Relationship Id="rId4" Type="http://schemas.openxmlformats.org/officeDocument/2006/relationships/image" Target="../media/image49.emf"/><Relationship Id="rId3" Type="http://schemas.openxmlformats.org/officeDocument/2006/relationships/image" Target="../media/image48.png"/><Relationship Id="rId2" Type="http://schemas.openxmlformats.org/officeDocument/2006/relationships/image" Target="../media/image21.png"/><Relationship Id="rId10" Type="http://schemas.openxmlformats.org/officeDocument/2006/relationships/notesSlide" Target="../notesSlides/notesSlide30.xml"/><Relationship Id="rId1" Type="http://schemas.openxmlformats.org/officeDocument/2006/relationships/image" Target="../media/image27.png"/></Relationships>
</file>

<file path=ppt/slides/_rels/slide31.xml.rels><?xml version="1.0" encoding="UTF-8" standalone="yes"?>
<Relationships xmlns="http://schemas.openxmlformats.org/package/2006/relationships"><Relationship Id="rId9" Type="http://schemas.openxmlformats.org/officeDocument/2006/relationships/image" Target="../media/image16.emf"/><Relationship Id="rId8" Type="http://schemas.openxmlformats.org/officeDocument/2006/relationships/image" Target="../media/image15.png"/><Relationship Id="rId7" Type="http://schemas.openxmlformats.org/officeDocument/2006/relationships/image" Target="../media/image14.png"/><Relationship Id="rId6" Type="http://schemas.openxmlformats.org/officeDocument/2006/relationships/image" Target="../media/image13.emf"/><Relationship Id="rId5" Type="http://schemas.openxmlformats.org/officeDocument/2006/relationships/image" Target="../media/image12.emf"/><Relationship Id="rId4" Type="http://schemas.openxmlformats.org/officeDocument/2006/relationships/image" Target="../media/image11.png"/><Relationship Id="rId3" Type="http://schemas.openxmlformats.org/officeDocument/2006/relationships/tags" Target="../tags/tag3.xml"/><Relationship Id="rId2" Type="http://schemas.openxmlformats.org/officeDocument/2006/relationships/image" Target="../media/image10.png"/><Relationship Id="rId15" Type="http://schemas.openxmlformats.org/officeDocument/2006/relationships/notesSlide" Target="../notesSlides/notesSlide31.xml"/><Relationship Id="rId14" Type="http://schemas.openxmlformats.org/officeDocument/2006/relationships/slideLayout" Target="../slideLayouts/slideLayout30.xml"/><Relationship Id="rId13" Type="http://schemas.openxmlformats.org/officeDocument/2006/relationships/image" Target="../media/image20.png"/><Relationship Id="rId12" Type="http://schemas.openxmlformats.org/officeDocument/2006/relationships/image" Target="../media/image19.png"/><Relationship Id="rId11" Type="http://schemas.openxmlformats.org/officeDocument/2006/relationships/image" Target="../media/image18.png"/><Relationship Id="rId10" Type="http://schemas.openxmlformats.org/officeDocument/2006/relationships/image" Target="../media/image17.png"/><Relationship Id="rId1" Type="http://schemas.openxmlformats.org/officeDocument/2006/relationships/image" Target="../media/image7.png"/></Relationships>
</file>

<file path=ppt/slides/_rels/slide32.xml.rels><?xml version="1.0" encoding="UTF-8" standalone="yes"?>
<Relationships xmlns="http://schemas.openxmlformats.org/package/2006/relationships"><Relationship Id="rId9" Type="http://schemas.openxmlformats.org/officeDocument/2006/relationships/notesSlide" Target="../notesSlides/notesSlide32.xml"/><Relationship Id="rId8" Type="http://schemas.openxmlformats.org/officeDocument/2006/relationships/slideLayout" Target="../slideLayouts/slideLayout1.xml"/><Relationship Id="rId7" Type="http://schemas.openxmlformats.org/officeDocument/2006/relationships/audio" Target="../media/audio5.wav"/><Relationship Id="rId6" Type="http://schemas.openxmlformats.org/officeDocument/2006/relationships/audio" Target="../media/audio4.wav"/><Relationship Id="rId5" Type="http://schemas.openxmlformats.org/officeDocument/2006/relationships/audio" Target="../media/audio3.wav"/><Relationship Id="rId4" Type="http://schemas.openxmlformats.org/officeDocument/2006/relationships/image" Target="../media/image57.png"/><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image" Target="../media/image54.png"/></Relationships>
</file>

<file path=ppt/slides/_rels/slide33.xml.rels><?xml version="1.0" encoding="UTF-8" standalone="yes"?>
<Relationships xmlns="http://schemas.openxmlformats.org/package/2006/relationships"><Relationship Id="rId8" Type="http://schemas.openxmlformats.org/officeDocument/2006/relationships/notesSlide" Target="../notesSlides/notesSlide33.xml"/><Relationship Id="rId7" Type="http://schemas.openxmlformats.org/officeDocument/2006/relationships/slideLayout" Target="../slideLayouts/slideLayout1.xml"/><Relationship Id="rId6" Type="http://schemas.openxmlformats.org/officeDocument/2006/relationships/audio" Target="../media/audio4.wav"/><Relationship Id="rId5" Type="http://schemas.openxmlformats.org/officeDocument/2006/relationships/audio" Target="../media/audio5.wav"/><Relationship Id="rId4" Type="http://schemas.openxmlformats.org/officeDocument/2006/relationships/audio" Target="../media/audio3.wav"/><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image" Target="../media/image54.png"/></Relationships>
</file>

<file path=ppt/slides/_rels/slide34.xml.rels><?xml version="1.0" encoding="UTF-8" standalone="yes"?>
<Relationships xmlns="http://schemas.openxmlformats.org/package/2006/relationships"><Relationship Id="rId9" Type="http://schemas.openxmlformats.org/officeDocument/2006/relationships/notesSlide" Target="../notesSlides/notesSlide34.xml"/><Relationship Id="rId8" Type="http://schemas.openxmlformats.org/officeDocument/2006/relationships/slideLayout" Target="../slideLayouts/slideLayout1.xml"/><Relationship Id="rId7" Type="http://schemas.openxmlformats.org/officeDocument/2006/relationships/audio" Target="../media/audio4.wav"/><Relationship Id="rId6" Type="http://schemas.openxmlformats.org/officeDocument/2006/relationships/audio" Target="../media/audio5.wav"/><Relationship Id="rId5" Type="http://schemas.openxmlformats.org/officeDocument/2006/relationships/audio" Target="../media/audio3.wav"/><Relationship Id="rId4" Type="http://schemas.openxmlformats.org/officeDocument/2006/relationships/image" Target="../media/image58.png"/><Relationship Id="rId3" Type="http://schemas.openxmlformats.org/officeDocument/2006/relationships/image" Target="../media/image56.png"/><Relationship Id="rId2" Type="http://schemas.openxmlformats.org/officeDocument/2006/relationships/image" Target="../media/image57.png"/><Relationship Id="rId1" Type="http://schemas.openxmlformats.org/officeDocument/2006/relationships/image" Target="../media/image54.png"/></Relationships>
</file>

<file path=ppt/slides/_rels/slide35.xml.rels><?xml version="1.0" encoding="UTF-8" standalone="yes"?>
<Relationships xmlns="http://schemas.openxmlformats.org/package/2006/relationships"><Relationship Id="rId8" Type="http://schemas.openxmlformats.org/officeDocument/2006/relationships/notesSlide" Target="../notesSlides/notesSlide35.xml"/><Relationship Id="rId7" Type="http://schemas.openxmlformats.org/officeDocument/2006/relationships/slideLayout" Target="../slideLayouts/slideLayout1.xml"/><Relationship Id="rId6" Type="http://schemas.openxmlformats.org/officeDocument/2006/relationships/audio" Target="../media/audio4.wav"/><Relationship Id="rId5" Type="http://schemas.openxmlformats.org/officeDocument/2006/relationships/audio" Target="../media/audio5.wav"/><Relationship Id="rId4" Type="http://schemas.openxmlformats.org/officeDocument/2006/relationships/audio" Target="../media/audio3.wav"/><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image" Target="../media/image54.png"/></Relationships>
</file>

<file path=ppt/slides/_rels/slide36.xml.rels><?xml version="1.0" encoding="UTF-8" standalone="yes"?>
<Relationships xmlns="http://schemas.openxmlformats.org/package/2006/relationships"><Relationship Id="rId8" Type="http://schemas.openxmlformats.org/officeDocument/2006/relationships/notesSlide" Target="../notesSlides/notesSlide36.xml"/><Relationship Id="rId7" Type="http://schemas.openxmlformats.org/officeDocument/2006/relationships/slideLayout" Target="../slideLayouts/slideLayout1.xml"/><Relationship Id="rId6" Type="http://schemas.openxmlformats.org/officeDocument/2006/relationships/audio" Target="../media/audio4.wav"/><Relationship Id="rId5" Type="http://schemas.openxmlformats.org/officeDocument/2006/relationships/audio" Target="../media/audio5.wav"/><Relationship Id="rId4" Type="http://schemas.openxmlformats.org/officeDocument/2006/relationships/audio" Target="../media/audio3.wav"/><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image" Target="../media/image54.png"/></Relationships>
</file>

<file path=ppt/slides/_rels/slide37.xml.rels><?xml version="1.0" encoding="UTF-8" standalone="yes"?>
<Relationships xmlns="http://schemas.openxmlformats.org/package/2006/relationships"><Relationship Id="rId9" Type="http://schemas.openxmlformats.org/officeDocument/2006/relationships/notesSlide" Target="../notesSlides/notesSlide37.xml"/><Relationship Id="rId8" Type="http://schemas.openxmlformats.org/officeDocument/2006/relationships/slideLayout" Target="../slideLayouts/slideLayout1.xml"/><Relationship Id="rId7" Type="http://schemas.openxmlformats.org/officeDocument/2006/relationships/audio" Target="../media/audio4.wav"/><Relationship Id="rId6" Type="http://schemas.openxmlformats.org/officeDocument/2006/relationships/audio" Target="../media/audio5.wav"/><Relationship Id="rId5" Type="http://schemas.openxmlformats.org/officeDocument/2006/relationships/audio" Target="../media/audio3.wav"/><Relationship Id="rId4" Type="http://schemas.openxmlformats.org/officeDocument/2006/relationships/image" Target="../media/image58.png"/><Relationship Id="rId3" Type="http://schemas.openxmlformats.org/officeDocument/2006/relationships/image" Target="../media/image56.png"/><Relationship Id="rId2" Type="http://schemas.openxmlformats.org/officeDocument/2006/relationships/image" Target="../media/image57.png"/><Relationship Id="rId1" Type="http://schemas.openxmlformats.org/officeDocument/2006/relationships/image" Target="../media/image54.png"/></Relationships>
</file>

<file path=ppt/slides/_rels/slide38.xml.rels><?xml version="1.0" encoding="UTF-8" standalone="yes"?>
<Relationships xmlns="http://schemas.openxmlformats.org/package/2006/relationships"><Relationship Id="rId8" Type="http://schemas.openxmlformats.org/officeDocument/2006/relationships/notesSlide" Target="../notesSlides/notesSlide38.xml"/><Relationship Id="rId7" Type="http://schemas.openxmlformats.org/officeDocument/2006/relationships/slideLayout" Target="../slideLayouts/slideLayout1.xml"/><Relationship Id="rId6" Type="http://schemas.openxmlformats.org/officeDocument/2006/relationships/audio" Target="../media/audio4.wav"/><Relationship Id="rId5" Type="http://schemas.openxmlformats.org/officeDocument/2006/relationships/audio" Target="../media/audio5.wav"/><Relationship Id="rId4" Type="http://schemas.openxmlformats.org/officeDocument/2006/relationships/audio" Target="../media/audio3.wav"/><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image" Target="../media/image54.png"/></Relationships>
</file>

<file path=ppt/slides/_rels/slide39.xml.rels><?xml version="1.0" encoding="UTF-8" standalone="yes"?>
<Relationships xmlns="http://schemas.openxmlformats.org/package/2006/relationships"><Relationship Id="rId9" Type="http://schemas.openxmlformats.org/officeDocument/2006/relationships/notesSlide" Target="../notesSlides/notesSlide39.xml"/><Relationship Id="rId8" Type="http://schemas.openxmlformats.org/officeDocument/2006/relationships/slideLayout" Target="../slideLayouts/slideLayout1.xml"/><Relationship Id="rId7" Type="http://schemas.openxmlformats.org/officeDocument/2006/relationships/audio" Target="../media/audio4.wav"/><Relationship Id="rId6" Type="http://schemas.openxmlformats.org/officeDocument/2006/relationships/audio" Target="../media/audio5.wav"/><Relationship Id="rId5" Type="http://schemas.openxmlformats.org/officeDocument/2006/relationships/audio" Target="../media/audio3.wav"/><Relationship Id="rId4" Type="http://schemas.openxmlformats.org/officeDocument/2006/relationships/image" Target="../media/image58.png"/><Relationship Id="rId3" Type="http://schemas.openxmlformats.org/officeDocument/2006/relationships/image" Target="../media/image56.png"/><Relationship Id="rId2" Type="http://schemas.openxmlformats.org/officeDocument/2006/relationships/image" Target="../media/image57.png"/><Relationship Id="rId1" Type="http://schemas.openxmlformats.org/officeDocument/2006/relationships/image" Target="../media/image54.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image" Target="../media/image27.png"/></Relationships>
</file>

<file path=ppt/slides/_rels/slide40.xml.rels><?xml version="1.0" encoding="UTF-8" standalone="yes"?>
<Relationships xmlns="http://schemas.openxmlformats.org/package/2006/relationships"><Relationship Id="rId9" Type="http://schemas.openxmlformats.org/officeDocument/2006/relationships/notesSlide" Target="../notesSlides/notesSlide40.xml"/><Relationship Id="rId8" Type="http://schemas.openxmlformats.org/officeDocument/2006/relationships/slideLayout" Target="../slideLayouts/slideLayout1.xml"/><Relationship Id="rId7" Type="http://schemas.openxmlformats.org/officeDocument/2006/relationships/audio" Target="../media/audio4.wav"/><Relationship Id="rId6" Type="http://schemas.openxmlformats.org/officeDocument/2006/relationships/audio" Target="../media/audio5.wav"/><Relationship Id="rId5" Type="http://schemas.openxmlformats.org/officeDocument/2006/relationships/audio" Target="../media/audio3.wav"/><Relationship Id="rId4" Type="http://schemas.openxmlformats.org/officeDocument/2006/relationships/image" Target="../media/image58.png"/><Relationship Id="rId3" Type="http://schemas.openxmlformats.org/officeDocument/2006/relationships/image" Target="../media/image56.png"/><Relationship Id="rId2" Type="http://schemas.openxmlformats.org/officeDocument/2006/relationships/image" Target="../media/image57.png"/><Relationship Id="rId1" Type="http://schemas.openxmlformats.org/officeDocument/2006/relationships/image" Target="../media/image54.png"/></Relationships>
</file>

<file path=ppt/slides/_rels/slide41.xml.rels><?xml version="1.0" encoding="UTF-8" standalone="yes"?>
<Relationships xmlns="http://schemas.openxmlformats.org/package/2006/relationships"><Relationship Id="rId8" Type="http://schemas.openxmlformats.org/officeDocument/2006/relationships/notesSlide" Target="../notesSlides/notesSlide41.xml"/><Relationship Id="rId7" Type="http://schemas.openxmlformats.org/officeDocument/2006/relationships/slideLayout" Target="../slideLayouts/slideLayout1.xml"/><Relationship Id="rId6" Type="http://schemas.openxmlformats.org/officeDocument/2006/relationships/audio" Target="../media/audio4.wav"/><Relationship Id="rId5" Type="http://schemas.openxmlformats.org/officeDocument/2006/relationships/audio" Target="../media/audio5.wav"/><Relationship Id="rId4" Type="http://schemas.openxmlformats.org/officeDocument/2006/relationships/audio" Target="../media/audio3.wav"/><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image" Target="../media/image54.png"/></Relationships>
</file>

<file path=ppt/slides/_rels/slide5.xml.rels><?xml version="1.0" encoding="UTF-8" standalone="yes"?>
<Relationships xmlns="http://schemas.openxmlformats.org/package/2006/relationships"><Relationship Id="rId8" Type="http://schemas.openxmlformats.org/officeDocument/2006/relationships/notesSlide" Target="../notesSlides/notesSlide5.xml"/><Relationship Id="rId7" Type="http://schemas.openxmlformats.org/officeDocument/2006/relationships/slideLayout" Target="../slideLayouts/slideLayout12.xml"/><Relationship Id="rId6" Type="http://schemas.openxmlformats.org/officeDocument/2006/relationships/image" Target="../media/image29.jpeg"/><Relationship Id="rId5" Type="http://schemas.openxmlformats.org/officeDocument/2006/relationships/image" Target="../media/image25.png"/><Relationship Id="rId4" Type="http://schemas.openxmlformats.org/officeDocument/2006/relationships/image" Target="../media/image24.png"/><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image" Target="../media/image28.png"/></Relationships>
</file>

<file path=ppt/slides/_rels/slide6.xml.rels><?xml version="1.0" encoding="UTF-8" standalone="yes"?>
<Relationships xmlns="http://schemas.openxmlformats.org/package/2006/relationships"><Relationship Id="rId8" Type="http://schemas.openxmlformats.org/officeDocument/2006/relationships/notesSlide" Target="../notesSlides/notesSlide6.xml"/><Relationship Id="rId7" Type="http://schemas.openxmlformats.org/officeDocument/2006/relationships/slideLayout" Target="../slideLayouts/slideLayout12.xml"/><Relationship Id="rId6" Type="http://schemas.openxmlformats.org/officeDocument/2006/relationships/image" Target="../media/image29.jpeg"/><Relationship Id="rId5" Type="http://schemas.openxmlformats.org/officeDocument/2006/relationships/image" Target="../media/image25.png"/><Relationship Id="rId4" Type="http://schemas.openxmlformats.org/officeDocument/2006/relationships/image" Target="../media/image24.png"/><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image" Target="../media/image28.png"/></Relationships>
</file>

<file path=ppt/slides/_rels/slide7.xml.rels><?xml version="1.0" encoding="UTF-8" standalone="yes"?>
<Relationships xmlns="http://schemas.openxmlformats.org/package/2006/relationships"><Relationship Id="rId7" Type="http://schemas.openxmlformats.org/officeDocument/2006/relationships/notesSlide" Target="../notesSlides/notesSlide7.xml"/><Relationship Id="rId6" Type="http://schemas.openxmlformats.org/officeDocument/2006/relationships/slideLayout" Target="../slideLayouts/slideLayout12.xml"/><Relationship Id="rId5" Type="http://schemas.openxmlformats.org/officeDocument/2006/relationships/image" Target="../media/image25.png"/><Relationship Id="rId4" Type="http://schemas.openxmlformats.org/officeDocument/2006/relationships/image" Target="../media/image24.png"/><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image" Target="../media/image28.png"/></Relationships>
</file>

<file path=ppt/slides/_rels/slide8.xml.rels><?xml version="1.0" encoding="UTF-8" standalone="yes"?>
<Relationships xmlns="http://schemas.openxmlformats.org/package/2006/relationships"><Relationship Id="rId8" Type="http://schemas.openxmlformats.org/officeDocument/2006/relationships/notesSlide" Target="../notesSlides/notesSlide8.xml"/><Relationship Id="rId7" Type="http://schemas.openxmlformats.org/officeDocument/2006/relationships/slideLayout" Target="../slideLayouts/slideLayout23.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image" Target="../media/image21.png"/></Relationships>
</file>

<file path=ppt/slides/_rels/slide9.xml.rels><?xml version="1.0" encoding="UTF-8" standalone="yes"?>
<Relationships xmlns="http://schemas.openxmlformats.org/package/2006/relationships"><Relationship Id="rId7" Type="http://schemas.openxmlformats.org/officeDocument/2006/relationships/notesSlide" Target="../notesSlides/notesSlide9.xml"/><Relationship Id="rId6" Type="http://schemas.openxmlformats.org/officeDocument/2006/relationships/slideLayout" Target="../slideLayouts/slideLayout23.xml"/><Relationship Id="rId5" Type="http://schemas.openxmlformats.org/officeDocument/2006/relationships/image" Target="../media/image32.png"/><Relationship Id="rId4" Type="http://schemas.openxmlformats.org/officeDocument/2006/relationships/image" Target="../media/image31.png"/><Relationship Id="rId3" Type="http://schemas.openxmlformats.org/officeDocument/2006/relationships/image" Target="../media/image30.png"/><Relationship Id="rId2" Type="http://schemas.openxmlformats.org/officeDocument/2006/relationships/image" Target="../media/image21.png"/><Relationship Id="rId1"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p:cNvPicPr>
            <a:picLocks noChangeAspect="1"/>
          </p:cNvPicPr>
          <p:nvPr/>
        </p:nvPicPr>
        <p:blipFill>
          <a:blip r:embed="rId1"/>
          <a:stretch>
            <a:fillRect/>
          </a:stretch>
        </p:blipFill>
        <p:spPr>
          <a:xfrm>
            <a:off x="-527" y="-1314"/>
            <a:ext cx="12193057" cy="6860627"/>
          </a:xfrm>
          <a:prstGeom prst="rect">
            <a:avLst/>
          </a:prstGeom>
        </p:spPr>
      </p:pic>
      <p:pic>
        <p:nvPicPr>
          <p:cNvPr id="30" name="图片 29"/>
          <p:cNvPicPr>
            <a:picLocks noChangeAspect="1"/>
          </p:cNvPicPr>
          <p:nvPr/>
        </p:nvPicPr>
        <p:blipFill>
          <a:blip r:embed="rId2"/>
          <a:stretch>
            <a:fillRect/>
          </a:stretch>
        </p:blipFill>
        <p:spPr>
          <a:xfrm>
            <a:off x="-151738" y="-698061"/>
            <a:ext cx="12697036" cy="6860627"/>
          </a:xfrm>
          <a:prstGeom prst="rect">
            <a:avLst/>
          </a:prstGeom>
        </p:spPr>
      </p:pic>
      <p:sp>
        <p:nvSpPr>
          <p:cNvPr id="13" name="PA_文本框 12"/>
          <p:cNvSpPr txBox="1"/>
          <p:nvPr>
            <p:custDataLst>
              <p:tags r:id="rId3"/>
            </p:custDataLst>
          </p:nvPr>
        </p:nvSpPr>
        <p:spPr>
          <a:xfrm>
            <a:off x="2951885" y="1147021"/>
            <a:ext cx="6573084" cy="2554545"/>
          </a:xfrm>
          <a:prstGeom prst="rect">
            <a:avLst/>
          </a:prstGeom>
          <a:noFill/>
        </p:spPr>
        <p:txBody>
          <a:bodyPr wrap="square" rtlCol="0">
            <a:spAutoFit/>
          </a:bodyPr>
          <a:lstStyle/>
          <a:p>
            <a:pPr marL="0" marR="0" lvl="0" indent="0" algn="ctr" defTabSz="609600" rtl="0" eaLnBrk="1" fontAlgn="auto" latinLnBrk="0" hangingPunct="1">
              <a:lnSpc>
                <a:spcPct val="100000"/>
              </a:lnSpc>
              <a:spcBef>
                <a:spcPts val="0"/>
              </a:spcBef>
              <a:spcAft>
                <a:spcPts val="0"/>
              </a:spcAft>
              <a:buClrTx/>
              <a:buSzTx/>
              <a:buFontTx/>
              <a:buNone/>
              <a:defRPr/>
            </a:pPr>
            <a:r>
              <a:rPr kumimoji="0" lang="en-US" altLang="zh-CN" sz="8000" b="1" i="0" u="none" strike="noStrike" kern="1200" cap="none" spc="0" normalizeH="0" baseline="0" noProof="0">
                <a:ln>
                  <a:solidFill>
                    <a:prstClr val="white"/>
                  </a:solidFill>
                </a:ln>
                <a:solidFill>
                  <a:srgbClr val="ED7D31">
                    <a:lumMod val="75000"/>
                  </a:srgbClr>
                </a:solidFill>
                <a:effectLst/>
                <a:uLnTx/>
                <a:uFillTx/>
                <a:latin typeface="Times New Roman" panose="02020603050405020304" pitchFamily="18" charset="0"/>
                <a:ea typeface="华文琥珀" panose="02010800040101010101" pitchFamily="2" charset="-122"/>
                <a:cs typeface="Times New Roman" panose="02020603050405020304" pitchFamily="18" charset="0"/>
              </a:rPr>
              <a:t>Hoạt</a:t>
            </a:r>
            <a:r>
              <a:rPr kumimoji="0" lang="en-US" altLang="zh-CN" sz="8000" b="1" i="0" u="none" strike="noStrike" kern="1200" cap="none" spc="0" normalizeH="0" noProof="0">
                <a:ln>
                  <a:solidFill>
                    <a:prstClr val="white"/>
                  </a:solidFill>
                </a:ln>
                <a:solidFill>
                  <a:srgbClr val="ED7D31">
                    <a:lumMod val="75000"/>
                  </a:srgbClr>
                </a:solidFill>
                <a:effectLst/>
                <a:uLnTx/>
                <a:uFillTx/>
                <a:latin typeface="Times New Roman" panose="02020603050405020304" pitchFamily="18" charset="0"/>
                <a:ea typeface="华文琥珀" panose="02010800040101010101" pitchFamily="2" charset="-122"/>
                <a:cs typeface="Times New Roman" panose="02020603050405020304" pitchFamily="18" charset="0"/>
              </a:rPr>
              <a:t> động khởi động</a:t>
            </a:r>
            <a:endParaRPr kumimoji="0" lang="zh-CN" altLang="en-US" sz="8000" b="1" i="0" u="none" strike="noStrike" kern="1200" cap="none" spc="0" normalizeH="0" baseline="0" noProof="0" dirty="0">
              <a:ln>
                <a:solidFill>
                  <a:prstClr val="white"/>
                </a:solidFill>
              </a:ln>
              <a:solidFill>
                <a:srgbClr val="ED7D31">
                  <a:lumMod val="75000"/>
                </a:srgbClr>
              </a:solidFill>
              <a:effectLst/>
              <a:uLnTx/>
              <a:uFillTx/>
              <a:latin typeface="Times New Roman" panose="02020603050405020304" pitchFamily="18" charset="0"/>
              <a:ea typeface="华文琥珀" panose="02010800040101010101" pitchFamily="2" charset="-122"/>
              <a:cs typeface="Times New Roman" panose="02020603050405020304" pitchFamily="18" charset="0"/>
            </a:endParaRPr>
          </a:p>
        </p:txBody>
      </p:sp>
      <p:pic>
        <p:nvPicPr>
          <p:cNvPr id="31" name="图片 30"/>
          <p:cNvPicPr>
            <a:picLocks noChangeAspect="1"/>
          </p:cNvPicPr>
          <p:nvPr/>
        </p:nvPicPr>
        <p:blipFill>
          <a:blip r:embed="rId4"/>
          <a:stretch>
            <a:fillRect/>
          </a:stretch>
        </p:blipFill>
        <p:spPr>
          <a:xfrm>
            <a:off x="4779151" y="4146941"/>
            <a:ext cx="2633700" cy="2633700"/>
          </a:xfrm>
          <a:prstGeom prst="rect">
            <a:avLst/>
          </a:prstGeom>
        </p:spPr>
      </p:pic>
      <p:pic>
        <p:nvPicPr>
          <p:cNvPr id="4" name="图片 3"/>
          <p:cNvPicPr>
            <a:picLocks noChangeAspect="1"/>
          </p:cNvPicPr>
          <p:nvPr/>
        </p:nvPicPr>
        <p:blipFill>
          <a:blip r:embed="rId5"/>
          <a:stretch>
            <a:fillRect/>
          </a:stretch>
        </p:blipFill>
        <p:spPr>
          <a:xfrm>
            <a:off x="7997887" y="879355"/>
            <a:ext cx="1371583" cy="512189"/>
          </a:xfrm>
          <a:prstGeom prst="rect">
            <a:avLst/>
          </a:prstGeom>
        </p:spPr>
      </p:pic>
      <p:pic>
        <p:nvPicPr>
          <p:cNvPr id="5" name="图片 4"/>
          <p:cNvPicPr>
            <a:picLocks noChangeAspect="1"/>
          </p:cNvPicPr>
          <p:nvPr/>
        </p:nvPicPr>
        <p:blipFill>
          <a:blip r:embed="rId6"/>
          <a:stretch>
            <a:fillRect/>
          </a:stretch>
        </p:blipFill>
        <p:spPr>
          <a:xfrm rot="21056238">
            <a:off x="10974289" y="541117"/>
            <a:ext cx="2436480" cy="1000640"/>
          </a:xfrm>
          <a:prstGeom prst="rect">
            <a:avLst/>
          </a:prstGeom>
        </p:spPr>
      </p:pic>
      <p:pic>
        <p:nvPicPr>
          <p:cNvPr id="7" name="图形 6"/>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247387" y="198327"/>
            <a:ext cx="1511300" cy="660400"/>
          </a:xfrm>
          <a:prstGeom prst="rect">
            <a:avLst/>
          </a:prstGeom>
        </p:spPr>
      </p:pic>
      <p:pic>
        <p:nvPicPr>
          <p:cNvPr id="8" name="图形 7"/>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476117">
            <a:off x="-1369794" y="829478"/>
            <a:ext cx="3263900" cy="1358900"/>
          </a:xfrm>
          <a:prstGeom prst="rect">
            <a:avLst/>
          </a:prstGeom>
        </p:spPr>
      </p:pic>
      <p:pic>
        <p:nvPicPr>
          <p:cNvPr id="9" name="图片 8"/>
          <p:cNvPicPr>
            <a:picLocks noChangeAspect="1"/>
          </p:cNvPicPr>
          <p:nvPr/>
        </p:nvPicPr>
        <p:blipFill>
          <a:blip r:embed="rId11"/>
          <a:stretch>
            <a:fillRect/>
          </a:stretch>
        </p:blipFill>
        <p:spPr>
          <a:xfrm rot="759396">
            <a:off x="572924" y="2332040"/>
            <a:ext cx="1439053" cy="706097"/>
          </a:xfrm>
          <a:prstGeom prst="rect">
            <a:avLst/>
          </a:prstGeom>
        </p:spPr>
      </p:pic>
      <p:pic>
        <p:nvPicPr>
          <p:cNvPr id="19" name="图片 18"/>
          <p:cNvPicPr>
            <a:picLocks noChangeAspect="1"/>
          </p:cNvPicPr>
          <p:nvPr/>
        </p:nvPicPr>
        <p:blipFill>
          <a:blip r:embed="rId12"/>
          <a:stretch>
            <a:fillRect/>
          </a:stretch>
        </p:blipFill>
        <p:spPr>
          <a:xfrm>
            <a:off x="-1894517" y="3618282"/>
            <a:ext cx="15981033" cy="5088569"/>
          </a:xfrm>
          <a:prstGeom prst="rect">
            <a:avLst/>
          </a:prstGeom>
        </p:spPr>
      </p:pic>
      <p:pic>
        <p:nvPicPr>
          <p:cNvPr id="20" name="图片 19"/>
          <p:cNvPicPr>
            <a:picLocks noChangeAspect="1"/>
          </p:cNvPicPr>
          <p:nvPr/>
        </p:nvPicPr>
        <p:blipFill>
          <a:blip r:embed="rId13"/>
          <a:stretch>
            <a:fillRect/>
          </a:stretch>
        </p:blipFill>
        <p:spPr>
          <a:xfrm>
            <a:off x="-528" y="3084409"/>
            <a:ext cx="12347503" cy="5722608"/>
          </a:xfrm>
          <a:prstGeom prst="rect">
            <a:avLst/>
          </a:prstGeom>
        </p:spPr>
      </p:pic>
      <p:grpSp>
        <p:nvGrpSpPr>
          <p:cNvPr id="21" name="组合 20"/>
          <p:cNvGrpSpPr/>
          <p:nvPr/>
        </p:nvGrpSpPr>
        <p:grpSpPr>
          <a:xfrm>
            <a:off x="-151738" y="6463772"/>
            <a:ext cx="12501948" cy="2048433"/>
            <a:chOff x="-116230" y="4433394"/>
            <a:chExt cx="9376461" cy="1536325"/>
          </a:xfrm>
        </p:grpSpPr>
        <p:pic>
          <p:nvPicPr>
            <p:cNvPr id="22" name="图片 21"/>
            <p:cNvPicPr>
              <a:picLocks noChangeAspect="1"/>
            </p:cNvPicPr>
            <p:nvPr/>
          </p:nvPicPr>
          <p:blipFill>
            <a:blip r:embed="rId14"/>
            <a:stretch>
              <a:fillRect/>
            </a:stretch>
          </p:blipFill>
          <p:spPr>
            <a:xfrm>
              <a:off x="1024206" y="4639575"/>
              <a:ext cx="4889416" cy="774259"/>
            </a:xfrm>
            <a:prstGeom prst="rect">
              <a:avLst/>
            </a:prstGeom>
          </p:spPr>
        </p:pic>
        <p:pic>
          <p:nvPicPr>
            <p:cNvPr id="23" name="图片 22"/>
            <p:cNvPicPr>
              <a:picLocks noChangeAspect="1"/>
            </p:cNvPicPr>
            <p:nvPr/>
          </p:nvPicPr>
          <p:blipFill>
            <a:blip r:embed="rId15"/>
            <a:stretch>
              <a:fillRect/>
            </a:stretch>
          </p:blipFill>
          <p:spPr>
            <a:xfrm>
              <a:off x="-116230" y="4433394"/>
              <a:ext cx="9376461" cy="1536325"/>
            </a:xfrm>
            <a:prstGeom prst="rect">
              <a:avLst/>
            </a:prstGeom>
          </p:spPr>
        </p:pic>
      </p:grpSp>
    </p:spTree>
  </p:cSld>
  <p:clrMapOvr>
    <a:masterClrMapping/>
  </p:clrMapOvr>
  <mc:AlternateContent xmlns:mc="http://schemas.openxmlformats.org/markup-compatibility/2006">
    <mc:Choice xmlns:p14="http://schemas.microsoft.com/office/powerpoint/2010/main" Requires="p14">
      <p:transition spd="slow" p14:dur="3000" advClick="0">
        <p14:shred/>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anim calcmode="lin" valueType="num">
                                      <p:cBhvr>
                                        <p:cTn id="18" dur="1000" fill="hold"/>
                                        <p:tgtEl>
                                          <p:spTgt spid="21"/>
                                        </p:tgtEl>
                                        <p:attrNameLst>
                                          <p:attrName>ppt_x</p:attrName>
                                        </p:attrNameLst>
                                      </p:cBhvr>
                                      <p:tavLst>
                                        <p:tav tm="0">
                                          <p:val>
                                            <p:strVal val="#ppt_x"/>
                                          </p:val>
                                        </p:tav>
                                        <p:tav tm="100000">
                                          <p:val>
                                            <p:strVal val="#ppt_x"/>
                                          </p:val>
                                        </p:tav>
                                      </p:tavLst>
                                    </p:anim>
                                    <p:anim calcmode="lin" valueType="num">
                                      <p:cBhvr>
                                        <p:cTn id="19" dur="1000" fill="hold"/>
                                        <p:tgtEl>
                                          <p:spTgt spid="21"/>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2" presetClass="entr" presetSubtype="4" fill="hold" nodeType="afterEffect">
                                  <p:stCondLst>
                                    <p:cond delay="0"/>
                                  </p:stCondLst>
                                  <p:childTnLst>
                                    <p:set>
                                      <p:cBhvr>
                                        <p:cTn id="22" dur="1" fill="hold">
                                          <p:stCondLst>
                                            <p:cond delay="0"/>
                                          </p:stCondLst>
                                        </p:cTn>
                                        <p:tgtEl>
                                          <p:spTgt spid="31"/>
                                        </p:tgtEl>
                                        <p:attrNameLst>
                                          <p:attrName>style.visibility</p:attrName>
                                        </p:attrNameLst>
                                      </p:cBhvr>
                                      <p:to>
                                        <p:strVal val="visible"/>
                                      </p:to>
                                    </p:set>
                                    <p:anim calcmode="lin" valueType="num">
                                      <p:cBhvr additive="base">
                                        <p:cTn id="23" dur="750" fill="hold"/>
                                        <p:tgtEl>
                                          <p:spTgt spid="31"/>
                                        </p:tgtEl>
                                        <p:attrNameLst>
                                          <p:attrName>ppt_x</p:attrName>
                                        </p:attrNameLst>
                                      </p:cBhvr>
                                      <p:tavLst>
                                        <p:tav tm="0">
                                          <p:val>
                                            <p:strVal val="#ppt_x"/>
                                          </p:val>
                                        </p:tav>
                                        <p:tav tm="100000">
                                          <p:val>
                                            <p:strVal val="#ppt_x"/>
                                          </p:val>
                                        </p:tav>
                                      </p:tavLst>
                                    </p:anim>
                                    <p:anim calcmode="lin" valueType="num">
                                      <p:cBhvr additive="base">
                                        <p:cTn id="24" dur="750" fill="hold"/>
                                        <p:tgtEl>
                                          <p:spTgt spid="31"/>
                                        </p:tgtEl>
                                        <p:attrNameLst>
                                          <p:attrName>ppt_y</p:attrName>
                                        </p:attrNameLst>
                                      </p:cBhvr>
                                      <p:tavLst>
                                        <p:tav tm="0">
                                          <p:val>
                                            <p:strVal val="1+#ppt_h/2"/>
                                          </p:val>
                                        </p:tav>
                                        <p:tav tm="100000">
                                          <p:val>
                                            <p:strVal val="#ppt_y"/>
                                          </p:val>
                                        </p:tav>
                                      </p:tavLst>
                                    </p:anim>
                                  </p:childTnLst>
                                </p:cTn>
                              </p:par>
                            </p:childTnLst>
                          </p:cTn>
                        </p:par>
                        <p:par>
                          <p:cTn id="25" fill="hold">
                            <p:stCondLst>
                              <p:cond delay="2000"/>
                            </p:stCondLst>
                            <p:childTnLst>
                              <p:par>
                                <p:cTn id="26" presetID="22" presetClass="entr" presetSubtype="4" fill="hold" nodeType="after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wipe(down)">
                                      <p:cBhvr>
                                        <p:cTn id="28" dur="500"/>
                                        <p:tgtEl>
                                          <p:spTgt spid="30"/>
                                        </p:tgtEl>
                                      </p:cBhvr>
                                    </p:animEffect>
                                  </p:childTnLst>
                                </p:cTn>
                              </p:par>
                            </p:childTnLst>
                          </p:cTn>
                        </p:par>
                        <p:par>
                          <p:cTn id="29" fill="hold">
                            <p:stCondLst>
                              <p:cond delay="2500"/>
                            </p:stCondLst>
                            <p:childTnLst>
                              <p:par>
                                <p:cTn id="30" presetID="2" presetClass="entr" presetSubtype="8" fill="hold" nodeType="after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additive="base">
                                        <p:cTn id="32" dur="500" fill="hold"/>
                                        <p:tgtEl>
                                          <p:spTgt spid="8"/>
                                        </p:tgtEl>
                                        <p:attrNameLst>
                                          <p:attrName>ppt_x</p:attrName>
                                        </p:attrNameLst>
                                      </p:cBhvr>
                                      <p:tavLst>
                                        <p:tav tm="0">
                                          <p:val>
                                            <p:strVal val="0-#ppt_w/2"/>
                                          </p:val>
                                        </p:tav>
                                        <p:tav tm="100000">
                                          <p:val>
                                            <p:strVal val="#ppt_x"/>
                                          </p:val>
                                        </p:tav>
                                      </p:tavLst>
                                    </p:anim>
                                    <p:anim calcmode="lin" valueType="num">
                                      <p:cBhvr additive="base">
                                        <p:cTn id="33" dur="500" fill="hold"/>
                                        <p:tgtEl>
                                          <p:spTgt spid="8"/>
                                        </p:tgtEl>
                                        <p:attrNameLst>
                                          <p:attrName>ppt_y</p:attrName>
                                        </p:attrNameLst>
                                      </p:cBhvr>
                                      <p:tavLst>
                                        <p:tav tm="0">
                                          <p:val>
                                            <p:strVal val="#ppt_y"/>
                                          </p:val>
                                        </p:tav>
                                        <p:tav tm="100000">
                                          <p:val>
                                            <p:strVal val="#ppt_y"/>
                                          </p:val>
                                        </p:tav>
                                      </p:tavLst>
                                    </p:anim>
                                  </p:childTnLst>
                                </p:cTn>
                              </p:par>
                              <p:par>
                                <p:cTn id="34" presetID="2" presetClass="entr" presetSubtype="8" fill="hold" nodeType="withEffect">
                                  <p:stCondLst>
                                    <p:cond delay="250"/>
                                  </p:stCondLst>
                                  <p:childTnLst>
                                    <p:set>
                                      <p:cBhvr>
                                        <p:cTn id="35" dur="1" fill="hold">
                                          <p:stCondLst>
                                            <p:cond delay="0"/>
                                          </p:stCondLst>
                                        </p:cTn>
                                        <p:tgtEl>
                                          <p:spTgt spid="9"/>
                                        </p:tgtEl>
                                        <p:attrNameLst>
                                          <p:attrName>style.visibility</p:attrName>
                                        </p:attrNameLst>
                                      </p:cBhvr>
                                      <p:to>
                                        <p:strVal val="visible"/>
                                      </p:to>
                                    </p:set>
                                    <p:anim calcmode="lin" valueType="num">
                                      <p:cBhvr additive="base">
                                        <p:cTn id="36" dur="500" fill="hold"/>
                                        <p:tgtEl>
                                          <p:spTgt spid="9"/>
                                        </p:tgtEl>
                                        <p:attrNameLst>
                                          <p:attrName>ppt_x</p:attrName>
                                        </p:attrNameLst>
                                      </p:cBhvr>
                                      <p:tavLst>
                                        <p:tav tm="0">
                                          <p:val>
                                            <p:strVal val="0-#ppt_w/2"/>
                                          </p:val>
                                        </p:tav>
                                        <p:tav tm="100000">
                                          <p:val>
                                            <p:strVal val="#ppt_x"/>
                                          </p:val>
                                        </p:tav>
                                      </p:tavLst>
                                    </p:anim>
                                    <p:anim calcmode="lin" valueType="num">
                                      <p:cBhvr additive="base">
                                        <p:cTn id="37" dur="500" fill="hold"/>
                                        <p:tgtEl>
                                          <p:spTgt spid="9"/>
                                        </p:tgtEl>
                                        <p:attrNameLst>
                                          <p:attrName>ppt_y</p:attrName>
                                        </p:attrNameLst>
                                      </p:cBhvr>
                                      <p:tavLst>
                                        <p:tav tm="0">
                                          <p:val>
                                            <p:strVal val="#ppt_y"/>
                                          </p:val>
                                        </p:tav>
                                        <p:tav tm="100000">
                                          <p:val>
                                            <p:strVal val="#ppt_y"/>
                                          </p:val>
                                        </p:tav>
                                      </p:tavLst>
                                    </p:anim>
                                  </p:childTnLst>
                                </p:cTn>
                              </p:par>
                              <p:par>
                                <p:cTn id="38" presetID="2" presetClass="entr" presetSubtype="2" fill="hold" nodeType="withEffect">
                                  <p:stCondLst>
                                    <p:cond delay="250"/>
                                  </p:stCondLst>
                                  <p:childTnLst>
                                    <p:set>
                                      <p:cBhvr>
                                        <p:cTn id="39" dur="1" fill="hold">
                                          <p:stCondLst>
                                            <p:cond delay="0"/>
                                          </p:stCondLst>
                                        </p:cTn>
                                        <p:tgtEl>
                                          <p:spTgt spid="7"/>
                                        </p:tgtEl>
                                        <p:attrNameLst>
                                          <p:attrName>style.visibility</p:attrName>
                                        </p:attrNameLst>
                                      </p:cBhvr>
                                      <p:to>
                                        <p:strVal val="visible"/>
                                      </p:to>
                                    </p:set>
                                    <p:anim calcmode="lin" valueType="num">
                                      <p:cBhvr additive="base">
                                        <p:cTn id="40" dur="500" fill="hold"/>
                                        <p:tgtEl>
                                          <p:spTgt spid="7"/>
                                        </p:tgtEl>
                                        <p:attrNameLst>
                                          <p:attrName>ppt_x</p:attrName>
                                        </p:attrNameLst>
                                      </p:cBhvr>
                                      <p:tavLst>
                                        <p:tav tm="0">
                                          <p:val>
                                            <p:strVal val="1+#ppt_w/2"/>
                                          </p:val>
                                        </p:tav>
                                        <p:tav tm="100000">
                                          <p:val>
                                            <p:strVal val="#ppt_x"/>
                                          </p:val>
                                        </p:tav>
                                      </p:tavLst>
                                    </p:anim>
                                    <p:anim calcmode="lin" valueType="num">
                                      <p:cBhvr additive="base">
                                        <p:cTn id="41" dur="500" fill="hold"/>
                                        <p:tgtEl>
                                          <p:spTgt spid="7"/>
                                        </p:tgtEl>
                                        <p:attrNameLst>
                                          <p:attrName>ppt_y</p:attrName>
                                        </p:attrNameLst>
                                      </p:cBhvr>
                                      <p:tavLst>
                                        <p:tav tm="0">
                                          <p:val>
                                            <p:strVal val="#ppt_y"/>
                                          </p:val>
                                        </p:tav>
                                        <p:tav tm="100000">
                                          <p:val>
                                            <p:strVal val="#ppt_y"/>
                                          </p:val>
                                        </p:tav>
                                      </p:tavLst>
                                    </p:anim>
                                  </p:childTnLst>
                                </p:cTn>
                              </p:par>
                              <p:par>
                                <p:cTn id="42" presetID="2" presetClass="entr" presetSubtype="2" fill="hold" nodeType="withEffect">
                                  <p:stCondLst>
                                    <p:cond delay="0"/>
                                  </p:stCondLst>
                                  <p:childTnLst>
                                    <p:set>
                                      <p:cBhvr>
                                        <p:cTn id="43" dur="1" fill="hold">
                                          <p:stCondLst>
                                            <p:cond delay="0"/>
                                          </p:stCondLst>
                                        </p:cTn>
                                        <p:tgtEl>
                                          <p:spTgt spid="4"/>
                                        </p:tgtEl>
                                        <p:attrNameLst>
                                          <p:attrName>style.visibility</p:attrName>
                                        </p:attrNameLst>
                                      </p:cBhvr>
                                      <p:to>
                                        <p:strVal val="visible"/>
                                      </p:to>
                                    </p:set>
                                    <p:anim calcmode="lin" valueType="num">
                                      <p:cBhvr additive="base">
                                        <p:cTn id="44" dur="500" fill="hold"/>
                                        <p:tgtEl>
                                          <p:spTgt spid="4"/>
                                        </p:tgtEl>
                                        <p:attrNameLst>
                                          <p:attrName>ppt_x</p:attrName>
                                        </p:attrNameLst>
                                      </p:cBhvr>
                                      <p:tavLst>
                                        <p:tav tm="0">
                                          <p:val>
                                            <p:strVal val="1+#ppt_w/2"/>
                                          </p:val>
                                        </p:tav>
                                        <p:tav tm="100000">
                                          <p:val>
                                            <p:strVal val="#ppt_x"/>
                                          </p:val>
                                        </p:tav>
                                      </p:tavLst>
                                    </p:anim>
                                    <p:anim calcmode="lin" valueType="num">
                                      <p:cBhvr additive="base">
                                        <p:cTn id="45" dur="500" fill="hold"/>
                                        <p:tgtEl>
                                          <p:spTgt spid="4"/>
                                        </p:tgtEl>
                                        <p:attrNameLst>
                                          <p:attrName>ppt_y</p:attrName>
                                        </p:attrNameLst>
                                      </p:cBhvr>
                                      <p:tavLst>
                                        <p:tav tm="0">
                                          <p:val>
                                            <p:strVal val="#ppt_y"/>
                                          </p:val>
                                        </p:tav>
                                        <p:tav tm="100000">
                                          <p:val>
                                            <p:strVal val="#ppt_y"/>
                                          </p:val>
                                        </p:tav>
                                      </p:tavLst>
                                    </p:anim>
                                  </p:childTnLst>
                                </p:cTn>
                              </p:par>
                              <p:par>
                                <p:cTn id="46" presetID="2" presetClass="entr" presetSubtype="2" fill="hold" nodeType="withEffect">
                                  <p:stCondLst>
                                    <p:cond delay="250"/>
                                  </p:stCondLst>
                                  <p:childTnLst>
                                    <p:set>
                                      <p:cBhvr>
                                        <p:cTn id="47" dur="1" fill="hold">
                                          <p:stCondLst>
                                            <p:cond delay="0"/>
                                          </p:stCondLst>
                                        </p:cTn>
                                        <p:tgtEl>
                                          <p:spTgt spid="5"/>
                                        </p:tgtEl>
                                        <p:attrNameLst>
                                          <p:attrName>style.visibility</p:attrName>
                                        </p:attrNameLst>
                                      </p:cBhvr>
                                      <p:to>
                                        <p:strVal val="visible"/>
                                      </p:to>
                                    </p:set>
                                    <p:anim calcmode="lin" valueType="num">
                                      <p:cBhvr additive="base">
                                        <p:cTn id="48" dur="500" fill="hold"/>
                                        <p:tgtEl>
                                          <p:spTgt spid="5"/>
                                        </p:tgtEl>
                                        <p:attrNameLst>
                                          <p:attrName>ppt_x</p:attrName>
                                        </p:attrNameLst>
                                      </p:cBhvr>
                                      <p:tavLst>
                                        <p:tav tm="0">
                                          <p:val>
                                            <p:strVal val="1+#ppt_w/2"/>
                                          </p:val>
                                        </p:tav>
                                        <p:tav tm="100000">
                                          <p:val>
                                            <p:strVal val="#ppt_x"/>
                                          </p:val>
                                        </p:tav>
                                      </p:tavLst>
                                    </p:anim>
                                    <p:anim calcmode="lin" valueType="num">
                                      <p:cBhvr additive="base">
                                        <p:cTn id="49" dur="500" fill="hold"/>
                                        <p:tgtEl>
                                          <p:spTgt spid="5"/>
                                        </p:tgtEl>
                                        <p:attrNameLst>
                                          <p:attrName>ppt_y</p:attrName>
                                        </p:attrNameLst>
                                      </p:cBhvr>
                                      <p:tavLst>
                                        <p:tav tm="0">
                                          <p:val>
                                            <p:strVal val="#ppt_y"/>
                                          </p:val>
                                        </p:tav>
                                        <p:tav tm="100000">
                                          <p:val>
                                            <p:strVal val="#ppt_y"/>
                                          </p:val>
                                        </p:tav>
                                      </p:tavLst>
                                    </p:anim>
                                  </p:childTnLst>
                                </p:cTn>
                              </p:par>
                            </p:childTnLst>
                          </p:cTn>
                        </p:par>
                        <p:par>
                          <p:cTn id="50" fill="hold">
                            <p:stCondLst>
                              <p:cond delay="3000"/>
                            </p:stCondLst>
                            <p:childTnLst>
                              <p:par>
                                <p:cTn id="51" presetID="2" presetClass="entr" presetSubtype="2" fill="hold" grpId="0" nodeType="afterEffect">
                                  <p:stCondLst>
                                    <p:cond delay="0"/>
                                  </p:stCondLst>
                                  <p:iterate type="lt">
                                    <p:tmPct val="10000"/>
                                  </p:iterate>
                                  <p:childTnLst>
                                    <p:set>
                                      <p:cBhvr>
                                        <p:cTn id="52" dur="1" fill="hold">
                                          <p:stCondLst>
                                            <p:cond delay="0"/>
                                          </p:stCondLst>
                                        </p:cTn>
                                        <p:tgtEl>
                                          <p:spTgt spid="13"/>
                                        </p:tgtEl>
                                        <p:attrNameLst>
                                          <p:attrName>style.visibility</p:attrName>
                                        </p:attrNameLst>
                                      </p:cBhvr>
                                      <p:to>
                                        <p:strVal val="visible"/>
                                      </p:to>
                                    </p:set>
                                    <p:anim calcmode="lin" valueType="num">
                                      <p:cBhvr additive="base">
                                        <p:cTn id="53" dur="500" fill="hold"/>
                                        <p:tgtEl>
                                          <p:spTgt spid="13"/>
                                        </p:tgtEl>
                                        <p:attrNameLst>
                                          <p:attrName>ppt_x</p:attrName>
                                        </p:attrNameLst>
                                      </p:cBhvr>
                                      <p:tavLst>
                                        <p:tav tm="0">
                                          <p:val>
                                            <p:strVal val="1+#ppt_w/2"/>
                                          </p:val>
                                        </p:tav>
                                        <p:tav tm="100000">
                                          <p:val>
                                            <p:strVal val="#ppt_x"/>
                                          </p:val>
                                        </p:tav>
                                      </p:tavLst>
                                    </p:anim>
                                    <p:anim calcmode="lin" valueType="num">
                                      <p:cBhvr additive="base">
                                        <p:cTn id="54"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下方花草"/>
          <p:cNvPicPr>
            <a:picLocks noChangeAspect="1"/>
          </p:cNvPicPr>
          <p:nvPr/>
        </p:nvPicPr>
        <p:blipFill rotWithShape="1">
          <a:blip r:embed="rId1">
            <a:extLst>
              <a:ext uri="{28A0092B-C50C-407E-A947-70E740481C1C}">
                <a14:useLocalDpi xmlns:a14="http://schemas.microsoft.com/office/drawing/2010/main" val="0"/>
              </a:ext>
            </a:extLst>
          </a:blip>
          <a:srcRect l="42138" t="61702" r="27551"/>
          <a:stretch>
            <a:fillRect/>
          </a:stretch>
        </p:blipFill>
        <p:spPr>
          <a:xfrm>
            <a:off x="9663" y="4283201"/>
            <a:ext cx="3702717" cy="2631585"/>
          </a:xfrm>
          <a:prstGeom prst="rect">
            <a:avLst/>
          </a:prstGeom>
        </p:spPr>
      </p:pic>
      <p:sp>
        <p:nvSpPr>
          <p:cNvPr id="92" name="文本框 7"/>
          <p:cNvSpPr txBox="1"/>
          <p:nvPr/>
        </p:nvSpPr>
        <p:spPr>
          <a:xfrm>
            <a:off x="4320209" y="195876"/>
            <a:ext cx="3360247" cy="701602"/>
          </a:xfrm>
          <a:prstGeom prst="rect">
            <a:avLst/>
          </a:prstGeom>
          <a:solidFill>
            <a:srgbClr val="185C3F"/>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altLang="zh-CN" sz="2800" b="1" i="0" u="none" strike="noStrike" kern="1200" cap="none" spc="0" normalizeH="0" baseline="0" noProof="0">
                <a:ln>
                  <a:noFill/>
                </a:ln>
                <a:solidFill>
                  <a:prstClr val="white"/>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2. Tác phẩm </a:t>
            </a:r>
            <a:endParaRPr kumimoji="0" lang="zh-CN" altLang="en-US" sz="2800" b="1" i="0" u="none" strike="noStrike" kern="1200" cap="none" spc="0" normalizeH="0" baseline="0" noProof="0" dirty="0">
              <a:ln>
                <a:noFill/>
              </a:ln>
              <a:solidFill>
                <a:prstClr val="white"/>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endParaRPr>
          </a:p>
        </p:txBody>
      </p:sp>
      <p:pic>
        <p:nvPicPr>
          <p:cNvPr id="107" name="图片 41"/>
          <p:cNvPicPr>
            <a:picLocks noChangeAspect="1"/>
          </p:cNvPicPr>
          <p:nvPr/>
        </p:nvPicPr>
        <p:blipFill>
          <a:blip r:embed="rId2" cstate="screen"/>
          <a:stretch>
            <a:fillRect/>
          </a:stretch>
        </p:blipFill>
        <p:spPr>
          <a:xfrm>
            <a:off x="8838889" y="457988"/>
            <a:ext cx="2852827" cy="1197220"/>
          </a:xfrm>
          <a:prstGeom prst="rect">
            <a:avLst/>
          </a:prstGeom>
        </p:spPr>
      </p:pic>
      <p:sp>
        <p:nvSpPr>
          <p:cNvPr id="26" name="Google Shape;304;p9"/>
          <p:cNvSpPr/>
          <p:nvPr/>
        </p:nvSpPr>
        <p:spPr>
          <a:xfrm>
            <a:off x="1231203" y="874428"/>
            <a:ext cx="337200" cy="337200"/>
          </a:xfrm>
          <a:prstGeom prst="ellipse">
            <a:avLst/>
          </a:prstGeom>
          <a:solidFill>
            <a:schemeClr val="accent6">
              <a:alpha val="74110"/>
            </a:schemeClr>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 name="Google Shape;567;p22"/>
          <p:cNvGrpSpPr/>
          <p:nvPr/>
        </p:nvGrpSpPr>
        <p:grpSpPr>
          <a:xfrm>
            <a:off x="6341829" y="2801552"/>
            <a:ext cx="1057195" cy="856206"/>
            <a:chOff x="5035585" y="2276350"/>
            <a:chExt cx="1057195" cy="856206"/>
          </a:xfrm>
        </p:grpSpPr>
        <p:sp>
          <p:nvSpPr>
            <p:cNvPr id="8" name="Google Shape;568;p22"/>
            <p:cNvSpPr/>
            <p:nvPr/>
          </p:nvSpPr>
          <p:spPr>
            <a:xfrm>
              <a:off x="5035585" y="3012088"/>
              <a:ext cx="949835" cy="120468"/>
            </a:xfrm>
            <a:custGeom>
              <a:avLst/>
              <a:gdLst/>
              <a:ahLst/>
              <a:cxnLst/>
              <a:rect l="l" t="t" r="r" b="b"/>
              <a:pathLst>
                <a:path w="34818" h="4416" extrusionOk="0">
                  <a:moveTo>
                    <a:pt x="17409" y="0"/>
                  </a:moveTo>
                  <a:cubicBezTo>
                    <a:pt x="7805" y="0"/>
                    <a:pt x="1" y="984"/>
                    <a:pt x="1" y="2197"/>
                  </a:cubicBezTo>
                  <a:cubicBezTo>
                    <a:pt x="1" y="3432"/>
                    <a:pt x="7805" y="4415"/>
                    <a:pt x="17409" y="4415"/>
                  </a:cubicBezTo>
                  <a:cubicBezTo>
                    <a:pt x="27034" y="4415"/>
                    <a:pt x="34818" y="3432"/>
                    <a:pt x="34818" y="2197"/>
                  </a:cubicBezTo>
                  <a:cubicBezTo>
                    <a:pt x="34818" y="984"/>
                    <a:pt x="27034" y="0"/>
                    <a:pt x="17409" y="0"/>
                  </a:cubicBezTo>
                  <a:close/>
                </a:path>
              </a:pathLst>
            </a:custGeom>
            <a:solidFill>
              <a:srgbClr val="97CD6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9" name="Google Shape;569;p22"/>
            <p:cNvGrpSpPr/>
            <p:nvPr/>
          </p:nvGrpSpPr>
          <p:grpSpPr>
            <a:xfrm>
              <a:off x="5617835" y="2276350"/>
              <a:ext cx="474945" cy="158639"/>
              <a:chOff x="5617835" y="2276350"/>
              <a:chExt cx="474945" cy="158639"/>
            </a:xfrm>
          </p:grpSpPr>
          <p:sp>
            <p:nvSpPr>
              <p:cNvPr id="10" name="Google Shape;570;p22"/>
              <p:cNvSpPr/>
              <p:nvPr/>
            </p:nvSpPr>
            <p:spPr>
              <a:xfrm>
                <a:off x="5617835" y="2375028"/>
                <a:ext cx="474945" cy="59961"/>
              </a:xfrm>
              <a:custGeom>
                <a:avLst/>
                <a:gdLst/>
                <a:ahLst/>
                <a:cxnLst/>
                <a:rect l="l" t="t" r="r" b="b"/>
                <a:pathLst>
                  <a:path w="17410" h="2198" extrusionOk="0">
                    <a:moveTo>
                      <a:pt x="8705" y="0"/>
                    </a:moveTo>
                    <a:cubicBezTo>
                      <a:pt x="3893" y="0"/>
                      <a:pt x="1" y="482"/>
                      <a:pt x="1" y="1109"/>
                    </a:cubicBezTo>
                    <a:cubicBezTo>
                      <a:pt x="1" y="1716"/>
                      <a:pt x="3893" y="2197"/>
                      <a:pt x="8705" y="2197"/>
                    </a:cubicBezTo>
                    <a:cubicBezTo>
                      <a:pt x="13518" y="2197"/>
                      <a:pt x="17409" y="1716"/>
                      <a:pt x="17409" y="1109"/>
                    </a:cubicBezTo>
                    <a:cubicBezTo>
                      <a:pt x="17409" y="482"/>
                      <a:pt x="13518" y="0"/>
                      <a:pt x="8705" y="0"/>
                    </a:cubicBezTo>
                    <a:close/>
                  </a:path>
                </a:pathLst>
              </a:custGeom>
              <a:solidFill>
                <a:srgbClr val="97CD6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 name="Google Shape;571;p22"/>
              <p:cNvSpPr/>
              <p:nvPr/>
            </p:nvSpPr>
            <p:spPr>
              <a:xfrm>
                <a:off x="5855324" y="2276350"/>
                <a:ext cx="142129" cy="128953"/>
              </a:xfrm>
              <a:custGeom>
                <a:avLst/>
                <a:gdLst/>
                <a:ahLst/>
                <a:cxnLst/>
                <a:rect l="l" t="t" r="r" b="b"/>
                <a:pathLst>
                  <a:path w="5210" h="4727" extrusionOk="0">
                    <a:moveTo>
                      <a:pt x="2680" y="1"/>
                    </a:moveTo>
                    <a:cubicBezTo>
                      <a:pt x="2631" y="1"/>
                      <a:pt x="2582" y="7"/>
                      <a:pt x="2532" y="19"/>
                    </a:cubicBezTo>
                    <a:cubicBezTo>
                      <a:pt x="1067" y="374"/>
                      <a:pt x="0" y="4726"/>
                      <a:pt x="0" y="4726"/>
                    </a:cubicBezTo>
                    <a:lnTo>
                      <a:pt x="5210" y="4726"/>
                    </a:lnTo>
                    <a:cubicBezTo>
                      <a:pt x="5210" y="4726"/>
                      <a:pt x="4077" y="1"/>
                      <a:pt x="2680" y="1"/>
                    </a:cubicBezTo>
                    <a:close/>
                  </a:path>
                </a:pathLst>
              </a:custGeom>
              <a:solidFill>
                <a:srgbClr val="4EC48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 name="Google Shape;572;p22"/>
              <p:cNvSpPr/>
              <p:nvPr/>
            </p:nvSpPr>
            <p:spPr>
              <a:xfrm>
                <a:off x="5766822" y="2324529"/>
                <a:ext cx="88524" cy="80776"/>
              </a:xfrm>
              <a:custGeom>
                <a:avLst/>
                <a:gdLst/>
                <a:ahLst/>
                <a:cxnLst/>
                <a:rect l="l" t="t" r="r" b="b"/>
                <a:pathLst>
                  <a:path w="3245" h="2961" extrusionOk="0">
                    <a:moveTo>
                      <a:pt x="1658" y="0"/>
                    </a:moveTo>
                    <a:cubicBezTo>
                      <a:pt x="1629" y="0"/>
                      <a:pt x="1600" y="3"/>
                      <a:pt x="1570" y="10"/>
                    </a:cubicBezTo>
                    <a:cubicBezTo>
                      <a:pt x="670" y="240"/>
                      <a:pt x="1" y="2960"/>
                      <a:pt x="1" y="2960"/>
                    </a:cubicBezTo>
                    <a:lnTo>
                      <a:pt x="3244" y="2960"/>
                    </a:lnTo>
                    <a:cubicBezTo>
                      <a:pt x="3244" y="2960"/>
                      <a:pt x="2538" y="0"/>
                      <a:pt x="1658" y="0"/>
                    </a:cubicBezTo>
                    <a:close/>
                  </a:path>
                </a:pathLst>
              </a:custGeom>
              <a:solidFill>
                <a:srgbClr val="4EC48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grpSp>
        <p:nvGrpSpPr>
          <p:cNvPr id="13" name="Google Shape;573;p22"/>
          <p:cNvGrpSpPr/>
          <p:nvPr/>
        </p:nvGrpSpPr>
        <p:grpSpPr>
          <a:xfrm>
            <a:off x="4132133" y="3887862"/>
            <a:ext cx="1045158" cy="492566"/>
            <a:chOff x="2825889" y="3362660"/>
            <a:chExt cx="1045158" cy="492566"/>
          </a:xfrm>
        </p:grpSpPr>
        <p:sp>
          <p:nvSpPr>
            <p:cNvPr id="14" name="Google Shape;574;p22"/>
            <p:cNvSpPr/>
            <p:nvPr/>
          </p:nvSpPr>
          <p:spPr>
            <a:xfrm>
              <a:off x="2825889" y="3461339"/>
              <a:ext cx="474918" cy="59961"/>
            </a:xfrm>
            <a:custGeom>
              <a:avLst/>
              <a:gdLst/>
              <a:ahLst/>
              <a:cxnLst/>
              <a:rect l="l" t="t" r="r" b="b"/>
              <a:pathLst>
                <a:path w="17409" h="2198" extrusionOk="0">
                  <a:moveTo>
                    <a:pt x="8705" y="0"/>
                  </a:moveTo>
                  <a:cubicBezTo>
                    <a:pt x="3892" y="0"/>
                    <a:pt x="0" y="502"/>
                    <a:pt x="0" y="1109"/>
                  </a:cubicBezTo>
                  <a:cubicBezTo>
                    <a:pt x="0" y="1716"/>
                    <a:pt x="3892" y="2197"/>
                    <a:pt x="8705" y="2197"/>
                  </a:cubicBezTo>
                  <a:cubicBezTo>
                    <a:pt x="13517" y="2197"/>
                    <a:pt x="17409" y="1716"/>
                    <a:pt x="17409" y="1109"/>
                  </a:cubicBezTo>
                  <a:cubicBezTo>
                    <a:pt x="17409" y="502"/>
                    <a:pt x="13517" y="0"/>
                    <a:pt x="8705" y="0"/>
                  </a:cubicBezTo>
                  <a:close/>
                </a:path>
              </a:pathLst>
            </a:custGeom>
            <a:solidFill>
              <a:srgbClr val="97CD6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 name="Google Shape;575;p22"/>
            <p:cNvSpPr/>
            <p:nvPr/>
          </p:nvSpPr>
          <p:spPr>
            <a:xfrm>
              <a:off x="2921212" y="3734758"/>
              <a:ext cx="949835" cy="120468"/>
            </a:xfrm>
            <a:custGeom>
              <a:avLst/>
              <a:gdLst/>
              <a:ahLst/>
              <a:cxnLst/>
              <a:rect l="l" t="t" r="r" b="b"/>
              <a:pathLst>
                <a:path w="34818" h="4416" extrusionOk="0">
                  <a:moveTo>
                    <a:pt x="17409" y="1"/>
                  </a:moveTo>
                  <a:cubicBezTo>
                    <a:pt x="7805" y="1"/>
                    <a:pt x="1" y="984"/>
                    <a:pt x="1" y="2197"/>
                  </a:cubicBezTo>
                  <a:cubicBezTo>
                    <a:pt x="1" y="3432"/>
                    <a:pt x="7784" y="4415"/>
                    <a:pt x="17409" y="4415"/>
                  </a:cubicBezTo>
                  <a:cubicBezTo>
                    <a:pt x="27034" y="4415"/>
                    <a:pt x="34818" y="3432"/>
                    <a:pt x="34818" y="2197"/>
                  </a:cubicBezTo>
                  <a:cubicBezTo>
                    <a:pt x="34818" y="984"/>
                    <a:pt x="27034" y="1"/>
                    <a:pt x="17409" y="1"/>
                  </a:cubicBezTo>
                  <a:close/>
                </a:path>
              </a:pathLst>
            </a:custGeom>
            <a:solidFill>
              <a:srgbClr val="97CD6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 name="Google Shape;576;p22"/>
            <p:cNvSpPr/>
            <p:nvPr/>
          </p:nvSpPr>
          <p:spPr>
            <a:xfrm>
              <a:off x="2930351" y="3362660"/>
              <a:ext cx="142156" cy="128953"/>
            </a:xfrm>
            <a:custGeom>
              <a:avLst/>
              <a:gdLst/>
              <a:ahLst/>
              <a:cxnLst/>
              <a:rect l="l" t="t" r="r" b="b"/>
              <a:pathLst>
                <a:path w="5211" h="4727" extrusionOk="0">
                  <a:moveTo>
                    <a:pt x="2531" y="0"/>
                  </a:moveTo>
                  <a:cubicBezTo>
                    <a:pt x="1133" y="0"/>
                    <a:pt x="0" y="4726"/>
                    <a:pt x="0" y="4726"/>
                  </a:cubicBezTo>
                  <a:lnTo>
                    <a:pt x="5210" y="4726"/>
                  </a:lnTo>
                  <a:cubicBezTo>
                    <a:pt x="5210" y="4726"/>
                    <a:pt x="4143" y="374"/>
                    <a:pt x="2679" y="18"/>
                  </a:cubicBezTo>
                  <a:cubicBezTo>
                    <a:pt x="2629" y="6"/>
                    <a:pt x="2580" y="0"/>
                    <a:pt x="2531" y="0"/>
                  </a:cubicBezTo>
                  <a:close/>
                </a:path>
              </a:pathLst>
            </a:custGeom>
            <a:solidFill>
              <a:srgbClr val="4EC48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7" name="Google Shape;577;p22"/>
            <p:cNvSpPr/>
            <p:nvPr/>
          </p:nvSpPr>
          <p:spPr>
            <a:xfrm>
              <a:off x="3072490" y="3410813"/>
              <a:ext cx="88496" cy="80803"/>
            </a:xfrm>
            <a:custGeom>
              <a:avLst/>
              <a:gdLst/>
              <a:ahLst/>
              <a:cxnLst/>
              <a:rect l="l" t="t" r="r" b="b"/>
              <a:pathLst>
                <a:path w="3244" h="2962" extrusionOk="0">
                  <a:moveTo>
                    <a:pt x="1586" y="1"/>
                  </a:moveTo>
                  <a:cubicBezTo>
                    <a:pt x="706" y="1"/>
                    <a:pt x="0" y="2961"/>
                    <a:pt x="0" y="2961"/>
                  </a:cubicBezTo>
                  <a:lnTo>
                    <a:pt x="3244" y="2961"/>
                  </a:lnTo>
                  <a:cubicBezTo>
                    <a:pt x="3244" y="2961"/>
                    <a:pt x="2574" y="241"/>
                    <a:pt x="1674" y="11"/>
                  </a:cubicBezTo>
                  <a:cubicBezTo>
                    <a:pt x="1645" y="4"/>
                    <a:pt x="1616" y="1"/>
                    <a:pt x="1586" y="1"/>
                  </a:cubicBezTo>
                  <a:close/>
                </a:path>
              </a:pathLst>
            </a:custGeom>
            <a:solidFill>
              <a:srgbClr val="4EC48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8" name="Google Shape;578;p22"/>
          <p:cNvGrpSpPr/>
          <p:nvPr/>
        </p:nvGrpSpPr>
        <p:grpSpPr>
          <a:xfrm>
            <a:off x="4396440" y="2621164"/>
            <a:ext cx="792293" cy="180325"/>
            <a:chOff x="3090196" y="2095962"/>
            <a:chExt cx="792293" cy="180325"/>
          </a:xfrm>
        </p:grpSpPr>
        <p:sp>
          <p:nvSpPr>
            <p:cNvPr id="19" name="Google Shape;579;p22"/>
            <p:cNvSpPr/>
            <p:nvPr/>
          </p:nvSpPr>
          <p:spPr>
            <a:xfrm>
              <a:off x="3090196" y="2163812"/>
              <a:ext cx="792293" cy="112475"/>
            </a:xfrm>
            <a:custGeom>
              <a:avLst/>
              <a:gdLst/>
              <a:ahLst/>
              <a:cxnLst/>
              <a:rect l="l" t="t" r="r" b="b"/>
              <a:pathLst>
                <a:path w="29043" h="4123" extrusionOk="0">
                  <a:moveTo>
                    <a:pt x="14521" y="1"/>
                  </a:moveTo>
                  <a:cubicBezTo>
                    <a:pt x="6486" y="1"/>
                    <a:pt x="0" y="921"/>
                    <a:pt x="0" y="2051"/>
                  </a:cubicBezTo>
                  <a:cubicBezTo>
                    <a:pt x="0" y="3202"/>
                    <a:pt x="6486" y="4123"/>
                    <a:pt x="14521" y="4123"/>
                  </a:cubicBezTo>
                  <a:cubicBezTo>
                    <a:pt x="22535" y="4123"/>
                    <a:pt x="29042" y="3202"/>
                    <a:pt x="29042" y="2051"/>
                  </a:cubicBezTo>
                  <a:cubicBezTo>
                    <a:pt x="29042" y="921"/>
                    <a:pt x="22535" y="1"/>
                    <a:pt x="14521" y="1"/>
                  </a:cubicBezTo>
                  <a:close/>
                </a:path>
              </a:pathLst>
            </a:custGeom>
            <a:solidFill>
              <a:srgbClr val="97CD6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 name="Google Shape;580;p22"/>
            <p:cNvSpPr/>
            <p:nvPr/>
          </p:nvSpPr>
          <p:spPr>
            <a:xfrm>
              <a:off x="3280842" y="2095962"/>
              <a:ext cx="142156" cy="128953"/>
            </a:xfrm>
            <a:custGeom>
              <a:avLst/>
              <a:gdLst/>
              <a:ahLst/>
              <a:cxnLst/>
              <a:rect l="l" t="t" r="r" b="b"/>
              <a:pathLst>
                <a:path w="5211" h="4727" extrusionOk="0">
                  <a:moveTo>
                    <a:pt x="2531" y="1"/>
                  </a:moveTo>
                  <a:cubicBezTo>
                    <a:pt x="1133" y="1"/>
                    <a:pt x="1" y="4727"/>
                    <a:pt x="1" y="4727"/>
                  </a:cubicBezTo>
                  <a:lnTo>
                    <a:pt x="5211" y="4727"/>
                  </a:lnTo>
                  <a:cubicBezTo>
                    <a:pt x="5211" y="4727"/>
                    <a:pt x="4143" y="374"/>
                    <a:pt x="2679" y="19"/>
                  </a:cubicBezTo>
                  <a:cubicBezTo>
                    <a:pt x="2629" y="7"/>
                    <a:pt x="2580" y="1"/>
                    <a:pt x="2531" y="1"/>
                  </a:cubicBezTo>
                  <a:close/>
                </a:path>
              </a:pathLst>
            </a:custGeom>
            <a:solidFill>
              <a:srgbClr val="BF916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 name="Google Shape;581;p22"/>
            <p:cNvSpPr/>
            <p:nvPr/>
          </p:nvSpPr>
          <p:spPr>
            <a:xfrm>
              <a:off x="3422980" y="2144660"/>
              <a:ext cx="88496" cy="80258"/>
            </a:xfrm>
            <a:custGeom>
              <a:avLst/>
              <a:gdLst/>
              <a:ahLst/>
              <a:cxnLst/>
              <a:rect l="l" t="t" r="r" b="b"/>
              <a:pathLst>
                <a:path w="3244" h="2942" extrusionOk="0">
                  <a:moveTo>
                    <a:pt x="1578" y="0"/>
                  </a:moveTo>
                  <a:cubicBezTo>
                    <a:pt x="702" y="0"/>
                    <a:pt x="1" y="2942"/>
                    <a:pt x="1" y="2942"/>
                  </a:cubicBezTo>
                  <a:lnTo>
                    <a:pt x="3244" y="2942"/>
                  </a:lnTo>
                  <a:cubicBezTo>
                    <a:pt x="3244" y="2942"/>
                    <a:pt x="2574" y="242"/>
                    <a:pt x="1674" y="12"/>
                  </a:cubicBezTo>
                  <a:cubicBezTo>
                    <a:pt x="1642" y="4"/>
                    <a:pt x="1610" y="0"/>
                    <a:pt x="1578" y="0"/>
                  </a:cubicBezTo>
                  <a:close/>
                </a:path>
              </a:pathLst>
            </a:custGeom>
            <a:solidFill>
              <a:srgbClr val="BF916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22" name="Google Shape;582;p22"/>
          <p:cNvSpPr/>
          <p:nvPr/>
        </p:nvSpPr>
        <p:spPr>
          <a:xfrm>
            <a:off x="5896264" y="1793210"/>
            <a:ext cx="3741900" cy="804716"/>
          </a:xfrm>
          <a:prstGeom prst="roundRect">
            <a:avLst>
              <a:gd name="adj" fmla="val 16667"/>
            </a:avLst>
          </a:prstGeom>
          <a:solidFill>
            <a:srgbClr val="EEEEEE"/>
          </a:solidFill>
          <a:ln>
            <a:noFill/>
          </a:ln>
        </p:spPr>
        <p:txBody>
          <a:bodyPr spcFirstLastPara="1" wrap="square" lIns="365750" tIns="91425" rIns="18287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r>
              <a:rPr lang="en-US" sz="2000" b="1">
                <a:latin typeface="Times New Roman" panose="02020603050405020304" pitchFamily="18" charset="0"/>
                <a:cs typeface="Times New Roman" panose="02020603050405020304" pitchFamily="18" charset="0"/>
              </a:rPr>
              <a:t>Phần 3 </a:t>
            </a:r>
            <a:r>
              <a:rPr lang="en-US" sz="2000">
                <a:latin typeface="Times New Roman" panose="02020603050405020304" pitchFamily="18" charset="0"/>
                <a:cs typeface="Times New Roman" panose="02020603050405020304" pitchFamily="18" charset="0"/>
              </a:rPr>
              <a:t>(còn lại): Khẳng định cái tài của Nguyễn Đình Thi</a:t>
            </a:r>
            <a:endParaRPr lang="en-US" sz="2000">
              <a:latin typeface="Times New Roman" panose="02020603050405020304" pitchFamily="18" charset="0"/>
              <a:cs typeface="Times New Roman" panose="02020603050405020304" pitchFamily="18" charset="0"/>
            </a:endParaRPr>
          </a:p>
        </p:txBody>
      </p:sp>
      <p:sp>
        <p:nvSpPr>
          <p:cNvPr id="23" name="Google Shape;583;p22"/>
          <p:cNvSpPr/>
          <p:nvPr/>
        </p:nvSpPr>
        <p:spPr>
          <a:xfrm>
            <a:off x="6151919" y="4289791"/>
            <a:ext cx="5329503" cy="768631"/>
          </a:xfrm>
          <a:prstGeom prst="roundRect">
            <a:avLst>
              <a:gd name="adj" fmla="val 16667"/>
            </a:avLst>
          </a:prstGeom>
          <a:solidFill>
            <a:srgbClr val="EEEEEE"/>
          </a:solidFill>
          <a:ln>
            <a:noFill/>
          </a:ln>
        </p:spPr>
        <p:txBody>
          <a:bodyPr spcFirstLastPara="1" wrap="square" lIns="365750" tIns="91425" rIns="18287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just"/>
            <a:r>
              <a:rPr lang="en-US" sz="2000" b="1">
                <a:latin typeface="Times New Roman" panose="02020603050405020304" pitchFamily="18" charset="0"/>
                <a:cs typeface="Times New Roman" panose="02020603050405020304" pitchFamily="18" charset="0"/>
              </a:rPr>
              <a:t>Phần 1</a:t>
            </a:r>
            <a:r>
              <a:rPr lang="en-US" sz="2000">
                <a:latin typeface="Times New Roman" panose="02020603050405020304" pitchFamily="18" charset="0"/>
                <a:cs typeface="Times New Roman" panose="02020603050405020304" pitchFamily="18" charset="0"/>
              </a:rPr>
              <a:t> (từ đầu đến "say đắm của người viết"): Giới thiệu giá trị nghệ thuật của bài thơ Đường núi</a:t>
            </a:r>
            <a:endParaRPr lang="en-US" sz="2000">
              <a:latin typeface="Times New Roman" panose="02020603050405020304" pitchFamily="18" charset="0"/>
              <a:cs typeface="Times New Roman" panose="02020603050405020304" pitchFamily="18" charset="0"/>
            </a:endParaRPr>
          </a:p>
        </p:txBody>
      </p:sp>
      <p:sp>
        <p:nvSpPr>
          <p:cNvPr id="24" name="Google Shape;585;p22"/>
          <p:cNvSpPr/>
          <p:nvPr/>
        </p:nvSpPr>
        <p:spPr>
          <a:xfrm>
            <a:off x="4039074" y="2497740"/>
            <a:ext cx="3058934" cy="2760436"/>
          </a:xfrm>
          <a:custGeom>
            <a:avLst/>
            <a:gdLst/>
            <a:ahLst/>
            <a:cxnLst/>
            <a:rect l="l" t="t" r="r" b="b"/>
            <a:pathLst>
              <a:path w="112131" h="101189" extrusionOk="0">
                <a:moveTo>
                  <a:pt x="69743" y="1"/>
                </a:moveTo>
                <a:cubicBezTo>
                  <a:pt x="59690" y="1"/>
                  <a:pt x="33906" y="1049"/>
                  <a:pt x="29294" y="11615"/>
                </a:cubicBezTo>
                <a:cubicBezTo>
                  <a:pt x="23561" y="24776"/>
                  <a:pt x="56997" y="22746"/>
                  <a:pt x="87085" y="28751"/>
                </a:cubicBezTo>
                <a:cubicBezTo>
                  <a:pt x="102799" y="31890"/>
                  <a:pt x="106481" y="45260"/>
                  <a:pt x="90286" y="53002"/>
                </a:cubicBezTo>
                <a:cubicBezTo>
                  <a:pt x="81373" y="57249"/>
                  <a:pt x="61579" y="60723"/>
                  <a:pt x="39295" y="62187"/>
                </a:cubicBezTo>
                <a:cubicBezTo>
                  <a:pt x="17012" y="63652"/>
                  <a:pt x="1" y="78801"/>
                  <a:pt x="14585" y="93322"/>
                </a:cubicBezTo>
                <a:cubicBezTo>
                  <a:pt x="20870" y="99591"/>
                  <a:pt x="33961" y="101189"/>
                  <a:pt x="45013" y="101189"/>
                </a:cubicBezTo>
                <a:cubicBezTo>
                  <a:pt x="49009" y="101189"/>
                  <a:pt x="52738" y="100980"/>
                  <a:pt x="55783" y="100708"/>
                </a:cubicBezTo>
                <a:cubicBezTo>
                  <a:pt x="59236" y="100415"/>
                  <a:pt x="63525" y="99892"/>
                  <a:pt x="63525" y="96732"/>
                </a:cubicBezTo>
                <a:cubicBezTo>
                  <a:pt x="63525" y="93379"/>
                  <a:pt x="60477" y="91569"/>
                  <a:pt x="56861" y="91569"/>
                </a:cubicBezTo>
                <a:cubicBezTo>
                  <a:pt x="56664" y="91569"/>
                  <a:pt x="56465" y="91574"/>
                  <a:pt x="56265" y="91585"/>
                </a:cubicBezTo>
                <a:cubicBezTo>
                  <a:pt x="54434" y="91687"/>
                  <a:pt x="52594" y="91738"/>
                  <a:pt x="50769" y="91738"/>
                </a:cubicBezTo>
                <a:cubicBezTo>
                  <a:pt x="33802" y="91738"/>
                  <a:pt x="18208" y="87319"/>
                  <a:pt x="24858" y="78006"/>
                </a:cubicBezTo>
                <a:cubicBezTo>
                  <a:pt x="37057" y="63233"/>
                  <a:pt x="59152" y="74511"/>
                  <a:pt x="93509" y="61769"/>
                </a:cubicBezTo>
                <a:cubicBezTo>
                  <a:pt x="106942" y="56789"/>
                  <a:pt x="112131" y="47311"/>
                  <a:pt x="111063" y="39820"/>
                </a:cubicBezTo>
                <a:cubicBezTo>
                  <a:pt x="109348" y="27642"/>
                  <a:pt x="95894" y="21867"/>
                  <a:pt x="86855" y="20591"/>
                </a:cubicBezTo>
                <a:cubicBezTo>
                  <a:pt x="77376" y="19273"/>
                  <a:pt x="78611" y="19859"/>
                  <a:pt x="59068" y="17662"/>
                </a:cubicBezTo>
                <a:cubicBezTo>
                  <a:pt x="40237" y="15569"/>
                  <a:pt x="38689" y="13749"/>
                  <a:pt x="38459" y="12619"/>
                </a:cubicBezTo>
                <a:cubicBezTo>
                  <a:pt x="38333" y="11845"/>
                  <a:pt x="38270" y="10067"/>
                  <a:pt x="42392" y="7639"/>
                </a:cubicBezTo>
                <a:cubicBezTo>
                  <a:pt x="48837" y="3831"/>
                  <a:pt x="73757" y="65"/>
                  <a:pt x="73757" y="65"/>
                </a:cubicBezTo>
                <a:cubicBezTo>
                  <a:pt x="73757" y="65"/>
                  <a:pt x="72232" y="1"/>
                  <a:pt x="69743" y="1"/>
                </a:cubicBezTo>
                <a:close/>
              </a:path>
            </a:pathLst>
          </a:custGeom>
          <a:solidFill>
            <a:srgbClr val="4EC48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27" name="Google Shape;586;p22"/>
          <p:cNvGrpSpPr/>
          <p:nvPr/>
        </p:nvGrpSpPr>
        <p:grpSpPr>
          <a:xfrm>
            <a:off x="5382505" y="1856752"/>
            <a:ext cx="991528" cy="965286"/>
            <a:chOff x="4234698" y="1331550"/>
            <a:chExt cx="991528" cy="965286"/>
          </a:xfrm>
        </p:grpSpPr>
        <p:sp>
          <p:nvSpPr>
            <p:cNvPr id="28" name="Google Shape;587;p22"/>
            <p:cNvSpPr/>
            <p:nvPr/>
          </p:nvSpPr>
          <p:spPr>
            <a:xfrm>
              <a:off x="4361423" y="2255152"/>
              <a:ext cx="864803" cy="41684"/>
            </a:xfrm>
            <a:custGeom>
              <a:avLst/>
              <a:gdLst/>
              <a:ahLst/>
              <a:cxnLst/>
              <a:rect l="l" t="t" r="r" b="b"/>
              <a:pathLst>
                <a:path w="31701" h="1528" extrusionOk="0">
                  <a:moveTo>
                    <a:pt x="15840" y="0"/>
                  </a:moveTo>
                  <a:cubicBezTo>
                    <a:pt x="7094" y="0"/>
                    <a:pt x="1" y="335"/>
                    <a:pt x="1" y="775"/>
                  </a:cubicBezTo>
                  <a:cubicBezTo>
                    <a:pt x="1" y="1193"/>
                    <a:pt x="7094" y="1528"/>
                    <a:pt x="15840" y="1528"/>
                  </a:cubicBezTo>
                  <a:cubicBezTo>
                    <a:pt x="24607" y="1528"/>
                    <a:pt x="31700" y="1193"/>
                    <a:pt x="31700" y="775"/>
                  </a:cubicBezTo>
                  <a:cubicBezTo>
                    <a:pt x="31700" y="356"/>
                    <a:pt x="24607" y="0"/>
                    <a:pt x="15840" y="0"/>
                  </a:cubicBezTo>
                  <a:close/>
                </a:path>
              </a:pathLst>
            </a:custGeom>
            <a:solidFill>
              <a:srgbClr val="97CD6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 name="Google Shape;588;p22"/>
            <p:cNvSpPr/>
            <p:nvPr/>
          </p:nvSpPr>
          <p:spPr>
            <a:xfrm>
              <a:off x="4712513" y="2060250"/>
              <a:ext cx="228906" cy="207464"/>
            </a:xfrm>
            <a:custGeom>
              <a:avLst/>
              <a:gdLst/>
              <a:ahLst/>
              <a:cxnLst/>
              <a:rect l="l" t="t" r="r" b="b"/>
              <a:pathLst>
                <a:path w="8391" h="7605" extrusionOk="0">
                  <a:moveTo>
                    <a:pt x="4066" y="0"/>
                  </a:moveTo>
                  <a:cubicBezTo>
                    <a:pt x="1813" y="0"/>
                    <a:pt x="0" y="7605"/>
                    <a:pt x="0" y="7605"/>
                  </a:cubicBezTo>
                  <a:lnTo>
                    <a:pt x="8390" y="7605"/>
                  </a:lnTo>
                  <a:cubicBezTo>
                    <a:pt x="8390" y="7605"/>
                    <a:pt x="6654" y="595"/>
                    <a:pt x="4310" y="30"/>
                  </a:cubicBezTo>
                  <a:cubicBezTo>
                    <a:pt x="4228" y="10"/>
                    <a:pt x="4147" y="0"/>
                    <a:pt x="4066" y="0"/>
                  </a:cubicBezTo>
                  <a:close/>
                </a:path>
              </a:pathLst>
            </a:custGeom>
            <a:solidFill>
              <a:srgbClr val="BF916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 name="Google Shape;589;p22"/>
            <p:cNvSpPr/>
            <p:nvPr/>
          </p:nvSpPr>
          <p:spPr>
            <a:xfrm>
              <a:off x="4941408" y="2138221"/>
              <a:ext cx="142156" cy="129498"/>
            </a:xfrm>
            <a:custGeom>
              <a:avLst/>
              <a:gdLst/>
              <a:ahLst/>
              <a:cxnLst/>
              <a:rect l="l" t="t" r="r" b="b"/>
              <a:pathLst>
                <a:path w="5211" h="4747" extrusionOk="0">
                  <a:moveTo>
                    <a:pt x="2531" y="0"/>
                  </a:moveTo>
                  <a:cubicBezTo>
                    <a:pt x="1133" y="0"/>
                    <a:pt x="0" y="4747"/>
                    <a:pt x="0" y="4747"/>
                  </a:cubicBezTo>
                  <a:lnTo>
                    <a:pt x="5210" y="4747"/>
                  </a:lnTo>
                  <a:cubicBezTo>
                    <a:pt x="5210" y="4747"/>
                    <a:pt x="4143" y="374"/>
                    <a:pt x="2679" y="18"/>
                  </a:cubicBezTo>
                  <a:cubicBezTo>
                    <a:pt x="2629" y="6"/>
                    <a:pt x="2580" y="0"/>
                    <a:pt x="2531" y="0"/>
                  </a:cubicBezTo>
                  <a:close/>
                </a:path>
              </a:pathLst>
            </a:custGeom>
            <a:solidFill>
              <a:srgbClr val="BF916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1" name="Google Shape;590;p22"/>
            <p:cNvSpPr/>
            <p:nvPr/>
          </p:nvSpPr>
          <p:spPr>
            <a:xfrm>
              <a:off x="4613753" y="1946320"/>
              <a:ext cx="46240" cy="321386"/>
            </a:xfrm>
            <a:custGeom>
              <a:avLst/>
              <a:gdLst/>
              <a:ahLst/>
              <a:cxnLst/>
              <a:rect l="l" t="t" r="r" b="b"/>
              <a:pathLst>
                <a:path w="1695" h="11781" extrusionOk="0">
                  <a:moveTo>
                    <a:pt x="0" y="1"/>
                  </a:moveTo>
                  <a:lnTo>
                    <a:pt x="0" y="11781"/>
                  </a:lnTo>
                  <a:lnTo>
                    <a:pt x="1695" y="11781"/>
                  </a:lnTo>
                  <a:lnTo>
                    <a:pt x="1695" y="1"/>
                  </a:lnTo>
                  <a:close/>
                </a:path>
              </a:pathLst>
            </a:custGeom>
            <a:solidFill>
              <a:srgbClr val="61C46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 name="Google Shape;591;p22"/>
            <p:cNvSpPr/>
            <p:nvPr/>
          </p:nvSpPr>
          <p:spPr>
            <a:xfrm>
              <a:off x="4234698" y="1331550"/>
              <a:ext cx="758630" cy="703224"/>
            </a:xfrm>
            <a:custGeom>
              <a:avLst/>
              <a:gdLst/>
              <a:ahLst/>
              <a:cxnLst/>
              <a:rect l="l" t="t" r="r" b="b"/>
              <a:pathLst>
                <a:path w="27809" h="25778" extrusionOk="0">
                  <a:moveTo>
                    <a:pt x="27808" y="8265"/>
                  </a:moveTo>
                  <a:cubicBezTo>
                    <a:pt x="27808" y="4289"/>
                    <a:pt x="24586" y="1067"/>
                    <a:pt x="20611" y="1067"/>
                  </a:cubicBezTo>
                  <a:cubicBezTo>
                    <a:pt x="18644" y="1067"/>
                    <a:pt x="16844" y="1862"/>
                    <a:pt x="15547" y="3139"/>
                  </a:cubicBezTo>
                  <a:cubicBezTo>
                    <a:pt x="14396" y="1255"/>
                    <a:pt x="12325" y="0"/>
                    <a:pt x="9940" y="0"/>
                  </a:cubicBezTo>
                  <a:cubicBezTo>
                    <a:pt x="6299" y="0"/>
                    <a:pt x="3349" y="2929"/>
                    <a:pt x="3349" y="6570"/>
                  </a:cubicBezTo>
                  <a:cubicBezTo>
                    <a:pt x="3349" y="8390"/>
                    <a:pt x="4102" y="10043"/>
                    <a:pt x="5274" y="11236"/>
                  </a:cubicBezTo>
                  <a:cubicBezTo>
                    <a:pt x="2261" y="11864"/>
                    <a:pt x="1" y="14521"/>
                    <a:pt x="1" y="17722"/>
                  </a:cubicBezTo>
                  <a:cubicBezTo>
                    <a:pt x="1" y="21384"/>
                    <a:pt x="2972" y="24334"/>
                    <a:pt x="6634" y="24334"/>
                  </a:cubicBezTo>
                  <a:cubicBezTo>
                    <a:pt x="7722" y="24334"/>
                    <a:pt x="8768" y="24062"/>
                    <a:pt x="9668" y="23602"/>
                  </a:cubicBezTo>
                  <a:cubicBezTo>
                    <a:pt x="10337" y="24899"/>
                    <a:pt x="11697" y="25778"/>
                    <a:pt x="13246" y="25778"/>
                  </a:cubicBezTo>
                  <a:cubicBezTo>
                    <a:pt x="14564" y="25778"/>
                    <a:pt x="15735" y="25150"/>
                    <a:pt x="16468" y="24167"/>
                  </a:cubicBezTo>
                  <a:cubicBezTo>
                    <a:pt x="17640" y="25004"/>
                    <a:pt x="19062" y="25485"/>
                    <a:pt x="20611" y="25485"/>
                  </a:cubicBezTo>
                  <a:cubicBezTo>
                    <a:pt x="24586" y="25485"/>
                    <a:pt x="27808" y="22263"/>
                    <a:pt x="27808" y="18287"/>
                  </a:cubicBezTo>
                  <a:cubicBezTo>
                    <a:pt x="27808" y="16341"/>
                    <a:pt x="27013" y="14584"/>
                    <a:pt x="25758" y="13287"/>
                  </a:cubicBezTo>
                  <a:cubicBezTo>
                    <a:pt x="27013" y="11989"/>
                    <a:pt x="27808" y="10211"/>
                    <a:pt x="27808" y="8265"/>
                  </a:cubicBezTo>
                  <a:close/>
                </a:path>
              </a:pathLst>
            </a:custGeom>
            <a:solidFill>
              <a:srgbClr val="2DB55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lang="en-GB" sz="2000" b="1">
                  <a:solidFill>
                    <a:srgbClr val="FFFFFF"/>
                  </a:solidFill>
                  <a:latin typeface="Roboto"/>
                  <a:ea typeface="Roboto"/>
                  <a:cs typeface="Roboto"/>
                  <a:sym typeface="Roboto"/>
                </a:rPr>
                <a:t>03</a:t>
              </a:r>
              <a:endParaRPr kumimoji="0" sz="2000" b="1" i="0" u="none" strike="noStrike" kern="0" cap="none" spc="0" normalizeH="0" baseline="0" noProof="0">
                <a:ln>
                  <a:noFill/>
                </a:ln>
                <a:solidFill>
                  <a:srgbClr val="FFFFFF"/>
                </a:solidFill>
                <a:effectLst/>
                <a:uLnTx/>
                <a:uFillTx/>
                <a:latin typeface="Roboto"/>
                <a:ea typeface="Roboto"/>
                <a:cs typeface="Roboto"/>
                <a:sym typeface="Roboto"/>
              </a:endParaRPr>
            </a:p>
          </p:txBody>
        </p:sp>
      </p:grpSp>
      <p:grpSp>
        <p:nvGrpSpPr>
          <p:cNvPr id="33" name="Google Shape;592;p22"/>
          <p:cNvGrpSpPr/>
          <p:nvPr/>
        </p:nvGrpSpPr>
        <p:grpSpPr>
          <a:xfrm>
            <a:off x="7232337" y="5082029"/>
            <a:ext cx="474918" cy="159212"/>
            <a:chOff x="5926093" y="4556827"/>
            <a:chExt cx="474918" cy="159212"/>
          </a:xfrm>
        </p:grpSpPr>
        <p:sp>
          <p:nvSpPr>
            <p:cNvPr id="34" name="Google Shape;593;p22"/>
            <p:cNvSpPr/>
            <p:nvPr/>
          </p:nvSpPr>
          <p:spPr>
            <a:xfrm>
              <a:off x="5926093" y="4655505"/>
              <a:ext cx="474918" cy="60534"/>
            </a:xfrm>
            <a:custGeom>
              <a:avLst/>
              <a:gdLst/>
              <a:ahLst/>
              <a:cxnLst/>
              <a:rect l="l" t="t" r="r" b="b"/>
              <a:pathLst>
                <a:path w="17409" h="2219" extrusionOk="0">
                  <a:moveTo>
                    <a:pt x="8705" y="1"/>
                  </a:moveTo>
                  <a:cubicBezTo>
                    <a:pt x="3892" y="1"/>
                    <a:pt x="1" y="503"/>
                    <a:pt x="1" y="1110"/>
                  </a:cubicBezTo>
                  <a:cubicBezTo>
                    <a:pt x="1" y="1716"/>
                    <a:pt x="3892" y="2219"/>
                    <a:pt x="8705" y="2219"/>
                  </a:cubicBezTo>
                  <a:cubicBezTo>
                    <a:pt x="13517" y="2219"/>
                    <a:pt x="17409" y="1716"/>
                    <a:pt x="17409" y="1110"/>
                  </a:cubicBezTo>
                  <a:cubicBezTo>
                    <a:pt x="17409" y="503"/>
                    <a:pt x="13517" y="1"/>
                    <a:pt x="8705" y="1"/>
                  </a:cubicBezTo>
                  <a:close/>
                </a:path>
              </a:pathLst>
            </a:custGeom>
            <a:solidFill>
              <a:srgbClr val="97CD6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 name="Google Shape;594;p22"/>
            <p:cNvSpPr/>
            <p:nvPr/>
          </p:nvSpPr>
          <p:spPr>
            <a:xfrm>
              <a:off x="6118458" y="4556827"/>
              <a:ext cx="142156" cy="128953"/>
            </a:xfrm>
            <a:custGeom>
              <a:avLst/>
              <a:gdLst/>
              <a:ahLst/>
              <a:cxnLst/>
              <a:rect l="l" t="t" r="r" b="b"/>
              <a:pathLst>
                <a:path w="5211" h="4727" extrusionOk="0">
                  <a:moveTo>
                    <a:pt x="2681" y="1"/>
                  </a:moveTo>
                  <a:cubicBezTo>
                    <a:pt x="2632" y="1"/>
                    <a:pt x="2582" y="7"/>
                    <a:pt x="2533" y="19"/>
                  </a:cubicBezTo>
                  <a:cubicBezTo>
                    <a:pt x="1068" y="374"/>
                    <a:pt x="1" y="4727"/>
                    <a:pt x="1" y="4727"/>
                  </a:cubicBezTo>
                  <a:lnTo>
                    <a:pt x="5211" y="4727"/>
                  </a:lnTo>
                  <a:cubicBezTo>
                    <a:pt x="5211" y="4727"/>
                    <a:pt x="4078" y="1"/>
                    <a:pt x="2681" y="1"/>
                  </a:cubicBezTo>
                  <a:close/>
                </a:path>
              </a:pathLst>
            </a:custGeom>
            <a:solidFill>
              <a:srgbClr val="4EC48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6" name="Google Shape;595;p22"/>
            <p:cNvSpPr/>
            <p:nvPr/>
          </p:nvSpPr>
          <p:spPr>
            <a:xfrm>
              <a:off x="6029983" y="4605525"/>
              <a:ext cx="88496" cy="80258"/>
            </a:xfrm>
            <a:custGeom>
              <a:avLst/>
              <a:gdLst/>
              <a:ahLst/>
              <a:cxnLst/>
              <a:rect l="l" t="t" r="r" b="b"/>
              <a:pathLst>
                <a:path w="3244" h="2942" extrusionOk="0">
                  <a:moveTo>
                    <a:pt x="1666" y="0"/>
                  </a:moveTo>
                  <a:cubicBezTo>
                    <a:pt x="1634" y="0"/>
                    <a:pt x="1602" y="4"/>
                    <a:pt x="1570" y="12"/>
                  </a:cubicBezTo>
                  <a:cubicBezTo>
                    <a:pt x="670" y="222"/>
                    <a:pt x="1" y="2942"/>
                    <a:pt x="1" y="2942"/>
                  </a:cubicBezTo>
                  <a:lnTo>
                    <a:pt x="3244" y="2942"/>
                  </a:lnTo>
                  <a:cubicBezTo>
                    <a:pt x="3244" y="2942"/>
                    <a:pt x="2543" y="0"/>
                    <a:pt x="1666" y="0"/>
                  </a:cubicBezTo>
                  <a:close/>
                </a:path>
              </a:pathLst>
            </a:custGeom>
            <a:solidFill>
              <a:srgbClr val="4EC48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37" name="Google Shape;596;p22"/>
          <p:cNvSpPr/>
          <p:nvPr/>
        </p:nvSpPr>
        <p:spPr>
          <a:xfrm>
            <a:off x="819990" y="3000407"/>
            <a:ext cx="5040286" cy="814542"/>
          </a:xfrm>
          <a:prstGeom prst="roundRect">
            <a:avLst>
              <a:gd name="adj" fmla="val 16667"/>
            </a:avLst>
          </a:prstGeom>
          <a:solidFill>
            <a:srgbClr val="EEEEEE"/>
          </a:solidFill>
          <a:ln>
            <a:noFill/>
          </a:ln>
        </p:spPr>
        <p:txBody>
          <a:bodyPr spcFirstLastPara="1" wrap="square" lIns="182875" tIns="91425" rIns="365750"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just"/>
            <a:r>
              <a:rPr lang="en-US" sz="2000" b="1">
                <a:latin typeface="Times New Roman" panose="02020603050405020304" pitchFamily="18" charset="0"/>
                <a:cs typeface="Times New Roman" panose="02020603050405020304" pitchFamily="18" charset="0"/>
              </a:rPr>
              <a:t>Phần 2 </a:t>
            </a:r>
            <a:r>
              <a:rPr lang="en-US" sz="2000">
                <a:latin typeface="Times New Roman" panose="02020603050405020304" pitchFamily="18" charset="0"/>
                <a:cs typeface="Times New Roman" panose="02020603050405020304" pitchFamily="18" charset="0"/>
              </a:rPr>
              <a:t>(tiếp theo đến "xao xuyến, bay múa, ca hát"): Giá trị nội dung, nghệ thuật của bài thơ Đường núi</a:t>
            </a:r>
            <a:endParaRPr lang="en-US" sz="2000">
              <a:latin typeface="Times New Roman" panose="02020603050405020304" pitchFamily="18" charset="0"/>
              <a:cs typeface="Times New Roman" panose="02020603050405020304" pitchFamily="18" charset="0"/>
            </a:endParaRPr>
          </a:p>
        </p:txBody>
      </p:sp>
      <p:grpSp>
        <p:nvGrpSpPr>
          <p:cNvPr id="38" name="Google Shape;597;p22"/>
          <p:cNvGrpSpPr/>
          <p:nvPr/>
        </p:nvGrpSpPr>
        <p:grpSpPr>
          <a:xfrm flipH="1">
            <a:off x="5382527" y="3040958"/>
            <a:ext cx="991492" cy="965823"/>
            <a:chOff x="4219975" y="2542854"/>
            <a:chExt cx="908625" cy="885100"/>
          </a:xfrm>
        </p:grpSpPr>
        <p:sp>
          <p:nvSpPr>
            <p:cNvPr id="39" name="Google Shape;598;p22"/>
            <p:cNvSpPr/>
            <p:nvPr/>
          </p:nvSpPr>
          <p:spPr>
            <a:xfrm>
              <a:off x="4335575" y="3389754"/>
              <a:ext cx="793025" cy="38200"/>
            </a:xfrm>
            <a:custGeom>
              <a:avLst/>
              <a:gdLst/>
              <a:ahLst/>
              <a:cxnLst/>
              <a:rect l="l" t="t" r="r" b="b"/>
              <a:pathLst>
                <a:path w="31721" h="1528" extrusionOk="0">
                  <a:moveTo>
                    <a:pt x="15861" y="0"/>
                  </a:moveTo>
                  <a:cubicBezTo>
                    <a:pt x="7094" y="0"/>
                    <a:pt x="1" y="335"/>
                    <a:pt x="1" y="754"/>
                  </a:cubicBezTo>
                  <a:cubicBezTo>
                    <a:pt x="1" y="1193"/>
                    <a:pt x="7094" y="1528"/>
                    <a:pt x="15861" y="1528"/>
                  </a:cubicBezTo>
                  <a:cubicBezTo>
                    <a:pt x="24607" y="1528"/>
                    <a:pt x="31721" y="1193"/>
                    <a:pt x="31721" y="754"/>
                  </a:cubicBezTo>
                  <a:cubicBezTo>
                    <a:pt x="31721" y="335"/>
                    <a:pt x="24607" y="0"/>
                    <a:pt x="15861" y="0"/>
                  </a:cubicBezTo>
                  <a:close/>
                </a:path>
              </a:pathLst>
            </a:custGeom>
            <a:solidFill>
              <a:srgbClr val="97CD6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0" name="Google Shape;599;p22"/>
            <p:cNvSpPr/>
            <p:nvPr/>
          </p:nvSpPr>
          <p:spPr>
            <a:xfrm>
              <a:off x="4657800" y="3210679"/>
              <a:ext cx="209250" cy="190600"/>
            </a:xfrm>
            <a:custGeom>
              <a:avLst/>
              <a:gdLst/>
              <a:ahLst/>
              <a:cxnLst/>
              <a:rect l="l" t="t" r="r" b="b"/>
              <a:pathLst>
                <a:path w="8370" h="7624" extrusionOk="0">
                  <a:moveTo>
                    <a:pt x="4056" y="0"/>
                  </a:moveTo>
                  <a:cubicBezTo>
                    <a:pt x="1818" y="0"/>
                    <a:pt x="1" y="7624"/>
                    <a:pt x="1" y="7624"/>
                  </a:cubicBezTo>
                  <a:lnTo>
                    <a:pt x="8370" y="7624"/>
                  </a:lnTo>
                  <a:cubicBezTo>
                    <a:pt x="8370" y="7624"/>
                    <a:pt x="6654" y="614"/>
                    <a:pt x="4290" y="28"/>
                  </a:cubicBezTo>
                  <a:cubicBezTo>
                    <a:pt x="4212" y="9"/>
                    <a:pt x="4134" y="0"/>
                    <a:pt x="4056" y="0"/>
                  </a:cubicBezTo>
                  <a:close/>
                </a:path>
              </a:pathLst>
            </a:custGeom>
            <a:solidFill>
              <a:srgbClr val="BF916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1" name="Google Shape;600;p22"/>
            <p:cNvSpPr/>
            <p:nvPr/>
          </p:nvSpPr>
          <p:spPr>
            <a:xfrm>
              <a:off x="4867050" y="3282604"/>
              <a:ext cx="130775" cy="118675"/>
            </a:xfrm>
            <a:custGeom>
              <a:avLst/>
              <a:gdLst/>
              <a:ahLst/>
              <a:cxnLst/>
              <a:rect l="l" t="t" r="r" b="b"/>
              <a:pathLst>
                <a:path w="5231" h="4747" extrusionOk="0">
                  <a:moveTo>
                    <a:pt x="2550" y="0"/>
                  </a:moveTo>
                  <a:cubicBezTo>
                    <a:pt x="1133" y="0"/>
                    <a:pt x="0" y="4747"/>
                    <a:pt x="0" y="4747"/>
                  </a:cubicBezTo>
                  <a:lnTo>
                    <a:pt x="5231" y="4747"/>
                  </a:lnTo>
                  <a:cubicBezTo>
                    <a:pt x="5231" y="4747"/>
                    <a:pt x="4164" y="374"/>
                    <a:pt x="2699" y="18"/>
                  </a:cubicBezTo>
                  <a:cubicBezTo>
                    <a:pt x="2649" y="6"/>
                    <a:pt x="2599" y="0"/>
                    <a:pt x="2550" y="0"/>
                  </a:cubicBezTo>
                  <a:close/>
                </a:path>
              </a:pathLst>
            </a:custGeom>
            <a:solidFill>
              <a:srgbClr val="BF916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2" name="Google Shape;601;p22"/>
            <p:cNvSpPr/>
            <p:nvPr/>
          </p:nvSpPr>
          <p:spPr>
            <a:xfrm>
              <a:off x="4567300" y="3106754"/>
              <a:ext cx="42400" cy="294525"/>
            </a:xfrm>
            <a:custGeom>
              <a:avLst/>
              <a:gdLst/>
              <a:ahLst/>
              <a:cxnLst/>
              <a:rect l="l" t="t" r="r" b="b"/>
              <a:pathLst>
                <a:path w="1696" h="11781" extrusionOk="0">
                  <a:moveTo>
                    <a:pt x="1" y="1"/>
                  </a:moveTo>
                  <a:lnTo>
                    <a:pt x="1" y="11781"/>
                  </a:lnTo>
                  <a:lnTo>
                    <a:pt x="1696" y="11781"/>
                  </a:lnTo>
                  <a:lnTo>
                    <a:pt x="1696" y="1"/>
                  </a:lnTo>
                  <a:close/>
                </a:path>
              </a:pathLst>
            </a:custGeom>
            <a:solidFill>
              <a:srgbClr val="61C46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3" name="Google Shape;602;p22"/>
            <p:cNvSpPr/>
            <p:nvPr/>
          </p:nvSpPr>
          <p:spPr>
            <a:xfrm>
              <a:off x="4219975" y="2542854"/>
              <a:ext cx="694700" cy="645000"/>
            </a:xfrm>
            <a:custGeom>
              <a:avLst/>
              <a:gdLst/>
              <a:ahLst/>
              <a:cxnLst/>
              <a:rect l="l" t="t" r="r" b="b"/>
              <a:pathLst>
                <a:path w="27788" h="25800" extrusionOk="0">
                  <a:moveTo>
                    <a:pt x="27787" y="8287"/>
                  </a:moveTo>
                  <a:cubicBezTo>
                    <a:pt x="27787" y="4290"/>
                    <a:pt x="24565" y="1089"/>
                    <a:pt x="20589" y="1089"/>
                  </a:cubicBezTo>
                  <a:cubicBezTo>
                    <a:pt x="18623" y="1089"/>
                    <a:pt x="16844" y="1863"/>
                    <a:pt x="15547" y="3160"/>
                  </a:cubicBezTo>
                  <a:cubicBezTo>
                    <a:pt x="14375" y="1277"/>
                    <a:pt x="12304" y="1"/>
                    <a:pt x="9939" y="1"/>
                  </a:cubicBezTo>
                  <a:cubicBezTo>
                    <a:pt x="6299" y="1"/>
                    <a:pt x="3348" y="2951"/>
                    <a:pt x="3348" y="6592"/>
                  </a:cubicBezTo>
                  <a:cubicBezTo>
                    <a:pt x="3348" y="8412"/>
                    <a:pt x="4081" y="10065"/>
                    <a:pt x="5273" y="11258"/>
                  </a:cubicBezTo>
                  <a:cubicBezTo>
                    <a:pt x="2260" y="11865"/>
                    <a:pt x="1" y="14543"/>
                    <a:pt x="1" y="17723"/>
                  </a:cubicBezTo>
                  <a:cubicBezTo>
                    <a:pt x="1" y="21385"/>
                    <a:pt x="2972" y="24356"/>
                    <a:pt x="6633" y="24356"/>
                  </a:cubicBezTo>
                  <a:cubicBezTo>
                    <a:pt x="7721" y="24356"/>
                    <a:pt x="8747" y="24084"/>
                    <a:pt x="9667" y="23624"/>
                  </a:cubicBezTo>
                  <a:cubicBezTo>
                    <a:pt x="10337" y="24900"/>
                    <a:pt x="11676" y="25800"/>
                    <a:pt x="13245" y="25800"/>
                  </a:cubicBezTo>
                  <a:cubicBezTo>
                    <a:pt x="14563" y="25800"/>
                    <a:pt x="15714" y="25172"/>
                    <a:pt x="16467" y="24189"/>
                  </a:cubicBezTo>
                  <a:cubicBezTo>
                    <a:pt x="17639" y="25026"/>
                    <a:pt x="19062" y="25507"/>
                    <a:pt x="20589" y="25507"/>
                  </a:cubicBezTo>
                  <a:cubicBezTo>
                    <a:pt x="24565" y="25507"/>
                    <a:pt x="27787" y="22285"/>
                    <a:pt x="27787" y="18309"/>
                  </a:cubicBezTo>
                  <a:cubicBezTo>
                    <a:pt x="27787" y="16363"/>
                    <a:pt x="27013" y="14585"/>
                    <a:pt x="25757" y="13287"/>
                  </a:cubicBezTo>
                  <a:cubicBezTo>
                    <a:pt x="27013" y="11990"/>
                    <a:pt x="27787" y="10233"/>
                    <a:pt x="27787" y="8287"/>
                  </a:cubicBezTo>
                  <a:close/>
                </a:path>
              </a:pathLst>
            </a:custGeom>
            <a:solidFill>
              <a:srgbClr val="2DB55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lang="en-GB" sz="2000" b="1">
                  <a:solidFill>
                    <a:srgbClr val="FFFFFF"/>
                  </a:solidFill>
                  <a:latin typeface="Roboto"/>
                  <a:ea typeface="Roboto"/>
                  <a:sym typeface="Roboto"/>
                </a:rPr>
                <a:t>02</a:t>
              </a:r>
              <a:endParaRPr kumimoji="0" sz="1400" b="1"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44" name="Google Shape;603;p22"/>
          <p:cNvGrpSpPr/>
          <p:nvPr/>
        </p:nvGrpSpPr>
        <p:grpSpPr>
          <a:xfrm>
            <a:off x="5382796" y="4275374"/>
            <a:ext cx="990954" cy="965886"/>
            <a:chOff x="4271802" y="3750172"/>
            <a:chExt cx="990954" cy="965886"/>
          </a:xfrm>
        </p:grpSpPr>
        <p:sp>
          <p:nvSpPr>
            <p:cNvPr id="45" name="Google Shape;604;p22"/>
            <p:cNvSpPr/>
            <p:nvPr/>
          </p:nvSpPr>
          <p:spPr>
            <a:xfrm>
              <a:off x="4397980" y="4673774"/>
              <a:ext cx="864776" cy="42284"/>
            </a:xfrm>
            <a:custGeom>
              <a:avLst/>
              <a:gdLst/>
              <a:ahLst/>
              <a:cxnLst/>
              <a:rect l="l" t="t" r="r" b="b"/>
              <a:pathLst>
                <a:path w="31700" h="1550" extrusionOk="0">
                  <a:moveTo>
                    <a:pt x="15860" y="1"/>
                  </a:moveTo>
                  <a:cubicBezTo>
                    <a:pt x="7093" y="1"/>
                    <a:pt x="0" y="357"/>
                    <a:pt x="0" y="775"/>
                  </a:cubicBezTo>
                  <a:cubicBezTo>
                    <a:pt x="0" y="1193"/>
                    <a:pt x="7093" y="1549"/>
                    <a:pt x="15860" y="1549"/>
                  </a:cubicBezTo>
                  <a:cubicBezTo>
                    <a:pt x="24606" y="1549"/>
                    <a:pt x="31699" y="1193"/>
                    <a:pt x="31699" y="775"/>
                  </a:cubicBezTo>
                  <a:cubicBezTo>
                    <a:pt x="31699" y="357"/>
                    <a:pt x="24606" y="1"/>
                    <a:pt x="15860" y="1"/>
                  </a:cubicBezTo>
                  <a:close/>
                </a:path>
              </a:pathLst>
            </a:custGeom>
            <a:solidFill>
              <a:srgbClr val="97CD6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 name="Google Shape;605;p22"/>
            <p:cNvSpPr/>
            <p:nvPr/>
          </p:nvSpPr>
          <p:spPr>
            <a:xfrm>
              <a:off x="4749617" y="4478927"/>
              <a:ext cx="228334" cy="207437"/>
            </a:xfrm>
            <a:custGeom>
              <a:avLst/>
              <a:gdLst/>
              <a:ahLst/>
              <a:cxnLst/>
              <a:rect l="l" t="t" r="r" b="b"/>
              <a:pathLst>
                <a:path w="8370" h="7604" extrusionOk="0">
                  <a:moveTo>
                    <a:pt x="4055" y="1"/>
                  </a:moveTo>
                  <a:cubicBezTo>
                    <a:pt x="1818" y="1"/>
                    <a:pt x="0" y="7603"/>
                    <a:pt x="0" y="7603"/>
                  </a:cubicBezTo>
                  <a:lnTo>
                    <a:pt x="8369" y="7603"/>
                  </a:lnTo>
                  <a:cubicBezTo>
                    <a:pt x="8369" y="7603"/>
                    <a:pt x="6654" y="594"/>
                    <a:pt x="4289" y="29"/>
                  </a:cubicBezTo>
                  <a:cubicBezTo>
                    <a:pt x="4211" y="10"/>
                    <a:pt x="4133" y="1"/>
                    <a:pt x="4055" y="1"/>
                  </a:cubicBezTo>
                  <a:close/>
                </a:path>
              </a:pathLst>
            </a:custGeom>
            <a:solidFill>
              <a:srgbClr val="BF916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7" name="Google Shape;606;p22"/>
            <p:cNvSpPr/>
            <p:nvPr/>
          </p:nvSpPr>
          <p:spPr>
            <a:xfrm>
              <a:off x="4977939" y="4556844"/>
              <a:ext cx="142729" cy="129525"/>
            </a:xfrm>
            <a:custGeom>
              <a:avLst/>
              <a:gdLst/>
              <a:ahLst/>
              <a:cxnLst/>
              <a:rect l="l" t="t" r="r" b="b"/>
              <a:pathLst>
                <a:path w="5232" h="4748" extrusionOk="0">
                  <a:moveTo>
                    <a:pt x="2550" y="1"/>
                  </a:moveTo>
                  <a:cubicBezTo>
                    <a:pt x="1133" y="1"/>
                    <a:pt x="0" y="4747"/>
                    <a:pt x="0" y="4747"/>
                  </a:cubicBezTo>
                  <a:lnTo>
                    <a:pt x="5231" y="4747"/>
                  </a:lnTo>
                  <a:cubicBezTo>
                    <a:pt x="5231" y="4747"/>
                    <a:pt x="4164" y="395"/>
                    <a:pt x="2700" y="18"/>
                  </a:cubicBezTo>
                  <a:cubicBezTo>
                    <a:pt x="2649" y="6"/>
                    <a:pt x="2600" y="1"/>
                    <a:pt x="2550" y="1"/>
                  </a:cubicBezTo>
                  <a:close/>
                </a:path>
              </a:pathLst>
            </a:custGeom>
            <a:solidFill>
              <a:srgbClr val="BF916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8" name="Google Shape;607;p22"/>
            <p:cNvSpPr/>
            <p:nvPr/>
          </p:nvSpPr>
          <p:spPr>
            <a:xfrm>
              <a:off x="4650856" y="4364970"/>
              <a:ext cx="46267" cy="321386"/>
            </a:xfrm>
            <a:custGeom>
              <a:avLst/>
              <a:gdLst/>
              <a:ahLst/>
              <a:cxnLst/>
              <a:rect l="l" t="t" r="r" b="b"/>
              <a:pathLst>
                <a:path w="1696" h="11781" extrusionOk="0">
                  <a:moveTo>
                    <a:pt x="0" y="0"/>
                  </a:moveTo>
                  <a:lnTo>
                    <a:pt x="0" y="11780"/>
                  </a:lnTo>
                  <a:lnTo>
                    <a:pt x="1695" y="11780"/>
                  </a:lnTo>
                  <a:lnTo>
                    <a:pt x="1695" y="0"/>
                  </a:lnTo>
                  <a:close/>
                </a:path>
              </a:pathLst>
            </a:custGeom>
            <a:solidFill>
              <a:srgbClr val="61C46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 name="Google Shape;608;p22"/>
            <p:cNvSpPr/>
            <p:nvPr/>
          </p:nvSpPr>
          <p:spPr>
            <a:xfrm>
              <a:off x="4271802" y="3750172"/>
              <a:ext cx="758057" cy="703251"/>
            </a:xfrm>
            <a:custGeom>
              <a:avLst/>
              <a:gdLst/>
              <a:ahLst/>
              <a:cxnLst/>
              <a:rect l="l" t="t" r="r" b="b"/>
              <a:pathLst>
                <a:path w="27788" h="25779" extrusionOk="0">
                  <a:moveTo>
                    <a:pt x="27788" y="8265"/>
                  </a:moveTo>
                  <a:cubicBezTo>
                    <a:pt x="27788" y="4290"/>
                    <a:pt x="24565" y="1068"/>
                    <a:pt x="20590" y="1068"/>
                  </a:cubicBezTo>
                  <a:cubicBezTo>
                    <a:pt x="18623" y="1068"/>
                    <a:pt x="16844" y="1863"/>
                    <a:pt x="15547" y="3139"/>
                  </a:cubicBezTo>
                  <a:cubicBezTo>
                    <a:pt x="14375" y="1256"/>
                    <a:pt x="12304" y="0"/>
                    <a:pt x="9940" y="0"/>
                  </a:cubicBezTo>
                  <a:cubicBezTo>
                    <a:pt x="6299" y="0"/>
                    <a:pt x="3349" y="2951"/>
                    <a:pt x="3349" y="6591"/>
                  </a:cubicBezTo>
                  <a:cubicBezTo>
                    <a:pt x="3349" y="8391"/>
                    <a:pt x="4081" y="10044"/>
                    <a:pt x="5274" y="11236"/>
                  </a:cubicBezTo>
                  <a:cubicBezTo>
                    <a:pt x="2261" y="11864"/>
                    <a:pt x="1" y="14521"/>
                    <a:pt x="1" y="17723"/>
                  </a:cubicBezTo>
                  <a:cubicBezTo>
                    <a:pt x="1" y="21384"/>
                    <a:pt x="2972" y="24356"/>
                    <a:pt x="6634" y="24356"/>
                  </a:cubicBezTo>
                  <a:cubicBezTo>
                    <a:pt x="7722" y="24356"/>
                    <a:pt x="8747" y="24084"/>
                    <a:pt x="9668" y="23602"/>
                  </a:cubicBezTo>
                  <a:cubicBezTo>
                    <a:pt x="10337" y="24900"/>
                    <a:pt x="11676" y="25778"/>
                    <a:pt x="13246" y="25778"/>
                  </a:cubicBezTo>
                  <a:cubicBezTo>
                    <a:pt x="14564" y="25778"/>
                    <a:pt x="15715" y="25151"/>
                    <a:pt x="16447" y="24188"/>
                  </a:cubicBezTo>
                  <a:cubicBezTo>
                    <a:pt x="17619" y="25004"/>
                    <a:pt x="19062" y="25485"/>
                    <a:pt x="20590" y="25485"/>
                  </a:cubicBezTo>
                  <a:cubicBezTo>
                    <a:pt x="24565" y="25485"/>
                    <a:pt x="27788" y="22263"/>
                    <a:pt x="27788" y="18288"/>
                  </a:cubicBezTo>
                  <a:cubicBezTo>
                    <a:pt x="27788" y="16342"/>
                    <a:pt x="27013" y="14584"/>
                    <a:pt x="25758" y="13287"/>
                  </a:cubicBezTo>
                  <a:cubicBezTo>
                    <a:pt x="27013" y="11990"/>
                    <a:pt x="27788" y="10211"/>
                    <a:pt x="27788" y="8265"/>
                  </a:cubicBezTo>
                  <a:close/>
                </a:path>
              </a:pathLst>
            </a:custGeom>
            <a:solidFill>
              <a:srgbClr val="2DB55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lang="en-GB" sz="2000" b="1">
                  <a:solidFill>
                    <a:srgbClr val="FFFFFF"/>
                  </a:solidFill>
                  <a:latin typeface="Roboto"/>
                  <a:ea typeface="Roboto"/>
                  <a:sym typeface="Roboto"/>
                </a:rPr>
                <a:t>01</a:t>
              </a: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50" name="Google Shape;609;p22"/>
          <p:cNvGrpSpPr/>
          <p:nvPr/>
        </p:nvGrpSpPr>
        <p:grpSpPr>
          <a:xfrm>
            <a:off x="2256837" y="4410029"/>
            <a:ext cx="474918" cy="159212"/>
            <a:chOff x="5926093" y="4556827"/>
            <a:chExt cx="474918" cy="159212"/>
          </a:xfrm>
        </p:grpSpPr>
        <p:sp>
          <p:nvSpPr>
            <p:cNvPr id="51" name="Google Shape;610;p22"/>
            <p:cNvSpPr/>
            <p:nvPr/>
          </p:nvSpPr>
          <p:spPr>
            <a:xfrm>
              <a:off x="5926093" y="4655505"/>
              <a:ext cx="474918" cy="60534"/>
            </a:xfrm>
            <a:custGeom>
              <a:avLst/>
              <a:gdLst/>
              <a:ahLst/>
              <a:cxnLst/>
              <a:rect l="l" t="t" r="r" b="b"/>
              <a:pathLst>
                <a:path w="17409" h="2219" extrusionOk="0">
                  <a:moveTo>
                    <a:pt x="8705" y="1"/>
                  </a:moveTo>
                  <a:cubicBezTo>
                    <a:pt x="3892" y="1"/>
                    <a:pt x="1" y="503"/>
                    <a:pt x="1" y="1110"/>
                  </a:cubicBezTo>
                  <a:cubicBezTo>
                    <a:pt x="1" y="1716"/>
                    <a:pt x="3892" y="2219"/>
                    <a:pt x="8705" y="2219"/>
                  </a:cubicBezTo>
                  <a:cubicBezTo>
                    <a:pt x="13517" y="2219"/>
                    <a:pt x="17409" y="1716"/>
                    <a:pt x="17409" y="1110"/>
                  </a:cubicBezTo>
                  <a:cubicBezTo>
                    <a:pt x="17409" y="503"/>
                    <a:pt x="13517" y="1"/>
                    <a:pt x="8705" y="1"/>
                  </a:cubicBezTo>
                  <a:close/>
                </a:path>
              </a:pathLst>
            </a:custGeom>
            <a:solidFill>
              <a:srgbClr val="97CD6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 name="Google Shape;611;p22"/>
            <p:cNvSpPr/>
            <p:nvPr/>
          </p:nvSpPr>
          <p:spPr>
            <a:xfrm>
              <a:off x="6118458" y="4556827"/>
              <a:ext cx="142156" cy="128953"/>
            </a:xfrm>
            <a:custGeom>
              <a:avLst/>
              <a:gdLst/>
              <a:ahLst/>
              <a:cxnLst/>
              <a:rect l="l" t="t" r="r" b="b"/>
              <a:pathLst>
                <a:path w="5211" h="4727" extrusionOk="0">
                  <a:moveTo>
                    <a:pt x="2681" y="1"/>
                  </a:moveTo>
                  <a:cubicBezTo>
                    <a:pt x="2632" y="1"/>
                    <a:pt x="2582" y="7"/>
                    <a:pt x="2533" y="19"/>
                  </a:cubicBezTo>
                  <a:cubicBezTo>
                    <a:pt x="1068" y="374"/>
                    <a:pt x="1" y="4727"/>
                    <a:pt x="1" y="4727"/>
                  </a:cubicBezTo>
                  <a:lnTo>
                    <a:pt x="5211" y="4727"/>
                  </a:lnTo>
                  <a:cubicBezTo>
                    <a:pt x="5211" y="4727"/>
                    <a:pt x="4078" y="1"/>
                    <a:pt x="2681" y="1"/>
                  </a:cubicBezTo>
                  <a:close/>
                </a:path>
              </a:pathLst>
            </a:custGeom>
            <a:solidFill>
              <a:srgbClr val="4EC48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 name="Google Shape;612;p22"/>
            <p:cNvSpPr/>
            <p:nvPr/>
          </p:nvSpPr>
          <p:spPr>
            <a:xfrm>
              <a:off x="6029983" y="4605525"/>
              <a:ext cx="88496" cy="80258"/>
            </a:xfrm>
            <a:custGeom>
              <a:avLst/>
              <a:gdLst/>
              <a:ahLst/>
              <a:cxnLst/>
              <a:rect l="l" t="t" r="r" b="b"/>
              <a:pathLst>
                <a:path w="3244" h="2942" extrusionOk="0">
                  <a:moveTo>
                    <a:pt x="1666" y="0"/>
                  </a:moveTo>
                  <a:cubicBezTo>
                    <a:pt x="1634" y="0"/>
                    <a:pt x="1602" y="4"/>
                    <a:pt x="1570" y="12"/>
                  </a:cubicBezTo>
                  <a:cubicBezTo>
                    <a:pt x="670" y="222"/>
                    <a:pt x="1" y="2942"/>
                    <a:pt x="1" y="2942"/>
                  </a:cubicBezTo>
                  <a:lnTo>
                    <a:pt x="3244" y="2942"/>
                  </a:lnTo>
                  <a:cubicBezTo>
                    <a:pt x="3244" y="2942"/>
                    <a:pt x="2543" y="0"/>
                    <a:pt x="1666" y="0"/>
                  </a:cubicBezTo>
                  <a:close/>
                </a:path>
              </a:pathLst>
            </a:custGeom>
            <a:solidFill>
              <a:srgbClr val="4EC48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54" name="Google Shape;613;p22"/>
          <p:cNvGrpSpPr/>
          <p:nvPr/>
        </p:nvGrpSpPr>
        <p:grpSpPr>
          <a:xfrm flipH="1">
            <a:off x="8718512" y="3699229"/>
            <a:ext cx="474918" cy="159212"/>
            <a:chOff x="5926093" y="4556827"/>
            <a:chExt cx="474918" cy="159212"/>
          </a:xfrm>
        </p:grpSpPr>
        <p:sp>
          <p:nvSpPr>
            <p:cNvPr id="55" name="Google Shape;614;p22"/>
            <p:cNvSpPr/>
            <p:nvPr/>
          </p:nvSpPr>
          <p:spPr>
            <a:xfrm>
              <a:off x="5926093" y="4655505"/>
              <a:ext cx="474918" cy="60534"/>
            </a:xfrm>
            <a:custGeom>
              <a:avLst/>
              <a:gdLst/>
              <a:ahLst/>
              <a:cxnLst/>
              <a:rect l="l" t="t" r="r" b="b"/>
              <a:pathLst>
                <a:path w="17409" h="2219" extrusionOk="0">
                  <a:moveTo>
                    <a:pt x="8705" y="1"/>
                  </a:moveTo>
                  <a:cubicBezTo>
                    <a:pt x="3892" y="1"/>
                    <a:pt x="1" y="503"/>
                    <a:pt x="1" y="1110"/>
                  </a:cubicBezTo>
                  <a:cubicBezTo>
                    <a:pt x="1" y="1716"/>
                    <a:pt x="3892" y="2219"/>
                    <a:pt x="8705" y="2219"/>
                  </a:cubicBezTo>
                  <a:cubicBezTo>
                    <a:pt x="13517" y="2219"/>
                    <a:pt x="17409" y="1716"/>
                    <a:pt x="17409" y="1110"/>
                  </a:cubicBezTo>
                  <a:cubicBezTo>
                    <a:pt x="17409" y="503"/>
                    <a:pt x="13517" y="1"/>
                    <a:pt x="8705" y="1"/>
                  </a:cubicBezTo>
                  <a:close/>
                </a:path>
              </a:pathLst>
            </a:custGeom>
            <a:solidFill>
              <a:srgbClr val="97CD6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 name="Google Shape;615;p22"/>
            <p:cNvSpPr/>
            <p:nvPr/>
          </p:nvSpPr>
          <p:spPr>
            <a:xfrm>
              <a:off x="6118458" y="4556827"/>
              <a:ext cx="142156" cy="128953"/>
            </a:xfrm>
            <a:custGeom>
              <a:avLst/>
              <a:gdLst/>
              <a:ahLst/>
              <a:cxnLst/>
              <a:rect l="l" t="t" r="r" b="b"/>
              <a:pathLst>
                <a:path w="5211" h="4727" extrusionOk="0">
                  <a:moveTo>
                    <a:pt x="2681" y="1"/>
                  </a:moveTo>
                  <a:cubicBezTo>
                    <a:pt x="2632" y="1"/>
                    <a:pt x="2582" y="7"/>
                    <a:pt x="2533" y="19"/>
                  </a:cubicBezTo>
                  <a:cubicBezTo>
                    <a:pt x="1068" y="374"/>
                    <a:pt x="1" y="4727"/>
                    <a:pt x="1" y="4727"/>
                  </a:cubicBezTo>
                  <a:lnTo>
                    <a:pt x="5211" y="4727"/>
                  </a:lnTo>
                  <a:cubicBezTo>
                    <a:pt x="5211" y="4727"/>
                    <a:pt x="4078" y="1"/>
                    <a:pt x="2681" y="1"/>
                  </a:cubicBezTo>
                  <a:close/>
                </a:path>
              </a:pathLst>
            </a:custGeom>
            <a:solidFill>
              <a:srgbClr val="4EC48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 name="Google Shape;616;p22"/>
            <p:cNvSpPr/>
            <p:nvPr/>
          </p:nvSpPr>
          <p:spPr>
            <a:xfrm>
              <a:off x="6029983" y="4605525"/>
              <a:ext cx="88496" cy="80258"/>
            </a:xfrm>
            <a:custGeom>
              <a:avLst/>
              <a:gdLst/>
              <a:ahLst/>
              <a:cxnLst/>
              <a:rect l="l" t="t" r="r" b="b"/>
              <a:pathLst>
                <a:path w="3244" h="2942" extrusionOk="0">
                  <a:moveTo>
                    <a:pt x="1666" y="0"/>
                  </a:moveTo>
                  <a:cubicBezTo>
                    <a:pt x="1634" y="0"/>
                    <a:pt x="1602" y="4"/>
                    <a:pt x="1570" y="12"/>
                  </a:cubicBezTo>
                  <a:cubicBezTo>
                    <a:pt x="670" y="222"/>
                    <a:pt x="1" y="2942"/>
                    <a:pt x="1" y="2942"/>
                  </a:cubicBezTo>
                  <a:lnTo>
                    <a:pt x="3244" y="2942"/>
                  </a:lnTo>
                  <a:cubicBezTo>
                    <a:pt x="3244" y="2942"/>
                    <a:pt x="2543" y="0"/>
                    <a:pt x="1666" y="0"/>
                  </a:cubicBezTo>
                  <a:close/>
                </a:path>
              </a:pathLst>
            </a:custGeom>
            <a:solidFill>
              <a:srgbClr val="4EC48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58" name="Google Shape;617;p22"/>
          <p:cNvGrpSpPr/>
          <p:nvPr/>
        </p:nvGrpSpPr>
        <p:grpSpPr>
          <a:xfrm flipH="1">
            <a:off x="2618687" y="2219504"/>
            <a:ext cx="474918" cy="159212"/>
            <a:chOff x="5926093" y="4556827"/>
            <a:chExt cx="474918" cy="159212"/>
          </a:xfrm>
        </p:grpSpPr>
        <p:sp>
          <p:nvSpPr>
            <p:cNvPr id="59" name="Google Shape;618;p22"/>
            <p:cNvSpPr/>
            <p:nvPr/>
          </p:nvSpPr>
          <p:spPr>
            <a:xfrm>
              <a:off x="5926093" y="4655505"/>
              <a:ext cx="474918" cy="60534"/>
            </a:xfrm>
            <a:custGeom>
              <a:avLst/>
              <a:gdLst/>
              <a:ahLst/>
              <a:cxnLst/>
              <a:rect l="l" t="t" r="r" b="b"/>
              <a:pathLst>
                <a:path w="17409" h="2219" extrusionOk="0">
                  <a:moveTo>
                    <a:pt x="8705" y="1"/>
                  </a:moveTo>
                  <a:cubicBezTo>
                    <a:pt x="3892" y="1"/>
                    <a:pt x="1" y="503"/>
                    <a:pt x="1" y="1110"/>
                  </a:cubicBezTo>
                  <a:cubicBezTo>
                    <a:pt x="1" y="1716"/>
                    <a:pt x="3892" y="2219"/>
                    <a:pt x="8705" y="2219"/>
                  </a:cubicBezTo>
                  <a:cubicBezTo>
                    <a:pt x="13517" y="2219"/>
                    <a:pt x="17409" y="1716"/>
                    <a:pt x="17409" y="1110"/>
                  </a:cubicBezTo>
                  <a:cubicBezTo>
                    <a:pt x="17409" y="503"/>
                    <a:pt x="13517" y="1"/>
                    <a:pt x="8705" y="1"/>
                  </a:cubicBezTo>
                  <a:close/>
                </a:path>
              </a:pathLst>
            </a:custGeom>
            <a:solidFill>
              <a:srgbClr val="97CD6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 name="Google Shape;619;p22"/>
            <p:cNvSpPr/>
            <p:nvPr/>
          </p:nvSpPr>
          <p:spPr>
            <a:xfrm>
              <a:off x="6118458" y="4556827"/>
              <a:ext cx="142156" cy="128953"/>
            </a:xfrm>
            <a:custGeom>
              <a:avLst/>
              <a:gdLst/>
              <a:ahLst/>
              <a:cxnLst/>
              <a:rect l="l" t="t" r="r" b="b"/>
              <a:pathLst>
                <a:path w="5211" h="4727" extrusionOk="0">
                  <a:moveTo>
                    <a:pt x="2681" y="1"/>
                  </a:moveTo>
                  <a:cubicBezTo>
                    <a:pt x="2632" y="1"/>
                    <a:pt x="2582" y="7"/>
                    <a:pt x="2533" y="19"/>
                  </a:cubicBezTo>
                  <a:cubicBezTo>
                    <a:pt x="1068" y="374"/>
                    <a:pt x="1" y="4727"/>
                    <a:pt x="1" y="4727"/>
                  </a:cubicBezTo>
                  <a:lnTo>
                    <a:pt x="5211" y="4727"/>
                  </a:lnTo>
                  <a:cubicBezTo>
                    <a:pt x="5211" y="4727"/>
                    <a:pt x="4078" y="1"/>
                    <a:pt x="2681" y="1"/>
                  </a:cubicBezTo>
                  <a:close/>
                </a:path>
              </a:pathLst>
            </a:custGeom>
            <a:solidFill>
              <a:srgbClr val="4EC48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1" name="Google Shape;620;p22"/>
            <p:cNvSpPr/>
            <p:nvPr/>
          </p:nvSpPr>
          <p:spPr>
            <a:xfrm>
              <a:off x="6029983" y="4605525"/>
              <a:ext cx="88496" cy="80258"/>
            </a:xfrm>
            <a:custGeom>
              <a:avLst/>
              <a:gdLst/>
              <a:ahLst/>
              <a:cxnLst/>
              <a:rect l="l" t="t" r="r" b="b"/>
              <a:pathLst>
                <a:path w="3244" h="2942" extrusionOk="0">
                  <a:moveTo>
                    <a:pt x="1666" y="0"/>
                  </a:moveTo>
                  <a:cubicBezTo>
                    <a:pt x="1634" y="0"/>
                    <a:pt x="1602" y="4"/>
                    <a:pt x="1570" y="12"/>
                  </a:cubicBezTo>
                  <a:cubicBezTo>
                    <a:pt x="670" y="222"/>
                    <a:pt x="1" y="2942"/>
                    <a:pt x="1" y="2942"/>
                  </a:cubicBezTo>
                  <a:lnTo>
                    <a:pt x="3244" y="2942"/>
                  </a:lnTo>
                  <a:cubicBezTo>
                    <a:pt x="3244" y="2942"/>
                    <a:pt x="2543" y="0"/>
                    <a:pt x="1666" y="0"/>
                  </a:cubicBezTo>
                  <a:close/>
                </a:path>
              </a:pathLst>
            </a:custGeom>
            <a:solidFill>
              <a:srgbClr val="4EC48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pic>
        <p:nvPicPr>
          <p:cNvPr id="63"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02296" y="-81433"/>
            <a:ext cx="2581851" cy="2289797"/>
          </a:xfrm>
          <a:prstGeom prst="rect">
            <a:avLst/>
          </a:prstGeom>
        </p:spPr>
      </p:pic>
      <p:sp>
        <p:nvSpPr>
          <p:cNvPr id="65" name="Google Shape;394;p30"/>
          <p:cNvSpPr/>
          <p:nvPr/>
        </p:nvSpPr>
        <p:spPr>
          <a:xfrm>
            <a:off x="4638213" y="5406405"/>
            <a:ext cx="2494500" cy="718500"/>
          </a:xfrm>
          <a:prstGeom prst="ellipseRibbon">
            <a:avLst>
              <a:gd name="adj1" fmla="val 29595"/>
              <a:gd name="adj2" fmla="val 75000"/>
              <a:gd name="adj3" fmla="val 8414"/>
            </a:avLst>
          </a:prstGeom>
          <a:solidFill>
            <a:srgbClr val="79B0E6"/>
          </a:solidFill>
          <a:ln w="28575" cap="flat" cmpd="sng">
            <a:solidFill>
              <a:srgbClr val="79B0E6"/>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7" name="TextBox 66"/>
          <p:cNvSpPr txBox="1"/>
          <p:nvPr/>
        </p:nvSpPr>
        <p:spPr>
          <a:xfrm>
            <a:off x="4587086" y="5591012"/>
            <a:ext cx="2686398" cy="523220"/>
          </a:xfrm>
          <a:prstGeom prst="rect">
            <a:avLst/>
          </a:prstGeom>
          <a:noFill/>
        </p:spPr>
        <p:txBody>
          <a:bodyPr wrap="square">
            <a:spAutoFit/>
          </a:bodyPr>
          <a:lstStyle/>
          <a:p>
            <a:pPr algn="ctr">
              <a:tabLst>
                <a:tab pos="406400" algn="l"/>
              </a:tabLst>
            </a:pPr>
            <a:r>
              <a:rPr lang="en-US" sz="2800" b="1">
                <a:latin typeface="Times New Roman" panose="02020603050405020304" pitchFamily="18" charset="0"/>
                <a:cs typeface="Times New Roman" panose="02020603050405020304" pitchFamily="18" charset="0"/>
              </a:rPr>
              <a:t>Bố cục</a:t>
            </a:r>
            <a:endParaRPr lang="en-US" sz="3200" b="1" kern="100" dirty="0">
              <a:latin typeface="Times New Roman" panose="02020603050405020304" pitchFamily="18" charset="0"/>
              <a:ea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250" advClick="0">
        <p14:flip dir="r"/>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fade">
                                      <p:cBhvr>
                                        <p:cTn id="7" dur="1000"/>
                                        <p:tgtEl>
                                          <p:spTgt spid="6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7"/>
                                        </p:tgtEl>
                                        <p:attrNameLst>
                                          <p:attrName>style.visibility</p:attrName>
                                        </p:attrNameLst>
                                      </p:cBhvr>
                                      <p:to>
                                        <p:strVal val="visible"/>
                                      </p:to>
                                    </p:set>
                                    <p:animEffect transition="in" filter="barn(inVertical)">
                                      <p:cBhvr>
                                        <p:cTn id="12" dur="500"/>
                                        <p:tgtEl>
                                          <p:spTgt spid="67"/>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childTnLst>
                          </p:cTn>
                        </p:par>
                        <p:par>
                          <p:cTn id="20" fill="hold">
                            <p:stCondLst>
                              <p:cond delay="500"/>
                            </p:stCondLst>
                            <p:childTnLst>
                              <p:par>
                                <p:cTn id="21" presetID="14" presetClass="entr" presetSubtype="10" fill="hold" nodeType="afterEffect">
                                  <p:stCondLst>
                                    <p:cond delay="0"/>
                                  </p:stCondLst>
                                  <p:childTnLst>
                                    <p:set>
                                      <p:cBhvr>
                                        <p:cTn id="22" dur="1" fill="hold">
                                          <p:stCondLst>
                                            <p:cond delay="0"/>
                                          </p:stCondLst>
                                        </p:cTn>
                                        <p:tgtEl>
                                          <p:spTgt spid="107"/>
                                        </p:tgtEl>
                                        <p:attrNameLst>
                                          <p:attrName>style.visibility</p:attrName>
                                        </p:attrNameLst>
                                      </p:cBhvr>
                                      <p:to>
                                        <p:strVal val="visible"/>
                                      </p:to>
                                    </p:set>
                                    <p:animEffect transition="in" filter="randombar(horizontal)">
                                      <p:cBhvr>
                                        <p:cTn id="23" dur="500"/>
                                        <p:tgtEl>
                                          <p:spTgt spid="107"/>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1000"/>
                                        <p:tgtEl>
                                          <p:spTgt spid="13"/>
                                        </p:tgtEl>
                                      </p:cBhvr>
                                    </p:animEffect>
                                    <p:anim calcmode="lin" valueType="num">
                                      <p:cBhvr>
                                        <p:cTn id="34" dur="1000" fill="hold"/>
                                        <p:tgtEl>
                                          <p:spTgt spid="13"/>
                                        </p:tgtEl>
                                        <p:attrNameLst>
                                          <p:attrName>ppt_x</p:attrName>
                                        </p:attrNameLst>
                                      </p:cBhvr>
                                      <p:tavLst>
                                        <p:tav tm="0">
                                          <p:val>
                                            <p:strVal val="#ppt_x"/>
                                          </p:val>
                                        </p:tav>
                                        <p:tav tm="100000">
                                          <p:val>
                                            <p:strVal val="#ppt_x"/>
                                          </p:val>
                                        </p:tav>
                                      </p:tavLst>
                                    </p:anim>
                                    <p:anim calcmode="lin" valueType="num">
                                      <p:cBhvr>
                                        <p:cTn id="35" dur="1000" fill="hold"/>
                                        <p:tgtEl>
                                          <p:spTgt spid="13"/>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fade">
                                      <p:cBhvr>
                                        <p:cTn id="38" dur="1000"/>
                                        <p:tgtEl>
                                          <p:spTgt spid="18"/>
                                        </p:tgtEl>
                                      </p:cBhvr>
                                    </p:animEffect>
                                    <p:anim calcmode="lin" valueType="num">
                                      <p:cBhvr>
                                        <p:cTn id="39" dur="1000" fill="hold"/>
                                        <p:tgtEl>
                                          <p:spTgt spid="18"/>
                                        </p:tgtEl>
                                        <p:attrNameLst>
                                          <p:attrName>ppt_x</p:attrName>
                                        </p:attrNameLst>
                                      </p:cBhvr>
                                      <p:tavLst>
                                        <p:tav tm="0">
                                          <p:val>
                                            <p:strVal val="#ppt_x"/>
                                          </p:val>
                                        </p:tav>
                                        <p:tav tm="100000">
                                          <p:val>
                                            <p:strVal val="#ppt_x"/>
                                          </p:val>
                                        </p:tav>
                                      </p:tavLst>
                                    </p:anim>
                                    <p:anim calcmode="lin" valueType="num">
                                      <p:cBhvr>
                                        <p:cTn id="40" dur="1000" fill="hold"/>
                                        <p:tgtEl>
                                          <p:spTgt spid="18"/>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fade">
                                      <p:cBhvr>
                                        <p:cTn id="43" dur="1000"/>
                                        <p:tgtEl>
                                          <p:spTgt spid="24"/>
                                        </p:tgtEl>
                                      </p:cBhvr>
                                    </p:animEffect>
                                    <p:anim calcmode="lin" valueType="num">
                                      <p:cBhvr>
                                        <p:cTn id="44" dur="1000" fill="hold"/>
                                        <p:tgtEl>
                                          <p:spTgt spid="24"/>
                                        </p:tgtEl>
                                        <p:attrNameLst>
                                          <p:attrName>ppt_x</p:attrName>
                                        </p:attrNameLst>
                                      </p:cBhvr>
                                      <p:tavLst>
                                        <p:tav tm="0">
                                          <p:val>
                                            <p:strVal val="#ppt_x"/>
                                          </p:val>
                                        </p:tav>
                                        <p:tav tm="100000">
                                          <p:val>
                                            <p:strVal val="#ppt_x"/>
                                          </p:val>
                                        </p:tav>
                                      </p:tavLst>
                                    </p:anim>
                                    <p:anim calcmode="lin" valueType="num">
                                      <p:cBhvr>
                                        <p:cTn id="45" dur="1000" fill="hold"/>
                                        <p:tgtEl>
                                          <p:spTgt spid="24"/>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fade">
                                      <p:cBhvr>
                                        <p:cTn id="48" dur="1000"/>
                                        <p:tgtEl>
                                          <p:spTgt spid="27"/>
                                        </p:tgtEl>
                                      </p:cBhvr>
                                    </p:animEffect>
                                    <p:anim calcmode="lin" valueType="num">
                                      <p:cBhvr>
                                        <p:cTn id="49" dur="1000" fill="hold"/>
                                        <p:tgtEl>
                                          <p:spTgt spid="27"/>
                                        </p:tgtEl>
                                        <p:attrNameLst>
                                          <p:attrName>ppt_x</p:attrName>
                                        </p:attrNameLst>
                                      </p:cBhvr>
                                      <p:tavLst>
                                        <p:tav tm="0">
                                          <p:val>
                                            <p:strVal val="#ppt_x"/>
                                          </p:val>
                                        </p:tav>
                                        <p:tav tm="100000">
                                          <p:val>
                                            <p:strVal val="#ppt_x"/>
                                          </p:val>
                                        </p:tav>
                                      </p:tavLst>
                                    </p:anim>
                                    <p:anim calcmode="lin" valueType="num">
                                      <p:cBhvr>
                                        <p:cTn id="50" dur="1000" fill="hold"/>
                                        <p:tgtEl>
                                          <p:spTgt spid="27"/>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0"/>
                                  </p:stCondLst>
                                  <p:childTnLst>
                                    <p:set>
                                      <p:cBhvr>
                                        <p:cTn id="52" dur="1" fill="hold">
                                          <p:stCondLst>
                                            <p:cond delay="0"/>
                                          </p:stCondLst>
                                        </p:cTn>
                                        <p:tgtEl>
                                          <p:spTgt spid="33"/>
                                        </p:tgtEl>
                                        <p:attrNameLst>
                                          <p:attrName>style.visibility</p:attrName>
                                        </p:attrNameLst>
                                      </p:cBhvr>
                                      <p:to>
                                        <p:strVal val="visible"/>
                                      </p:to>
                                    </p:set>
                                    <p:animEffect transition="in" filter="fade">
                                      <p:cBhvr>
                                        <p:cTn id="53" dur="1000"/>
                                        <p:tgtEl>
                                          <p:spTgt spid="33"/>
                                        </p:tgtEl>
                                      </p:cBhvr>
                                    </p:animEffect>
                                    <p:anim calcmode="lin" valueType="num">
                                      <p:cBhvr>
                                        <p:cTn id="54" dur="1000" fill="hold"/>
                                        <p:tgtEl>
                                          <p:spTgt spid="33"/>
                                        </p:tgtEl>
                                        <p:attrNameLst>
                                          <p:attrName>ppt_x</p:attrName>
                                        </p:attrNameLst>
                                      </p:cBhvr>
                                      <p:tavLst>
                                        <p:tav tm="0">
                                          <p:val>
                                            <p:strVal val="#ppt_x"/>
                                          </p:val>
                                        </p:tav>
                                        <p:tav tm="100000">
                                          <p:val>
                                            <p:strVal val="#ppt_x"/>
                                          </p:val>
                                        </p:tav>
                                      </p:tavLst>
                                    </p:anim>
                                    <p:anim calcmode="lin" valueType="num">
                                      <p:cBhvr>
                                        <p:cTn id="55" dur="1000" fill="hold"/>
                                        <p:tgtEl>
                                          <p:spTgt spid="33"/>
                                        </p:tgtEl>
                                        <p:attrNameLst>
                                          <p:attrName>ppt_y</p:attrName>
                                        </p:attrNameLst>
                                      </p:cBhvr>
                                      <p:tavLst>
                                        <p:tav tm="0">
                                          <p:val>
                                            <p:strVal val="#ppt_y+.1"/>
                                          </p:val>
                                        </p:tav>
                                        <p:tav tm="100000">
                                          <p:val>
                                            <p:strVal val="#ppt_y"/>
                                          </p:val>
                                        </p:tav>
                                      </p:tavLst>
                                    </p:anim>
                                  </p:childTnLst>
                                </p:cTn>
                              </p:par>
                              <p:par>
                                <p:cTn id="56" presetID="42" presetClass="entr" presetSubtype="0" fill="hold" nodeType="withEffect">
                                  <p:stCondLst>
                                    <p:cond delay="0"/>
                                  </p:stCondLst>
                                  <p:childTnLst>
                                    <p:set>
                                      <p:cBhvr>
                                        <p:cTn id="57" dur="1" fill="hold">
                                          <p:stCondLst>
                                            <p:cond delay="0"/>
                                          </p:stCondLst>
                                        </p:cTn>
                                        <p:tgtEl>
                                          <p:spTgt spid="38"/>
                                        </p:tgtEl>
                                        <p:attrNameLst>
                                          <p:attrName>style.visibility</p:attrName>
                                        </p:attrNameLst>
                                      </p:cBhvr>
                                      <p:to>
                                        <p:strVal val="visible"/>
                                      </p:to>
                                    </p:set>
                                    <p:animEffect transition="in" filter="fade">
                                      <p:cBhvr>
                                        <p:cTn id="58" dur="1000"/>
                                        <p:tgtEl>
                                          <p:spTgt spid="38"/>
                                        </p:tgtEl>
                                      </p:cBhvr>
                                    </p:animEffect>
                                    <p:anim calcmode="lin" valueType="num">
                                      <p:cBhvr>
                                        <p:cTn id="59" dur="1000" fill="hold"/>
                                        <p:tgtEl>
                                          <p:spTgt spid="38"/>
                                        </p:tgtEl>
                                        <p:attrNameLst>
                                          <p:attrName>ppt_x</p:attrName>
                                        </p:attrNameLst>
                                      </p:cBhvr>
                                      <p:tavLst>
                                        <p:tav tm="0">
                                          <p:val>
                                            <p:strVal val="#ppt_x"/>
                                          </p:val>
                                        </p:tav>
                                        <p:tav tm="100000">
                                          <p:val>
                                            <p:strVal val="#ppt_x"/>
                                          </p:val>
                                        </p:tav>
                                      </p:tavLst>
                                    </p:anim>
                                    <p:anim calcmode="lin" valueType="num">
                                      <p:cBhvr>
                                        <p:cTn id="60" dur="1000" fill="hold"/>
                                        <p:tgtEl>
                                          <p:spTgt spid="38"/>
                                        </p:tgtEl>
                                        <p:attrNameLst>
                                          <p:attrName>ppt_y</p:attrName>
                                        </p:attrNameLst>
                                      </p:cBhvr>
                                      <p:tavLst>
                                        <p:tav tm="0">
                                          <p:val>
                                            <p:strVal val="#ppt_y+.1"/>
                                          </p:val>
                                        </p:tav>
                                        <p:tav tm="100000">
                                          <p:val>
                                            <p:strVal val="#ppt_y"/>
                                          </p:val>
                                        </p:tav>
                                      </p:tavLst>
                                    </p:anim>
                                  </p:childTnLst>
                                </p:cTn>
                              </p:par>
                              <p:par>
                                <p:cTn id="61" presetID="42" presetClass="entr" presetSubtype="0" fill="hold" nodeType="withEffect">
                                  <p:stCondLst>
                                    <p:cond delay="0"/>
                                  </p:stCondLst>
                                  <p:childTnLst>
                                    <p:set>
                                      <p:cBhvr>
                                        <p:cTn id="62" dur="1" fill="hold">
                                          <p:stCondLst>
                                            <p:cond delay="0"/>
                                          </p:stCondLst>
                                        </p:cTn>
                                        <p:tgtEl>
                                          <p:spTgt spid="44"/>
                                        </p:tgtEl>
                                        <p:attrNameLst>
                                          <p:attrName>style.visibility</p:attrName>
                                        </p:attrNameLst>
                                      </p:cBhvr>
                                      <p:to>
                                        <p:strVal val="visible"/>
                                      </p:to>
                                    </p:set>
                                    <p:animEffect transition="in" filter="fade">
                                      <p:cBhvr>
                                        <p:cTn id="63" dur="1000"/>
                                        <p:tgtEl>
                                          <p:spTgt spid="44"/>
                                        </p:tgtEl>
                                      </p:cBhvr>
                                    </p:animEffect>
                                    <p:anim calcmode="lin" valueType="num">
                                      <p:cBhvr>
                                        <p:cTn id="64" dur="1000" fill="hold"/>
                                        <p:tgtEl>
                                          <p:spTgt spid="44"/>
                                        </p:tgtEl>
                                        <p:attrNameLst>
                                          <p:attrName>ppt_x</p:attrName>
                                        </p:attrNameLst>
                                      </p:cBhvr>
                                      <p:tavLst>
                                        <p:tav tm="0">
                                          <p:val>
                                            <p:strVal val="#ppt_x"/>
                                          </p:val>
                                        </p:tav>
                                        <p:tav tm="100000">
                                          <p:val>
                                            <p:strVal val="#ppt_x"/>
                                          </p:val>
                                        </p:tav>
                                      </p:tavLst>
                                    </p:anim>
                                    <p:anim calcmode="lin" valueType="num">
                                      <p:cBhvr>
                                        <p:cTn id="65"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2" presetClass="entr" presetSubtype="4" fill="hold" grpId="0" nodeType="clickEffect">
                                  <p:stCondLst>
                                    <p:cond delay="0"/>
                                  </p:stCondLst>
                                  <p:childTnLst>
                                    <p:set>
                                      <p:cBhvr>
                                        <p:cTn id="69" dur="1" fill="hold">
                                          <p:stCondLst>
                                            <p:cond delay="0"/>
                                          </p:stCondLst>
                                        </p:cTn>
                                        <p:tgtEl>
                                          <p:spTgt spid="23"/>
                                        </p:tgtEl>
                                        <p:attrNameLst>
                                          <p:attrName>style.visibility</p:attrName>
                                        </p:attrNameLst>
                                      </p:cBhvr>
                                      <p:to>
                                        <p:strVal val="visible"/>
                                      </p:to>
                                    </p:set>
                                    <p:anim calcmode="lin" valueType="num">
                                      <p:cBhvr additive="base">
                                        <p:cTn id="70" dur="500" fill="hold"/>
                                        <p:tgtEl>
                                          <p:spTgt spid="23"/>
                                        </p:tgtEl>
                                        <p:attrNameLst>
                                          <p:attrName>ppt_x</p:attrName>
                                        </p:attrNameLst>
                                      </p:cBhvr>
                                      <p:tavLst>
                                        <p:tav tm="0">
                                          <p:val>
                                            <p:strVal val="#ppt_x"/>
                                          </p:val>
                                        </p:tav>
                                        <p:tav tm="100000">
                                          <p:val>
                                            <p:strVal val="#ppt_x"/>
                                          </p:val>
                                        </p:tav>
                                      </p:tavLst>
                                    </p:anim>
                                    <p:anim calcmode="lin" valueType="num">
                                      <p:cBhvr additive="base">
                                        <p:cTn id="71"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2" presetClass="entr" presetSubtype="4" fill="hold" grpId="0" nodeType="clickEffect">
                                  <p:stCondLst>
                                    <p:cond delay="0"/>
                                  </p:stCondLst>
                                  <p:childTnLst>
                                    <p:set>
                                      <p:cBhvr>
                                        <p:cTn id="75" dur="1" fill="hold">
                                          <p:stCondLst>
                                            <p:cond delay="0"/>
                                          </p:stCondLst>
                                        </p:cTn>
                                        <p:tgtEl>
                                          <p:spTgt spid="37"/>
                                        </p:tgtEl>
                                        <p:attrNameLst>
                                          <p:attrName>style.visibility</p:attrName>
                                        </p:attrNameLst>
                                      </p:cBhvr>
                                      <p:to>
                                        <p:strVal val="visible"/>
                                      </p:to>
                                    </p:set>
                                    <p:anim calcmode="lin" valueType="num">
                                      <p:cBhvr additive="base">
                                        <p:cTn id="76" dur="500" fill="hold"/>
                                        <p:tgtEl>
                                          <p:spTgt spid="37"/>
                                        </p:tgtEl>
                                        <p:attrNameLst>
                                          <p:attrName>ppt_x</p:attrName>
                                        </p:attrNameLst>
                                      </p:cBhvr>
                                      <p:tavLst>
                                        <p:tav tm="0">
                                          <p:val>
                                            <p:strVal val="#ppt_x"/>
                                          </p:val>
                                        </p:tav>
                                        <p:tav tm="100000">
                                          <p:val>
                                            <p:strVal val="#ppt_x"/>
                                          </p:val>
                                        </p:tav>
                                      </p:tavLst>
                                    </p:anim>
                                    <p:anim calcmode="lin" valueType="num">
                                      <p:cBhvr additive="base">
                                        <p:cTn id="77"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2" presetClass="entr" presetSubtype="4" fill="hold" grpId="0" nodeType="clickEffect">
                                  <p:stCondLst>
                                    <p:cond delay="0"/>
                                  </p:stCondLst>
                                  <p:childTnLst>
                                    <p:set>
                                      <p:cBhvr>
                                        <p:cTn id="81" dur="1" fill="hold">
                                          <p:stCondLst>
                                            <p:cond delay="0"/>
                                          </p:stCondLst>
                                        </p:cTn>
                                        <p:tgtEl>
                                          <p:spTgt spid="22"/>
                                        </p:tgtEl>
                                        <p:attrNameLst>
                                          <p:attrName>style.visibility</p:attrName>
                                        </p:attrNameLst>
                                      </p:cBhvr>
                                      <p:to>
                                        <p:strVal val="visible"/>
                                      </p:to>
                                    </p:set>
                                    <p:anim calcmode="lin" valueType="num">
                                      <p:cBhvr additive="base">
                                        <p:cTn id="82" dur="500" fill="hold"/>
                                        <p:tgtEl>
                                          <p:spTgt spid="22"/>
                                        </p:tgtEl>
                                        <p:attrNameLst>
                                          <p:attrName>ppt_x</p:attrName>
                                        </p:attrNameLst>
                                      </p:cBhvr>
                                      <p:tavLst>
                                        <p:tav tm="0">
                                          <p:val>
                                            <p:strVal val="#ppt_x"/>
                                          </p:val>
                                        </p:tav>
                                        <p:tav tm="100000">
                                          <p:val>
                                            <p:strVal val="#ppt_x"/>
                                          </p:val>
                                        </p:tav>
                                      </p:tavLst>
                                    </p:anim>
                                    <p:anim calcmode="lin" valueType="num">
                                      <p:cBhvr additive="base">
                                        <p:cTn id="83"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ldLvl="0" animBg="1"/>
      <p:bldP spid="23" grpId="0" bldLvl="0" animBg="1"/>
      <p:bldP spid="24" grpId="0" bldLvl="0" animBg="1"/>
      <p:bldP spid="37" grpId="0" bldLvl="0" animBg="1"/>
      <p:bldP spid="6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文本框 7"/>
          <p:cNvSpPr txBox="1"/>
          <p:nvPr/>
        </p:nvSpPr>
        <p:spPr>
          <a:xfrm>
            <a:off x="4320209" y="195876"/>
            <a:ext cx="3854508" cy="701602"/>
          </a:xfrm>
          <a:prstGeom prst="rect">
            <a:avLst/>
          </a:prstGeom>
          <a:solidFill>
            <a:srgbClr val="185C3F"/>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457200" rtl="0" eaLnBrk="1" fontAlgn="auto" latinLnBrk="0" hangingPunct="1">
              <a:lnSpc>
                <a:spcPct val="100000"/>
              </a:lnSpc>
              <a:spcBef>
                <a:spcPts val="0"/>
              </a:spcBef>
              <a:spcAft>
                <a:spcPts val="0"/>
              </a:spcAft>
              <a:buClrTx/>
              <a:buSzTx/>
              <a:buFontTx/>
              <a:buNone/>
              <a:defRPr/>
            </a:pPr>
            <a:r>
              <a:rPr lang="en-US" altLang="zh-CN" sz="2800" b="1">
                <a:solidFill>
                  <a:prstClr val="white"/>
                </a:solidFill>
                <a:latin typeface="Times New Roman" panose="02020603050405020304" pitchFamily="18" charset="0"/>
                <a:ea typeface="印品丫丫体-D版" panose="02010601030101010101" pitchFamily="2" charset="-122"/>
                <a:cs typeface="Times New Roman" panose="02020603050405020304" pitchFamily="18" charset="0"/>
              </a:rPr>
              <a:t>Câu 1</a:t>
            </a:r>
            <a:endParaRPr kumimoji="0" lang="zh-CN" altLang="en-US" sz="2800" b="1" i="0" u="none" strike="noStrike" kern="1200" cap="none" spc="0" normalizeH="0" baseline="0" noProof="0" dirty="0">
              <a:ln>
                <a:noFill/>
              </a:ln>
              <a:solidFill>
                <a:prstClr val="white"/>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endParaRPr>
          </a:p>
        </p:txBody>
      </p:sp>
      <p:pic>
        <p:nvPicPr>
          <p:cNvPr id="107" name="图片 41"/>
          <p:cNvPicPr>
            <a:picLocks noChangeAspect="1"/>
          </p:cNvPicPr>
          <p:nvPr/>
        </p:nvPicPr>
        <p:blipFill>
          <a:blip r:embed="rId1" cstate="screen"/>
          <a:stretch>
            <a:fillRect/>
          </a:stretch>
        </p:blipFill>
        <p:spPr>
          <a:xfrm>
            <a:off x="8838889" y="457988"/>
            <a:ext cx="2852827" cy="1197220"/>
          </a:xfrm>
          <a:prstGeom prst="rect">
            <a:avLst/>
          </a:prstGeom>
        </p:spPr>
      </p:pic>
      <p:sp>
        <p:nvSpPr>
          <p:cNvPr id="25" name="Google Shape;303;p9"/>
          <p:cNvSpPr/>
          <p:nvPr/>
        </p:nvSpPr>
        <p:spPr>
          <a:xfrm>
            <a:off x="800420" y="1275853"/>
            <a:ext cx="443700" cy="443700"/>
          </a:xfrm>
          <a:prstGeom prst="ellipse">
            <a:avLst/>
          </a:prstGeom>
          <a:solidFill>
            <a:srgbClr val="FFFFFF">
              <a:alpha val="74110"/>
            </a:srgbClr>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Google Shape;304;p9"/>
          <p:cNvSpPr/>
          <p:nvPr/>
        </p:nvSpPr>
        <p:spPr>
          <a:xfrm>
            <a:off x="1231203" y="874428"/>
            <a:ext cx="337200" cy="337200"/>
          </a:xfrm>
          <a:prstGeom prst="ellipse">
            <a:avLst/>
          </a:prstGeom>
          <a:solidFill>
            <a:schemeClr val="accent6">
              <a:alpha val="74110"/>
            </a:schemeClr>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7" name="Google Shape;355;p9"/>
          <p:cNvGrpSpPr/>
          <p:nvPr/>
        </p:nvGrpSpPr>
        <p:grpSpPr>
          <a:xfrm rot="-8478521">
            <a:off x="759093" y="3936420"/>
            <a:ext cx="1281325" cy="1277877"/>
            <a:chOff x="2232259" y="1414714"/>
            <a:chExt cx="1503919" cy="1499872"/>
          </a:xfrm>
        </p:grpSpPr>
        <p:sp>
          <p:nvSpPr>
            <p:cNvPr id="78" name="Google Shape;356;p9"/>
            <p:cNvSpPr/>
            <p:nvPr/>
          </p:nvSpPr>
          <p:spPr>
            <a:xfrm>
              <a:off x="2232259" y="1414714"/>
              <a:ext cx="1503919" cy="1499872"/>
            </a:xfrm>
            <a:custGeom>
              <a:avLst/>
              <a:gdLst/>
              <a:ahLst/>
              <a:cxnLst/>
              <a:rect l="l" t="t" r="r" b="b"/>
              <a:pathLst>
                <a:path w="5555" h="5540" extrusionOk="0">
                  <a:moveTo>
                    <a:pt x="3710" y="1"/>
                  </a:moveTo>
                  <a:cubicBezTo>
                    <a:pt x="2944" y="1"/>
                    <a:pt x="2777" y="1509"/>
                    <a:pt x="2777" y="1509"/>
                  </a:cubicBezTo>
                  <a:cubicBezTo>
                    <a:pt x="2777" y="1509"/>
                    <a:pt x="2506" y="797"/>
                    <a:pt x="2011" y="797"/>
                  </a:cubicBezTo>
                  <a:cubicBezTo>
                    <a:pt x="1910" y="797"/>
                    <a:pt x="1800" y="827"/>
                    <a:pt x="1682" y="898"/>
                  </a:cubicBezTo>
                  <a:cubicBezTo>
                    <a:pt x="976" y="1304"/>
                    <a:pt x="1721" y="2442"/>
                    <a:pt x="1721" y="2442"/>
                  </a:cubicBezTo>
                  <a:cubicBezTo>
                    <a:pt x="1721" y="2442"/>
                    <a:pt x="1176" y="1821"/>
                    <a:pt x="744" y="1821"/>
                  </a:cubicBezTo>
                  <a:cubicBezTo>
                    <a:pt x="574" y="1821"/>
                    <a:pt x="421" y="1917"/>
                    <a:pt x="326" y="2185"/>
                  </a:cubicBezTo>
                  <a:cubicBezTo>
                    <a:pt x="0" y="3122"/>
                    <a:pt x="1395" y="4868"/>
                    <a:pt x="1395" y="4868"/>
                  </a:cubicBezTo>
                  <a:cubicBezTo>
                    <a:pt x="1519" y="5033"/>
                    <a:pt x="1843" y="5540"/>
                    <a:pt x="2488" y="5540"/>
                  </a:cubicBezTo>
                  <a:cubicBezTo>
                    <a:pt x="2694" y="5540"/>
                    <a:pt x="2934" y="5488"/>
                    <a:pt x="3210" y="5356"/>
                  </a:cubicBezTo>
                  <a:cubicBezTo>
                    <a:pt x="4364" y="4813"/>
                    <a:pt x="5109" y="4055"/>
                    <a:pt x="5041" y="3473"/>
                  </a:cubicBezTo>
                  <a:cubicBezTo>
                    <a:pt x="4978" y="2926"/>
                    <a:pt x="4376" y="2904"/>
                    <a:pt x="4280" y="2904"/>
                  </a:cubicBezTo>
                  <a:cubicBezTo>
                    <a:pt x="4271" y="2904"/>
                    <a:pt x="4267" y="2904"/>
                    <a:pt x="4267" y="2904"/>
                  </a:cubicBezTo>
                  <a:cubicBezTo>
                    <a:pt x="4267" y="2904"/>
                    <a:pt x="5554" y="2254"/>
                    <a:pt x="5229" y="1711"/>
                  </a:cubicBezTo>
                  <a:cubicBezTo>
                    <a:pt x="5111" y="1522"/>
                    <a:pt x="4923" y="1460"/>
                    <a:pt x="4728" y="1460"/>
                  </a:cubicBezTo>
                  <a:cubicBezTo>
                    <a:pt x="4367" y="1460"/>
                    <a:pt x="3984" y="1672"/>
                    <a:pt x="3984" y="1672"/>
                  </a:cubicBezTo>
                  <a:cubicBezTo>
                    <a:pt x="3984" y="1672"/>
                    <a:pt x="4673" y="342"/>
                    <a:pt x="3984" y="59"/>
                  </a:cubicBezTo>
                  <a:cubicBezTo>
                    <a:pt x="3885" y="19"/>
                    <a:pt x="3794" y="1"/>
                    <a:pt x="3710" y="1"/>
                  </a:cubicBezTo>
                  <a:close/>
                </a:path>
              </a:pathLst>
            </a:custGeom>
            <a:solidFill>
              <a:srgbClr val="D3DAA3"/>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Google Shape;357;p9"/>
            <p:cNvSpPr/>
            <p:nvPr/>
          </p:nvSpPr>
          <p:spPr>
            <a:xfrm>
              <a:off x="2357337" y="1415526"/>
              <a:ext cx="1294372" cy="1493374"/>
            </a:xfrm>
            <a:custGeom>
              <a:avLst/>
              <a:gdLst/>
              <a:ahLst/>
              <a:cxnLst/>
              <a:rect l="l" t="t" r="r" b="b"/>
              <a:pathLst>
                <a:path w="4781" h="5516" extrusionOk="0">
                  <a:moveTo>
                    <a:pt x="3291" y="0"/>
                  </a:moveTo>
                  <a:lnTo>
                    <a:pt x="2452" y="2927"/>
                  </a:lnTo>
                  <a:lnTo>
                    <a:pt x="1272" y="856"/>
                  </a:lnTo>
                  <a:cubicBezTo>
                    <a:pt x="1259" y="869"/>
                    <a:pt x="1246" y="882"/>
                    <a:pt x="1233" y="882"/>
                  </a:cubicBezTo>
                  <a:lnTo>
                    <a:pt x="2439" y="2995"/>
                  </a:lnTo>
                  <a:lnTo>
                    <a:pt x="1964" y="4677"/>
                  </a:lnTo>
                  <a:lnTo>
                    <a:pt x="39" y="1913"/>
                  </a:lnTo>
                  <a:cubicBezTo>
                    <a:pt x="26" y="1913"/>
                    <a:pt x="13" y="1926"/>
                    <a:pt x="0" y="1939"/>
                  </a:cubicBezTo>
                  <a:lnTo>
                    <a:pt x="1935" y="4745"/>
                  </a:lnTo>
                  <a:lnTo>
                    <a:pt x="1720" y="5502"/>
                  </a:lnTo>
                  <a:cubicBezTo>
                    <a:pt x="1746" y="5502"/>
                    <a:pt x="1759" y="5502"/>
                    <a:pt x="1772" y="5516"/>
                  </a:cubicBezTo>
                  <a:lnTo>
                    <a:pt x="1990" y="4758"/>
                  </a:lnTo>
                  <a:lnTo>
                    <a:pt x="4566" y="3428"/>
                  </a:lnTo>
                  <a:lnTo>
                    <a:pt x="4566" y="3376"/>
                  </a:lnTo>
                  <a:lnTo>
                    <a:pt x="2016" y="4677"/>
                  </a:lnTo>
                  <a:lnTo>
                    <a:pt x="2491" y="3021"/>
                  </a:lnTo>
                  <a:lnTo>
                    <a:pt x="4780" y="1737"/>
                  </a:lnTo>
                  <a:cubicBezTo>
                    <a:pt x="4780" y="1721"/>
                    <a:pt x="4767" y="1721"/>
                    <a:pt x="4767" y="1708"/>
                  </a:cubicBezTo>
                  <a:lnTo>
                    <a:pt x="4754" y="1695"/>
                  </a:lnTo>
                  <a:lnTo>
                    <a:pt x="2504" y="2940"/>
                  </a:lnTo>
                  <a:lnTo>
                    <a:pt x="3346" y="0"/>
                  </a:lnTo>
                  <a:close/>
                </a:path>
              </a:pathLst>
            </a:custGeom>
            <a:solidFill>
              <a:srgbClr val="7AACB5"/>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80" name="Google Shape;358;p9"/>
          <p:cNvGrpSpPr/>
          <p:nvPr/>
        </p:nvGrpSpPr>
        <p:grpSpPr>
          <a:xfrm rot="2012823">
            <a:off x="3100981" y="801456"/>
            <a:ext cx="1582108" cy="1295200"/>
            <a:chOff x="-5876950" y="1171198"/>
            <a:chExt cx="1582170" cy="1295250"/>
          </a:xfrm>
        </p:grpSpPr>
        <p:sp>
          <p:nvSpPr>
            <p:cNvPr id="81" name="Google Shape;359;p9"/>
            <p:cNvSpPr/>
            <p:nvPr/>
          </p:nvSpPr>
          <p:spPr>
            <a:xfrm>
              <a:off x="-5420701" y="1636347"/>
              <a:ext cx="1125920" cy="830101"/>
            </a:xfrm>
            <a:custGeom>
              <a:avLst/>
              <a:gdLst/>
              <a:ahLst/>
              <a:cxnLst/>
              <a:rect l="l" t="t" r="r" b="b"/>
              <a:pathLst>
                <a:path w="8225" h="6064" extrusionOk="0">
                  <a:moveTo>
                    <a:pt x="6181" y="1"/>
                  </a:moveTo>
                  <a:cubicBezTo>
                    <a:pt x="709" y="1"/>
                    <a:pt x="1" y="5994"/>
                    <a:pt x="1" y="5994"/>
                  </a:cubicBezTo>
                  <a:cubicBezTo>
                    <a:pt x="424" y="6041"/>
                    <a:pt x="825" y="6063"/>
                    <a:pt x="1207" y="6063"/>
                  </a:cubicBezTo>
                  <a:cubicBezTo>
                    <a:pt x="7359" y="6063"/>
                    <a:pt x="8224" y="248"/>
                    <a:pt x="8224" y="248"/>
                  </a:cubicBezTo>
                  <a:cubicBezTo>
                    <a:pt x="7479" y="77"/>
                    <a:pt x="6799" y="1"/>
                    <a:pt x="6181" y="1"/>
                  </a:cubicBezTo>
                  <a:close/>
                </a:path>
              </a:pathLst>
            </a:custGeom>
            <a:solidFill>
              <a:srgbClr val="D3DAA3"/>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Google Shape;360;p9"/>
            <p:cNvSpPr/>
            <p:nvPr/>
          </p:nvSpPr>
          <p:spPr>
            <a:xfrm>
              <a:off x="-5420701" y="1644424"/>
              <a:ext cx="1125920" cy="808883"/>
            </a:xfrm>
            <a:custGeom>
              <a:avLst/>
              <a:gdLst/>
              <a:ahLst/>
              <a:cxnLst/>
              <a:rect l="l" t="t" r="r" b="b"/>
              <a:pathLst>
                <a:path w="8225" h="5909" extrusionOk="0">
                  <a:moveTo>
                    <a:pt x="5285" y="0"/>
                  </a:moveTo>
                  <a:cubicBezTo>
                    <a:pt x="5256" y="0"/>
                    <a:pt x="5230" y="0"/>
                    <a:pt x="5204" y="13"/>
                  </a:cubicBezTo>
                  <a:lnTo>
                    <a:pt x="5067" y="2315"/>
                  </a:lnTo>
                  <a:lnTo>
                    <a:pt x="2423" y="4146"/>
                  </a:lnTo>
                  <a:lnTo>
                    <a:pt x="2329" y="1327"/>
                  </a:lnTo>
                  <a:cubicBezTo>
                    <a:pt x="2303" y="1340"/>
                    <a:pt x="2277" y="1369"/>
                    <a:pt x="2248" y="1395"/>
                  </a:cubicBezTo>
                  <a:lnTo>
                    <a:pt x="2342" y="4201"/>
                  </a:lnTo>
                  <a:lnTo>
                    <a:pt x="27" y="5798"/>
                  </a:lnTo>
                  <a:cubicBezTo>
                    <a:pt x="14" y="5853"/>
                    <a:pt x="14" y="5892"/>
                    <a:pt x="1" y="5909"/>
                  </a:cubicBezTo>
                  <a:lnTo>
                    <a:pt x="3984" y="3171"/>
                  </a:lnTo>
                  <a:lnTo>
                    <a:pt x="6950" y="3197"/>
                  </a:lnTo>
                  <a:cubicBezTo>
                    <a:pt x="6963" y="3171"/>
                    <a:pt x="6976" y="3145"/>
                    <a:pt x="7005" y="3115"/>
                  </a:cubicBezTo>
                  <a:lnTo>
                    <a:pt x="4091" y="3089"/>
                  </a:lnTo>
                  <a:lnTo>
                    <a:pt x="6423" y="1476"/>
                  </a:lnTo>
                  <a:lnTo>
                    <a:pt x="7805" y="1613"/>
                  </a:lnTo>
                  <a:cubicBezTo>
                    <a:pt x="7805" y="1584"/>
                    <a:pt x="7818" y="1558"/>
                    <a:pt x="7831" y="1532"/>
                  </a:cubicBezTo>
                  <a:lnTo>
                    <a:pt x="6530" y="1408"/>
                  </a:lnTo>
                  <a:lnTo>
                    <a:pt x="8211" y="244"/>
                  </a:lnTo>
                  <a:cubicBezTo>
                    <a:pt x="8211" y="202"/>
                    <a:pt x="8224" y="189"/>
                    <a:pt x="8224" y="189"/>
                  </a:cubicBezTo>
                  <a:cubicBezTo>
                    <a:pt x="8195" y="176"/>
                    <a:pt x="8182" y="176"/>
                    <a:pt x="8169" y="176"/>
                  </a:cubicBezTo>
                  <a:lnTo>
                    <a:pt x="5148" y="2250"/>
                  </a:lnTo>
                  <a:lnTo>
                    <a:pt x="5285" y="0"/>
                  </a:lnTo>
                  <a:close/>
                </a:path>
              </a:pathLst>
            </a:custGeom>
            <a:solidFill>
              <a:srgbClr val="7AACB5"/>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Google Shape;361;p9"/>
            <p:cNvSpPr/>
            <p:nvPr/>
          </p:nvSpPr>
          <p:spPr>
            <a:xfrm>
              <a:off x="-5876950" y="1171198"/>
              <a:ext cx="859943" cy="1287724"/>
            </a:xfrm>
            <a:custGeom>
              <a:avLst/>
              <a:gdLst/>
              <a:ahLst/>
              <a:cxnLst/>
              <a:rect l="l" t="t" r="r" b="b"/>
              <a:pathLst>
                <a:path w="6282" h="9407" extrusionOk="0">
                  <a:moveTo>
                    <a:pt x="2179" y="0"/>
                  </a:moveTo>
                  <a:cubicBezTo>
                    <a:pt x="1" y="5203"/>
                    <a:pt x="2290" y="7928"/>
                    <a:pt x="2290" y="7928"/>
                  </a:cubicBezTo>
                  <a:cubicBezTo>
                    <a:pt x="2919" y="8957"/>
                    <a:pt x="3593" y="9406"/>
                    <a:pt x="4184" y="9406"/>
                  </a:cubicBezTo>
                  <a:cubicBezTo>
                    <a:pt x="5414" y="9406"/>
                    <a:pt x="6282" y="7458"/>
                    <a:pt x="5623" y="4732"/>
                  </a:cubicBezTo>
                  <a:cubicBezTo>
                    <a:pt x="4960" y="1926"/>
                    <a:pt x="2179" y="0"/>
                    <a:pt x="2179" y="0"/>
                  </a:cubicBezTo>
                  <a:close/>
                </a:path>
              </a:pathLst>
            </a:custGeom>
            <a:solidFill>
              <a:srgbClr val="78A165"/>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Google Shape;362;p9"/>
            <p:cNvSpPr/>
            <p:nvPr/>
          </p:nvSpPr>
          <p:spPr>
            <a:xfrm>
              <a:off x="-5585788" y="1171198"/>
              <a:ext cx="300610" cy="1287450"/>
            </a:xfrm>
            <a:custGeom>
              <a:avLst/>
              <a:gdLst/>
              <a:ahLst/>
              <a:cxnLst/>
              <a:rect l="l" t="t" r="r" b="b"/>
              <a:pathLst>
                <a:path w="2196" h="9405" extrusionOk="0">
                  <a:moveTo>
                    <a:pt x="52" y="0"/>
                  </a:moveTo>
                  <a:cubicBezTo>
                    <a:pt x="26" y="43"/>
                    <a:pt x="13" y="82"/>
                    <a:pt x="0" y="124"/>
                  </a:cubicBezTo>
                  <a:cubicBezTo>
                    <a:pt x="394" y="1545"/>
                    <a:pt x="1327" y="5109"/>
                    <a:pt x="2085" y="9405"/>
                  </a:cubicBezTo>
                  <a:cubicBezTo>
                    <a:pt x="2127" y="9405"/>
                    <a:pt x="2166" y="9392"/>
                    <a:pt x="2195" y="9392"/>
                  </a:cubicBezTo>
                  <a:cubicBezTo>
                    <a:pt x="1421" y="5015"/>
                    <a:pt x="459" y="1399"/>
                    <a:pt x="82" y="30"/>
                  </a:cubicBezTo>
                  <a:lnTo>
                    <a:pt x="52" y="0"/>
                  </a:lnTo>
                  <a:close/>
                </a:path>
              </a:pathLst>
            </a:custGeom>
            <a:solidFill>
              <a:srgbClr val="7AACB5"/>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 name="Google Shape;9;p2"/>
          <p:cNvGrpSpPr/>
          <p:nvPr/>
        </p:nvGrpSpPr>
        <p:grpSpPr>
          <a:xfrm>
            <a:off x="500284" y="1249428"/>
            <a:ext cx="11471322" cy="5136401"/>
            <a:chOff x="-51475" y="7100"/>
            <a:chExt cx="9433400" cy="5136401"/>
          </a:xfrm>
        </p:grpSpPr>
        <p:pic>
          <p:nvPicPr>
            <p:cNvPr id="5" name="Google Shape;10;p2"/>
            <p:cNvPicPr preferRelativeResize="0"/>
            <p:nvPr/>
          </p:nvPicPr>
          <p:blipFill rotWithShape="1">
            <a:blip r:embed="rId2"/>
            <a:srcRect l="31982" b="40726"/>
            <a:stretch>
              <a:fillRect/>
            </a:stretch>
          </p:blipFill>
          <p:spPr>
            <a:xfrm>
              <a:off x="3195541" y="1723525"/>
              <a:ext cx="5939174" cy="3419975"/>
            </a:xfrm>
            <a:prstGeom prst="rect">
              <a:avLst/>
            </a:prstGeom>
            <a:noFill/>
            <a:ln>
              <a:noFill/>
            </a:ln>
          </p:spPr>
        </p:pic>
        <p:pic>
          <p:nvPicPr>
            <p:cNvPr id="6" name="Google Shape;11;p2"/>
            <p:cNvPicPr preferRelativeResize="0"/>
            <p:nvPr/>
          </p:nvPicPr>
          <p:blipFill rotWithShape="1">
            <a:blip r:embed="rId3"/>
            <a:srcRect t="-3820" r="21935"/>
            <a:stretch>
              <a:fillRect/>
            </a:stretch>
          </p:blipFill>
          <p:spPr>
            <a:xfrm flipH="1">
              <a:off x="0" y="7100"/>
              <a:ext cx="2509350" cy="2336875"/>
            </a:xfrm>
            <a:prstGeom prst="rect">
              <a:avLst/>
            </a:prstGeom>
            <a:noFill/>
            <a:ln>
              <a:noFill/>
            </a:ln>
          </p:spPr>
        </p:pic>
        <p:pic>
          <p:nvPicPr>
            <p:cNvPr id="7" name="Google Shape;12;p2"/>
            <p:cNvPicPr preferRelativeResize="0"/>
            <p:nvPr/>
          </p:nvPicPr>
          <p:blipFill rotWithShape="1">
            <a:blip r:embed="rId4"/>
            <a:srcRect l="19620" b="21795"/>
            <a:stretch>
              <a:fillRect/>
            </a:stretch>
          </p:blipFill>
          <p:spPr>
            <a:xfrm>
              <a:off x="-51475" y="2706900"/>
              <a:ext cx="4113014" cy="2436601"/>
            </a:xfrm>
            <a:prstGeom prst="rect">
              <a:avLst/>
            </a:prstGeom>
            <a:noFill/>
            <a:ln>
              <a:noFill/>
            </a:ln>
          </p:spPr>
        </p:pic>
        <p:pic>
          <p:nvPicPr>
            <p:cNvPr id="8" name="Google Shape;13;p2"/>
            <p:cNvPicPr preferRelativeResize="0"/>
            <p:nvPr/>
          </p:nvPicPr>
          <p:blipFill>
            <a:blip r:embed="rId5"/>
            <a:stretch>
              <a:fillRect/>
            </a:stretch>
          </p:blipFill>
          <p:spPr>
            <a:xfrm flipH="1">
              <a:off x="7883350" y="2468950"/>
              <a:ext cx="1498575" cy="826800"/>
            </a:xfrm>
            <a:prstGeom prst="rect">
              <a:avLst/>
            </a:prstGeom>
            <a:noFill/>
            <a:ln>
              <a:noFill/>
            </a:ln>
          </p:spPr>
        </p:pic>
      </p:grpSp>
      <p:grpSp>
        <p:nvGrpSpPr>
          <p:cNvPr id="27" name="Google Shape;1844;p45"/>
          <p:cNvGrpSpPr/>
          <p:nvPr/>
        </p:nvGrpSpPr>
        <p:grpSpPr>
          <a:xfrm>
            <a:off x="6256142" y="1275853"/>
            <a:ext cx="538553" cy="816692"/>
            <a:chOff x="5870450" y="250975"/>
            <a:chExt cx="1077725" cy="1966100"/>
          </a:xfrm>
        </p:grpSpPr>
        <p:sp>
          <p:nvSpPr>
            <p:cNvPr id="29" name="Google Shape;1845;p45"/>
            <p:cNvSpPr/>
            <p:nvPr/>
          </p:nvSpPr>
          <p:spPr>
            <a:xfrm>
              <a:off x="6326450" y="1906850"/>
              <a:ext cx="165775" cy="310225"/>
            </a:xfrm>
            <a:custGeom>
              <a:avLst/>
              <a:gdLst/>
              <a:ahLst/>
              <a:cxnLst/>
              <a:rect l="l" t="t" r="r" b="b"/>
              <a:pathLst>
                <a:path w="6631" h="12409" extrusionOk="0">
                  <a:moveTo>
                    <a:pt x="993" y="1"/>
                  </a:moveTo>
                  <a:lnTo>
                    <a:pt x="1" y="12408"/>
                  </a:lnTo>
                  <a:lnTo>
                    <a:pt x="6631" y="12408"/>
                  </a:lnTo>
                  <a:lnTo>
                    <a:pt x="5639" y="1"/>
                  </a:lnTo>
                  <a:close/>
                </a:path>
              </a:pathLst>
            </a:custGeom>
            <a:solidFill>
              <a:srgbClr val="85603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 name="Google Shape;1846;p45"/>
            <p:cNvSpPr/>
            <p:nvPr/>
          </p:nvSpPr>
          <p:spPr>
            <a:xfrm>
              <a:off x="5870450" y="250975"/>
              <a:ext cx="1077725" cy="1707025"/>
            </a:xfrm>
            <a:custGeom>
              <a:avLst/>
              <a:gdLst/>
              <a:ahLst/>
              <a:cxnLst/>
              <a:rect l="l" t="t" r="r" b="b"/>
              <a:pathLst>
                <a:path w="43109" h="68281" extrusionOk="0">
                  <a:moveTo>
                    <a:pt x="21556" y="0"/>
                  </a:moveTo>
                  <a:cubicBezTo>
                    <a:pt x="20010" y="0"/>
                    <a:pt x="17407" y="4200"/>
                    <a:pt x="16856" y="6860"/>
                  </a:cubicBezTo>
                  <a:cubicBezTo>
                    <a:pt x="15873" y="11605"/>
                    <a:pt x="14349" y="10740"/>
                    <a:pt x="12061" y="15827"/>
                  </a:cubicBezTo>
                  <a:cubicBezTo>
                    <a:pt x="10493" y="19316"/>
                    <a:pt x="13295" y="24010"/>
                    <a:pt x="11813" y="27263"/>
                  </a:cubicBezTo>
                  <a:cubicBezTo>
                    <a:pt x="10169" y="30870"/>
                    <a:pt x="8698" y="30936"/>
                    <a:pt x="6903" y="35229"/>
                  </a:cubicBezTo>
                  <a:cubicBezTo>
                    <a:pt x="5173" y="39368"/>
                    <a:pt x="7826" y="44661"/>
                    <a:pt x="4735" y="48948"/>
                  </a:cubicBezTo>
                  <a:cubicBezTo>
                    <a:pt x="466" y="54870"/>
                    <a:pt x="1" y="59021"/>
                    <a:pt x="1396" y="62187"/>
                  </a:cubicBezTo>
                  <a:cubicBezTo>
                    <a:pt x="2982" y="65784"/>
                    <a:pt x="13258" y="68280"/>
                    <a:pt x="21556" y="68280"/>
                  </a:cubicBezTo>
                  <a:cubicBezTo>
                    <a:pt x="29853" y="68280"/>
                    <a:pt x="40130" y="65784"/>
                    <a:pt x="41715" y="62187"/>
                  </a:cubicBezTo>
                  <a:cubicBezTo>
                    <a:pt x="43109" y="59021"/>
                    <a:pt x="42644" y="54871"/>
                    <a:pt x="38375" y="48948"/>
                  </a:cubicBezTo>
                  <a:cubicBezTo>
                    <a:pt x="35285" y="44660"/>
                    <a:pt x="37938" y="39369"/>
                    <a:pt x="36207" y="35229"/>
                  </a:cubicBezTo>
                  <a:cubicBezTo>
                    <a:pt x="34413" y="30936"/>
                    <a:pt x="32943" y="30871"/>
                    <a:pt x="31298" y="27263"/>
                  </a:cubicBezTo>
                  <a:cubicBezTo>
                    <a:pt x="29815" y="24010"/>
                    <a:pt x="32618" y="19317"/>
                    <a:pt x="31050" y="15827"/>
                  </a:cubicBezTo>
                  <a:cubicBezTo>
                    <a:pt x="28763" y="10740"/>
                    <a:pt x="27238" y="11605"/>
                    <a:pt x="26255" y="6860"/>
                  </a:cubicBezTo>
                  <a:cubicBezTo>
                    <a:pt x="25705" y="4200"/>
                    <a:pt x="23102" y="0"/>
                    <a:pt x="21556" y="0"/>
                  </a:cubicBezTo>
                  <a:close/>
                </a:path>
              </a:pathLst>
            </a:custGeom>
            <a:solidFill>
              <a:srgbClr val="FF611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 name="Google Shape;1847;p45"/>
            <p:cNvSpPr/>
            <p:nvPr/>
          </p:nvSpPr>
          <p:spPr>
            <a:xfrm>
              <a:off x="6140150" y="1143500"/>
              <a:ext cx="91125" cy="79450"/>
            </a:xfrm>
            <a:custGeom>
              <a:avLst/>
              <a:gdLst/>
              <a:ahLst/>
              <a:cxnLst/>
              <a:rect l="l" t="t" r="r" b="b"/>
              <a:pathLst>
                <a:path w="3645" h="3178" extrusionOk="0">
                  <a:moveTo>
                    <a:pt x="3209" y="0"/>
                  </a:moveTo>
                  <a:cubicBezTo>
                    <a:pt x="2663" y="0"/>
                    <a:pt x="1718" y="95"/>
                    <a:pt x="1040" y="677"/>
                  </a:cubicBezTo>
                  <a:cubicBezTo>
                    <a:pt x="35" y="1542"/>
                    <a:pt x="1" y="3155"/>
                    <a:pt x="1" y="3155"/>
                  </a:cubicBezTo>
                  <a:cubicBezTo>
                    <a:pt x="1" y="3155"/>
                    <a:pt x="171" y="3177"/>
                    <a:pt x="435" y="3177"/>
                  </a:cubicBezTo>
                  <a:cubicBezTo>
                    <a:pt x="981" y="3177"/>
                    <a:pt x="1927" y="3082"/>
                    <a:pt x="2605" y="2499"/>
                  </a:cubicBezTo>
                  <a:cubicBezTo>
                    <a:pt x="3612" y="1634"/>
                    <a:pt x="3644" y="23"/>
                    <a:pt x="3644" y="23"/>
                  </a:cubicBezTo>
                  <a:cubicBezTo>
                    <a:pt x="3644" y="23"/>
                    <a:pt x="3474" y="0"/>
                    <a:pt x="3209" y="0"/>
                  </a:cubicBezTo>
                  <a:close/>
                </a:path>
              </a:pathLst>
            </a:custGeom>
            <a:solidFill>
              <a:srgbClr val="FF875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 name="Google Shape;1848;p45"/>
            <p:cNvSpPr/>
            <p:nvPr/>
          </p:nvSpPr>
          <p:spPr>
            <a:xfrm>
              <a:off x="6241425" y="691225"/>
              <a:ext cx="87975" cy="95725"/>
            </a:xfrm>
            <a:custGeom>
              <a:avLst/>
              <a:gdLst/>
              <a:ahLst/>
              <a:cxnLst/>
              <a:rect l="l" t="t" r="r" b="b"/>
              <a:pathLst>
                <a:path w="3519" h="3829" extrusionOk="0">
                  <a:moveTo>
                    <a:pt x="3211" y="1"/>
                  </a:moveTo>
                  <a:cubicBezTo>
                    <a:pt x="3210" y="1"/>
                    <a:pt x="1604" y="132"/>
                    <a:pt x="802" y="1189"/>
                  </a:cubicBezTo>
                  <a:cubicBezTo>
                    <a:pt x="0" y="2246"/>
                    <a:pt x="307" y="3829"/>
                    <a:pt x="307" y="3829"/>
                  </a:cubicBezTo>
                  <a:cubicBezTo>
                    <a:pt x="307" y="3829"/>
                    <a:pt x="1915" y="3698"/>
                    <a:pt x="2717" y="2641"/>
                  </a:cubicBezTo>
                  <a:cubicBezTo>
                    <a:pt x="3518" y="1583"/>
                    <a:pt x="3211" y="1"/>
                    <a:pt x="3211" y="1"/>
                  </a:cubicBezTo>
                  <a:close/>
                </a:path>
              </a:pathLst>
            </a:custGeom>
            <a:solidFill>
              <a:srgbClr val="FF875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 name="Google Shape;1849;p45"/>
            <p:cNvSpPr/>
            <p:nvPr/>
          </p:nvSpPr>
          <p:spPr>
            <a:xfrm>
              <a:off x="6473900" y="827375"/>
              <a:ext cx="87975" cy="95725"/>
            </a:xfrm>
            <a:custGeom>
              <a:avLst/>
              <a:gdLst/>
              <a:ahLst/>
              <a:cxnLst/>
              <a:rect l="l" t="t" r="r" b="b"/>
              <a:pathLst>
                <a:path w="3519" h="3829" extrusionOk="0">
                  <a:moveTo>
                    <a:pt x="3211" y="1"/>
                  </a:moveTo>
                  <a:cubicBezTo>
                    <a:pt x="3211" y="1"/>
                    <a:pt x="1604" y="131"/>
                    <a:pt x="802" y="1189"/>
                  </a:cubicBezTo>
                  <a:cubicBezTo>
                    <a:pt x="0" y="2246"/>
                    <a:pt x="308" y="3829"/>
                    <a:pt x="308" y="3829"/>
                  </a:cubicBezTo>
                  <a:cubicBezTo>
                    <a:pt x="308" y="3829"/>
                    <a:pt x="1914" y="3697"/>
                    <a:pt x="2716" y="2640"/>
                  </a:cubicBezTo>
                  <a:cubicBezTo>
                    <a:pt x="3518" y="1583"/>
                    <a:pt x="3211" y="1"/>
                    <a:pt x="3211" y="1"/>
                  </a:cubicBezTo>
                  <a:close/>
                </a:path>
              </a:pathLst>
            </a:custGeom>
            <a:solidFill>
              <a:srgbClr val="FF875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6" name="Google Shape;1850;p45"/>
            <p:cNvSpPr/>
            <p:nvPr/>
          </p:nvSpPr>
          <p:spPr>
            <a:xfrm>
              <a:off x="6411850" y="468625"/>
              <a:ext cx="84800" cy="104850"/>
            </a:xfrm>
            <a:custGeom>
              <a:avLst/>
              <a:gdLst/>
              <a:ahLst/>
              <a:cxnLst/>
              <a:rect l="l" t="t" r="r" b="b"/>
              <a:pathLst>
                <a:path w="3392" h="4194" extrusionOk="0">
                  <a:moveTo>
                    <a:pt x="524" y="0"/>
                  </a:moveTo>
                  <a:lnTo>
                    <a:pt x="524" y="0"/>
                  </a:lnTo>
                  <a:cubicBezTo>
                    <a:pt x="524" y="1"/>
                    <a:pt x="0" y="1525"/>
                    <a:pt x="647" y="2682"/>
                  </a:cubicBezTo>
                  <a:cubicBezTo>
                    <a:pt x="1294" y="3840"/>
                    <a:pt x="2867" y="4193"/>
                    <a:pt x="2867" y="4193"/>
                  </a:cubicBezTo>
                  <a:cubicBezTo>
                    <a:pt x="2867" y="4193"/>
                    <a:pt x="3391" y="2668"/>
                    <a:pt x="2744" y="1510"/>
                  </a:cubicBezTo>
                  <a:cubicBezTo>
                    <a:pt x="2097" y="353"/>
                    <a:pt x="525" y="0"/>
                    <a:pt x="524" y="0"/>
                  </a:cubicBezTo>
                  <a:close/>
                </a:path>
              </a:pathLst>
            </a:custGeom>
            <a:solidFill>
              <a:srgbClr val="FF875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7" name="Google Shape;1851;p45"/>
            <p:cNvSpPr/>
            <p:nvPr/>
          </p:nvSpPr>
          <p:spPr>
            <a:xfrm>
              <a:off x="6480150" y="938550"/>
              <a:ext cx="104925" cy="68600"/>
            </a:xfrm>
            <a:custGeom>
              <a:avLst/>
              <a:gdLst/>
              <a:ahLst/>
              <a:cxnLst/>
              <a:rect l="l" t="t" r="r" b="b"/>
              <a:pathLst>
                <a:path w="4197" h="2744" extrusionOk="0">
                  <a:moveTo>
                    <a:pt x="1303" y="1"/>
                  </a:moveTo>
                  <a:cubicBezTo>
                    <a:pt x="584" y="1"/>
                    <a:pt x="0" y="202"/>
                    <a:pt x="0" y="202"/>
                  </a:cubicBezTo>
                  <a:cubicBezTo>
                    <a:pt x="0" y="202"/>
                    <a:pt x="354" y="1775"/>
                    <a:pt x="1514" y="2421"/>
                  </a:cubicBezTo>
                  <a:cubicBezTo>
                    <a:pt x="1955" y="2667"/>
                    <a:pt x="2450" y="2744"/>
                    <a:pt x="2894" y="2744"/>
                  </a:cubicBezTo>
                  <a:cubicBezTo>
                    <a:pt x="3613" y="2744"/>
                    <a:pt x="4196" y="2543"/>
                    <a:pt x="4196" y="2543"/>
                  </a:cubicBezTo>
                  <a:cubicBezTo>
                    <a:pt x="4196" y="2543"/>
                    <a:pt x="3841" y="970"/>
                    <a:pt x="2683" y="324"/>
                  </a:cubicBezTo>
                  <a:cubicBezTo>
                    <a:pt x="2241" y="77"/>
                    <a:pt x="1747" y="1"/>
                    <a:pt x="1303" y="1"/>
                  </a:cubicBezTo>
                  <a:close/>
                </a:path>
              </a:pathLst>
            </a:custGeom>
            <a:solidFill>
              <a:srgbClr val="FF875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8" name="Google Shape;1852;p45"/>
            <p:cNvSpPr/>
            <p:nvPr/>
          </p:nvSpPr>
          <p:spPr>
            <a:xfrm>
              <a:off x="6158425" y="1645725"/>
              <a:ext cx="81400" cy="110325"/>
            </a:xfrm>
            <a:custGeom>
              <a:avLst/>
              <a:gdLst/>
              <a:ahLst/>
              <a:cxnLst/>
              <a:rect l="l" t="t" r="r" b="b"/>
              <a:pathLst>
                <a:path w="3256" h="4413" extrusionOk="0">
                  <a:moveTo>
                    <a:pt x="2577" y="1"/>
                  </a:moveTo>
                  <a:cubicBezTo>
                    <a:pt x="2577" y="1"/>
                    <a:pt x="1048" y="513"/>
                    <a:pt x="524" y="1732"/>
                  </a:cubicBezTo>
                  <a:cubicBezTo>
                    <a:pt x="0" y="2951"/>
                    <a:pt x="678" y="4413"/>
                    <a:pt x="678" y="4413"/>
                  </a:cubicBezTo>
                  <a:cubicBezTo>
                    <a:pt x="678" y="4413"/>
                    <a:pt x="2207" y="3902"/>
                    <a:pt x="2731" y="2682"/>
                  </a:cubicBezTo>
                  <a:cubicBezTo>
                    <a:pt x="3255" y="1463"/>
                    <a:pt x="2577" y="1"/>
                    <a:pt x="2577" y="1"/>
                  </a:cubicBezTo>
                  <a:close/>
                </a:path>
              </a:pathLst>
            </a:custGeom>
            <a:solidFill>
              <a:srgbClr val="FF875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9" name="Google Shape;1853;p45"/>
            <p:cNvSpPr/>
            <p:nvPr/>
          </p:nvSpPr>
          <p:spPr>
            <a:xfrm>
              <a:off x="6593550" y="1787875"/>
              <a:ext cx="89500" cy="83200"/>
            </a:xfrm>
            <a:custGeom>
              <a:avLst/>
              <a:gdLst/>
              <a:ahLst/>
              <a:cxnLst/>
              <a:rect l="l" t="t" r="r" b="b"/>
              <a:pathLst>
                <a:path w="3580" h="3328" extrusionOk="0">
                  <a:moveTo>
                    <a:pt x="3322" y="1"/>
                  </a:moveTo>
                  <a:cubicBezTo>
                    <a:pt x="2858" y="1"/>
                    <a:pt x="1711" y="78"/>
                    <a:pt x="961" y="795"/>
                  </a:cubicBezTo>
                  <a:cubicBezTo>
                    <a:pt x="0" y="1710"/>
                    <a:pt x="52" y="3321"/>
                    <a:pt x="52" y="3321"/>
                  </a:cubicBezTo>
                  <a:cubicBezTo>
                    <a:pt x="52" y="3321"/>
                    <a:pt x="127" y="3327"/>
                    <a:pt x="254" y="3327"/>
                  </a:cubicBezTo>
                  <a:cubicBezTo>
                    <a:pt x="716" y="3327"/>
                    <a:pt x="1865" y="3250"/>
                    <a:pt x="2618" y="2532"/>
                  </a:cubicBezTo>
                  <a:cubicBezTo>
                    <a:pt x="3579" y="1617"/>
                    <a:pt x="3527" y="7"/>
                    <a:pt x="3527" y="7"/>
                  </a:cubicBezTo>
                  <a:cubicBezTo>
                    <a:pt x="3527" y="7"/>
                    <a:pt x="3451" y="1"/>
                    <a:pt x="3322" y="1"/>
                  </a:cubicBezTo>
                  <a:close/>
                </a:path>
              </a:pathLst>
            </a:custGeom>
            <a:solidFill>
              <a:srgbClr val="FF875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0" name="Google Shape;1854;p45"/>
            <p:cNvSpPr/>
            <p:nvPr/>
          </p:nvSpPr>
          <p:spPr>
            <a:xfrm>
              <a:off x="6758000" y="1292550"/>
              <a:ext cx="107175" cy="67100"/>
            </a:xfrm>
            <a:custGeom>
              <a:avLst/>
              <a:gdLst/>
              <a:ahLst/>
              <a:cxnLst/>
              <a:rect l="l" t="t" r="r" b="b"/>
              <a:pathLst>
                <a:path w="4287" h="2684" extrusionOk="0">
                  <a:moveTo>
                    <a:pt x="1447" y="1"/>
                  </a:moveTo>
                  <a:cubicBezTo>
                    <a:pt x="659" y="1"/>
                    <a:pt x="1" y="258"/>
                    <a:pt x="1" y="258"/>
                  </a:cubicBezTo>
                  <a:cubicBezTo>
                    <a:pt x="1" y="258"/>
                    <a:pt x="419" y="1814"/>
                    <a:pt x="1602" y="2413"/>
                  </a:cubicBezTo>
                  <a:cubicBezTo>
                    <a:pt x="2002" y="2616"/>
                    <a:pt x="2439" y="2683"/>
                    <a:pt x="2842" y="2683"/>
                  </a:cubicBezTo>
                  <a:cubicBezTo>
                    <a:pt x="3629" y="2683"/>
                    <a:pt x="4287" y="2427"/>
                    <a:pt x="4287" y="2427"/>
                  </a:cubicBezTo>
                  <a:cubicBezTo>
                    <a:pt x="4287" y="2427"/>
                    <a:pt x="3869" y="869"/>
                    <a:pt x="2686" y="270"/>
                  </a:cubicBezTo>
                  <a:cubicBezTo>
                    <a:pt x="2286" y="68"/>
                    <a:pt x="1850" y="1"/>
                    <a:pt x="1447" y="1"/>
                  </a:cubicBezTo>
                  <a:close/>
                </a:path>
              </a:pathLst>
            </a:custGeom>
            <a:solidFill>
              <a:srgbClr val="FF875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1" name="Google Shape;1855;p45"/>
            <p:cNvSpPr/>
            <p:nvPr/>
          </p:nvSpPr>
          <p:spPr>
            <a:xfrm>
              <a:off x="6755750" y="1213875"/>
              <a:ext cx="86900" cy="99575"/>
            </a:xfrm>
            <a:custGeom>
              <a:avLst/>
              <a:gdLst/>
              <a:ahLst/>
              <a:cxnLst/>
              <a:rect l="l" t="t" r="r" b="b"/>
              <a:pathLst>
                <a:path w="3476" h="3983" extrusionOk="0">
                  <a:moveTo>
                    <a:pt x="3081" y="1"/>
                  </a:moveTo>
                  <a:lnTo>
                    <a:pt x="3081" y="1"/>
                  </a:lnTo>
                  <a:cubicBezTo>
                    <a:pt x="3080" y="1"/>
                    <a:pt x="1483" y="220"/>
                    <a:pt x="741" y="1320"/>
                  </a:cubicBezTo>
                  <a:cubicBezTo>
                    <a:pt x="0" y="2421"/>
                    <a:pt x="394" y="3983"/>
                    <a:pt x="394" y="3983"/>
                  </a:cubicBezTo>
                  <a:cubicBezTo>
                    <a:pt x="394" y="3983"/>
                    <a:pt x="1991" y="3764"/>
                    <a:pt x="2733" y="2663"/>
                  </a:cubicBezTo>
                  <a:cubicBezTo>
                    <a:pt x="3475" y="1565"/>
                    <a:pt x="3081" y="1"/>
                    <a:pt x="3081" y="1"/>
                  </a:cubicBezTo>
                  <a:close/>
                </a:path>
              </a:pathLst>
            </a:custGeom>
            <a:solidFill>
              <a:srgbClr val="FF875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2" name="Google Shape;1856;p45"/>
            <p:cNvSpPr/>
            <p:nvPr/>
          </p:nvSpPr>
          <p:spPr>
            <a:xfrm>
              <a:off x="5962625" y="1310125"/>
              <a:ext cx="87050" cy="99025"/>
            </a:xfrm>
            <a:custGeom>
              <a:avLst/>
              <a:gdLst/>
              <a:ahLst/>
              <a:cxnLst/>
              <a:rect l="l" t="t" r="r" b="b"/>
              <a:pathLst>
                <a:path w="3482" h="3961" extrusionOk="0">
                  <a:moveTo>
                    <a:pt x="380" y="0"/>
                  </a:moveTo>
                  <a:lnTo>
                    <a:pt x="380" y="0"/>
                  </a:lnTo>
                  <a:cubicBezTo>
                    <a:pt x="380" y="0"/>
                    <a:pt x="1" y="1567"/>
                    <a:pt x="752" y="2661"/>
                  </a:cubicBezTo>
                  <a:cubicBezTo>
                    <a:pt x="1503" y="3754"/>
                    <a:pt x="3102" y="3960"/>
                    <a:pt x="3102" y="3960"/>
                  </a:cubicBezTo>
                  <a:cubicBezTo>
                    <a:pt x="3102" y="3960"/>
                    <a:pt x="3481" y="2394"/>
                    <a:pt x="2731" y="1300"/>
                  </a:cubicBezTo>
                  <a:cubicBezTo>
                    <a:pt x="1979" y="207"/>
                    <a:pt x="380" y="0"/>
                    <a:pt x="380" y="0"/>
                  </a:cubicBezTo>
                  <a:close/>
                </a:path>
              </a:pathLst>
            </a:custGeom>
            <a:solidFill>
              <a:srgbClr val="FF875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3" name="Google Shape;1857;p45"/>
            <p:cNvSpPr/>
            <p:nvPr/>
          </p:nvSpPr>
          <p:spPr>
            <a:xfrm>
              <a:off x="6352900" y="1455975"/>
              <a:ext cx="89475" cy="82525"/>
            </a:xfrm>
            <a:custGeom>
              <a:avLst/>
              <a:gdLst/>
              <a:ahLst/>
              <a:cxnLst/>
              <a:rect l="l" t="t" r="r" b="b"/>
              <a:pathLst>
                <a:path w="3579" h="3301" extrusionOk="0">
                  <a:moveTo>
                    <a:pt x="280" y="0"/>
                  </a:moveTo>
                  <a:cubicBezTo>
                    <a:pt x="128" y="0"/>
                    <a:pt x="37" y="8"/>
                    <a:pt x="37" y="8"/>
                  </a:cubicBezTo>
                  <a:cubicBezTo>
                    <a:pt x="37" y="8"/>
                    <a:pt x="1" y="1620"/>
                    <a:pt x="968" y="2526"/>
                  </a:cubicBezTo>
                  <a:cubicBezTo>
                    <a:pt x="1705" y="3218"/>
                    <a:pt x="2812" y="3300"/>
                    <a:pt x="3298" y="3300"/>
                  </a:cubicBezTo>
                  <a:cubicBezTo>
                    <a:pt x="3451" y="3300"/>
                    <a:pt x="3542" y="3292"/>
                    <a:pt x="3542" y="3292"/>
                  </a:cubicBezTo>
                  <a:cubicBezTo>
                    <a:pt x="3542" y="3292"/>
                    <a:pt x="3578" y="1681"/>
                    <a:pt x="2611" y="774"/>
                  </a:cubicBezTo>
                  <a:cubicBezTo>
                    <a:pt x="1873" y="82"/>
                    <a:pt x="766" y="0"/>
                    <a:pt x="280" y="0"/>
                  </a:cubicBezTo>
                  <a:close/>
                </a:path>
              </a:pathLst>
            </a:custGeom>
            <a:solidFill>
              <a:srgbClr val="FF875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 name="Google Shape;1858;p45"/>
            <p:cNvSpPr/>
            <p:nvPr/>
          </p:nvSpPr>
          <p:spPr>
            <a:xfrm>
              <a:off x="5946350" y="1399275"/>
              <a:ext cx="87375" cy="97950"/>
            </a:xfrm>
            <a:custGeom>
              <a:avLst/>
              <a:gdLst/>
              <a:ahLst/>
              <a:cxnLst/>
              <a:rect l="l" t="t" r="r" b="b"/>
              <a:pathLst>
                <a:path w="3495" h="3918" extrusionOk="0">
                  <a:moveTo>
                    <a:pt x="3138" y="1"/>
                  </a:moveTo>
                  <a:cubicBezTo>
                    <a:pt x="3138" y="1"/>
                    <a:pt x="1535" y="182"/>
                    <a:pt x="768" y="1265"/>
                  </a:cubicBezTo>
                  <a:cubicBezTo>
                    <a:pt x="0" y="2346"/>
                    <a:pt x="357" y="3918"/>
                    <a:pt x="357" y="3918"/>
                  </a:cubicBezTo>
                  <a:cubicBezTo>
                    <a:pt x="357" y="3918"/>
                    <a:pt x="1960" y="3736"/>
                    <a:pt x="2727" y="2655"/>
                  </a:cubicBezTo>
                  <a:cubicBezTo>
                    <a:pt x="3495" y="1573"/>
                    <a:pt x="3138" y="1"/>
                    <a:pt x="3138" y="1"/>
                  </a:cubicBezTo>
                  <a:close/>
                </a:path>
              </a:pathLst>
            </a:custGeom>
            <a:solidFill>
              <a:srgbClr val="FF875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28" name="Google Shape;1859;p45"/>
          <p:cNvSpPr/>
          <p:nvPr/>
        </p:nvSpPr>
        <p:spPr>
          <a:xfrm rot="10800000" flipH="1">
            <a:off x="2355829" y="2125323"/>
            <a:ext cx="7864602" cy="1659674"/>
          </a:xfrm>
          <a:prstGeom prst="ellipseRibbon">
            <a:avLst>
              <a:gd name="adj1" fmla="val 18571"/>
              <a:gd name="adj2" fmla="val 75000"/>
              <a:gd name="adj3" fmla="val 8414"/>
            </a:avLst>
          </a:prstGeom>
          <a:solidFill>
            <a:srgbClr val="E9E978"/>
          </a:solidFill>
          <a:ln w="28575" cap="flat" cmpd="sng">
            <a:solidFill>
              <a:srgbClr val="E9E978"/>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 name="文本框 1"/>
          <p:cNvSpPr txBox="1"/>
          <p:nvPr/>
        </p:nvSpPr>
        <p:spPr>
          <a:xfrm>
            <a:off x="3626064" y="2228671"/>
            <a:ext cx="5352277" cy="1200329"/>
          </a:xfrm>
          <a:prstGeom prst="rect">
            <a:avLst/>
          </a:prstGeom>
          <a:noFill/>
        </p:spPr>
        <p:txBody>
          <a:bodyPr wrap="square" rtlCol="0">
            <a:spAutoFit/>
            <a:scene3d>
              <a:camera prst="orthographicFront"/>
              <a:lightRig rig="threePt" dir="t"/>
            </a:scene3d>
            <a:sp3d contourW="12700"/>
          </a:bodyPr>
          <a:lstStyle/>
          <a:p>
            <a:pPr algn="ctr"/>
            <a:r>
              <a:rPr lang="en-US" sz="2400" i="1"/>
              <a:t>Nêu cảm nhận chung của em về bài thơ Đường núi trước và sau khi đọc bài viết của Vũ Quần Phương theo PHT số 1</a:t>
            </a:r>
            <a:endParaRPr lang="en-US" sz="2400"/>
          </a:p>
        </p:txBody>
      </p:sp>
      <p:grpSp>
        <p:nvGrpSpPr>
          <p:cNvPr id="65" name="Google Shape;2760;p76"/>
          <p:cNvGrpSpPr/>
          <p:nvPr/>
        </p:nvGrpSpPr>
        <p:grpSpPr>
          <a:xfrm>
            <a:off x="9190435" y="2507642"/>
            <a:ext cx="2149734" cy="3892370"/>
            <a:chOff x="6447903" y="631993"/>
            <a:chExt cx="2286643" cy="4511462"/>
          </a:xfrm>
        </p:grpSpPr>
        <p:sp>
          <p:nvSpPr>
            <p:cNvPr id="66" name="Google Shape;2761;p76"/>
            <p:cNvSpPr/>
            <p:nvPr/>
          </p:nvSpPr>
          <p:spPr>
            <a:xfrm>
              <a:off x="6447903" y="1834839"/>
              <a:ext cx="2286643" cy="3308616"/>
            </a:xfrm>
            <a:custGeom>
              <a:avLst/>
              <a:gdLst/>
              <a:ahLst/>
              <a:cxnLst/>
              <a:rect l="l" t="t" r="r" b="b"/>
              <a:pathLst>
                <a:path w="41277" h="59725" extrusionOk="0">
                  <a:moveTo>
                    <a:pt x="27792" y="0"/>
                  </a:moveTo>
                  <a:lnTo>
                    <a:pt x="16511" y="235"/>
                  </a:lnTo>
                  <a:cubicBezTo>
                    <a:pt x="16511" y="235"/>
                    <a:pt x="16476" y="233"/>
                    <a:pt x="16409" y="233"/>
                  </a:cubicBezTo>
                  <a:cubicBezTo>
                    <a:pt x="15850" y="233"/>
                    <a:pt x="13053" y="420"/>
                    <a:pt x="9460" y="3908"/>
                  </a:cubicBezTo>
                  <a:cubicBezTo>
                    <a:pt x="5436" y="7844"/>
                    <a:pt x="2057" y="9548"/>
                    <a:pt x="1029" y="11781"/>
                  </a:cubicBezTo>
                  <a:cubicBezTo>
                    <a:pt x="1" y="14043"/>
                    <a:pt x="735" y="18802"/>
                    <a:pt x="4202" y="22827"/>
                  </a:cubicBezTo>
                  <a:cubicBezTo>
                    <a:pt x="7668" y="26852"/>
                    <a:pt x="10841" y="28555"/>
                    <a:pt x="10841" y="28555"/>
                  </a:cubicBezTo>
                  <a:cubicBezTo>
                    <a:pt x="10841" y="28555"/>
                    <a:pt x="9813" y="44801"/>
                    <a:pt x="9813" y="59725"/>
                  </a:cubicBezTo>
                  <a:lnTo>
                    <a:pt x="19596" y="59725"/>
                  </a:lnTo>
                  <a:cubicBezTo>
                    <a:pt x="19684" y="58168"/>
                    <a:pt x="19772" y="56875"/>
                    <a:pt x="19831" y="56023"/>
                  </a:cubicBezTo>
                  <a:cubicBezTo>
                    <a:pt x="20213" y="50354"/>
                    <a:pt x="21975" y="40806"/>
                    <a:pt x="21975" y="40806"/>
                  </a:cubicBezTo>
                  <a:cubicBezTo>
                    <a:pt x="21975" y="40806"/>
                    <a:pt x="24237" y="54085"/>
                    <a:pt x="24237" y="56200"/>
                  </a:cubicBezTo>
                  <a:lnTo>
                    <a:pt x="24237" y="59725"/>
                  </a:lnTo>
                  <a:lnTo>
                    <a:pt x="32287" y="59725"/>
                  </a:lnTo>
                  <a:cubicBezTo>
                    <a:pt x="32757" y="47974"/>
                    <a:pt x="33315" y="36047"/>
                    <a:pt x="33403" y="34255"/>
                  </a:cubicBezTo>
                  <a:cubicBezTo>
                    <a:pt x="33638" y="31346"/>
                    <a:pt x="34020" y="28497"/>
                    <a:pt x="34549" y="25647"/>
                  </a:cubicBezTo>
                  <a:cubicBezTo>
                    <a:pt x="34549" y="25647"/>
                    <a:pt x="40366" y="25265"/>
                    <a:pt x="40836" y="21152"/>
                  </a:cubicBezTo>
                  <a:cubicBezTo>
                    <a:pt x="41276" y="17010"/>
                    <a:pt x="35489" y="3555"/>
                    <a:pt x="34167" y="2409"/>
                  </a:cubicBezTo>
                  <a:cubicBezTo>
                    <a:pt x="32874" y="1293"/>
                    <a:pt x="27792" y="0"/>
                    <a:pt x="27792" y="0"/>
                  </a:cubicBezTo>
                  <a:close/>
                </a:path>
              </a:pathLst>
            </a:custGeom>
            <a:solidFill>
              <a:srgbClr val="52321D"/>
            </a:solidFill>
            <a:ln>
              <a:noFill/>
            </a:ln>
          </p:spPr>
          <p:txBody>
            <a:bodyPr spcFirstLastPara="1" wrap="square" lIns="121900" tIns="121900" rIns="121900" bIns="121900" anchor="ctr" anchorCtr="0">
              <a:noAutofit/>
            </a:bodyPr>
            <a:lstStyle/>
            <a:p>
              <a:pPr marL="0" marR="0" lvl="0" indent="0" defTabSz="121920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7" name="Google Shape;2762;p76"/>
            <p:cNvSpPr/>
            <p:nvPr/>
          </p:nvSpPr>
          <p:spPr>
            <a:xfrm>
              <a:off x="7146078" y="3102444"/>
              <a:ext cx="611976" cy="202035"/>
            </a:xfrm>
            <a:custGeom>
              <a:avLst/>
              <a:gdLst/>
              <a:ahLst/>
              <a:cxnLst/>
              <a:rect l="l" t="t" r="r" b="b"/>
              <a:pathLst>
                <a:path w="11047" h="3647" extrusionOk="0">
                  <a:moveTo>
                    <a:pt x="10376" y="1"/>
                  </a:moveTo>
                  <a:cubicBezTo>
                    <a:pt x="10286" y="1"/>
                    <a:pt x="10197" y="11"/>
                    <a:pt x="10107" y="33"/>
                  </a:cubicBezTo>
                  <a:cubicBezTo>
                    <a:pt x="9549" y="121"/>
                    <a:pt x="9020" y="268"/>
                    <a:pt x="8491" y="444"/>
                  </a:cubicBezTo>
                  <a:cubicBezTo>
                    <a:pt x="7874" y="591"/>
                    <a:pt x="7228" y="679"/>
                    <a:pt x="6581" y="679"/>
                  </a:cubicBezTo>
                  <a:cubicBezTo>
                    <a:pt x="5436" y="650"/>
                    <a:pt x="4290" y="591"/>
                    <a:pt x="3174" y="444"/>
                  </a:cubicBezTo>
                  <a:cubicBezTo>
                    <a:pt x="2645" y="385"/>
                    <a:pt x="2145" y="385"/>
                    <a:pt x="1617" y="356"/>
                  </a:cubicBezTo>
                  <a:cubicBezTo>
                    <a:pt x="1264" y="356"/>
                    <a:pt x="882" y="385"/>
                    <a:pt x="559" y="444"/>
                  </a:cubicBezTo>
                  <a:cubicBezTo>
                    <a:pt x="236" y="532"/>
                    <a:pt x="30" y="797"/>
                    <a:pt x="1" y="1120"/>
                  </a:cubicBezTo>
                  <a:cubicBezTo>
                    <a:pt x="1" y="1472"/>
                    <a:pt x="148" y="1825"/>
                    <a:pt x="412" y="2089"/>
                  </a:cubicBezTo>
                  <a:cubicBezTo>
                    <a:pt x="882" y="2648"/>
                    <a:pt x="1470" y="3264"/>
                    <a:pt x="2204" y="3470"/>
                  </a:cubicBezTo>
                  <a:cubicBezTo>
                    <a:pt x="2674" y="3588"/>
                    <a:pt x="3159" y="3646"/>
                    <a:pt x="3644" y="3646"/>
                  </a:cubicBezTo>
                  <a:cubicBezTo>
                    <a:pt x="4128" y="3646"/>
                    <a:pt x="4613" y="3588"/>
                    <a:pt x="5083" y="3470"/>
                  </a:cubicBezTo>
                  <a:cubicBezTo>
                    <a:pt x="6053" y="3264"/>
                    <a:pt x="6993" y="2941"/>
                    <a:pt x="7874" y="2530"/>
                  </a:cubicBezTo>
                  <a:cubicBezTo>
                    <a:pt x="8227" y="2354"/>
                    <a:pt x="8579" y="2178"/>
                    <a:pt x="8932" y="1942"/>
                  </a:cubicBezTo>
                  <a:cubicBezTo>
                    <a:pt x="9255" y="1678"/>
                    <a:pt x="9578" y="1414"/>
                    <a:pt x="9901" y="1120"/>
                  </a:cubicBezTo>
                  <a:cubicBezTo>
                    <a:pt x="10254" y="797"/>
                    <a:pt x="10636" y="503"/>
                    <a:pt x="11047" y="239"/>
                  </a:cubicBezTo>
                  <a:cubicBezTo>
                    <a:pt x="10988" y="180"/>
                    <a:pt x="10900" y="92"/>
                    <a:pt x="10812" y="62"/>
                  </a:cubicBezTo>
                  <a:cubicBezTo>
                    <a:pt x="10667" y="26"/>
                    <a:pt x="10521" y="1"/>
                    <a:pt x="10376" y="1"/>
                  </a:cubicBezTo>
                  <a:close/>
                </a:path>
              </a:pathLst>
            </a:custGeom>
            <a:solidFill>
              <a:srgbClr val="191B1C"/>
            </a:solidFill>
            <a:ln>
              <a:noFill/>
            </a:ln>
          </p:spPr>
          <p:txBody>
            <a:bodyPr spcFirstLastPara="1" wrap="square" lIns="121900" tIns="121900" rIns="121900" bIns="121900" anchor="ctr" anchorCtr="0">
              <a:noAutofit/>
            </a:bodyPr>
            <a:lstStyle/>
            <a:p>
              <a:pPr marL="0" marR="0" lvl="0" indent="0" defTabSz="121920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8" name="Google Shape;2763;p76"/>
            <p:cNvSpPr/>
            <p:nvPr/>
          </p:nvSpPr>
          <p:spPr>
            <a:xfrm>
              <a:off x="7717337" y="1891787"/>
              <a:ext cx="1015547" cy="1406155"/>
            </a:xfrm>
            <a:custGeom>
              <a:avLst/>
              <a:gdLst/>
              <a:ahLst/>
              <a:cxnLst/>
              <a:rect l="l" t="t" r="r" b="b"/>
              <a:pathLst>
                <a:path w="18332" h="25383" extrusionOk="0">
                  <a:moveTo>
                    <a:pt x="8226" y="1"/>
                  </a:moveTo>
                  <a:cubicBezTo>
                    <a:pt x="7991" y="1881"/>
                    <a:pt x="7844" y="3761"/>
                    <a:pt x="7815" y="5671"/>
                  </a:cubicBezTo>
                  <a:cubicBezTo>
                    <a:pt x="7785" y="6405"/>
                    <a:pt x="7785" y="7169"/>
                    <a:pt x="7727" y="7933"/>
                  </a:cubicBezTo>
                  <a:cubicBezTo>
                    <a:pt x="7639" y="8638"/>
                    <a:pt x="7697" y="9372"/>
                    <a:pt x="7874" y="10077"/>
                  </a:cubicBezTo>
                  <a:cubicBezTo>
                    <a:pt x="7962" y="10400"/>
                    <a:pt x="8109" y="10694"/>
                    <a:pt x="8285" y="10958"/>
                  </a:cubicBezTo>
                  <a:cubicBezTo>
                    <a:pt x="8324" y="10951"/>
                    <a:pt x="8366" y="10947"/>
                    <a:pt x="8408" y="10947"/>
                  </a:cubicBezTo>
                  <a:cubicBezTo>
                    <a:pt x="8524" y="10947"/>
                    <a:pt x="8647" y="10974"/>
                    <a:pt x="8755" y="11017"/>
                  </a:cubicBezTo>
                  <a:cubicBezTo>
                    <a:pt x="8872" y="11105"/>
                    <a:pt x="8990" y="11252"/>
                    <a:pt x="9019" y="11399"/>
                  </a:cubicBezTo>
                  <a:cubicBezTo>
                    <a:pt x="9166" y="12045"/>
                    <a:pt x="9372" y="12692"/>
                    <a:pt x="9666" y="13309"/>
                  </a:cubicBezTo>
                  <a:cubicBezTo>
                    <a:pt x="10077" y="13926"/>
                    <a:pt x="10371" y="14601"/>
                    <a:pt x="10547" y="15336"/>
                  </a:cubicBezTo>
                  <a:cubicBezTo>
                    <a:pt x="10782" y="15865"/>
                    <a:pt x="10958" y="16393"/>
                    <a:pt x="11076" y="16952"/>
                  </a:cubicBezTo>
                  <a:cubicBezTo>
                    <a:pt x="11076" y="17010"/>
                    <a:pt x="11076" y="17040"/>
                    <a:pt x="11076" y="17098"/>
                  </a:cubicBezTo>
                  <a:cubicBezTo>
                    <a:pt x="11134" y="17275"/>
                    <a:pt x="11223" y="17451"/>
                    <a:pt x="11252" y="17657"/>
                  </a:cubicBezTo>
                  <a:cubicBezTo>
                    <a:pt x="11281" y="17774"/>
                    <a:pt x="11281" y="17892"/>
                    <a:pt x="11252" y="18009"/>
                  </a:cubicBezTo>
                  <a:cubicBezTo>
                    <a:pt x="11370" y="18538"/>
                    <a:pt x="11164" y="19096"/>
                    <a:pt x="10753" y="19478"/>
                  </a:cubicBezTo>
                  <a:cubicBezTo>
                    <a:pt x="10674" y="19541"/>
                    <a:pt x="10578" y="19570"/>
                    <a:pt x="10484" y="19570"/>
                  </a:cubicBezTo>
                  <a:cubicBezTo>
                    <a:pt x="10402" y="19570"/>
                    <a:pt x="10321" y="19548"/>
                    <a:pt x="10253" y="19507"/>
                  </a:cubicBezTo>
                  <a:cubicBezTo>
                    <a:pt x="10136" y="19566"/>
                    <a:pt x="10018" y="19595"/>
                    <a:pt x="9901" y="19654"/>
                  </a:cubicBezTo>
                  <a:cubicBezTo>
                    <a:pt x="9783" y="19772"/>
                    <a:pt x="9636" y="19831"/>
                    <a:pt x="9460" y="19831"/>
                  </a:cubicBezTo>
                  <a:lnTo>
                    <a:pt x="9401" y="19831"/>
                  </a:lnTo>
                  <a:cubicBezTo>
                    <a:pt x="9225" y="19860"/>
                    <a:pt x="9049" y="19919"/>
                    <a:pt x="8902" y="19977"/>
                  </a:cubicBezTo>
                  <a:cubicBezTo>
                    <a:pt x="8667" y="20036"/>
                    <a:pt x="8402" y="20066"/>
                    <a:pt x="8167" y="20066"/>
                  </a:cubicBezTo>
                  <a:cubicBezTo>
                    <a:pt x="8109" y="20066"/>
                    <a:pt x="8079" y="20036"/>
                    <a:pt x="8050" y="20036"/>
                  </a:cubicBezTo>
                  <a:cubicBezTo>
                    <a:pt x="6845" y="20418"/>
                    <a:pt x="5641" y="20624"/>
                    <a:pt x="4378" y="20712"/>
                  </a:cubicBezTo>
                  <a:cubicBezTo>
                    <a:pt x="3849" y="20829"/>
                    <a:pt x="3291" y="20976"/>
                    <a:pt x="2733" y="21153"/>
                  </a:cubicBezTo>
                  <a:cubicBezTo>
                    <a:pt x="2684" y="21182"/>
                    <a:pt x="2628" y="21195"/>
                    <a:pt x="2570" y="21195"/>
                  </a:cubicBezTo>
                  <a:cubicBezTo>
                    <a:pt x="2455" y="21195"/>
                    <a:pt x="2331" y="21143"/>
                    <a:pt x="2233" y="21064"/>
                  </a:cubicBezTo>
                  <a:cubicBezTo>
                    <a:pt x="2174" y="21182"/>
                    <a:pt x="2027" y="21270"/>
                    <a:pt x="1910" y="21270"/>
                  </a:cubicBezTo>
                  <a:cubicBezTo>
                    <a:pt x="1642" y="21258"/>
                    <a:pt x="1380" y="21251"/>
                    <a:pt x="1118" y="21251"/>
                  </a:cubicBezTo>
                  <a:cubicBezTo>
                    <a:pt x="748" y="21251"/>
                    <a:pt x="379" y="21265"/>
                    <a:pt x="0" y="21299"/>
                  </a:cubicBezTo>
                  <a:cubicBezTo>
                    <a:pt x="0" y="21681"/>
                    <a:pt x="89" y="22063"/>
                    <a:pt x="206" y="22416"/>
                  </a:cubicBezTo>
                  <a:cubicBezTo>
                    <a:pt x="353" y="22915"/>
                    <a:pt x="559" y="23385"/>
                    <a:pt x="705" y="23885"/>
                  </a:cubicBezTo>
                  <a:cubicBezTo>
                    <a:pt x="794" y="24355"/>
                    <a:pt x="882" y="24795"/>
                    <a:pt x="940" y="25265"/>
                  </a:cubicBezTo>
                  <a:cubicBezTo>
                    <a:pt x="940" y="25324"/>
                    <a:pt x="940" y="25353"/>
                    <a:pt x="940" y="25383"/>
                  </a:cubicBezTo>
                  <a:cubicBezTo>
                    <a:pt x="2191" y="25281"/>
                    <a:pt x="3463" y="25201"/>
                    <a:pt x="4719" y="25201"/>
                  </a:cubicBezTo>
                  <a:cubicBezTo>
                    <a:pt x="4909" y="25201"/>
                    <a:pt x="5099" y="25203"/>
                    <a:pt x="5288" y="25207"/>
                  </a:cubicBezTo>
                  <a:cubicBezTo>
                    <a:pt x="5406" y="25118"/>
                    <a:pt x="5523" y="25089"/>
                    <a:pt x="5670" y="25060"/>
                  </a:cubicBezTo>
                  <a:cubicBezTo>
                    <a:pt x="6135" y="25025"/>
                    <a:pt x="6589" y="25011"/>
                    <a:pt x="7046" y="25011"/>
                  </a:cubicBezTo>
                  <a:cubicBezTo>
                    <a:pt x="7368" y="25011"/>
                    <a:pt x="7692" y="25018"/>
                    <a:pt x="8020" y="25030"/>
                  </a:cubicBezTo>
                  <a:cubicBezTo>
                    <a:pt x="8408" y="24987"/>
                    <a:pt x="8795" y="24960"/>
                    <a:pt x="9182" y="24960"/>
                  </a:cubicBezTo>
                  <a:cubicBezTo>
                    <a:pt x="9323" y="24960"/>
                    <a:pt x="9465" y="24964"/>
                    <a:pt x="9607" y="24972"/>
                  </a:cubicBezTo>
                  <a:cubicBezTo>
                    <a:pt x="10077" y="24913"/>
                    <a:pt x="10547" y="24825"/>
                    <a:pt x="11017" y="24795"/>
                  </a:cubicBezTo>
                  <a:lnTo>
                    <a:pt x="11575" y="24766"/>
                  </a:lnTo>
                  <a:lnTo>
                    <a:pt x="11605" y="24590"/>
                  </a:lnTo>
                  <a:cubicBezTo>
                    <a:pt x="11605" y="24590"/>
                    <a:pt x="17392" y="24237"/>
                    <a:pt x="17862" y="20095"/>
                  </a:cubicBezTo>
                  <a:cubicBezTo>
                    <a:pt x="18332" y="15982"/>
                    <a:pt x="12545" y="2527"/>
                    <a:pt x="11252" y="1411"/>
                  </a:cubicBezTo>
                  <a:cubicBezTo>
                    <a:pt x="10694" y="911"/>
                    <a:pt x="9460" y="412"/>
                    <a:pt x="8226" y="1"/>
                  </a:cubicBezTo>
                  <a:close/>
                </a:path>
              </a:pathLst>
            </a:custGeom>
            <a:solidFill>
              <a:srgbClr val="E33B3A"/>
            </a:solidFill>
            <a:ln>
              <a:noFill/>
            </a:ln>
          </p:spPr>
          <p:txBody>
            <a:bodyPr spcFirstLastPara="1" wrap="square" lIns="121900" tIns="121900" rIns="121900" bIns="121900" anchor="ctr" anchorCtr="0">
              <a:noAutofit/>
            </a:bodyPr>
            <a:lstStyle/>
            <a:p>
              <a:pPr marL="0" marR="0" lvl="0" indent="0" defTabSz="121920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9" name="Google Shape;2764;p76"/>
            <p:cNvSpPr/>
            <p:nvPr/>
          </p:nvSpPr>
          <p:spPr>
            <a:xfrm>
              <a:off x="7352766" y="1836445"/>
              <a:ext cx="600620" cy="562008"/>
            </a:xfrm>
            <a:custGeom>
              <a:avLst/>
              <a:gdLst/>
              <a:ahLst/>
              <a:cxnLst/>
              <a:rect l="l" t="t" r="r" b="b"/>
              <a:pathLst>
                <a:path w="10842" h="10145" extrusionOk="0">
                  <a:moveTo>
                    <a:pt x="10606" y="1"/>
                  </a:moveTo>
                  <a:lnTo>
                    <a:pt x="412" y="206"/>
                  </a:lnTo>
                  <a:cubicBezTo>
                    <a:pt x="177" y="3497"/>
                    <a:pt x="30" y="6816"/>
                    <a:pt x="1" y="10136"/>
                  </a:cubicBezTo>
                  <a:cubicBezTo>
                    <a:pt x="1113" y="10051"/>
                    <a:pt x="2226" y="10005"/>
                    <a:pt x="3338" y="10005"/>
                  </a:cubicBezTo>
                  <a:cubicBezTo>
                    <a:pt x="4135" y="10005"/>
                    <a:pt x="4932" y="10028"/>
                    <a:pt x="5729" y="10077"/>
                  </a:cubicBezTo>
                  <a:cubicBezTo>
                    <a:pt x="6538" y="10101"/>
                    <a:pt x="7365" y="10144"/>
                    <a:pt x="8196" y="10144"/>
                  </a:cubicBezTo>
                  <a:cubicBezTo>
                    <a:pt x="8392" y="10144"/>
                    <a:pt x="8588" y="10142"/>
                    <a:pt x="8785" y="10136"/>
                  </a:cubicBezTo>
                  <a:cubicBezTo>
                    <a:pt x="9225" y="10136"/>
                    <a:pt x="9666" y="10087"/>
                    <a:pt x="10119" y="10087"/>
                  </a:cubicBezTo>
                  <a:cubicBezTo>
                    <a:pt x="10270" y="10087"/>
                    <a:pt x="10423" y="10092"/>
                    <a:pt x="10577" y="10107"/>
                  </a:cubicBezTo>
                  <a:cubicBezTo>
                    <a:pt x="10841" y="6758"/>
                    <a:pt x="10665" y="3379"/>
                    <a:pt x="10606" y="1"/>
                  </a:cubicBezTo>
                  <a:close/>
                </a:path>
              </a:pathLst>
            </a:custGeom>
            <a:solidFill>
              <a:srgbClr val="E33B3A"/>
            </a:solidFill>
            <a:ln>
              <a:noFill/>
            </a:ln>
          </p:spPr>
          <p:txBody>
            <a:bodyPr spcFirstLastPara="1" wrap="square" lIns="121900" tIns="121900" rIns="121900" bIns="121900" anchor="ctr" anchorCtr="0">
              <a:noAutofit/>
            </a:bodyPr>
            <a:lstStyle/>
            <a:p>
              <a:pPr marL="0" marR="0" lvl="0" indent="0" defTabSz="121920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0" name="Google Shape;2765;p76"/>
            <p:cNvSpPr/>
            <p:nvPr/>
          </p:nvSpPr>
          <p:spPr>
            <a:xfrm>
              <a:off x="6447903" y="1878769"/>
              <a:ext cx="776341" cy="1559163"/>
            </a:xfrm>
            <a:custGeom>
              <a:avLst/>
              <a:gdLst/>
              <a:ahLst/>
              <a:cxnLst/>
              <a:rect l="l" t="t" r="r" b="b"/>
              <a:pathLst>
                <a:path w="14014" h="28145" extrusionOk="0">
                  <a:moveTo>
                    <a:pt x="14014" y="1"/>
                  </a:moveTo>
                  <a:lnTo>
                    <a:pt x="14014" y="1"/>
                  </a:lnTo>
                  <a:cubicBezTo>
                    <a:pt x="12310" y="735"/>
                    <a:pt x="10753" y="1793"/>
                    <a:pt x="9460" y="3115"/>
                  </a:cubicBezTo>
                  <a:cubicBezTo>
                    <a:pt x="5436" y="7051"/>
                    <a:pt x="2057" y="8726"/>
                    <a:pt x="1029" y="10988"/>
                  </a:cubicBezTo>
                  <a:cubicBezTo>
                    <a:pt x="1" y="13221"/>
                    <a:pt x="765" y="18009"/>
                    <a:pt x="4231" y="22034"/>
                  </a:cubicBezTo>
                  <a:cubicBezTo>
                    <a:pt x="7698" y="26059"/>
                    <a:pt x="10871" y="27733"/>
                    <a:pt x="10871" y="27733"/>
                  </a:cubicBezTo>
                  <a:cubicBezTo>
                    <a:pt x="10871" y="27733"/>
                    <a:pt x="10841" y="27792"/>
                    <a:pt x="10841" y="27851"/>
                  </a:cubicBezTo>
                  <a:cubicBezTo>
                    <a:pt x="11135" y="27909"/>
                    <a:pt x="11429" y="28027"/>
                    <a:pt x="11693" y="28144"/>
                  </a:cubicBezTo>
                  <a:cubicBezTo>
                    <a:pt x="11723" y="28115"/>
                    <a:pt x="11752" y="28086"/>
                    <a:pt x="11781" y="28056"/>
                  </a:cubicBezTo>
                  <a:cubicBezTo>
                    <a:pt x="11899" y="27939"/>
                    <a:pt x="11987" y="27851"/>
                    <a:pt x="12075" y="27733"/>
                  </a:cubicBezTo>
                  <a:cubicBezTo>
                    <a:pt x="12339" y="27146"/>
                    <a:pt x="12633" y="26587"/>
                    <a:pt x="12956" y="26029"/>
                  </a:cubicBezTo>
                  <a:cubicBezTo>
                    <a:pt x="13074" y="25824"/>
                    <a:pt x="13162" y="25588"/>
                    <a:pt x="13250" y="25383"/>
                  </a:cubicBezTo>
                  <a:cubicBezTo>
                    <a:pt x="13515" y="24854"/>
                    <a:pt x="13867" y="24296"/>
                    <a:pt x="13955" y="23679"/>
                  </a:cubicBezTo>
                  <a:cubicBezTo>
                    <a:pt x="13955" y="23473"/>
                    <a:pt x="13896" y="23268"/>
                    <a:pt x="13779" y="23121"/>
                  </a:cubicBezTo>
                  <a:cubicBezTo>
                    <a:pt x="13742" y="23133"/>
                    <a:pt x="13701" y="23140"/>
                    <a:pt x="13656" y="23140"/>
                  </a:cubicBezTo>
                  <a:cubicBezTo>
                    <a:pt x="13594" y="23140"/>
                    <a:pt x="13525" y="23126"/>
                    <a:pt x="13456" y="23091"/>
                  </a:cubicBezTo>
                  <a:cubicBezTo>
                    <a:pt x="12868" y="22680"/>
                    <a:pt x="12310" y="22181"/>
                    <a:pt x="11899" y="21623"/>
                  </a:cubicBezTo>
                  <a:cubicBezTo>
                    <a:pt x="11863" y="21633"/>
                    <a:pt x="11827" y="21638"/>
                    <a:pt x="11792" y="21638"/>
                  </a:cubicBezTo>
                  <a:cubicBezTo>
                    <a:pt x="11626" y="21638"/>
                    <a:pt x="11477" y="21528"/>
                    <a:pt x="11429" y="21358"/>
                  </a:cubicBezTo>
                  <a:cubicBezTo>
                    <a:pt x="10812" y="20888"/>
                    <a:pt x="10283" y="20301"/>
                    <a:pt x="9901" y="19625"/>
                  </a:cubicBezTo>
                  <a:cubicBezTo>
                    <a:pt x="9637" y="19155"/>
                    <a:pt x="9343" y="18685"/>
                    <a:pt x="9020" y="18273"/>
                  </a:cubicBezTo>
                  <a:cubicBezTo>
                    <a:pt x="8638" y="17892"/>
                    <a:pt x="8315" y="17451"/>
                    <a:pt x="8080" y="16981"/>
                  </a:cubicBezTo>
                  <a:cubicBezTo>
                    <a:pt x="8021" y="16863"/>
                    <a:pt x="8021" y="16746"/>
                    <a:pt x="8080" y="16628"/>
                  </a:cubicBezTo>
                  <a:cubicBezTo>
                    <a:pt x="7992" y="16481"/>
                    <a:pt x="7962" y="16335"/>
                    <a:pt x="7903" y="16188"/>
                  </a:cubicBezTo>
                  <a:cubicBezTo>
                    <a:pt x="7874" y="16011"/>
                    <a:pt x="7933" y="15806"/>
                    <a:pt x="8109" y="15718"/>
                  </a:cubicBezTo>
                  <a:cubicBezTo>
                    <a:pt x="8579" y="15453"/>
                    <a:pt x="9049" y="15130"/>
                    <a:pt x="9490" y="14807"/>
                  </a:cubicBezTo>
                  <a:cubicBezTo>
                    <a:pt x="9725" y="14631"/>
                    <a:pt x="9960" y="14425"/>
                    <a:pt x="10166" y="14249"/>
                  </a:cubicBezTo>
                  <a:lnTo>
                    <a:pt x="10195" y="14190"/>
                  </a:lnTo>
                  <a:cubicBezTo>
                    <a:pt x="10254" y="14014"/>
                    <a:pt x="10342" y="13837"/>
                    <a:pt x="10401" y="13632"/>
                  </a:cubicBezTo>
                  <a:cubicBezTo>
                    <a:pt x="10449" y="13462"/>
                    <a:pt x="10598" y="13352"/>
                    <a:pt x="10764" y="13352"/>
                  </a:cubicBezTo>
                  <a:cubicBezTo>
                    <a:pt x="10799" y="13352"/>
                    <a:pt x="10835" y="13357"/>
                    <a:pt x="10871" y="13367"/>
                  </a:cubicBezTo>
                  <a:cubicBezTo>
                    <a:pt x="10929" y="13221"/>
                    <a:pt x="10959" y="13103"/>
                    <a:pt x="11017" y="12956"/>
                  </a:cubicBezTo>
                  <a:cubicBezTo>
                    <a:pt x="11311" y="12045"/>
                    <a:pt x="11605" y="11135"/>
                    <a:pt x="11928" y="10224"/>
                  </a:cubicBezTo>
                  <a:cubicBezTo>
                    <a:pt x="12281" y="9372"/>
                    <a:pt x="12692" y="8520"/>
                    <a:pt x="13162" y="7727"/>
                  </a:cubicBezTo>
                  <a:cubicBezTo>
                    <a:pt x="13191" y="7639"/>
                    <a:pt x="13280" y="7580"/>
                    <a:pt x="13368" y="7551"/>
                  </a:cubicBezTo>
                  <a:cubicBezTo>
                    <a:pt x="13603" y="6141"/>
                    <a:pt x="13573" y="4701"/>
                    <a:pt x="13661" y="3291"/>
                  </a:cubicBezTo>
                  <a:cubicBezTo>
                    <a:pt x="13750" y="2204"/>
                    <a:pt x="13867" y="1088"/>
                    <a:pt x="14014" y="1"/>
                  </a:cubicBezTo>
                  <a:close/>
                </a:path>
              </a:pathLst>
            </a:custGeom>
            <a:solidFill>
              <a:srgbClr val="E33B3A"/>
            </a:solidFill>
            <a:ln>
              <a:noFill/>
            </a:ln>
          </p:spPr>
          <p:txBody>
            <a:bodyPr spcFirstLastPara="1" wrap="square" lIns="121900" tIns="121900" rIns="121900" bIns="121900" anchor="ctr" anchorCtr="0">
              <a:noAutofit/>
            </a:bodyPr>
            <a:lstStyle/>
            <a:p>
              <a:pPr marL="0" marR="0" lvl="0" indent="0" defTabSz="121920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1" name="Google Shape;2766;p76"/>
            <p:cNvSpPr/>
            <p:nvPr/>
          </p:nvSpPr>
          <p:spPr>
            <a:xfrm>
              <a:off x="7362571" y="1587489"/>
              <a:ext cx="623333" cy="623111"/>
            </a:xfrm>
            <a:custGeom>
              <a:avLst/>
              <a:gdLst/>
              <a:ahLst/>
              <a:cxnLst/>
              <a:rect l="l" t="t" r="r" b="b"/>
              <a:pathLst>
                <a:path w="11252" h="11248" extrusionOk="0">
                  <a:moveTo>
                    <a:pt x="2203" y="0"/>
                  </a:moveTo>
                  <a:cubicBezTo>
                    <a:pt x="2203" y="0"/>
                    <a:pt x="3232" y="3702"/>
                    <a:pt x="0" y="4700"/>
                  </a:cubicBezTo>
                  <a:cubicBezTo>
                    <a:pt x="0" y="4700"/>
                    <a:pt x="1440" y="10723"/>
                    <a:pt x="5347" y="11222"/>
                  </a:cubicBezTo>
                  <a:cubicBezTo>
                    <a:pt x="5478" y="11239"/>
                    <a:pt x="5608" y="11247"/>
                    <a:pt x="5735" y="11247"/>
                  </a:cubicBezTo>
                  <a:cubicBezTo>
                    <a:pt x="9413" y="11247"/>
                    <a:pt x="11252" y="4495"/>
                    <a:pt x="11252" y="4495"/>
                  </a:cubicBezTo>
                  <a:cubicBezTo>
                    <a:pt x="11252" y="4495"/>
                    <a:pt x="8226" y="4319"/>
                    <a:pt x="8725" y="441"/>
                  </a:cubicBezTo>
                  <a:lnTo>
                    <a:pt x="2203" y="0"/>
                  </a:lnTo>
                  <a:close/>
                </a:path>
              </a:pathLst>
            </a:custGeom>
            <a:solidFill>
              <a:srgbClr val="FFDAC2"/>
            </a:solidFill>
            <a:ln>
              <a:noFill/>
            </a:ln>
          </p:spPr>
          <p:txBody>
            <a:bodyPr spcFirstLastPara="1" wrap="square" lIns="121900" tIns="121900" rIns="121900" bIns="121900" anchor="ctr" anchorCtr="0">
              <a:noAutofit/>
            </a:bodyPr>
            <a:lstStyle/>
            <a:p>
              <a:pPr marL="0" marR="0" lvl="0" indent="0" defTabSz="121920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2" name="Google Shape;2767;p76"/>
            <p:cNvSpPr/>
            <p:nvPr/>
          </p:nvSpPr>
          <p:spPr>
            <a:xfrm>
              <a:off x="6905265" y="964156"/>
              <a:ext cx="1559107" cy="400413"/>
            </a:xfrm>
            <a:custGeom>
              <a:avLst/>
              <a:gdLst/>
              <a:ahLst/>
              <a:cxnLst/>
              <a:rect l="l" t="t" r="r" b="b"/>
              <a:pathLst>
                <a:path w="28144" h="7228" extrusionOk="0">
                  <a:moveTo>
                    <a:pt x="14072" y="0"/>
                  </a:moveTo>
                  <a:cubicBezTo>
                    <a:pt x="6287" y="0"/>
                    <a:pt x="0" y="1616"/>
                    <a:pt x="0" y="3614"/>
                  </a:cubicBezTo>
                  <a:cubicBezTo>
                    <a:pt x="0" y="5612"/>
                    <a:pt x="6287" y="7227"/>
                    <a:pt x="14072" y="7227"/>
                  </a:cubicBezTo>
                  <a:cubicBezTo>
                    <a:pt x="21828" y="7227"/>
                    <a:pt x="28144" y="5612"/>
                    <a:pt x="28144" y="3614"/>
                  </a:cubicBezTo>
                  <a:cubicBezTo>
                    <a:pt x="28144" y="1616"/>
                    <a:pt x="21828" y="0"/>
                    <a:pt x="14072" y="0"/>
                  </a:cubicBezTo>
                  <a:close/>
                </a:path>
              </a:pathLst>
            </a:custGeom>
            <a:solidFill>
              <a:srgbClr val="52321D"/>
            </a:solidFill>
            <a:ln>
              <a:noFill/>
            </a:ln>
          </p:spPr>
          <p:txBody>
            <a:bodyPr spcFirstLastPara="1" wrap="square" lIns="121900" tIns="121900" rIns="121900" bIns="121900" anchor="ctr" anchorCtr="0">
              <a:noAutofit/>
            </a:bodyPr>
            <a:lstStyle/>
            <a:p>
              <a:pPr marL="0" marR="0" lvl="0" indent="0" defTabSz="121920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3" name="Google Shape;2768;p76"/>
            <p:cNvSpPr/>
            <p:nvPr/>
          </p:nvSpPr>
          <p:spPr>
            <a:xfrm>
              <a:off x="7092398" y="965763"/>
              <a:ext cx="1206004" cy="400413"/>
            </a:xfrm>
            <a:custGeom>
              <a:avLst/>
              <a:gdLst/>
              <a:ahLst/>
              <a:cxnLst/>
              <a:rect l="l" t="t" r="r" b="b"/>
              <a:pathLst>
                <a:path w="21770" h="7228" extrusionOk="0">
                  <a:moveTo>
                    <a:pt x="10694" y="1"/>
                  </a:moveTo>
                  <a:cubicBezTo>
                    <a:pt x="9813" y="1"/>
                    <a:pt x="8961" y="30"/>
                    <a:pt x="8109" y="60"/>
                  </a:cubicBezTo>
                  <a:lnTo>
                    <a:pt x="6816" y="236"/>
                  </a:lnTo>
                  <a:cubicBezTo>
                    <a:pt x="4848" y="471"/>
                    <a:pt x="2644" y="882"/>
                    <a:pt x="999" y="2087"/>
                  </a:cubicBezTo>
                  <a:cubicBezTo>
                    <a:pt x="500" y="2469"/>
                    <a:pt x="0" y="2968"/>
                    <a:pt x="118" y="3644"/>
                  </a:cubicBezTo>
                  <a:cubicBezTo>
                    <a:pt x="265" y="4496"/>
                    <a:pt x="1029" y="5289"/>
                    <a:pt x="1704" y="5788"/>
                  </a:cubicBezTo>
                  <a:cubicBezTo>
                    <a:pt x="2204" y="6170"/>
                    <a:pt x="2762" y="6464"/>
                    <a:pt x="3349" y="6699"/>
                  </a:cubicBezTo>
                  <a:cubicBezTo>
                    <a:pt x="5788" y="7051"/>
                    <a:pt x="8226" y="7228"/>
                    <a:pt x="10664" y="7228"/>
                  </a:cubicBezTo>
                  <a:cubicBezTo>
                    <a:pt x="14748" y="7228"/>
                    <a:pt x="18450" y="6787"/>
                    <a:pt x="21005" y="6082"/>
                  </a:cubicBezTo>
                  <a:cubicBezTo>
                    <a:pt x="21358" y="5671"/>
                    <a:pt x="21593" y="5171"/>
                    <a:pt x="21652" y="4672"/>
                  </a:cubicBezTo>
                  <a:cubicBezTo>
                    <a:pt x="21769" y="3203"/>
                    <a:pt x="21005" y="1793"/>
                    <a:pt x="19683" y="1117"/>
                  </a:cubicBezTo>
                  <a:cubicBezTo>
                    <a:pt x="19184" y="853"/>
                    <a:pt x="18655" y="647"/>
                    <a:pt x="18097" y="530"/>
                  </a:cubicBezTo>
                  <a:cubicBezTo>
                    <a:pt x="17568" y="442"/>
                    <a:pt x="17010" y="353"/>
                    <a:pt x="16393" y="295"/>
                  </a:cubicBezTo>
                  <a:cubicBezTo>
                    <a:pt x="16132" y="270"/>
                    <a:pt x="15898" y="261"/>
                    <a:pt x="15672" y="261"/>
                  </a:cubicBezTo>
                  <a:cubicBezTo>
                    <a:pt x="15363" y="261"/>
                    <a:pt x="15070" y="278"/>
                    <a:pt x="14748" y="295"/>
                  </a:cubicBezTo>
                  <a:cubicBezTo>
                    <a:pt x="14572" y="295"/>
                    <a:pt x="14425" y="236"/>
                    <a:pt x="14307" y="118"/>
                  </a:cubicBezTo>
                  <a:cubicBezTo>
                    <a:pt x="13162" y="60"/>
                    <a:pt x="11928" y="1"/>
                    <a:pt x="10694" y="1"/>
                  </a:cubicBezTo>
                  <a:close/>
                </a:path>
              </a:pathLst>
            </a:custGeom>
            <a:solidFill>
              <a:srgbClr val="52321D"/>
            </a:solidFill>
            <a:ln>
              <a:noFill/>
            </a:ln>
          </p:spPr>
          <p:txBody>
            <a:bodyPr spcFirstLastPara="1" wrap="square" lIns="121900" tIns="121900" rIns="121900" bIns="121900" anchor="ctr" anchorCtr="0">
              <a:noAutofit/>
            </a:bodyPr>
            <a:lstStyle/>
            <a:p>
              <a:pPr marL="0" marR="0" lvl="0" indent="0" defTabSz="121920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4" name="Google Shape;2769;p76"/>
            <p:cNvSpPr/>
            <p:nvPr/>
          </p:nvSpPr>
          <p:spPr>
            <a:xfrm>
              <a:off x="7362571" y="631993"/>
              <a:ext cx="642888" cy="351719"/>
            </a:xfrm>
            <a:custGeom>
              <a:avLst/>
              <a:gdLst/>
              <a:ahLst/>
              <a:cxnLst/>
              <a:rect l="l" t="t" r="r" b="b"/>
              <a:pathLst>
                <a:path w="11605" h="6349" extrusionOk="0">
                  <a:moveTo>
                    <a:pt x="8139" y="0"/>
                  </a:moveTo>
                  <a:cubicBezTo>
                    <a:pt x="7759" y="0"/>
                    <a:pt x="7390" y="134"/>
                    <a:pt x="7051" y="268"/>
                  </a:cubicBezTo>
                  <a:cubicBezTo>
                    <a:pt x="6551" y="459"/>
                    <a:pt x="6162" y="554"/>
                    <a:pt x="5593" y="554"/>
                  </a:cubicBezTo>
                  <a:cubicBezTo>
                    <a:pt x="5024" y="554"/>
                    <a:pt x="4275" y="459"/>
                    <a:pt x="3055" y="268"/>
                  </a:cubicBezTo>
                  <a:cubicBezTo>
                    <a:pt x="2989" y="258"/>
                    <a:pt x="2925" y="254"/>
                    <a:pt x="2861" y="254"/>
                  </a:cubicBezTo>
                  <a:cubicBezTo>
                    <a:pt x="557" y="254"/>
                    <a:pt x="0" y="6320"/>
                    <a:pt x="0" y="6320"/>
                  </a:cubicBezTo>
                  <a:lnTo>
                    <a:pt x="11604" y="6349"/>
                  </a:lnTo>
                  <a:cubicBezTo>
                    <a:pt x="11281" y="4968"/>
                    <a:pt x="10811" y="3588"/>
                    <a:pt x="10282" y="2236"/>
                  </a:cubicBezTo>
                  <a:cubicBezTo>
                    <a:pt x="9595" y="461"/>
                    <a:pt x="8846" y="0"/>
                    <a:pt x="8139" y="0"/>
                  </a:cubicBezTo>
                  <a:close/>
                </a:path>
              </a:pathLst>
            </a:custGeom>
            <a:solidFill>
              <a:srgbClr val="52321D"/>
            </a:solidFill>
            <a:ln>
              <a:noFill/>
            </a:ln>
          </p:spPr>
          <p:txBody>
            <a:bodyPr spcFirstLastPara="1" wrap="square" lIns="121900" tIns="121900" rIns="121900" bIns="121900" anchor="ctr" anchorCtr="0">
              <a:noAutofit/>
            </a:bodyPr>
            <a:lstStyle/>
            <a:p>
              <a:pPr marL="0" marR="0" lvl="0" indent="0" defTabSz="121920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5" name="Google Shape;2770;p76"/>
            <p:cNvSpPr/>
            <p:nvPr/>
          </p:nvSpPr>
          <p:spPr>
            <a:xfrm>
              <a:off x="7362571" y="895408"/>
              <a:ext cx="642888" cy="86697"/>
            </a:xfrm>
            <a:custGeom>
              <a:avLst/>
              <a:gdLst/>
              <a:ahLst/>
              <a:cxnLst/>
              <a:rect l="l" t="t" r="r" b="b"/>
              <a:pathLst>
                <a:path w="11605" h="1565" extrusionOk="0">
                  <a:moveTo>
                    <a:pt x="7183" y="0"/>
                  </a:moveTo>
                  <a:cubicBezTo>
                    <a:pt x="6434" y="0"/>
                    <a:pt x="5685" y="22"/>
                    <a:pt x="4936" y="66"/>
                  </a:cubicBezTo>
                  <a:cubicBezTo>
                    <a:pt x="3349" y="155"/>
                    <a:pt x="1763" y="331"/>
                    <a:pt x="176" y="360"/>
                  </a:cubicBezTo>
                  <a:cubicBezTo>
                    <a:pt x="59" y="1065"/>
                    <a:pt x="0" y="1565"/>
                    <a:pt x="0" y="1565"/>
                  </a:cubicBezTo>
                  <a:lnTo>
                    <a:pt x="11604" y="1565"/>
                  </a:lnTo>
                  <a:cubicBezTo>
                    <a:pt x="11604" y="1565"/>
                    <a:pt x="11516" y="1095"/>
                    <a:pt x="11222" y="155"/>
                  </a:cubicBezTo>
                  <a:cubicBezTo>
                    <a:pt x="10605" y="125"/>
                    <a:pt x="10018" y="96"/>
                    <a:pt x="9430" y="66"/>
                  </a:cubicBezTo>
                  <a:cubicBezTo>
                    <a:pt x="8681" y="22"/>
                    <a:pt x="7932" y="0"/>
                    <a:pt x="7183" y="0"/>
                  </a:cubicBezTo>
                  <a:close/>
                </a:path>
              </a:pathLst>
            </a:custGeom>
            <a:solidFill>
              <a:srgbClr val="FAAA17"/>
            </a:solidFill>
            <a:ln>
              <a:noFill/>
            </a:ln>
          </p:spPr>
          <p:txBody>
            <a:bodyPr spcFirstLastPara="1" wrap="square" lIns="121900" tIns="121900" rIns="121900" bIns="121900" anchor="ctr" anchorCtr="0">
              <a:noAutofit/>
            </a:bodyPr>
            <a:lstStyle/>
            <a:p>
              <a:pPr marL="0" marR="0" lvl="0" indent="0" defTabSz="121920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6" name="Google Shape;2771;p76"/>
            <p:cNvSpPr/>
            <p:nvPr/>
          </p:nvSpPr>
          <p:spPr>
            <a:xfrm>
              <a:off x="7137935" y="964156"/>
              <a:ext cx="1027014" cy="668925"/>
            </a:xfrm>
            <a:custGeom>
              <a:avLst/>
              <a:gdLst/>
              <a:ahLst/>
              <a:cxnLst/>
              <a:rect l="l" t="t" r="r" b="b"/>
              <a:pathLst>
                <a:path w="18539" h="12075" extrusionOk="0">
                  <a:moveTo>
                    <a:pt x="4643" y="0"/>
                  </a:moveTo>
                  <a:cubicBezTo>
                    <a:pt x="4643" y="0"/>
                    <a:pt x="3673" y="2879"/>
                    <a:pt x="4231" y="4642"/>
                  </a:cubicBezTo>
                  <a:cubicBezTo>
                    <a:pt x="4231" y="4642"/>
                    <a:pt x="3699" y="3375"/>
                    <a:pt x="2784" y="3375"/>
                  </a:cubicBezTo>
                  <a:cubicBezTo>
                    <a:pt x="2445" y="3375"/>
                    <a:pt x="2053" y="3549"/>
                    <a:pt x="1617" y="4025"/>
                  </a:cubicBezTo>
                  <a:cubicBezTo>
                    <a:pt x="1" y="5758"/>
                    <a:pt x="4231" y="7580"/>
                    <a:pt x="4231" y="7580"/>
                  </a:cubicBezTo>
                  <a:lnTo>
                    <a:pt x="4231" y="12075"/>
                  </a:lnTo>
                  <a:lnTo>
                    <a:pt x="15747" y="12075"/>
                  </a:lnTo>
                  <a:lnTo>
                    <a:pt x="15747" y="7110"/>
                  </a:lnTo>
                  <a:cubicBezTo>
                    <a:pt x="15747" y="7110"/>
                    <a:pt x="18538" y="6963"/>
                    <a:pt x="18479" y="4084"/>
                  </a:cubicBezTo>
                  <a:cubicBezTo>
                    <a:pt x="18479" y="4084"/>
                    <a:pt x="17944" y="3210"/>
                    <a:pt x="17214" y="3210"/>
                  </a:cubicBezTo>
                  <a:cubicBezTo>
                    <a:pt x="16891" y="3210"/>
                    <a:pt x="16529" y="3382"/>
                    <a:pt x="16159" y="3878"/>
                  </a:cubicBezTo>
                  <a:cubicBezTo>
                    <a:pt x="15858" y="4281"/>
                    <a:pt x="15739" y="4470"/>
                    <a:pt x="15713" y="4470"/>
                  </a:cubicBezTo>
                  <a:cubicBezTo>
                    <a:pt x="15636" y="4470"/>
                    <a:pt x="16409" y="2757"/>
                    <a:pt x="15659" y="0"/>
                  </a:cubicBezTo>
                  <a:close/>
                </a:path>
              </a:pathLst>
            </a:custGeom>
            <a:solidFill>
              <a:srgbClr val="FFDAC2"/>
            </a:solidFill>
            <a:ln>
              <a:noFill/>
            </a:ln>
          </p:spPr>
          <p:txBody>
            <a:bodyPr spcFirstLastPara="1" wrap="square" lIns="121900" tIns="121900" rIns="121900" bIns="121900" anchor="ctr" anchorCtr="0">
              <a:noAutofit/>
            </a:bodyPr>
            <a:lstStyle/>
            <a:p>
              <a:pPr marL="0" marR="0" lvl="0" indent="0" defTabSz="121920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5" name="Google Shape;2772;p76"/>
            <p:cNvSpPr/>
            <p:nvPr/>
          </p:nvSpPr>
          <p:spPr>
            <a:xfrm>
              <a:off x="7372321" y="964156"/>
              <a:ext cx="639620" cy="134284"/>
            </a:xfrm>
            <a:custGeom>
              <a:avLst/>
              <a:gdLst/>
              <a:ahLst/>
              <a:cxnLst/>
              <a:rect l="l" t="t" r="r" b="b"/>
              <a:pathLst>
                <a:path w="11546" h="2424" extrusionOk="0">
                  <a:moveTo>
                    <a:pt x="441" y="0"/>
                  </a:moveTo>
                  <a:cubicBezTo>
                    <a:pt x="235" y="588"/>
                    <a:pt x="88" y="1205"/>
                    <a:pt x="0" y="1851"/>
                  </a:cubicBezTo>
                  <a:cubicBezTo>
                    <a:pt x="0" y="2192"/>
                    <a:pt x="83" y="2424"/>
                    <a:pt x="285" y="2424"/>
                  </a:cubicBezTo>
                  <a:cubicBezTo>
                    <a:pt x="378" y="2424"/>
                    <a:pt x="498" y="2374"/>
                    <a:pt x="647" y="2263"/>
                  </a:cubicBezTo>
                  <a:cubicBezTo>
                    <a:pt x="1146" y="1822"/>
                    <a:pt x="1469" y="1176"/>
                    <a:pt x="1939" y="735"/>
                  </a:cubicBezTo>
                  <a:cubicBezTo>
                    <a:pt x="2015" y="659"/>
                    <a:pt x="2116" y="623"/>
                    <a:pt x="2217" y="623"/>
                  </a:cubicBezTo>
                  <a:cubicBezTo>
                    <a:pt x="2388" y="623"/>
                    <a:pt x="2559" y="726"/>
                    <a:pt x="2615" y="911"/>
                  </a:cubicBezTo>
                  <a:cubicBezTo>
                    <a:pt x="2784" y="1348"/>
                    <a:pt x="3149" y="1474"/>
                    <a:pt x="3557" y="1474"/>
                  </a:cubicBezTo>
                  <a:cubicBezTo>
                    <a:pt x="4001" y="1474"/>
                    <a:pt x="4496" y="1325"/>
                    <a:pt x="4848" y="1264"/>
                  </a:cubicBezTo>
                  <a:cubicBezTo>
                    <a:pt x="5259" y="1264"/>
                    <a:pt x="5670" y="1293"/>
                    <a:pt x="6111" y="1381"/>
                  </a:cubicBezTo>
                  <a:cubicBezTo>
                    <a:pt x="6169" y="1388"/>
                    <a:pt x="6227" y="1392"/>
                    <a:pt x="6285" y="1392"/>
                  </a:cubicBezTo>
                  <a:cubicBezTo>
                    <a:pt x="6704" y="1392"/>
                    <a:pt x="7142" y="1227"/>
                    <a:pt x="7580" y="1176"/>
                  </a:cubicBezTo>
                  <a:cubicBezTo>
                    <a:pt x="7800" y="1161"/>
                    <a:pt x="8028" y="1154"/>
                    <a:pt x="8259" y="1154"/>
                  </a:cubicBezTo>
                  <a:cubicBezTo>
                    <a:pt x="8490" y="1154"/>
                    <a:pt x="8725" y="1161"/>
                    <a:pt x="8961" y="1176"/>
                  </a:cubicBezTo>
                  <a:cubicBezTo>
                    <a:pt x="9460" y="1176"/>
                    <a:pt x="9959" y="1117"/>
                    <a:pt x="10459" y="970"/>
                  </a:cubicBezTo>
                  <a:cubicBezTo>
                    <a:pt x="10841" y="852"/>
                    <a:pt x="11223" y="676"/>
                    <a:pt x="11546" y="412"/>
                  </a:cubicBezTo>
                  <a:cubicBezTo>
                    <a:pt x="11516" y="294"/>
                    <a:pt x="11487" y="147"/>
                    <a:pt x="11458" y="0"/>
                  </a:cubicBezTo>
                  <a:close/>
                </a:path>
              </a:pathLst>
            </a:custGeom>
            <a:solidFill>
              <a:srgbClr val="52321D"/>
            </a:solidFill>
            <a:ln>
              <a:noFill/>
            </a:ln>
          </p:spPr>
          <p:txBody>
            <a:bodyPr spcFirstLastPara="1" wrap="square" lIns="121900" tIns="121900" rIns="121900" bIns="121900" anchor="ctr" anchorCtr="0">
              <a:noAutofit/>
            </a:bodyPr>
            <a:lstStyle/>
            <a:p>
              <a:pPr marL="0" marR="0" lvl="0" indent="0" defTabSz="121920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6" name="Google Shape;2773;p76"/>
            <p:cNvSpPr/>
            <p:nvPr/>
          </p:nvSpPr>
          <p:spPr>
            <a:xfrm>
              <a:off x="7354428" y="1231061"/>
              <a:ext cx="660781" cy="402020"/>
            </a:xfrm>
            <a:custGeom>
              <a:avLst/>
              <a:gdLst/>
              <a:ahLst/>
              <a:cxnLst/>
              <a:rect l="l" t="t" r="r" b="b"/>
              <a:pathLst>
                <a:path w="11928" h="7257" extrusionOk="0">
                  <a:moveTo>
                    <a:pt x="382" y="0"/>
                  </a:moveTo>
                  <a:cubicBezTo>
                    <a:pt x="0" y="823"/>
                    <a:pt x="323" y="2027"/>
                    <a:pt x="353" y="2879"/>
                  </a:cubicBezTo>
                  <a:cubicBezTo>
                    <a:pt x="353" y="2968"/>
                    <a:pt x="353" y="3056"/>
                    <a:pt x="353" y="3114"/>
                  </a:cubicBezTo>
                  <a:lnTo>
                    <a:pt x="353" y="7257"/>
                  </a:lnTo>
                  <a:lnTo>
                    <a:pt x="11839" y="7257"/>
                  </a:lnTo>
                  <a:lnTo>
                    <a:pt x="11839" y="2468"/>
                  </a:lnTo>
                  <a:cubicBezTo>
                    <a:pt x="11839" y="1646"/>
                    <a:pt x="11839" y="823"/>
                    <a:pt x="11927" y="0"/>
                  </a:cubicBezTo>
                  <a:lnTo>
                    <a:pt x="11927" y="0"/>
                  </a:lnTo>
                  <a:cubicBezTo>
                    <a:pt x="11810" y="30"/>
                    <a:pt x="11722" y="89"/>
                    <a:pt x="11604" y="147"/>
                  </a:cubicBezTo>
                  <a:cubicBezTo>
                    <a:pt x="10958" y="588"/>
                    <a:pt x="10547" y="1293"/>
                    <a:pt x="10459" y="2057"/>
                  </a:cubicBezTo>
                  <a:cubicBezTo>
                    <a:pt x="10194" y="3408"/>
                    <a:pt x="9812" y="5641"/>
                    <a:pt x="8197" y="5993"/>
                  </a:cubicBezTo>
                  <a:cubicBezTo>
                    <a:pt x="7793" y="6088"/>
                    <a:pt x="7366" y="6130"/>
                    <a:pt x="6932" y="6130"/>
                  </a:cubicBezTo>
                  <a:cubicBezTo>
                    <a:pt x="5881" y="6130"/>
                    <a:pt x="4784" y="5885"/>
                    <a:pt x="3849" y="5553"/>
                  </a:cubicBezTo>
                  <a:cubicBezTo>
                    <a:pt x="1587" y="4789"/>
                    <a:pt x="3202" y="265"/>
                    <a:pt x="735" y="118"/>
                  </a:cubicBezTo>
                  <a:cubicBezTo>
                    <a:pt x="617" y="89"/>
                    <a:pt x="500" y="59"/>
                    <a:pt x="382" y="0"/>
                  </a:cubicBezTo>
                  <a:close/>
                </a:path>
              </a:pathLst>
            </a:custGeom>
            <a:solidFill>
              <a:srgbClr val="52321D"/>
            </a:solidFill>
            <a:ln>
              <a:noFill/>
            </a:ln>
          </p:spPr>
          <p:txBody>
            <a:bodyPr spcFirstLastPara="1" wrap="square" lIns="121900" tIns="121900" rIns="121900" bIns="121900" anchor="ctr" anchorCtr="0">
              <a:noAutofit/>
            </a:bodyPr>
            <a:lstStyle/>
            <a:p>
              <a:pPr marL="0" marR="0" lvl="0" indent="0" defTabSz="121920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7" name="Google Shape;2774;p76"/>
            <p:cNvSpPr/>
            <p:nvPr/>
          </p:nvSpPr>
          <p:spPr>
            <a:xfrm>
              <a:off x="7426002" y="1040383"/>
              <a:ext cx="169350" cy="70299"/>
            </a:xfrm>
            <a:custGeom>
              <a:avLst/>
              <a:gdLst/>
              <a:ahLst/>
              <a:cxnLst/>
              <a:rect l="l" t="t" r="r" b="b"/>
              <a:pathLst>
                <a:path w="3057" h="1269" extrusionOk="0">
                  <a:moveTo>
                    <a:pt x="1643" y="1"/>
                  </a:moveTo>
                  <a:cubicBezTo>
                    <a:pt x="1605" y="1"/>
                    <a:pt x="1567" y="2"/>
                    <a:pt x="1528" y="5"/>
                  </a:cubicBezTo>
                  <a:cubicBezTo>
                    <a:pt x="1147" y="35"/>
                    <a:pt x="823" y="181"/>
                    <a:pt x="530" y="417"/>
                  </a:cubicBezTo>
                  <a:cubicBezTo>
                    <a:pt x="265" y="652"/>
                    <a:pt x="89" y="945"/>
                    <a:pt x="1" y="1268"/>
                  </a:cubicBezTo>
                  <a:cubicBezTo>
                    <a:pt x="324" y="1122"/>
                    <a:pt x="588" y="1004"/>
                    <a:pt x="823" y="887"/>
                  </a:cubicBezTo>
                  <a:cubicBezTo>
                    <a:pt x="1058" y="798"/>
                    <a:pt x="1323" y="740"/>
                    <a:pt x="1558" y="740"/>
                  </a:cubicBezTo>
                  <a:cubicBezTo>
                    <a:pt x="1613" y="733"/>
                    <a:pt x="1669" y="729"/>
                    <a:pt x="1724" y="729"/>
                  </a:cubicBezTo>
                  <a:cubicBezTo>
                    <a:pt x="1904" y="729"/>
                    <a:pt x="2083" y="767"/>
                    <a:pt x="2263" y="857"/>
                  </a:cubicBezTo>
                  <a:lnTo>
                    <a:pt x="2351" y="887"/>
                  </a:lnTo>
                  <a:lnTo>
                    <a:pt x="2439" y="945"/>
                  </a:lnTo>
                  <a:lnTo>
                    <a:pt x="2645" y="1033"/>
                  </a:lnTo>
                  <a:cubicBezTo>
                    <a:pt x="2762" y="1122"/>
                    <a:pt x="2909" y="1180"/>
                    <a:pt x="3056" y="1268"/>
                  </a:cubicBezTo>
                  <a:cubicBezTo>
                    <a:pt x="3027" y="1092"/>
                    <a:pt x="2968" y="916"/>
                    <a:pt x="2880" y="769"/>
                  </a:cubicBezTo>
                  <a:cubicBezTo>
                    <a:pt x="2792" y="622"/>
                    <a:pt x="2704" y="475"/>
                    <a:pt x="2586" y="358"/>
                  </a:cubicBezTo>
                  <a:cubicBezTo>
                    <a:pt x="2322" y="120"/>
                    <a:pt x="1986" y="1"/>
                    <a:pt x="1643" y="1"/>
                  </a:cubicBezTo>
                  <a:close/>
                </a:path>
              </a:pathLst>
            </a:custGeom>
            <a:solidFill>
              <a:srgbClr val="52321D"/>
            </a:solidFill>
            <a:ln>
              <a:noFill/>
            </a:ln>
          </p:spPr>
          <p:txBody>
            <a:bodyPr spcFirstLastPara="1" wrap="square" lIns="121900" tIns="121900" rIns="121900" bIns="121900" anchor="ctr" anchorCtr="0">
              <a:noAutofit/>
            </a:bodyPr>
            <a:lstStyle/>
            <a:p>
              <a:pPr marL="0" marR="0" lvl="0" indent="0" defTabSz="121920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8" name="Google Shape;2775;p76"/>
            <p:cNvSpPr/>
            <p:nvPr/>
          </p:nvSpPr>
          <p:spPr>
            <a:xfrm>
              <a:off x="7697782" y="1086197"/>
              <a:ext cx="76559" cy="213280"/>
            </a:xfrm>
            <a:custGeom>
              <a:avLst/>
              <a:gdLst/>
              <a:ahLst/>
              <a:cxnLst/>
              <a:rect l="l" t="t" r="r" b="b"/>
              <a:pathLst>
                <a:path w="1382" h="3850" extrusionOk="0">
                  <a:moveTo>
                    <a:pt x="353" y="1"/>
                  </a:moveTo>
                  <a:cubicBezTo>
                    <a:pt x="177" y="353"/>
                    <a:pt x="89" y="735"/>
                    <a:pt x="30" y="1147"/>
                  </a:cubicBezTo>
                  <a:cubicBezTo>
                    <a:pt x="1" y="1352"/>
                    <a:pt x="1" y="1558"/>
                    <a:pt x="30" y="1763"/>
                  </a:cubicBezTo>
                  <a:cubicBezTo>
                    <a:pt x="89" y="1998"/>
                    <a:pt x="207" y="2233"/>
                    <a:pt x="383" y="2380"/>
                  </a:cubicBezTo>
                  <a:cubicBezTo>
                    <a:pt x="442" y="2410"/>
                    <a:pt x="500" y="2439"/>
                    <a:pt x="559" y="2469"/>
                  </a:cubicBezTo>
                  <a:lnTo>
                    <a:pt x="765" y="2498"/>
                  </a:lnTo>
                  <a:cubicBezTo>
                    <a:pt x="823" y="2527"/>
                    <a:pt x="882" y="2527"/>
                    <a:pt x="941" y="2557"/>
                  </a:cubicBezTo>
                  <a:cubicBezTo>
                    <a:pt x="1000" y="2586"/>
                    <a:pt x="1029" y="2586"/>
                    <a:pt x="1029" y="2645"/>
                  </a:cubicBezTo>
                  <a:cubicBezTo>
                    <a:pt x="1029" y="2704"/>
                    <a:pt x="1000" y="2792"/>
                    <a:pt x="1000" y="2850"/>
                  </a:cubicBezTo>
                  <a:cubicBezTo>
                    <a:pt x="853" y="3203"/>
                    <a:pt x="677" y="3555"/>
                    <a:pt x="500" y="3849"/>
                  </a:cubicBezTo>
                  <a:cubicBezTo>
                    <a:pt x="823" y="3644"/>
                    <a:pt x="1088" y="3320"/>
                    <a:pt x="1293" y="2968"/>
                  </a:cubicBezTo>
                  <a:cubicBezTo>
                    <a:pt x="1352" y="2850"/>
                    <a:pt x="1382" y="2733"/>
                    <a:pt x="1382" y="2586"/>
                  </a:cubicBezTo>
                  <a:cubicBezTo>
                    <a:pt x="1352" y="2527"/>
                    <a:pt x="1352" y="2439"/>
                    <a:pt x="1323" y="2380"/>
                  </a:cubicBezTo>
                  <a:cubicBezTo>
                    <a:pt x="1264" y="2322"/>
                    <a:pt x="1205" y="2233"/>
                    <a:pt x="1147" y="2204"/>
                  </a:cubicBezTo>
                  <a:cubicBezTo>
                    <a:pt x="1029" y="2145"/>
                    <a:pt x="912" y="2116"/>
                    <a:pt x="794" y="2116"/>
                  </a:cubicBezTo>
                  <a:cubicBezTo>
                    <a:pt x="765" y="2087"/>
                    <a:pt x="706" y="2087"/>
                    <a:pt x="677" y="2087"/>
                  </a:cubicBezTo>
                  <a:cubicBezTo>
                    <a:pt x="647" y="2057"/>
                    <a:pt x="647" y="2028"/>
                    <a:pt x="618" y="2028"/>
                  </a:cubicBezTo>
                  <a:cubicBezTo>
                    <a:pt x="412" y="1910"/>
                    <a:pt x="353" y="1499"/>
                    <a:pt x="324" y="1147"/>
                  </a:cubicBezTo>
                  <a:cubicBezTo>
                    <a:pt x="324" y="765"/>
                    <a:pt x="353" y="383"/>
                    <a:pt x="353" y="1"/>
                  </a:cubicBezTo>
                  <a:close/>
                </a:path>
              </a:pathLst>
            </a:custGeom>
            <a:solidFill>
              <a:srgbClr val="EBC590"/>
            </a:solidFill>
            <a:ln>
              <a:noFill/>
            </a:ln>
          </p:spPr>
          <p:txBody>
            <a:bodyPr spcFirstLastPara="1" wrap="square" lIns="121900" tIns="121900" rIns="121900" bIns="121900" anchor="ctr" anchorCtr="0">
              <a:noAutofit/>
            </a:bodyPr>
            <a:lstStyle/>
            <a:p>
              <a:pPr marL="0" marR="0" lvl="0" indent="0" defTabSz="121920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9" name="Google Shape;2776;p76"/>
            <p:cNvSpPr/>
            <p:nvPr/>
          </p:nvSpPr>
          <p:spPr>
            <a:xfrm>
              <a:off x="7621333" y="1312440"/>
              <a:ext cx="193725" cy="50467"/>
            </a:xfrm>
            <a:custGeom>
              <a:avLst/>
              <a:gdLst/>
              <a:ahLst/>
              <a:cxnLst/>
              <a:rect l="l" t="t" r="r" b="b"/>
              <a:pathLst>
                <a:path w="3497" h="911" extrusionOk="0">
                  <a:moveTo>
                    <a:pt x="3496" y="0"/>
                  </a:moveTo>
                  <a:lnTo>
                    <a:pt x="3496" y="0"/>
                  </a:lnTo>
                  <a:cubicBezTo>
                    <a:pt x="3349" y="59"/>
                    <a:pt x="3202" y="147"/>
                    <a:pt x="3055" y="206"/>
                  </a:cubicBezTo>
                  <a:cubicBezTo>
                    <a:pt x="2909" y="265"/>
                    <a:pt x="2762" y="353"/>
                    <a:pt x="2615" y="382"/>
                  </a:cubicBezTo>
                  <a:cubicBezTo>
                    <a:pt x="2556" y="382"/>
                    <a:pt x="2468" y="412"/>
                    <a:pt x="2409" y="441"/>
                  </a:cubicBezTo>
                  <a:lnTo>
                    <a:pt x="2174" y="500"/>
                  </a:lnTo>
                  <a:cubicBezTo>
                    <a:pt x="2027" y="529"/>
                    <a:pt x="1880" y="529"/>
                    <a:pt x="1733" y="529"/>
                  </a:cubicBezTo>
                  <a:cubicBezTo>
                    <a:pt x="1116" y="529"/>
                    <a:pt x="500" y="323"/>
                    <a:pt x="0" y="0"/>
                  </a:cubicBezTo>
                  <a:lnTo>
                    <a:pt x="0" y="0"/>
                  </a:lnTo>
                  <a:cubicBezTo>
                    <a:pt x="176" y="294"/>
                    <a:pt x="441" y="529"/>
                    <a:pt x="735" y="676"/>
                  </a:cubicBezTo>
                  <a:cubicBezTo>
                    <a:pt x="1058" y="823"/>
                    <a:pt x="1381" y="911"/>
                    <a:pt x="1733" y="911"/>
                  </a:cubicBezTo>
                  <a:cubicBezTo>
                    <a:pt x="2086" y="911"/>
                    <a:pt x="2438" y="823"/>
                    <a:pt x="2732" y="647"/>
                  </a:cubicBezTo>
                  <a:cubicBezTo>
                    <a:pt x="2879" y="558"/>
                    <a:pt x="3026" y="470"/>
                    <a:pt x="3144" y="353"/>
                  </a:cubicBezTo>
                  <a:cubicBezTo>
                    <a:pt x="3290" y="265"/>
                    <a:pt x="3408" y="118"/>
                    <a:pt x="3496" y="0"/>
                  </a:cubicBezTo>
                  <a:close/>
                </a:path>
              </a:pathLst>
            </a:custGeom>
            <a:solidFill>
              <a:srgbClr val="EBC590"/>
            </a:solidFill>
            <a:ln>
              <a:noFill/>
            </a:ln>
          </p:spPr>
          <p:txBody>
            <a:bodyPr spcFirstLastPara="1" wrap="square" lIns="121900" tIns="121900" rIns="121900" bIns="121900" anchor="ctr" anchorCtr="0">
              <a:noAutofit/>
            </a:bodyPr>
            <a:lstStyle/>
            <a:p>
              <a:pPr marL="0" marR="0" lvl="0" indent="0" defTabSz="121920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0" name="Google Shape;2777;p76"/>
            <p:cNvSpPr/>
            <p:nvPr/>
          </p:nvSpPr>
          <p:spPr>
            <a:xfrm>
              <a:off x="7795448" y="1040383"/>
              <a:ext cx="169295" cy="70299"/>
            </a:xfrm>
            <a:custGeom>
              <a:avLst/>
              <a:gdLst/>
              <a:ahLst/>
              <a:cxnLst/>
              <a:rect l="l" t="t" r="r" b="b"/>
              <a:pathLst>
                <a:path w="3056" h="1269" extrusionOk="0">
                  <a:moveTo>
                    <a:pt x="1643" y="1"/>
                  </a:moveTo>
                  <a:cubicBezTo>
                    <a:pt x="1605" y="1"/>
                    <a:pt x="1566" y="2"/>
                    <a:pt x="1528" y="5"/>
                  </a:cubicBezTo>
                  <a:cubicBezTo>
                    <a:pt x="1176" y="35"/>
                    <a:pt x="823" y="181"/>
                    <a:pt x="559" y="417"/>
                  </a:cubicBezTo>
                  <a:cubicBezTo>
                    <a:pt x="294" y="652"/>
                    <a:pt x="89" y="945"/>
                    <a:pt x="1" y="1268"/>
                  </a:cubicBezTo>
                  <a:cubicBezTo>
                    <a:pt x="324" y="1122"/>
                    <a:pt x="588" y="1004"/>
                    <a:pt x="852" y="887"/>
                  </a:cubicBezTo>
                  <a:cubicBezTo>
                    <a:pt x="1058" y="798"/>
                    <a:pt x="1323" y="740"/>
                    <a:pt x="1587" y="740"/>
                  </a:cubicBezTo>
                  <a:cubicBezTo>
                    <a:pt x="1642" y="733"/>
                    <a:pt x="1698" y="729"/>
                    <a:pt x="1753" y="729"/>
                  </a:cubicBezTo>
                  <a:cubicBezTo>
                    <a:pt x="1931" y="729"/>
                    <a:pt x="2105" y="767"/>
                    <a:pt x="2263" y="857"/>
                  </a:cubicBezTo>
                  <a:lnTo>
                    <a:pt x="2351" y="887"/>
                  </a:lnTo>
                  <a:lnTo>
                    <a:pt x="2439" y="945"/>
                  </a:lnTo>
                  <a:lnTo>
                    <a:pt x="2645" y="1033"/>
                  </a:lnTo>
                  <a:cubicBezTo>
                    <a:pt x="2762" y="1122"/>
                    <a:pt x="2909" y="1180"/>
                    <a:pt x="3056" y="1268"/>
                  </a:cubicBezTo>
                  <a:cubicBezTo>
                    <a:pt x="3026" y="1092"/>
                    <a:pt x="2968" y="916"/>
                    <a:pt x="2909" y="769"/>
                  </a:cubicBezTo>
                  <a:cubicBezTo>
                    <a:pt x="2821" y="622"/>
                    <a:pt x="2703" y="475"/>
                    <a:pt x="2586" y="358"/>
                  </a:cubicBezTo>
                  <a:cubicBezTo>
                    <a:pt x="2321" y="120"/>
                    <a:pt x="1986" y="1"/>
                    <a:pt x="1643" y="1"/>
                  </a:cubicBezTo>
                  <a:close/>
                </a:path>
              </a:pathLst>
            </a:custGeom>
            <a:solidFill>
              <a:srgbClr val="52321D"/>
            </a:solidFill>
            <a:ln>
              <a:noFill/>
            </a:ln>
          </p:spPr>
          <p:txBody>
            <a:bodyPr spcFirstLastPara="1" wrap="square" lIns="121900" tIns="121900" rIns="121900" bIns="121900" anchor="ctr" anchorCtr="0">
              <a:noAutofit/>
            </a:bodyPr>
            <a:lstStyle/>
            <a:p>
              <a:pPr marL="0" marR="0" lvl="0" indent="0" defTabSz="121920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1" name="Google Shape;2778;p76"/>
            <p:cNvSpPr/>
            <p:nvPr/>
          </p:nvSpPr>
          <p:spPr>
            <a:xfrm>
              <a:off x="7481344" y="1169238"/>
              <a:ext cx="52129" cy="45758"/>
            </a:xfrm>
            <a:custGeom>
              <a:avLst/>
              <a:gdLst/>
              <a:ahLst/>
              <a:cxnLst/>
              <a:rect l="l" t="t" r="r" b="b"/>
              <a:pathLst>
                <a:path w="941" h="826" extrusionOk="0">
                  <a:moveTo>
                    <a:pt x="529" y="0"/>
                  </a:moveTo>
                  <a:cubicBezTo>
                    <a:pt x="177" y="0"/>
                    <a:pt x="1" y="441"/>
                    <a:pt x="236" y="705"/>
                  </a:cubicBezTo>
                  <a:cubicBezTo>
                    <a:pt x="319" y="789"/>
                    <a:pt x="420" y="825"/>
                    <a:pt x="519" y="825"/>
                  </a:cubicBezTo>
                  <a:cubicBezTo>
                    <a:pt x="734" y="825"/>
                    <a:pt x="941" y="653"/>
                    <a:pt x="941" y="411"/>
                  </a:cubicBezTo>
                  <a:cubicBezTo>
                    <a:pt x="941" y="206"/>
                    <a:pt x="764" y="0"/>
                    <a:pt x="529" y="0"/>
                  </a:cubicBezTo>
                  <a:close/>
                </a:path>
              </a:pathLst>
            </a:custGeom>
            <a:solidFill>
              <a:srgbClr val="52321D"/>
            </a:solidFill>
            <a:ln>
              <a:noFill/>
            </a:ln>
          </p:spPr>
          <p:txBody>
            <a:bodyPr spcFirstLastPara="1" wrap="square" lIns="121900" tIns="121900" rIns="121900" bIns="121900" anchor="ctr" anchorCtr="0">
              <a:noAutofit/>
            </a:bodyPr>
            <a:lstStyle/>
            <a:p>
              <a:pPr marL="0" marR="0" lvl="0" indent="0" defTabSz="121920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3" name="Google Shape;2779;p76"/>
            <p:cNvSpPr/>
            <p:nvPr/>
          </p:nvSpPr>
          <p:spPr>
            <a:xfrm>
              <a:off x="7850790" y="1169238"/>
              <a:ext cx="52129" cy="45758"/>
            </a:xfrm>
            <a:custGeom>
              <a:avLst/>
              <a:gdLst/>
              <a:ahLst/>
              <a:cxnLst/>
              <a:rect l="l" t="t" r="r" b="b"/>
              <a:pathLst>
                <a:path w="941" h="826" extrusionOk="0">
                  <a:moveTo>
                    <a:pt x="529" y="0"/>
                  </a:moveTo>
                  <a:cubicBezTo>
                    <a:pt x="177" y="0"/>
                    <a:pt x="0" y="441"/>
                    <a:pt x="235" y="705"/>
                  </a:cubicBezTo>
                  <a:cubicBezTo>
                    <a:pt x="319" y="789"/>
                    <a:pt x="420" y="825"/>
                    <a:pt x="519" y="825"/>
                  </a:cubicBezTo>
                  <a:cubicBezTo>
                    <a:pt x="734" y="825"/>
                    <a:pt x="940" y="653"/>
                    <a:pt x="940" y="411"/>
                  </a:cubicBezTo>
                  <a:cubicBezTo>
                    <a:pt x="940" y="206"/>
                    <a:pt x="764" y="0"/>
                    <a:pt x="529" y="0"/>
                  </a:cubicBezTo>
                  <a:close/>
                </a:path>
              </a:pathLst>
            </a:custGeom>
            <a:solidFill>
              <a:srgbClr val="52321D"/>
            </a:solidFill>
            <a:ln>
              <a:noFill/>
            </a:ln>
          </p:spPr>
          <p:txBody>
            <a:bodyPr spcFirstLastPara="1" wrap="square" lIns="121900" tIns="121900" rIns="121900" bIns="121900" anchor="ctr" anchorCtr="0">
              <a:noAutofit/>
            </a:bodyPr>
            <a:lstStyle/>
            <a:p>
              <a:pPr marL="0" marR="0" lvl="0" indent="0" defTabSz="121920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4" name="Google Shape;2780;p76"/>
            <p:cNvSpPr/>
            <p:nvPr/>
          </p:nvSpPr>
          <p:spPr>
            <a:xfrm>
              <a:off x="7951668" y="1276377"/>
              <a:ext cx="463899" cy="231395"/>
            </a:xfrm>
            <a:custGeom>
              <a:avLst/>
              <a:gdLst/>
              <a:ahLst/>
              <a:cxnLst/>
              <a:rect l="l" t="t" r="r" b="b"/>
              <a:pathLst>
                <a:path w="8374" h="4177" extrusionOk="0">
                  <a:moveTo>
                    <a:pt x="4484" y="1"/>
                  </a:moveTo>
                  <a:cubicBezTo>
                    <a:pt x="4126" y="1"/>
                    <a:pt x="3497" y="1915"/>
                    <a:pt x="3497" y="1915"/>
                  </a:cubicBezTo>
                  <a:cubicBezTo>
                    <a:pt x="3497" y="1915"/>
                    <a:pt x="3332" y="901"/>
                    <a:pt x="2685" y="901"/>
                  </a:cubicBezTo>
                  <a:cubicBezTo>
                    <a:pt x="2610" y="901"/>
                    <a:pt x="2528" y="914"/>
                    <a:pt x="2439" y="945"/>
                  </a:cubicBezTo>
                  <a:cubicBezTo>
                    <a:pt x="1587" y="1209"/>
                    <a:pt x="1323" y="2796"/>
                    <a:pt x="1323" y="2796"/>
                  </a:cubicBezTo>
                  <a:cubicBezTo>
                    <a:pt x="1323" y="2796"/>
                    <a:pt x="1194" y="2380"/>
                    <a:pt x="935" y="2380"/>
                  </a:cubicBezTo>
                  <a:cubicBezTo>
                    <a:pt x="824" y="2380"/>
                    <a:pt x="689" y="2457"/>
                    <a:pt x="530" y="2678"/>
                  </a:cubicBezTo>
                  <a:cubicBezTo>
                    <a:pt x="1" y="3413"/>
                    <a:pt x="2322" y="4177"/>
                    <a:pt x="2322" y="4177"/>
                  </a:cubicBezTo>
                  <a:lnTo>
                    <a:pt x="5230" y="3824"/>
                  </a:lnTo>
                  <a:cubicBezTo>
                    <a:pt x="5230" y="3824"/>
                    <a:pt x="8373" y="1885"/>
                    <a:pt x="7639" y="1356"/>
                  </a:cubicBezTo>
                  <a:cubicBezTo>
                    <a:pt x="7531" y="1278"/>
                    <a:pt x="7424" y="1245"/>
                    <a:pt x="7321" y="1245"/>
                  </a:cubicBezTo>
                  <a:cubicBezTo>
                    <a:pt x="6728" y="1245"/>
                    <a:pt x="6258" y="2355"/>
                    <a:pt x="6258" y="2355"/>
                  </a:cubicBezTo>
                  <a:cubicBezTo>
                    <a:pt x="6258" y="2355"/>
                    <a:pt x="6963" y="446"/>
                    <a:pt x="5788" y="240"/>
                  </a:cubicBezTo>
                  <a:cubicBezTo>
                    <a:pt x="5729" y="231"/>
                    <a:pt x="5674" y="227"/>
                    <a:pt x="5623" y="227"/>
                  </a:cubicBezTo>
                  <a:cubicBezTo>
                    <a:pt x="5035" y="227"/>
                    <a:pt x="4977" y="775"/>
                    <a:pt x="5026" y="1217"/>
                  </a:cubicBezTo>
                  <a:lnTo>
                    <a:pt x="5026" y="1217"/>
                  </a:lnTo>
                  <a:cubicBezTo>
                    <a:pt x="4931" y="826"/>
                    <a:pt x="4780" y="326"/>
                    <a:pt x="4584" y="64"/>
                  </a:cubicBezTo>
                  <a:cubicBezTo>
                    <a:pt x="4554" y="20"/>
                    <a:pt x="4521" y="1"/>
                    <a:pt x="4484" y="1"/>
                  </a:cubicBezTo>
                  <a:close/>
                </a:path>
              </a:pathLst>
            </a:custGeom>
            <a:solidFill>
              <a:srgbClr val="E33B3A"/>
            </a:solidFill>
            <a:ln>
              <a:noFill/>
            </a:ln>
          </p:spPr>
          <p:txBody>
            <a:bodyPr spcFirstLastPara="1" wrap="square" lIns="121900" tIns="121900" rIns="121900" bIns="121900" anchor="ctr" anchorCtr="0">
              <a:noAutofit/>
            </a:bodyPr>
            <a:lstStyle/>
            <a:p>
              <a:pPr marL="0" marR="0" lvl="0" indent="0" defTabSz="121920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5" name="Google Shape;2781;p76"/>
            <p:cNvSpPr/>
            <p:nvPr/>
          </p:nvSpPr>
          <p:spPr>
            <a:xfrm>
              <a:off x="8285328" y="1494698"/>
              <a:ext cx="169295" cy="100934"/>
            </a:xfrm>
            <a:custGeom>
              <a:avLst/>
              <a:gdLst/>
              <a:ahLst/>
              <a:cxnLst/>
              <a:rect l="l" t="t" r="r" b="b"/>
              <a:pathLst>
                <a:path w="3056" h="1822" extrusionOk="0">
                  <a:moveTo>
                    <a:pt x="0" y="1"/>
                  </a:moveTo>
                  <a:lnTo>
                    <a:pt x="294" y="1822"/>
                  </a:lnTo>
                  <a:lnTo>
                    <a:pt x="3055" y="1293"/>
                  </a:lnTo>
                  <a:cubicBezTo>
                    <a:pt x="1998" y="324"/>
                    <a:pt x="0" y="1"/>
                    <a:pt x="0" y="1"/>
                  </a:cubicBezTo>
                  <a:close/>
                </a:path>
              </a:pathLst>
            </a:custGeom>
            <a:solidFill>
              <a:srgbClr val="FAAA17"/>
            </a:solidFill>
            <a:ln>
              <a:noFill/>
            </a:ln>
          </p:spPr>
          <p:txBody>
            <a:bodyPr spcFirstLastPara="1" wrap="square" lIns="121900" tIns="121900" rIns="121900" bIns="121900" anchor="ctr" anchorCtr="0">
              <a:noAutofit/>
            </a:bodyPr>
            <a:lstStyle/>
            <a:p>
              <a:pPr marL="0" marR="0" lvl="0" indent="0" defTabSz="121920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6" name="Google Shape;2782;p76"/>
            <p:cNvSpPr/>
            <p:nvPr/>
          </p:nvSpPr>
          <p:spPr>
            <a:xfrm>
              <a:off x="8224723" y="1577684"/>
              <a:ext cx="166414" cy="55508"/>
            </a:xfrm>
            <a:custGeom>
              <a:avLst/>
              <a:gdLst/>
              <a:ahLst/>
              <a:cxnLst/>
              <a:rect l="l" t="t" r="r" b="b"/>
              <a:pathLst>
                <a:path w="3004" h="1002" extrusionOk="0">
                  <a:moveTo>
                    <a:pt x="3004" y="1"/>
                  </a:moveTo>
                  <a:lnTo>
                    <a:pt x="507" y="441"/>
                  </a:lnTo>
                  <a:lnTo>
                    <a:pt x="37" y="765"/>
                  </a:lnTo>
                  <a:cubicBezTo>
                    <a:pt x="37" y="765"/>
                    <a:pt x="0" y="1002"/>
                    <a:pt x="602" y="1002"/>
                  </a:cubicBezTo>
                  <a:cubicBezTo>
                    <a:pt x="765" y="1002"/>
                    <a:pt x="973" y="985"/>
                    <a:pt x="1241" y="941"/>
                  </a:cubicBezTo>
                  <a:cubicBezTo>
                    <a:pt x="1917" y="882"/>
                    <a:pt x="2563" y="530"/>
                    <a:pt x="3004" y="1"/>
                  </a:cubicBezTo>
                  <a:close/>
                </a:path>
              </a:pathLst>
            </a:custGeom>
            <a:solidFill>
              <a:srgbClr val="FAAA17"/>
            </a:solidFill>
            <a:ln>
              <a:noFill/>
            </a:ln>
          </p:spPr>
          <p:txBody>
            <a:bodyPr spcFirstLastPara="1" wrap="square" lIns="121900" tIns="121900" rIns="121900" bIns="121900" anchor="ctr" anchorCtr="0">
              <a:noAutofit/>
            </a:bodyPr>
            <a:lstStyle/>
            <a:p>
              <a:pPr marL="0" marR="0" lvl="0" indent="0" defTabSz="121920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7" name="Google Shape;2783;p76"/>
            <p:cNvSpPr/>
            <p:nvPr/>
          </p:nvSpPr>
          <p:spPr>
            <a:xfrm>
              <a:off x="7299086" y="3105879"/>
              <a:ext cx="462237" cy="188075"/>
            </a:xfrm>
            <a:custGeom>
              <a:avLst/>
              <a:gdLst/>
              <a:ahLst/>
              <a:cxnLst/>
              <a:rect l="l" t="t" r="r" b="b"/>
              <a:pathLst>
                <a:path w="8344" h="3395" extrusionOk="0">
                  <a:moveTo>
                    <a:pt x="7991" y="0"/>
                  </a:moveTo>
                  <a:cubicBezTo>
                    <a:pt x="7580" y="88"/>
                    <a:pt x="7022" y="294"/>
                    <a:pt x="3584" y="412"/>
                  </a:cubicBezTo>
                  <a:cubicBezTo>
                    <a:pt x="0" y="558"/>
                    <a:pt x="911" y="1117"/>
                    <a:pt x="911" y="1117"/>
                  </a:cubicBezTo>
                  <a:cubicBezTo>
                    <a:pt x="198" y="3110"/>
                    <a:pt x="4281" y="3395"/>
                    <a:pt x="6672" y="3395"/>
                  </a:cubicBezTo>
                  <a:cubicBezTo>
                    <a:pt x="7628" y="3395"/>
                    <a:pt x="8314" y="3349"/>
                    <a:pt x="8314" y="3349"/>
                  </a:cubicBezTo>
                  <a:cubicBezTo>
                    <a:pt x="8314" y="3349"/>
                    <a:pt x="8314" y="3085"/>
                    <a:pt x="8344" y="2703"/>
                  </a:cubicBezTo>
                  <a:cubicBezTo>
                    <a:pt x="8138" y="1822"/>
                    <a:pt x="8050" y="911"/>
                    <a:pt x="7991" y="0"/>
                  </a:cubicBezTo>
                  <a:close/>
                </a:path>
              </a:pathLst>
            </a:custGeom>
            <a:solidFill>
              <a:srgbClr val="FFDAC2"/>
            </a:solidFill>
            <a:ln>
              <a:noFill/>
            </a:ln>
          </p:spPr>
          <p:txBody>
            <a:bodyPr spcFirstLastPara="1" wrap="square" lIns="121900" tIns="121900" rIns="121900" bIns="121900" anchor="ctr" anchorCtr="0">
              <a:noAutofit/>
            </a:bodyPr>
            <a:lstStyle/>
            <a:p>
              <a:pPr marL="0" marR="0" lvl="0" indent="0" defTabSz="121920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8" name="Google Shape;2784;p76"/>
            <p:cNvSpPr/>
            <p:nvPr/>
          </p:nvSpPr>
          <p:spPr>
            <a:xfrm>
              <a:off x="7735230" y="2394686"/>
              <a:ext cx="673800" cy="913062"/>
            </a:xfrm>
            <a:custGeom>
              <a:avLst/>
              <a:gdLst/>
              <a:ahLst/>
              <a:cxnLst/>
              <a:rect l="l" t="t" r="r" b="b"/>
              <a:pathLst>
                <a:path w="12163" h="16482" extrusionOk="0">
                  <a:moveTo>
                    <a:pt x="662" y="16253"/>
                  </a:moveTo>
                  <a:cubicBezTo>
                    <a:pt x="668" y="16253"/>
                    <a:pt x="675" y="16255"/>
                    <a:pt x="681" y="16258"/>
                  </a:cubicBezTo>
                  <a:lnTo>
                    <a:pt x="681" y="16258"/>
                  </a:lnTo>
                  <a:cubicBezTo>
                    <a:pt x="646" y="16266"/>
                    <a:pt x="617" y="16275"/>
                    <a:pt x="617" y="16275"/>
                  </a:cubicBezTo>
                  <a:cubicBezTo>
                    <a:pt x="632" y="16261"/>
                    <a:pt x="647" y="16253"/>
                    <a:pt x="662" y="16253"/>
                  </a:cubicBezTo>
                  <a:close/>
                  <a:moveTo>
                    <a:pt x="7433" y="0"/>
                  </a:moveTo>
                  <a:lnTo>
                    <a:pt x="7433" y="0"/>
                  </a:lnTo>
                  <a:cubicBezTo>
                    <a:pt x="8256" y="1616"/>
                    <a:pt x="9019" y="3261"/>
                    <a:pt x="9695" y="4936"/>
                  </a:cubicBezTo>
                  <a:cubicBezTo>
                    <a:pt x="10048" y="5758"/>
                    <a:pt x="10341" y="6610"/>
                    <a:pt x="10606" y="7462"/>
                  </a:cubicBezTo>
                  <a:cubicBezTo>
                    <a:pt x="10723" y="7874"/>
                    <a:pt x="10811" y="8314"/>
                    <a:pt x="10870" y="8755"/>
                  </a:cubicBezTo>
                  <a:cubicBezTo>
                    <a:pt x="10929" y="9196"/>
                    <a:pt x="10929" y="9666"/>
                    <a:pt x="10576" y="9930"/>
                  </a:cubicBezTo>
                  <a:cubicBezTo>
                    <a:pt x="10224" y="10165"/>
                    <a:pt x="9842" y="10371"/>
                    <a:pt x="9401" y="10488"/>
                  </a:cubicBezTo>
                  <a:cubicBezTo>
                    <a:pt x="8990" y="10635"/>
                    <a:pt x="8549" y="10753"/>
                    <a:pt x="8138" y="10870"/>
                  </a:cubicBezTo>
                  <a:cubicBezTo>
                    <a:pt x="7257" y="11076"/>
                    <a:pt x="6375" y="11252"/>
                    <a:pt x="5465" y="11399"/>
                  </a:cubicBezTo>
                  <a:cubicBezTo>
                    <a:pt x="3702" y="11663"/>
                    <a:pt x="1910" y="11869"/>
                    <a:pt x="118" y="12045"/>
                  </a:cubicBezTo>
                  <a:lnTo>
                    <a:pt x="1" y="12045"/>
                  </a:lnTo>
                  <a:lnTo>
                    <a:pt x="1" y="13073"/>
                  </a:lnTo>
                  <a:cubicBezTo>
                    <a:pt x="59" y="13690"/>
                    <a:pt x="147" y="14307"/>
                    <a:pt x="236" y="14924"/>
                  </a:cubicBezTo>
                  <a:cubicBezTo>
                    <a:pt x="265" y="15218"/>
                    <a:pt x="324" y="15541"/>
                    <a:pt x="382" y="15835"/>
                  </a:cubicBezTo>
                  <a:cubicBezTo>
                    <a:pt x="412" y="16011"/>
                    <a:pt x="441" y="16158"/>
                    <a:pt x="500" y="16305"/>
                  </a:cubicBezTo>
                  <a:cubicBezTo>
                    <a:pt x="500" y="16334"/>
                    <a:pt x="529" y="16364"/>
                    <a:pt x="529" y="16393"/>
                  </a:cubicBezTo>
                  <a:lnTo>
                    <a:pt x="529" y="16422"/>
                  </a:lnTo>
                  <a:lnTo>
                    <a:pt x="588" y="16452"/>
                  </a:lnTo>
                  <a:cubicBezTo>
                    <a:pt x="588" y="16452"/>
                    <a:pt x="617" y="16452"/>
                    <a:pt x="617" y="16481"/>
                  </a:cubicBezTo>
                  <a:lnTo>
                    <a:pt x="823" y="16481"/>
                  </a:lnTo>
                  <a:lnTo>
                    <a:pt x="1029" y="16452"/>
                  </a:lnTo>
                  <a:cubicBezTo>
                    <a:pt x="2263" y="16334"/>
                    <a:pt x="3496" y="16275"/>
                    <a:pt x="4730" y="16187"/>
                  </a:cubicBezTo>
                  <a:cubicBezTo>
                    <a:pt x="5994" y="16099"/>
                    <a:pt x="7227" y="16040"/>
                    <a:pt x="8461" y="15923"/>
                  </a:cubicBezTo>
                  <a:cubicBezTo>
                    <a:pt x="9695" y="15835"/>
                    <a:pt x="10929" y="15659"/>
                    <a:pt x="12163" y="15424"/>
                  </a:cubicBezTo>
                  <a:lnTo>
                    <a:pt x="12163" y="15424"/>
                  </a:lnTo>
                  <a:cubicBezTo>
                    <a:pt x="10929" y="15629"/>
                    <a:pt x="9695" y="15776"/>
                    <a:pt x="8461" y="15835"/>
                  </a:cubicBezTo>
                  <a:lnTo>
                    <a:pt x="4730" y="16011"/>
                  </a:lnTo>
                  <a:cubicBezTo>
                    <a:pt x="3496" y="16070"/>
                    <a:pt x="2263" y="16099"/>
                    <a:pt x="999" y="16217"/>
                  </a:cubicBezTo>
                  <a:cubicBezTo>
                    <a:pt x="941" y="16217"/>
                    <a:pt x="853" y="16217"/>
                    <a:pt x="764" y="16246"/>
                  </a:cubicBezTo>
                  <a:cubicBezTo>
                    <a:pt x="746" y="16246"/>
                    <a:pt x="726" y="16249"/>
                    <a:pt x="706" y="16253"/>
                  </a:cubicBezTo>
                  <a:lnTo>
                    <a:pt x="706" y="16253"/>
                  </a:lnTo>
                  <a:lnTo>
                    <a:pt x="706" y="16246"/>
                  </a:lnTo>
                  <a:cubicBezTo>
                    <a:pt x="676" y="16099"/>
                    <a:pt x="647" y="15952"/>
                    <a:pt x="617" y="15805"/>
                  </a:cubicBezTo>
                  <a:cubicBezTo>
                    <a:pt x="559" y="15512"/>
                    <a:pt x="500" y="15189"/>
                    <a:pt x="471" y="14895"/>
                  </a:cubicBezTo>
                  <a:cubicBezTo>
                    <a:pt x="382" y="14278"/>
                    <a:pt x="294" y="13661"/>
                    <a:pt x="236" y="13044"/>
                  </a:cubicBezTo>
                  <a:lnTo>
                    <a:pt x="236" y="12271"/>
                  </a:lnTo>
                  <a:lnTo>
                    <a:pt x="236" y="12271"/>
                  </a:lnTo>
                  <a:cubicBezTo>
                    <a:pt x="2017" y="12124"/>
                    <a:pt x="3770" y="11921"/>
                    <a:pt x="5524" y="11634"/>
                  </a:cubicBezTo>
                  <a:cubicBezTo>
                    <a:pt x="6405" y="11487"/>
                    <a:pt x="7286" y="11340"/>
                    <a:pt x="8168" y="11105"/>
                  </a:cubicBezTo>
                  <a:cubicBezTo>
                    <a:pt x="8608" y="10988"/>
                    <a:pt x="9049" y="10870"/>
                    <a:pt x="9490" y="10723"/>
                  </a:cubicBezTo>
                  <a:cubicBezTo>
                    <a:pt x="9930" y="10576"/>
                    <a:pt x="10341" y="10371"/>
                    <a:pt x="10723" y="10077"/>
                  </a:cubicBezTo>
                  <a:cubicBezTo>
                    <a:pt x="10929" y="9930"/>
                    <a:pt x="11047" y="9695"/>
                    <a:pt x="11076" y="9460"/>
                  </a:cubicBezTo>
                  <a:cubicBezTo>
                    <a:pt x="11135" y="9225"/>
                    <a:pt x="11135" y="8990"/>
                    <a:pt x="11076" y="8755"/>
                  </a:cubicBezTo>
                  <a:cubicBezTo>
                    <a:pt x="11017" y="8285"/>
                    <a:pt x="10929" y="7844"/>
                    <a:pt x="10782" y="7403"/>
                  </a:cubicBezTo>
                  <a:cubicBezTo>
                    <a:pt x="10518" y="6552"/>
                    <a:pt x="10195" y="5700"/>
                    <a:pt x="9842" y="4848"/>
                  </a:cubicBezTo>
                  <a:cubicBezTo>
                    <a:pt x="9108" y="3202"/>
                    <a:pt x="8285" y="1587"/>
                    <a:pt x="7433" y="0"/>
                  </a:cubicBezTo>
                  <a:close/>
                </a:path>
              </a:pathLst>
            </a:custGeom>
            <a:solidFill>
              <a:srgbClr val="52321D"/>
            </a:solidFill>
            <a:ln>
              <a:noFill/>
            </a:ln>
          </p:spPr>
          <p:txBody>
            <a:bodyPr spcFirstLastPara="1" wrap="square" lIns="121900" tIns="121900" rIns="121900" bIns="121900" anchor="ctr" anchorCtr="0">
              <a:noAutofit/>
            </a:bodyPr>
            <a:lstStyle/>
            <a:p>
              <a:pPr marL="0" marR="0" lvl="0" indent="0" defTabSz="121920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9" name="Google Shape;2785;p76"/>
            <p:cNvSpPr/>
            <p:nvPr/>
          </p:nvSpPr>
          <p:spPr>
            <a:xfrm>
              <a:off x="6614151" y="1866415"/>
              <a:ext cx="577574" cy="293385"/>
            </a:xfrm>
            <a:custGeom>
              <a:avLst/>
              <a:gdLst/>
              <a:ahLst/>
              <a:cxnLst/>
              <a:rect l="l" t="t" r="r" b="b"/>
              <a:pathLst>
                <a:path w="10426" h="5296" extrusionOk="0">
                  <a:moveTo>
                    <a:pt x="465" y="1"/>
                  </a:moveTo>
                  <a:cubicBezTo>
                    <a:pt x="108" y="1"/>
                    <a:pt x="0" y="244"/>
                    <a:pt x="26" y="576"/>
                  </a:cubicBezTo>
                  <a:lnTo>
                    <a:pt x="173" y="576"/>
                  </a:lnTo>
                  <a:cubicBezTo>
                    <a:pt x="1289" y="723"/>
                    <a:pt x="1994" y="1751"/>
                    <a:pt x="2729" y="2515"/>
                  </a:cubicBezTo>
                  <a:cubicBezTo>
                    <a:pt x="3610" y="3367"/>
                    <a:pt x="4697" y="4043"/>
                    <a:pt x="5872" y="4425"/>
                  </a:cubicBezTo>
                  <a:cubicBezTo>
                    <a:pt x="7018" y="4895"/>
                    <a:pt x="8222" y="5188"/>
                    <a:pt x="9456" y="5277"/>
                  </a:cubicBezTo>
                  <a:cubicBezTo>
                    <a:pt x="9590" y="5289"/>
                    <a:pt x="9724" y="5296"/>
                    <a:pt x="9858" y="5296"/>
                  </a:cubicBezTo>
                  <a:cubicBezTo>
                    <a:pt x="10047" y="5296"/>
                    <a:pt x="10236" y="5282"/>
                    <a:pt x="10425" y="5247"/>
                  </a:cubicBezTo>
                  <a:cubicBezTo>
                    <a:pt x="3110" y="4718"/>
                    <a:pt x="2200" y="253"/>
                    <a:pt x="643" y="18"/>
                  </a:cubicBezTo>
                  <a:cubicBezTo>
                    <a:pt x="577" y="6"/>
                    <a:pt x="518" y="1"/>
                    <a:pt x="46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20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0" name="Google Shape;2786;p76"/>
            <p:cNvSpPr/>
            <p:nvPr/>
          </p:nvSpPr>
          <p:spPr>
            <a:xfrm>
              <a:off x="6493496" y="1450990"/>
              <a:ext cx="1943234" cy="1745631"/>
            </a:xfrm>
            <a:custGeom>
              <a:avLst/>
              <a:gdLst/>
              <a:ahLst/>
              <a:cxnLst/>
              <a:rect l="l" t="t" r="r" b="b"/>
              <a:pathLst>
                <a:path w="35078" h="31511" extrusionOk="0">
                  <a:moveTo>
                    <a:pt x="30473" y="0"/>
                  </a:moveTo>
                  <a:cubicBezTo>
                    <a:pt x="28602" y="0"/>
                    <a:pt x="26241" y="1826"/>
                    <a:pt x="25030" y="5754"/>
                  </a:cubicBezTo>
                  <a:cubicBezTo>
                    <a:pt x="23496" y="10733"/>
                    <a:pt x="21050" y="12828"/>
                    <a:pt x="14777" y="12828"/>
                  </a:cubicBezTo>
                  <a:cubicBezTo>
                    <a:pt x="14203" y="12828"/>
                    <a:pt x="13597" y="12810"/>
                    <a:pt x="12956" y="12776"/>
                  </a:cubicBezTo>
                  <a:cubicBezTo>
                    <a:pt x="5288" y="12394"/>
                    <a:pt x="4378" y="7781"/>
                    <a:pt x="2791" y="7517"/>
                  </a:cubicBezTo>
                  <a:cubicBezTo>
                    <a:pt x="2729" y="7506"/>
                    <a:pt x="2672" y="7501"/>
                    <a:pt x="2621" y="7501"/>
                  </a:cubicBezTo>
                  <a:cubicBezTo>
                    <a:pt x="1386" y="7501"/>
                    <a:pt x="3173" y="10425"/>
                    <a:pt x="3173" y="10425"/>
                  </a:cubicBezTo>
                  <a:cubicBezTo>
                    <a:pt x="3173" y="10425"/>
                    <a:pt x="2207" y="9102"/>
                    <a:pt x="1358" y="9102"/>
                  </a:cubicBezTo>
                  <a:cubicBezTo>
                    <a:pt x="1203" y="9102"/>
                    <a:pt x="1052" y="9146"/>
                    <a:pt x="911" y="9250"/>
                  </a:cubicBezTo>
                  <a:cubicBezTo>
                    <a:pt x="0" y="9926"/>
                    <a:pt x="3320" y="12071"/>
                    <a:pt x="3320" y="12071"/>
                  </a:cubicBezTo>
                  <a:cubicBezTo>
                    <a:pt x="3320" y="12071"/>
                    <a:pt x="3315" y="12070"/>
                    <a:pt x="3305" y="12070"/>
                  </a:cubicBezTo>
                  <a:cubicBezTo>
                    <a:pt x="3079" y="12070"/>
                    <a:pt x="497" y="12097"/>
                    <a:pt x="1087" y="13334"/>
                  </a:cubicBezTo>
                  <a:cubicBezTo>
                    <a:pt x="1330" y="13880"/>
                    <a:pt x="1778" y="14040"/>
                    <a:pt x="2220" y="14040"/>
                  </a:cubicBezTo>
                  <a:cubicBezTo>
                    <a:pt x="2820" y="14040"/>
                    <a:pt x="3409" y="13746"/>
                    <a:pt x="3463" y="13718"/>
                  </a:cubicBezTo>
                  <a:lnTo>
                    <a:pt x="3463" y="13718"/>
                  </a:lnTo>
                  <a:cubicBezTo>
                    <a:pt x="3369" y="13767"/>
                    <a:pt x="1668" y="14671"/>
                    <a:pt x="1440" y="16242"/>
                  </a:cubicBezTo>
                  <a:cubicBezTo>
                    <a:pt x="1367" y="16679"/>
                    <a:pt x="1493" y="16838"/>
                    <a:pt x="1713" y="16838"/>
                  </a:cubicBezTo>
                  <a:cubicBezTo>
                    <a:pt x="2292" y="16838"/>
                    <a:pt x="3526" y="15743"/>
                    <a:pt x="3526" y="15743"/>
                  </a:cubicBezTo>
                  <a:lnTo>
                    <a:pt x="3526" y="15743"/>
                  </a:lnTo>
                  <a:cubicBezTo>
                    <a:pt x="3526" y="15743"/>
                    <a:pt x="1969" y="17946"/>
                    <a:pt x="2968" y="19327"/>
                  </a:cubicBezTo>
                  <a:cubicBezTo>
                    <a:pt x="3135" y="19558"/>
                    <a:pt x="3312" y="19654"/>
                    <a:pt x="3493" y="19654"/>
                  </a:cubicBezTo>
                  <a:cubicBezTo>
                    <a:pt x="4390" y="19654"/>
                    <a:pt x="5347" y="17271"/>
                    <a:pt x="5347" y="17270"/>
                  </a:cubicBezTo>
                  <a:lnTo>
                    <a:pt x="5347" y="17270"/>
                  </a:lnTo>
                  <a:cubicBezTo>
                    <a:pt x="5347" y="17271"/>
                    <a:pt x="3761" y="24733"/>
                    <a:pt x="12310" y="29756"/>
                  </a:cubicBezTo>
                  <a:cubicBezTo>
                    <a:pt x="14442" y="31002"/>
                    <a:pt x="16390" y="31511"/>
                    <a:pt x="18154" y="31511"/>
                  </a:cubicBezTo>
                  <a:cubicBezTo>
                    <a:pt x="23462" y="31511"/>
                    <a:pt x="27107" y="26901"/>
                    <a:pt x="29114" y="23880"/>
                  </a:cubicBezTo>
                  <a:cubicBezTo>
                    <a:pt x="31787" y="19826"/>
                    <a:pt x="31199" y="15655"/>
                    <a:pt x="30524" y="12306"/>
                  </a:cubicBezTo>
                  <a:cubicBezTo>
                    <a:pt x="29848" y="8957"/>
                    <a:pt x="31405" y="6753"/>
                    <a:pt x="31405" y="6753"/>
                  </a:cubicBezTo>
                  <a:cubicBezTo>
                    <a:pt x="31824" y="7115"/>
                    <a:pt x="32355" y="7304"/>
                    <a:pt x="32892" y="7304"/>
                  </a:cubicBezTo>
                  <a:cubicBezTo>
                    <a:pt x="33183" y="7304"/>
                    <a:pt x="33477" y="7249"/>
                    <a:pt x="33755" y="7135"/>
                  </a:cubicBezTo>
                  <a:cubicBezTo>
                    <a:pt x="35077" y="6518"/>
                    <a:pt x="32756" y="3316"/>
                    <a:pt x="32756" y="3316"/>
                  </a:cubicBezTo>
                  <a:lnTo>
                    <a:pt x="32316" y="790"/>
                  </a:lnTo>
                  <a:cubicBezTo>
                    <a:pt x="31835" y="268"/>
                    <a:pt x="31190" y="0"/>
                    <a:pt x="30473"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20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1" name="Google Shape;2787;p76"/>
            <p:cNvSpPr/>
            <p:nvPr/>
          </p:nvSpPr>
          <p:spPr>
            <a:xfrm>
              <a:off x="6543963" y="1953833"/>
              <a:ext cx="109078" cy="53569"/>
            </a:xfrm>
            <a:custGeom>
              <a:avLst/>
              <a:gdLst/>
              <a:ahLst/>
              <a:cxnLst/>
              <a:rect l="l" t="t" r="r" b="b"/>
              <a:pathLst>
                <a:path w="1969" h="967" extrusionOk="0">
                  <a:moveTo>
                    <a:pt x="453" y="0"/>
                  </a:moveTo>
                  <a:cubicBezTo>
                    <a:pt x="298" y="0"/>
                    <a:pt x="145" y="43"/>
                    <a:pt x="0" y="144"/>
                  </a:cubicBezTo>
                  <a:cubicBezTo>
                    <a:pt x="147" y="144"/>
                    <a:pt x="294" y="173"/>
                    <a:pt x="411" y="203"/>
                  </a:cubicBezTo>
                  <a:cubicBezTo>
                    <a:pt x="705" y="320"/>
                    <a:pt x="999" y="438"/>
                    <a:pt x="1263" y="614"/>
                  </a:cubicBezTo>
                  <a:lnTo>
                    <a:pt x="1645" y="820"/>
                  </a:lnTo>
                  <a:lnTo>
                    <a:pt x="1822" y="937"/>
                  </a:lnTo>
                  <a:cubicBezTo>
                    <a:pt x="1866" y="952"/>
                    <a:pt x="1888" y="959"/>
                    <a:pt x="1895" y="959"/>
                  </a:cubicBezTo>
                  <a:cubicBezTo>
                    <a:pt x="1902" y="959"/>
                    <a:pt x="1895" y="952"/>
                    <a:pt x="1880" y="937"/>
                  </a:cubicBezTo>
                  <a:lnTo>
                    <a:pt x="1880" y="937"/>
                  </a:lnTo>
                  <a:lnTo>
                    <a:pt x="1968" y="966"/>
                  </a:lnTo>
                  <a:cubicBezTo>
                    <a:pt x="1622" y="574"/>
                    <a:pt x="1022" y="0"/>
                    <a:pt x="453"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20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2" name="Google Shape;2788;p76"/>
            <p:cNvSpPr/>
            <p:nvPr/>
          </p:nvSpPr>
          <p:spPr>
            <a:xfrm>
              <a:off x="6542301" y="2119637"/>
              <a:ext cx="118883" cy="57004"/>
            </a:xfrm>
            <a:custGeom>
              <a:avLst/>
              <a:gdLst/>
              <a:ahLst/>
              <a:cxnLst/>
              <a:rect l="l" t="t" r="r" b="b"/>
              <a:pathLst>
                <a:path w="2146" h="1029" extrusionOk="0">
                  <a:moveTo>
                    <a:pt x="2145" y="1"/>
                  </a:moveTo>
                  <a:cubicBezTo>
                    <a:pt x="1499" y="30"/>
                    <a:pt x="1" y="177"/>
                    <a:pt x="118" y="1029"/>
                  </a:cubicBezTo>
                  <a:cubicBezTo>
                    <a:pt x="236" y="882"/>
                    <a:pt x="383" y="794"/>
                    <a:pt x="530" y="706"/>
                  </a:cubicBezTo>
                  <a:cubicBezTo>
                    <a:pt x="970" y="500"/>
                    <a:pt x="1440" y="382"/>
                    <a:pt x="1940" y="324"/>
                  </a:cubicBezTo>
                  <a:lnTo>
                    <a:pt x="2087" y="265"/>
                  </a:lnTo>
                  <a:cubicBezTo>
                    <a:pt x="2087" y="177"/>
                    <a:pt x="2116" y="89"/>
                    <a:pt x="214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20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3" name="Google Shape;2789;p76"/>
            <p:cNvSpPr/>
            <p:nvPr/>
          </p:nvSpPr>
          <p:spPr>
            <a:xfrm>
              <a:off x="6569999" y="2220516"/>
              <a:ext cx="102596" cy="162813"/>
            </a:xfrm>
            <a:custGeom>
              <a:avLst/>
              <a:gdLst/>
              <a:ahLst/>
              <a:cxnLst/>
              <a:rect l="l" t="t" r="r" b="b"/>
              <a:pathLst>
                <a:path w="1852" h="2939" extrusionOk="0">
                  <a:moveTo>
                    <a:pt x="1763" y="1"/>
                  </a:moveTo>
                  <a:cubicBezTo>
                    <a:pt x="1234" y="383"/>
                    <a:pt x="235" y="1176"/>
                    <a:pt x="59" y="2351"/>
                  </a:cubicBezTo>
                  <a:cubicBezTo>
                    <a:pt x="0" y="2733"/>
                    <a:pt x="88" y="2909"/>
                    <a:pt x="265" y="2939"/>
                  </a:cubicBezTo>
                  <a:cubicBezTo>
                    <a:pt x="235" y="2880"/>
                    <a:pt x="235" y="2792"/>
                    <a:pt x="235" y="2704"/>
                  </a:cubicBezTo>
                  <a:cubicBezTo>
                    <a:pt x="353" y="1822"/>
                    <a:pt x="823" y="1000"/>
                    <a:pt x="1498" y="383"/>
                  </a:cubicBezTo>
                  <a:cubicBezTo>
                    <a:pt x="1616" y="295"/>
                    <a:pt x="1734" y="177"/>
                    <a:pt x="1851" y="60"/>
                  </a:cubicBezTo>
                  <a:lnTo>
                    <a:pt x="1763" y="1"/>
                  </a:ln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20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4" name="Google Shape;2790;p76"/>
            <p:cNvSpPr/>
            <p:nvPr/>
          </p:nvSpPr>
          <p:spPr>
            <a:xfrm>
              <a:off x="6613930" y="2323057"/>
              <a:ext cx="91184" cy="218155"/>
            </a:xfrm>
            <a:custGeom>
              <a:avLst/>
              <a:gdLst/>
              <a:ahLst/>
              <a:cxnLst/>
              <a:rect l="l" t="t" r="r" b="b"/>
              <a:pathLst>
                <a:path w="1646" h="3938" extrusionOk="0">
                  <a:moveTo>
                    <a:pt x="1646" y="1"/>
                  </a:moveTo>
                  <a:lnTo>
                    <a:pt x="1646" y="1"/>
                  </a:lnTo>
                  <a:cubicBezTo>
                    <a:pt x="1528" y="89"/>
                    <a:pt x="1381" y="148"/>
                    <a:pt x="1264" y="236"/>
                  </a:cubicBezTo>
                  <a:lnTo>
                    <a:pt x="1205" y="265"/>
                  </a:lnTo>
                  <a:cubicBezTo>
                    <a:pt x="852" y="882"/>
                    <a:pt x="0" y="2498"/>
                    <a:pt x="794" y="3614"/>
                  </a:cubicBezTo>
                  <a:cubicBezTo>
                    <a:pt x="911" y="3790"/>
                    <a:pt x="1117" y="3908"/>
                    <a:pt x="1352" y="3937"/>
                  </a:cubicBezTo>
                  <a:cubicBezTo>
                    <a:pt x="1146" y="3056"/>
                    <a:pt x="1117" y="2145"/>
                    <a:pt x="1264" y="1235"/>
                  </a:cubicBezTo>
                  <a:cubicBezTo>
                    <a:pt x="1352" y="882"/>
                    <a:pt x="1469" y="500"/>
                    <a:pt x="1587" y="148"/>
                  </a:cubicBezTo>
                  <a:cubicBezTo>
                    <a:pt x="1587" y="148"/>
                    <a:pt x="1616" y="59"/>
                    <a:pt x="1646"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20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5" name="Google Shape;2791;p76"/>
            <p:cNvSpPr/>
            <p:nvPr/>
          </p:nvSpPr>
          <p:spPr>
            <a:xfrm>
              <a:off x="6597643" y="2202623"/>
              <a:ext cx="68416" cy="23544"/>
            </a:xfrm>
            <a:custGeom>
              <a:avLst/>
              <a:gdLst/>
              <a:ahLst/>
              <a:cxnLst/>
              <a:rect l="l" t="t" r="r" b="b"/>
              <a:pathLst>
                <a:path w="1235" h="425" extrusionOk="0">
                  <a:moveTo>
                    <a:pt x="1029" y="1"/>
                  </a:moveTo>
                  <a:lnTo>
                    <a:pt x="735" y="60"/>
                  </a:lnTo>
                  <a:cubicBezTo>
                    <a:pt x="588" y="118"/>
                    <a:pt x="471" y="148"/>
                    <a:pt x="353" y="177"/>
                  </a:cubicBezTo>
                  <a:cubicBezTo>
                    <a:pt x="294" y="177"/>
                    <a:pt x="236" y="206"/>
                    <a:pt x="206" y="236"/>
                  </a:cubicBezTo>
                  <a:lnTo>
                    <a:pt x="177" y="236"/>
                  </a:lnTo>
                  <a:cubicBezTo>
                    <a:pt x="118" y="236"/>
                    <a:pt x="89" y="265"/>
                    <a:pt x="59" y="295"/>
                  </a:cubicBezTo>
                  <a:cubicBezTo>
                    <a:pt x="59" y="295"/>
                    <a:pt x="59" y="295"/>
                    <a:pt x="59" y="324"/>
                  </a:cubicBezTo>
                  <a:cubicBezTo>
                    <a:pt x="30" y="353"/>
                    <a:pt x="30" y="353"/>
                    <a:pt x="1" y="383"/>
                  </a:cubicBezTo>
                  <a:cubicBezTo>
                    <a:pt x="132" y="411"/>
                    <a:pt x="267" y="424"/>
                    <a:pt x="402" y="424"/>
                  </a:cubicBezTo>
                  <a:cubicBezTo>
                    <a:pt x="688" y="424"/>
                    <a:pt x="975" y="365"/>
                    <a:pt x="1235" y="265"/>
                  </a:cubicBezTo>
                  <a:cubicBezTo>
                    <a:pt x="1146" y="206"/>
                    <a:pt x="1058" y="118"/>
                    <a:pt x="102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20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6" name="Google Shape;2792;p76"/>
            <p:cNvSpPr/>
            <p:nvPr/>
          </p:nvSpPr>
          <p:spPr>
            <a:xfrm>
              <a:off x="8215305" y="1662331"/>
              <a:ext cx="205137" cy="195886"/>
            </a:xfrm>
            <a:custGeom>
              <a:avLst/>
              <a:gdLst/>
              <a:ahLst/>
              <a:cxnLst/>
              <a:rect l="l" t="t" r="r" b="b"/>
              <a:pathLst>
                <a:path w="3703" h="3536" extrusionOk="0">
                  <a:moveTo>
                    <a:pt x="2028" y="0"/>
                  </a:moveTo>
                  <a:cubicBezTo>
                    <a:pt x="1852" y="118"/>
                    <a:pt x="1675" y="235"/>
                    <a:pt x="1499" y="353"/>
                  </a:cubicBezTo>
                  <a:cubicBezTo>
                    <a:pt x="1117" y="617"/>
                    <a:pt x="853" y="1352"/>
                    <a:pt x="647" y="1734"/>
                  </a:cubicBezTo>
                  <a:cubicBezTo>
                    <a:pt x="353" y="2292"/>
                    <a:pt x="1" y="2791"/>
                    <a:pt x="647" y="3203"/>
                  </a:cubicBezTo>
                  <a:cubicBezTo>
                    <a:pt x="1002" y="3423"/>
                    <a:pt x="1406" y="3535"/>
                    <a:pt x="1809" y="3535"/>
                  </a:cubicBezTo>
                  <a:cubicBezTo>
                    <a:pt x="2105" y="3535"/>
                    <a:pt x="2400" y="3474"/>
                    <a:pt x="2674" y="3349"/>
                  </a:cubicBezTo>
                  <a:cubicBezTo>
                    <a:pt x="3703" y="2850"/>
                    <a:pt x="2616" y="941"/>
                    <a:pt x="2028" y="0"/>
                  </a:cubicBezTo>
                  <a:close/>
                </a:path>
              </a:pathLst>
            </a:custGeom>
            <a:solidFill>
              <a:srgbClr val="E33B3A"/>
            </a:solidFill>
            <a:ln>
              <a:noFill/>
            </a:ln>
          </p:spPr>
          <p:txBody>
            <a:bodyPr spcFirstLastPara="1" wrap="square" lIns="121900" tIns="121900" rIns="121900" bIns="121900" anchor="ctr" anchorCtr="0">
              <a:noAutofit/>
            </a:bodyPr>
            <a:lstStyle/>
            <a:p>
              <a:pPr marL="0" marR="0" lvl="0" indent="0" defTabSz="121920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8" name="Google Shape;2793;p76"/>
            <p:cNvSpPr/>
            <p:nvPr/>
          </p:nvSpPr>
          <p:spPr>
            <a:xfrm>
              <a:off x="6858066" y="2132656"/>
              <a:ext cx="994385" cy="658178"/>
            </a:xfrm>
            <a:custGeom>
              <a:avLst/>
              <a:gdLst/>
              <a:ahLst/>
              <a:cxnLst/>
              <a:rect l="l" t="t" r="r" b="b"/>
              <a:pathLst>
                <a:path w="17950" h="11881" extrusionOk="0">
                  <a:moveTo>
                    <a:pt x="4092" y="5571"/>
                  </a:moveTo>
                  <a:cubicBezTo>
                    <a:pt x="4093" y="5571"/>
                    <a:pt x="4091" y="5574"/>
                    <a:pt x="4084" y="5582"/>
                  </a:cubicBezTo>
                  <a:cubicBezTo>
                    <a:pt x="4082" y="5584"/>
                    <a:pt x="4081" y="5585"/>
                    <a:pt x="4079" y="5587"/>
                  </a:cubicBezTo>
                  <a:lnTo>
                    <a:pt x="4079" y="5587"/>
                  </a:lnTo>
                  <a:cubicBezTo>
                    <a:pt x="4084" y="5576"/>
                    <a:pt x="4090" y="5571"/>
                    <a:pt x="4092" y="5571"/>
                  </a:cubicBezTo>
                  <a:close/>
                  <a:moveTo>
                    <a:pt x="3966" y="5641"/>
                  </a:moveTo>
                  <a:cubicBezTo>
                    <a:pt x="3878" y="5700"/>
                    <a:pt x="3790" y="5729"/>
                    <a:pt x="3702" y="5788"/>
                  </a:cubicBezTo>
                  <a:cubicBezTo>
                    <a:pt x="3483" y="5866"/>
                    <a:pt x="3264" y="5927"/>
                    <a:pt x="3046" y="5977"/>
                  </a:cubicBezTo>
                  <a:lnTo>
                    <a:pt x="3046" y="5977"/>
                  </a:lnTo>
                  <a:cubicBezTo>
                    <a:pt x="3178" y="5867"/>
                    <a:pt x="3320" y="5773"/>
                    <a:pt x="3467" y="5700"/>
                  </a:cubicBezTo>
                  <a:cubicBezTo>
                    <a:pt x="3555" y="5670"/>
                    <a:pt x="3672" y="5641"/>
                    <a:pt x="3760" y="5641"/>
                  </a:cubicBezTo>
                  <a:close/>
                  <a:moveTo>
                    <a:pt x="5876" y="7236"/>
                  </a:moveTo>
                  <a:cubicBezTo>
                    <a:pt x="5876" y="7251"/>
                    <a:pt x="5876" y="7272"/>
                    <a:pt x="5876" y="7286"/>
                  </a:cubicBezTo>
                  <a:cubicBezTo>
                    <a:pt x="5876" y="7374"/>
                    <a:pt x="5876" y="7462"/>
                    <a:pt x="5876" y="7551"/>
                  </a:cubicBezTo>
                  <a:cubicBezTo>
                    <a:pt x="5761" y="7922"/>
                    <a:pt x="5564" y="8266"/>
                    <a:pt x="5283" y="8554"/>
                  </a:cubicBezTo>
                  <a:lnTo>
                    <a:pt x="5283" y="8554"/>
                  </a:lnTo>
                  <a:cubicBezTo>
                    <a:pt x="5287" y="8223"/>
                    <a:pt x="5377" y="7880"/>
                    <a:pt x="5552" y="7580"/>
                  </a:cubicBezTo>
                  <a:cubicBezTo>
                    <a:pt x="5611" y="7492"/>
                    <a:pt x="5670" y="7433"/>
                    <a:pt x="5729" y="7345"/>
                  </a:cubicBezTo>
                  <a:cubicBezTo>
                    <a:pt x="5774" y="7300"/>
                    <a:pt x="5836" y="7255"/>
                    <a:pt x="5876" y="7236"/>
                  </a:cubicBezTo>
                  <a:close/>
                  <a:moveTo>
                    <a:pt x="17627" y="1"/>
                  </a:moveTo>
                  <a:cubicBezTo>
                    <a:pt x="17891" y="1704"/>
                    <a:pt x="17803" y="3467"/>
                    <a:pt x="17362" y="5142"/>
                  </a:cubicBezTo>
                  <a:cubicBezTo>
                    <a:pt x="17127" y="5964"/>
                    <a:pt x="16775" y="6728"/>
                    <a:pt x="16305" y="7462"/>
                  </a:cubicBezTo>
                  <a:cubicBezTo>
                    <a:pt x="15835" y="8168"/>
                    <a:pt x="15247" y="8814"/>
                    <a:pt x="14601" y="9343"/>
                  </a:cubicBezTo>
                  <a:cubicBezTo>
                    <a:pt x="13220" y="10400"/>
                    <a:pt x="11634" y="11105"/>
                    <a:pt x="9959" y="11399"/>
                  </a:cubicBezTo>
                  <a:cubicBezTo>
                    <a:pt x="9549" y="11484"/>
                    <a:pt x="9140" y="11528"/>
                    <a:pt x="8734" y="11528"/>
                  </a:cubicBezTo>
                  <a:cubicBezTo>
                    <a:pt x="8295" y="11528"/>
                    <a:pt x="7860" y="11476"/>
                    <a:pt x="7433" y="11370"/>
                  </a:cubicBezTo>
                  <a:cubicBezTo>
                    <a:pt x="6639" y="11164"/>
                    <a:pt x="5964" y="10635"/>
                    <a:pt x="5582" y="9901"/>
                  </a:cubicBezTo>
                  <a:cubicBezTo>
                    <a:pt x="5419" y="9621"/>
                    <a:pt x="5329" y="9304"/>
                    <a:pt x="5300" y="8980"/>
                  </a:cubicBezTo>
                  <a:lnTo>
                    <a:pt x="5300" y="8980"/>
                  </a:lnTo>
                  <a:cubicBezTo>
                    <a:pt x="5377" y="8918"/>
                    <a:pt x="5451" y="8853"/>
                    <a:pt x="5523" y="8784"/>
                  </a:cubicBezTo>
                  <a:cubicBezTo>
                    <a:pt x="5846" y="8461"/>
                    <a:pt x="6081" y="8050"/>
                    <a:pt x="6228" y="7609"/>
                  </a:cubicBezTo>
                  <a:cubicBezTo>
                    <a:pt x="6257" y="7492"/>
                    <a:pt x="6257" y="7374"/>
                    <a:pt x="6257" y="7227"/>
                  </a:cubicBezTo>
                  <a:cubicBezTo>
                    <a:pt x="6257" y="7169"/>
                    <a:pt x="6228" y="7081"/>
                    <a:pt x="6169" y="6992"/>
                  </a:cubicBezTo>
                  <a:cubicBezTo>
                    <a:pt x="6121" y="6920"/>
                    <a:pt x="6013" y="6867"/>
                    <a:pt x="5911" y="6867"/>
                  </a:cubicBezTo>
                  <a:cubicBezTo>
                    <a:pt x="5889" y="6867"/>
                    <a:pt x="5867" y="6870"/>
                    <a:pt x="5846" y="6875"/>
                  </a:cubicBezTo>
                  <a:cubicBezTo>
                    <a:pt x="5699" y="6934"/>
                    <a:pt x="5582" y="6992"/>
                    <a:pt x="5494" y="7110"/>
                  </a:cubicBezTo>
                  <a:cubicBezTo>
                    <a:pt x="5406" y="7198"/>
                    <a:pt x="5347" y="7286"/>
                    <a:pt x="5288" y="7404"/>
                  </a:cubicBezTo>
                  <a:cubicBezTo>
                    <a:pt x="5024" y="7815"/>
                    <a:pt x="4906" y="8285"/>
                    <a:pt x="4906" y="8755"/>
                  </a:cubicBezTo>
                  <a:cubicBezTo>
                    <a:pt x="4906" y="8789"/>
                    <a:pt x="4907" y="8823"/>
                    <a:pt x="4908" y="8857"/>
                  </a:cubicBezTo>
                  <a:lnTo>
                    <a:pt x="4908" y="8857"/>
                  </a:lnTo>
                  <a:cubicBezTo>
                    <a:pt x="4382" y="9222"/>
                    <a:pt x="3762" y="9433"/>
                    <a:pt x="3103" y="9433"/>
                  </a:cubicBezTo>
                  <a:cubicBezTo>
                    <a:pt x="3068" y="9433"/>
                    <a:pt x="3032" y="9432"/>
                    <a:pt x="2997" y="9431"/>
                  </a:cubicBezTo>
                  <a:cubicBezTo>
                    <a:pt x="2615" y="9401"/>
                    <a:pt x="2262" y="9196"/>
                    <a:pt x="2115" y="8843"/>
                  </a:cubicBezTo>
                  <a:cubicBezTo>
                    <a:pt x="1968" y="8461"/>
                    <a:pt x="1968" y="8050"/>
                    <a:pt x="2056" y="7639"/>
                  </a:cubicBezTo>
                  <a:cubicBezTo>
                    <a:pt x="2174" y="7257"/>
                    <a:pt x="2321" y="6846"/>
                    <a:pt x="2556" y="6522"/>
                  </a:cubicBezTo>
                  <a:cubicBezTo>
                    <a:pt x="2635" y="6404"/>
                    <a:pt x="2724" y="6292"/>
                    <a:pt x="2820" y="6189"/>
                  </a:cubicBezTo>
                  <a:lnTo>
                    <a:pt x="2820" y="6189"/>
                  </a:lnTo>
                  <a:cubicBezTo>
                    <a:pt x="3134" y="6137"/>
                    <a:pt x="3455" y="6044"/>
                    <a:pt x="3760" y="5935"/>
                  </a:cubicBezTo>
                  <a:cubicBezTo>
                    <a:pt x="3878" y="5905"/>
                    <a:pt x="3995" y="5847"/>
                    <a:pt x="4084" y="5817"/>
                  </a:cubicBezTo>
                  <a:cubicBezTo>
                    <a:pt x="4142" y="5788"/>
                    <a:pt x="4201" y="5729"/>
                    <a:pt x="4260" y="5700"/>
                  </a:cubicBezTo>
                  <a:cubicBezTo>
                    <a:pt x="4289" y="5641"/>
                    <a:pt x="4319" y="5553"/>
                    <a:pt x="4260" y="5494"/>
                  </a:cubicBezTo>
                  <a:cubicBezTo>
                    <a:pt x="4230" y="5465"/>
                    <a:pt x="4230" y="5435"/>
                    <a:pt x="4201" y="5435"/>
                  </a:cubicBezTo>
                  <a:lnTo>
                    <a:pt x="4142" y="5435"/>
                  </a:lnTo>
                  <a:cubicBezTo>
                    <a:pt x="4084" y="5421"/>
                    <a:pt x="4017" y="5413"/>
                    <a:pt x="3951" y="5413"/>
                  </a:cubicBezTo>
                  <a:cubicBezTo>
                    <a:pt x="3885" y="5413"/>
                    <a:pt x="3819" y="5421"/>
                    <a:pt x="3760" y="5435"/>
                  </a:cubicBezTo>
                  <a:cubicBezTo>
                    <a:pt x="3643" y="5435"/>
                    <a:pt x="3525" y="5465"/>
                    <a:pt x="3437" y="5494"/>
                  </a:cubicBezTo>
                  <a:cubicBezTo>
                    <a:pt x="3114" y="5623"/>
                    <a:pt x="2838" y="5816"/>
                    <a:pt x="2610" y="6060"/>
                  </a:cubicBezTo>
                  <a:lnTo>
                    <a:pt x="2610" y="6060"/>
                  </a:lnTo>
                  <a:cubicBezTo>
                    <a:pt x="2562" y="6068"/>
                    <a:pt x="2515" y="6075"/>
                    <a:pt x="2468" y="6082"/>
                  </a:cubicBezTo>
                  <a:cubicBezTo>
                    <a:pt x="2270" y="6108"/>
                    <a:pt x="2078" y="6123"/>
                    <a:pt x="1886" y="6123"/>
                  </a:cubicBezTo>
                  <a:cubicBezTo>
                    <a:pt x="1651" y="6123"/>
                    <a:pt x="1418" y="6101"/>
                    <a:pt x="1175" y="6052"/>
                  </a:cubicBezTo>
                  <a:cubicBezTo>
                    <a:pt x="970" y="6023"/>
                    <a:pt x="764" y="5964"/>
                    <a:pt x="588" y="5847"/>
                  </a:cubicBezTo>
                  <a:cubicBezTo>
                    <a:pt x="411" y="5759"/>
                    <a:pt x="264" y="5612"/>
                    <a:pt x="147" y="5435"/>
                  </a:cubicBezTo>
                  <a:cubicBezTo>
                    <a:pt x="59" y="5259"/>
                    <a:pt x="235" y="5083"/>
                    <a:pt x="411" y="4965"/>
                  </a:cubicBezTo>
                  <a:cubicBezTo>
                    <a:pt x="617" y="4877"/>
                    <a:pt x="793" y="4789"/>
                    <a:pt x="1028" y="4730"/>
                  </a:cubicBezTo>
                  <a:cubicBezTo>
                    <a:pt x="1440" y="4613"/>
                    <a:pt x="1851" y="4554"/>
                    <a:pt x="2292" y="4495"/>
                  </a:cubicBezTo>
                  <a:lnTo>
                    <a:pt x="2292" y="4495"/>
                  </a:lnTo>
                  <a:cubicBezTo>
                    <a:pt x="1851" y="4525"/>
                    <a:pt x="1410" y="4554"/>
                    <a:pt x="999" y="4672"/>
                  </a:cubicBezTo>
                  <a:cubicBezTo>
                    <a:pt x="793" y="4701"/>
                    <a:pt x="588" y="4789"/>
                    <a:pt x="382" y="4877"/>
                  </a:cubicBezTo>
                  <a:cubicBezTo>
                    <a:pt x="264" y="4936"/>
                    <a:pt x="176" y="4995"/>
                    <a:pt x="118" y="5083"/>
                  </a:cubicBezTo>
                  <a:cubicBezTo>
                    <a:pt x="29" y="5171"/>
                    <a:pt x="0" y="5318"/>
                    <a:pt x="59" y="5435"/>
                  </a:cubicBezTo>
                  <a:cubicBezTo>
                    <a:pt x="294" y="5817"/>
                    <a:pt x="705" y="6082"/>
                    <a:pt x="1175" y="6170"/>
                  </a:cubicBezTo>
                  <a:cubicBezTo>
                    <a:pt x="1441" y="6227"/>
                    <a:pt x="1719" y="6259"/>
                    <a:pt x="2009" y="6259"/>
                  </a:cubicBezTo>
                  <a:cubicBezTo>
                    <a:pt x="2157" y="6259"/>
                    <a:pt x="2308" y="6251"/>
                    <a:pt x="2463" y="6233"/>
                  </a:cubicBezTo>
                  <a:lnTo>
                    <a:pt x="2463" y="6233"/>
                  </a:lnTo>
                  <a:cubicBezTo>
                    <a:pt x="2434" y="6270"/>
                    <a:pt x="2406" y="6307"/>
                    <a:pt x="2380" y="6346"/>
                  </a:cubicBezTo>
                  <a:cubicBezTo>
                    <a:pt x="2115" y="6699"/>
                    <a:pt x="1939" y="7139"/>
                    <a:pt x="1821" y="7551"/>
                  </a:cubicBezTo>
                  <a:cubicBezTo>
                    <a:pt x="1675" y="8021"/>
                    <a:pt x="1675" y="8491"/>
                    <a:pt x="1851" y="8931"/>
                  </a:cubicBezTo>
                  <a:cubicBezTo>
                    <a:pt x="1939" y="9166"/>
                    <a:pt x="2115" y="9372"/>
                    <a:pt x="2321" y="9489"/>
                  </a:cubicBezTo>
                  <a:cubicBezTo>
                    <a:pt x="2527" y="9607"/>
                    <a:pt x="2762" y="9695"/>
                    <a:pt x="2997" y="9695"/>
                  </a:cubicBezTo>
                  <a:cubicBezTo>
                    <a:pt x="3069" y="9700"/>
                    <a:pt x="3142" y="9702"/>
                    <a:pt x="3214" y="9702"/>
                  </a:cubicBezTo>
                  <a:cubicBezTo>
                    <a:pt x="3832" y="9702"/>
                    <a:pt x="4429" y="9537"/>
                    <a:pt x="4948" y="9224"/>
                  </a:cubicBezTo>
                  <a:lnTo>
                    <a:pt x="4948" y="9224"/>
                  </a:lnTo>
                  <a:cubicBezTo>
                    <a:pt x="4999" y="9517"/>
                    <a:pt x="5096" y="9810"/>
                    <a:pt x="5229" y="10077"/>
                  </a:cubicBezTo>
                  <a:cubicBezTo>
                    <a:pt x="5670" y="10900"/>
                    <a:pt x="6434" y="11487"/>
                    <a:pt x="7344" y="11722"/>
                  </a:cubicBezTo>
                  <a:cubicBezTo>
                    <a:pt x="7787" y="11829"/>
                    <a:pt x="8245" y="11880"/>
                    <a:pt x="8707" y="11880"/>
                  </a:cubicBezTo>
                  <a:cubicBezTo>
                    <a:pt x="9134" y="11880"/>
                    <a:pt x="9565" y="11836"/>
                    <a:pt x="9988" y="11752"/>
                  </a:cubicBezTo>
                  <a:cubicBezTo>
                    <a:pt x="11751" y="11428"/>
                    <a:pt x="13396" y="10694"/>
                    <a:pt x="14777" y="9578"/>
                  </a:cubicBezTo>
                  <a:cubicBezTo>
                    <a:pt x="15453" y="9019"/>
                    <a:pt x="16011" y="8344"/>
                    <a:pt x="16510" y="7609"/>
                  </a:cubicBezTo>
                  <a:cubicBezTo>
                    <a:pt x="16951" y="6846"/>
                    <a:pt x="17303" y="6023"/>
                    <a:pt x="17538" y="5171"/>
                  </a:cubicBezTo>
                  <a:cubicBezTo>
                    <a:pt x="17920" y="3467"/>
                    <a:pt x="17950" y="1704"/>
                    <a:pt x="17627" y="1"/>
                  </a:cubicBezTo>
                  <a:close/>
                </a:path>
              </a:pathLst>
            </a:custGeom>
            <a:solidFill>
              <a:srgbClr val="52321D"/>
            </a:solidFill>
            <a:ln>
              <a:noFill/>
            </a:ln>
          </p:spPr>
          <p:txBody>
            <a:bodyPr spcFirstLastPara="1" wrap="square" lIns="121900" tIns="121900" rIns="121900" bIns="121900" anchor="ctr" anchorCtr="0">
              <a:noAutofit/>
            </a:bodyPr>
            <a:lstStyle/>
            <a:p>
              <a:pPr marL="0" marR="0" lvl="0" indent="0" defTabSz="121920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9" name="Google Shape;2794;p76"/>
            <p:cNvSpPr/>
            <p:nvPr/>
          </p:nvSpPr>
          <p:spPr>
            <a:xfrm>
              <a:off x="8174643" y="1535360"/>
              <a:ext cx="45648" cy="75618"/>
            </a:xfrm>
            <a:custGeom>
              <a:avLst/>
              <a:gdLst/>
              <a:ahLst/>
              <a:cxnLst/>
              <a:rect l="l" t="t" r="r" b="b"/>
              <a:pathLst>
                <a:path w="824" h="1365" extrusionOk="0">
                  <a:moveTo>
                    <a:pt x="735" y="1"/>
                  </a:moveTo>
                  <a:cubicBezTo>
                    <a:pt x="706" y="207"/>
                    <a:pt x="706" y="442"/>
                    <a:pt x="647" y="647"/>
                  </a:cubicBezTo>
                  <a:cubicBezTo>
                    <a:pt x="617" y="853"/>
                    <a:pt x="559" y="1088"/>
                    <a:pt x="441" y="1147"/>
                  </a:cubicBezTo>
                  <a:cubicBezTo>
                    <a:pt x="419" y="1169"/>
                    <a:pt x="396" y="1179"/>
                    <a:pt x="374" y="1179"/>
                  </a:cubicBezTo>
                  <a:cubicBezTo>
                    <a:pt x="338" y="1179"/>
                    <a:pt x="301" y="1154"/>
                    <a:pt x="265" y="1117"/>
                  </a:cubicBezTo>
                  <a:cubicBezTo>
                    <a:pt x="206" y="1059"/>
                    <a:pt x="177" y="970"/>
                    <a:pt x="147" y="882"/>
                  </a:cubicBezTo>
                  <a:cubicBezTo>
                    <a:pt x="118" y="647"/>
                    <a:pt x="59" y="442"/>
                    <a:pt x="30" y="236"/>
                  </a:cubicBezTo>
                  <a:cubicBezTo>
                    <a:pt x="0" y="442"/>
                    <a:pt x="0" y="677"/>
                    <a:pt x="30" y="912"/>
                  </a:cubicBezTo>
                  <a:cubicBezTo>
                    <a:pt x="30" y="1029"/>
                    <a:pt x="59" y="1147"/>
                    <a:pt x="147" y="1235"/>
                  </a:cubicBezTo>
                  <a:cubicBezTo>
                    <a:pt x="177" y="1294"/>
                    <a:pt x="236" y="1352"/>
                    <a:pt x="324" y="1352"/>
                  </a:cubicBezTo>
                  <a:cubicBezTo>
                    <a:pt x="349" y="1361"/>
                    <a:pt x="373" y="1365"/>
                    <a:pt x="394" y="1365"/>
                  </a:cubicBezTo>
                  <a:cubicBezTo>
                    <a:pt x="446" y="1365"/>
                    <a:pt x="488" y="1344"/>
                    <a:pt x="529" y="1323"/>
                  </a:cubicBezTo>
                  <a:cubicBezTo>
                    <a:pt x="647" y="1235"/>
                    <a:pt x="706" y="1117"/>
                    <a:pt x="735" y="1000"/>
                  </a:cubicBezTo>
                  <a:cubicBezTo>
                    <a:pt x="764" y="882"/>
                    <a:pt x="794" y="765"/>
                    <a:pt x="794" y="647"/>
                  </a:cubicBezTo>
                  <a:cubicBezTo>
                    <a:pt x="823" y="442"/>
                    <a:pt x="794" y="207"/>
                    <a:pt x="735" y="1"/>
                  </a:cubicBezTo>
                  <a:close/>
                </a:path>
              </a:pathLst>
            </a:custGeom>
            <a:solidFill>
              <a:srgbClr val="52321D"/>
            </a:solidFill>
            <a:ln>
              <a:noFill/>
            </a:ln>
          </p:spPr>
          <p:txBody>
            <a:bodyPr spcFirstLastPara="1" wrap="square" lIns="121900" tIns="121900" rIns="121900" bIns="121900" anchor="ctr" anchorCtr="0">
              <a:noAutofit/>
            </a:bodyPr>
            <a:lstStyle/>
            <a:p>
              <a:pPr marL="0" marR="0" lvl="0" indent="0" defTabSz="121920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0" name="Google Shape;2795;p76"/>
            <p:cNvSpPr/>
            <p:nvPr/>
          </p:nvSpPr>
          <p:spPr>
            <a:xfrm>
              <a:off x="7141203" y="3050814"/>
              <a:ext cx="514366" cy="331609"/>
            </a:xfrm>
            <a:custGeom>
              <a:avLst/>
              <a:gdLst/>
              <a:ahLst/>
              <a:cxnLst/>
              <a:rect l="l" t="t" r="r" b="b"/>
              <a:pathLst>
                <a:path w="9285" h="5986" extrusionOk="0">
                  <a:moveTo>
                    <a:pt x="4954" y="0"/>
                  </a:moveTo>
                  <a:cubicBezTo>
                    <a:pt x="3633" y="0"/>
                    <a:pt x="1558" y="2287"/>
                    <a:pt x="1558" y="2287"/>
                  </a:cubicBezTo>
                  <a:lnTo>
                    <a:pt x="1" y="5665"/>
                  </a:lnTo>
                  <a:cubicBezTo>
                    <a:pt x="2" y="5664"/>
                    <a:pt x="9" y="5663"/>
                    <a:pt x="20" y="5663"/>
                  </a:cubicBezTo>
                  <a:cubicBezTo>
                    <a:pt x="195" y="5663"/>
                    <a:pt x="1475" y="5871"/>
                    <a:pt x="1558" y="5871"/>
                  </a:cubicBezTo>
                  <a:cubicBezTo>
                    <a:pt x="2147" y="5949"/>
                    <a:pt x="2736" y="5985"/>
                    <a:pt x="3326" y="5985"/>
                  </a:cubicBezTo>
                  <a:cubicBezTo>
                    <a:pt x="3853" y="5985"/>
                    <a:pt x="4380" y="5956"/>
                    <a:pt x="4907" y="5900"/>
                  </a:cubicBezTo>
                  <a:cubicBezTo>
                    <a:pt x="6023" y="5783"/>
                    <a:pt x="7198" y="5518"/>
                    <a:pt x="8050" y="4784"/>
                  </a:cubicBezTo>
                  <a:cubicBezTo>
                    <a:pt x="8373" y="4520"/>
                    <a:pt x="8638" y="4167"/>
                    <a:pt x="8814" y="3785"/>
                  </a:cubicBezTo>
                  <a:cubicBezTo>
                    <a:pt x="8902" y="3580"/>
                    <a:pt x="9284" y="2228"/>
                    <a:pt x="8902" y="2228"/>
                  </a:cubicBezTo>
                  <a:cubicBezTo>
                    <a:pt x="8667" y="2258"/>
                    <a:pt x="8432" y="2316"/>
                    <a:pt x="8226" y="2434"/>
                  </a:cubicBezTo>
                  <a:cubicBezTo>
                    <a:pt x="7962" y="2493"/>
                    <a:pt x="7668" y="2551"/>
                    <a:pt x="7404" y="2551"/>
                  </a:cubicBezTo>
                  <a:cubicBezTo>
                    <a:pt x="7073" y="2617"/>
                    <a:pt x="6743" y="2650"/>
                    <a:pt x="6412" y="2650"/>
                  </a:cubicBezTo>
                  <a:cubicBezTo>
                    <a:pt x="6302" y="2650"/>
                    <a:pt x="6192" y="2647"/>
                    <a:pt x="6082" y="2639"/>
                  </a:cubicBezTo>
                  <a:cubicBezTo>
                    <a:pt x="5671" y="2639"/>
                    <a:pt x="5259" y="2581"/>
                    <a:pt x="4907" y="2404"/>
                  </a:cubicBezTo>
                  <a:cubicBezTo>
                    <a:pt x="3262" y="1376"/>
                    <a:pt x="5906" y="906"/>
                    <a:pt x="5847" y="701"/>
                  </a:cubicBezTo>
                  <a:cubicBezTo>
                    <a:pt x="5661" y="196"/>
                    <a:pt x="5339" y="0"/>
                    <a:pt x="4954" y="0"/>
                  </a:cubicBezTo>
                  <a:close/>
                </a:path>
              </a:pathLst>
            </a:custGeom>
            <a:solidFill>
              <a:srgbClr val="FFDAC2"/>
            </a:solidFill>
            <a:ln>
              <a:noFill/>
            </a:ln>
          </p:spPr>
          <p:txBody>
            <a:bodyPr spcFirstLastPara="1" wrap="square" lIns="121900" tIns="121900" rIns="121900" bIns="121900" anchor="ctr" anchorCtr="0">
              <a:noAutofit/>
            </a:bodyPr>
            <a:lstStyle/>
            <a:p>
              <a:pPr marL="0" marR="0" lvl="0" indent="0" defTabSz="121920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1" name="Google Shape;2796;p76"/>
            <p:cNvSpPr/>
            <p:nvPr/>
          </p:nvSpPr>
          <p:spPr>
            <a:xfrm>
              <a:off x="7141203" y="3167703"/>
              <a:ext cx="97721" cy="200262"/>
            </a:xfrm>
            <a:custGeom>
              <a:avLst/>
              <a:gdLst/>
              <a:ahLst/>
              <a:cxnLst/>
              <a:rect l="l" t="t" r="r" b="b"/>
              <a:pathLst>
                <a:path w="1764" h="3615" extrusionOk="0">
                  <a:moveTo>
                    <a:pt x="1734" y="1"/>
                  </a:moveTo>
                  <a:lnTo>
                    <a:pt x="1558" y="177"/>
                  </a:lnTo>
                  <a:lnTo>
                    <a:pt x="1" y="3555"/>
                  </a:lnTo>
                  <a:cubicBezTo>
                    <a:pt x="148" y="3555"/>
                    <a:pt x="295" y="3585"/>
                    <a:pt x="471" y="3614"/>
                  </a:cubicBezTo>
                  <a:cubicBezTo>
                    <a:pt x="676" y="3291"/>
                    <a:pt x="882" y="2997"/>
                    <a:pt x="1058" y="2674"/>
                  </a:cubicBezTo>
                  <a:cubicBezTo>
                    <a:pt x="1528" y="1881"/>
                    <a:pt x="1763" y="941"/>
                    <a:pt x="1734" y="1"/>
                  </a:cubicBezTo>
                  <a:close/>
                </a:path>
              </a:pathLst>
            </a:custGeom>
            <a:solidFill>
              <a:srgbClr val="52321D"/>
            </a:solidFill>
            <a:ln>
              <a:noFill/>
            </a:ln>
          </p:spPr>
          <p:txBody>
            <a:bodyPr spcFirstLastPara="1" wrap="square" lIns="121900" tIns="121900" rIns="121900" bIns="121900" anchor="ctr" anchorCtr="0">
              <a:noAutofit/>
            </a:bodyPr>
            <a:lstStyle/>
            <a:p>
              <a:pPr marL="0" marR="0" lvl="0" indent="0" defTabSz="121920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Tree>
  </p:cSld>
  <p:clrMapOvr>
    <a:masterClrMapping/>
  </p:clrMapOvr>
  <p:transition spd="slow" advClick="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07"/>
                                        </p:tgtEl>
                                        <p:attrNameLst>
                                          <p:attrName>style.visibility</p:attrName>
                                        </p:attrNameLst>
                                      </p:cBhvr>
                                      <p:to>
                                        <p:strVal val="visible"/>
                                      </p:to>
                                    </p:set>
                                    <p:animEffect transition="in" filter="randombar(horizontal)">
                                      <p:cBhvr>
                                        <p:cTn id="7" dur="500"/>
                                        <p:tgtEl>
                                          <p:spTgt spid="10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 calcmode="lin" valueType="num">
                                      <p:cBhvr additive="base">
                                        <p:cTn id="12" dur="500" fill="hold"/>
                                        <p:tgtEl>
                                          <p:spTgt spid="32"/>
                                        </p:tgtEl>
                                        <p:attrNameLst>
                                          <p:attrName>ppt_x</p:attrName>
                                        </p:attrNameLst>
                                      </p:cBhvr>
                                      <p:tavLst>
                                        <p:tav tm="0">
                                          <p:val>
                                            <p:strVal val="#ppt_x"/>
                                          </p:val>
                                        </p:tav>
                                        <p:tav tm="100000">
                                          <p:val>
                                            <p:strVal val="#ppt_x"/>
                                          </p:val>
                                        </p:tav>
                                      </p:tavLst>
                                    </p:anim>
                                    <p:anim calcmode="lin" valueType="num">
                                      <p:cBhvr additive="base">
                                        <p:cTn id="13"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文本框 7"/>
          <p:cNvSpPr txBox="1"/>
          <p:nvPr/>
        </p:nvSpPr>
        <p:spPr>
          <a:xfrm>
            <a:off x="4320209" y="195876"/>
            <a:ext cx="3854508" cy="701602"/>
          </a:xfrm>
          <a:prstGeom prst="rect">
            <a:avLst/>
          </a:prstGeom>
          <a:solidFill>
            <a:srgbClr val="185C3F"/>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457200" rtl="0" eaLnBrk="1" fontAlgn="auto" latinLnBrk="0" hangingPunct="1">
              <a:lnSpc>
                <a:spcPct val="100000"/>
              </a:lnSpc>
              <a:spcBef>
                <a:spcPts val="0"/>
              </a:spcBef>
              <a:spcAft>
                <a:spcPts val="0"/>
              </a:spcAft>
              <a:buClrTx/>
              <a:buSzTx/>
              <a:buFontTx/>
              <a:buNone/>
              <a:defRPr/>
            </a:pPr>
            <a:r>
              <a:rPr lang="en-US" altLang="zh-CN" sz="2800" b="1">
                <a:solidFill>
                  <a:prstClr val="white"/>
                </a:solidFill>
                <a:latin typeface="Times New Roman" panose="02020603050405020304" pitchFamily="18" charset="0"/>
                <a:ea typeface="印品丫丫体-D版" panose="02010601030101010101" pitchFamily="2" charset="-122"/>
                <a:cs typeface="Times New Roman" panose="02020603050405020304" pitchFamily="18" charset="0"/>
              </a:rPr>
              <a:t>Câu 1</a:t>
            </a:r>
            <a:endParaRPr kumimoji="0" lang="zh-CN" altLang="en-US" sz="2800" b="1" i="0" u="none" strike="noStrike" kern="1200" cap="none" spc="0" normalizeH="0" baseline="0" noProof="0" dirty="0">
              <a:ln>
                <a:noFill/>
              </a:ln>
              <a:solidFill>
                <a:prstClr val="white"/>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endParaRPr>
          </a:p>
        </p:txBody>
      </p:sp>
      <p:pic>
        <p:nvPicPr>
          <p:cNvPr id="107" name="图片 41"/>
          <p:cNvPicPr>
            <a:picLocks noChangeAspect="1"/>
          </p:cNvPicPr>
          <p:nvPr/>
        </p:nvPicPr>
        <p:blipFill>
          <a:blip r:embed="rId1" cstate="screen"/>
          <a:stretch>
            <a:fillRect/>
          </a:stretch>
        </p:blipFill>
        <p:spPr>
          <a:xfrm>
            <a:off x="8838889" y="457988"/>
            <a:ext cx="2852827" cy="1197220"/>
          </a:xfrm>
          <a:prstGeom prst="rect">
            <a:avLst/>
          </a:prstGeom>
        </p:spPr>
      </p:pic>
      <p:sp>
        <p:nvSpPr>
          <p:cNvPr id="25" name="Google Shape;303;p9"/>
          <p:cNvSpPr/>
          <p:nvPr/>
        </p:nvSpPr>
        <p:spPr>
          <a:xfrm>
            <a:off x="800420" y="1275853"/>
            <a:ext cx="443700" cy="443700"/>
          </a:xfrm>
          <a:prstGeom prst="ellipse">
            <a:avLst/>
          </a:prstGeom>
          <a:solidFill>
            <a:srgbClr val="FFFFFF">
              <a:alpha val="74110"/>
            </a:srgbClr>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Google Shape;304;p9"/>
          <p:cNvSpPr/>
          <p:nvPr/>
        </p:nvSpPr>
        <p:spPr>
          <a:xfrm>
            <a:off x="1231203" y="874428"/>
            <a:ext cx="337200" cy="337200"/>
          </a:xfrm>
          <a:prstGeom prst="ellipse">
            <a:avLst/>
          </a:prstGeom>
          <a:solidFill>
            <a:schemeClr val="accent6">
              <a:alpha val="74110"/>
            </a:schemeClr>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7" name="Google Shape;355;p9"/>
          <p:cNvGrpSpPr/>
          <p:nvPr/>
        </p:nvGrpSpPr>
        <p:grpSpPr>
          <a:xfrm rot="-8478521">
            <a:off x="759093" y="3936420"/>
            <a:ext cx="1281325" cy="1277877"/>
            <a:chOff x="2232259" y="1414714"/>
            <a:chExt cx="1503919" cy="1499872"/>
          </a:xfrm>
        </p:grpSpPr>
        <p:sp>
          <p:nvSpPr>
            <p:cNvPr id="78" name="Google Shape;356;p9"/>
            <p:cNvSpPr/>
            <p:nvPr/>
          </p:nvSpPr>
          <p:spPr>
            <a:xfrm>
              <a:off x="2232259" y="1414714"/>
              <a:ext cx="1503919" cy="1499872"/>
            </a:xfrm>
            <a:custGeom>
              <a:avLst/>
              <a:gdLst/>
              <a:ahLst/>
              <a:cxnLst/>
              <a:rect l="l" t="t" r="r" b="b"/>
              <a:pathLst>
                <a:path w="5555" h="5540" extrusionOk="0">
                  <a:moveTo>
                    <a:pt x="3710" y="1"/>
                  </a:moveTo>
                  <a:cubicBezTo>
                    <a:pt x="2944" y="1"/>
                    <a:pt x="2777" y="1509"/>
                    <a:pt x="2777" y="1509"/>
                  </a:cubicBezTo>
                  <a:cubicBezTo>
                    <a:pt x="2777" y="1509"/>
                    <a:pt x="2506" y="797"/>
                    <a:pt x="2011" y="797"/>
                  </a:cubicBezTo>
                  <a:cubicBezTo>
                    <a:pt x="1910" y="797"/>
                    <a:pt x="1800" y="827"/>
                    <a:pt x="1682" y="898"/>
                  </a:cubicBezTo>
                  <a:cubicBezTo>
                    <a:pt x="976" y="1304"/>
                    <a:pt x="1721" y="2442"/>
                    <a:pt x="1721" y="2442"/>
                  </a:cubicBezTo>
                  <a:cubicBezTo>
                    <a:pt x="1721" y="2442"/>
                    <a:pt x="1176" y="1821"/>
                    <a:pt x="744" y="1821"/>
                  </a:cubicBezTo>
                  <a:cubicBezTo>
                    <a:pt x="574" y="1821"/>
                    <a:pt x="421" y="1917"/>
                    <a:pt x="326" y="2185"/>
                  </a:cubicBezTo>
                  <a:cubicBezTo>
                    <a:pt x="0" y="3122"/>
                    <a:pt x="1395" y="4868"/>
                    <a:pt x="1395" y="4868"/>
                  </a:cubicBezTo>
                  <a:cubicBezTo>
                    <a:pt x="1519" y="5033"/>
                    <a:pt x="1843" y="5540"/>
                    <a:pt x="2488" y="5540"/>
                  </a:cubicBezTo>
                  <a:cubicBezTo>
                    <a:pt x="2694" y="5540"/>
                    <a:pt x="2934" y="5488"/>
                    <a:pt x="3210" y="5356"/>
                  </a:cubicBezTo>
                  <a:cubicBezTo>
                    <a:pt x="4364" y="4813"/>
                    <a:pt x="5109" y="4055"/>
                    <a:pt x="5041" y="3473"/>
                  </a:cubicBezTo>
                  <a:cubicBezTo>
                    <a:pt x="4978" y="2926"/>
                    <a:pt x="4376" y="2904"/>
                    <a:pt x="4280" y="2904"/>
                  </a:cubicBezTo>
                  <a:cubicBezTo>
                    <a:pt x="4271" y="2904"/>
                    <a:pt x="4267" y="2904"/>
                    <a:pt x="4267" y="2904"/>
                  </a:cubicBezTo>
                  <a:cubicBezTo>
                    <a:pt x="4267" y="2904"/>
                    <a:pt x="5554" y="2254"/>
                    <a:pt x="5229" y="1711"/>
                  </a:cubicBezTo>
                  <a:cubicBezTo>
                    <a:pt x="5111" y="1522"/>
                    <a:pt x="4923" y="1460"/>
                    <a:pt x="4728" y="1460"/>
                  </a:cubicBezTo>
                  <a:cubicBezTo>
                    <a:pt x="4367" y="1460"/>
                    <a:pt x="3984" y="1672"/>
                    <a:pt x="3984" y="1672"/>
                  </a:cubicBezTo>
                  <a:cubicBezTo>
                    <a:pt x="3984" y="1672"/>
                    <a:pt x="4673" y="342"/>
                    <a:pt x="3984" y="59"/>
                  </a:cubicBezTo>
                  <a:cubicBezTo>
                    <a:pt x="3885" y="19"/>
                    <a:pt x="3794" y="1"/>
                    <a:pt x="3710" y="1"/>
                  </a:cubicBezTo>
                  <a:close/>
                </a:path>
              </a:pathLst>
            </a:custGeom>
            <a:solidFill>
              <a:srgbClr val="D3DAA3"/>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Google Shape;357;p9"/>
            <p:cNvSpPr/>
            <p:nvPr/>
          </p:nvSpPr>
          <p:spPr>
            <a:xfrm>
              <a:off x="2357337" y="1415526"/>
              <a:ext cx="1294372" cy="1493374"/>
            </a:xfrm>
            <a:custGeom>
              <a:avLst/>
              <a:gdLst/>
              <a:ahLst/>
              <a:cxnLst/>
              <a:rect l="l" t="t" r="r" b="b"/>
              <a:pathLst>
                <a:path w="4781" h="5516" extrusionOk="0">
                  <a:moveTo>
                    <a:pt x="3291" y="0"/>
                  </a:moveTo>
                  <a:lnTo>
                    <a:pt x="2452" y="2927"/>
                  </a:lnTo>
                  <a:lnTo>
                    <a:pt x="1272" y="856"/>
                  </a:lnTo>
                  <a:cubicBezTo>
                    <a:pt x="1259" y="869"/>
                    <a:pt x="1246" y="882"/>
                    <a:pt x="1233" y="882"/>
                  </a:cubicBezTo>
                  <a:lnTo>
                    <a:pt x="2439" y="2995"/>
                  </a:lnTo>
                  <a:lnTo>
                    <a:pt x="1964" y="4677"/>
                  </a:lnTo>
                  <a:lnTo>
                    <a:pt x="39" y="1913"/>
                  </a:lnTo>
                  <a:cubicBezTo>
                    <a:pt x="26" y="1913"/>
                    <a:pt x="13" y="1926"/>
                    <a:pt x="0" y="1939"/>
                  </a:cubicBezTo>
                  <a:lnTo>
                    <a:pt x="1935" y="4745"/>
                  </a:lnTo>
                  <a:lnTo>
                    <a:pt x="1720" y="5502"/>
                  </a:lnTo>
                  <a:cubicBezTo>
                    <a:pt x="1746" y="5502"/>
                    <a:pt x="1759" y="5502"/>
                    <a:pt x="1772" y="5516"/>
                  </a:cubicBezTo>
                  <a:lnTo>
                    <a:pt x="1990" y="4758"/>
                  </a:lnTo>
                  <a:lnTo>
                    <a:pt x="4566" y="3428"/>
                  </a:lnTo>
                  <a:lnTo>
                    <a:pt x="4566" y="3376"/>
                  </a:lnTo>
                  <a:lnTo>
                    <a:pt x="2016" y="4677"/>
                  </a:lnTo>
                  <a:lnTo>
                    <a:pt x="2491" y="3021"/>
                  </a:lnTo>
                  <a:lnTo>
                    <a:pt x="4780" y="1737"/>
                  </a:lnTo>
                  <a:cubicBezTo>
                    <a:pt x="4780" y="1721"/>
                    <a:pt x="4767" y="1721"/>
                    <a:pt x="4767" y="1708"/>
                  </a:cubicBezTo>
                  <a:lnTo>
                    <a:pt x="4754" y="1695"/>
                  </a:lnTo>
                  <a:lnTo>
                    <a:pt x="2504" y="2940"/>
                  </a:lnTo>
                  <a:lnTo>
                    <a:pt x="3346" y="0"/>
                  </a:lnTo>
                  <a:close/>
                </a:path>
              </a:pathLst>
            </a:custGeom>
            <a:solidFill>
              <a:srgbClr val="7AACB5"/>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80" name="Google Shape;358;p9"/>
          <p:cNvGrpSpPr/>
          <p:nvPr/>
        </p:nvGrpSpPr>
        <p:grpSpPr>
          <a:xfrm rot="2012823">
            <a:off x="3100981" y="801456"/>
            <a:ext cx="1582108" cy="1295200"/>
            <a:chOff x="-5876950" y="1171198"/>
            <a:chExt cx="1582170" cy="1295250"/>
          </a:xfrm>
        </p:grpSpPr>
        <p:sp>
          <p:nvSpPr>
            <p:cNvPr id="81" name="Google Shape;359;p9"/>
            <p:cNvSpPr/>
            <p:nvPr/>
          </p:nvSpPr>
          <p:spPr>
            <a:xfrm>
              <a:off x="-5420701" y="1636347"/>
              <a:ext cx="1125920" cy="830101"/>
            </a:xfrm>
            <a:custGeom>
              <a:avLst/>
              <a:gdLst/>
              <a:ahLst/>
              <a:cxnLst/>
              <a:rect l="l" t="t" r="r" b="b"/>
              <a:pathLst>
                <a:path w="8225" h="6064" extrusionOk="0">
                  <a:moveTo>
                    <a:pt x="6181" y="1"/>
                  </a:moveTo>
                  <a:cubicBezTo>
                    <a:pt x="709" y="1"/>
                    <a:pt x="1" y="5994"/>
                    <a:pt x="1" y="5994"/>
                  </a:cubicBezTo>
                  <a:cubicBezTo>
                    <a:pt x="424" y="6041"/>
                    <a:pt x="825" y="6063"/>
                    <a:pt x="1207" y="6063"/>
                  </a:cubicBezTo>
                  <a:cubicBezTo>
                    <a:pt x="7359" y="6063"/>
                    <a:pt x="8224" y="248"/>
                    <a:pt x="8224" y="248"/>
                  </a:cubicBezTo>
                  <a:cubicBezTo>
                    <a:pt x="7479" y="77"/>
                    <a:pt x="6799" y="1"/>
                    <a:pt x="6181" y="1"/>
                  </a:cubicBezTo>
                  <a:close/>
                </a:path>
              </a:pathLst>
            </a:custGeom>
            <a:solidFill>
              <a:srgbClr val="D3DAA3"/>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Google Shape;360;p9"/>
            <p:cNvSpPr/>
            <p:nvPr/>
          </p:nvSpPr>
          <p:spPr>
            <a:xfrm>
              <a:off x="-5420701" y="1644424"/>
              <a:ext cx="1125920" cy="808883"/>
            </a:xfrm>
            <a:custGeom>
              <a:avLst/>
              <a:gdLst/>
              <a:ahLst/>
              <a:cxnLst/>
              <a:rect l="l" t="t" r="r" b="b"/>
              <a:pathLst>
                <a:path w="8225" h="5909" extrusionOk="0">
                  <a:moveTo>
                    <a:pt x="5285" y="0"/>
                  </a:moveTo>
                  <a:cubicBezTo>
                    <a:pt x="5256" y="0"/>
                    <a:pt x="5230" y="0"/>
                    <a:pt x="5204" y="13"/>
                  </a:cubicBezTo>
                  <a:lnTo>
                    <a:pt x="5067" y="2315"/>
                  </a:lnTo>
                  <a:lnTo>
                    <a:pt x="2423" y="4146"/>
                  </a:lnTo>
                  <a:lnTo>
                    <a:pt x="2329" y="1327"/>
                  </a:lnTo>
                  <a:cubicBezTo>
                    <a:pt x="2303" y="1340"/>
                    <a:pt x="2277" y="1369"/>
                    <a:pt x="2248" y="1395"/>
                  </a:cubicBezTo>
                  <a:lnTo>
                    <a:pt x="2342" y="4201"/>
                  </a:lnTo>
                  <a:lnTo>
                    <a:pt x="27" y="5798"/>
                  </a:lnTo>
                  <a:cubicBezTo>
                    <a:pt x="14" y="5853"/>
                    <a:pt x="14" y="5892"/>
                    <a:pt x="1" y="5909"/>
                  </a:cubicBezTo>
                  <a:lnTo>
                    <a:pt x="3984" y="3171"/>
                  </a:lnTo>
                  <a:lnTo>
                    <a:pt x="6950" y="3197"/>
                  </a:lnTo>
                  <a:cubicBezTo>
                    <a:pt x="6963" y="3171"/>
                    <a:pt x="6976" y="3145"/>
                    <a:pt x="7005" y="3115"/>
                  </a:cubicBezTo>
                  <a:lnTo>
                    <a:pt x="4091" y="3089"/>
                  </a:lnTo>
                  <a:lnTo>
                    <a:pt x="6423" y="1476"/>
                  </a:lnTo>
                  <a:lnTo>
                    <a:pt x="7805" y="1613"/>
                  </a:lnTo>
                  <a:cubicBezTo>
                    <a:pt x="7805" y="1584"/>
                    <a:pt x="7818" y="1558"/>
                    <a:pt x="7831" y="1532"/>
                  </a:cubicBezTo>
                  <a:lnTo>
                    <a:pt x="6530" y="1408"/>
                  </a:lnTo>
                  <a:lnTo>
                    <a:pt x="8211" y="244"/>
                  </a:lnTo>
                  <a:cubicBezTo>
                    <a:pt x="8211" y="202"/>
                    <a:pt x="8224" y="189"/>
                    <a:pt x="8224" y="189"/>
                  </a:cubicBezTo>
                  <a:cubicBezTo>
                    <a:pt x="8195" y="176"/>
                    <a:pt x="8182" y="176"/>
                    <a:pt x="8169" y="176"/>
                  </a:cubicBezTo>
                  <a:lnTo>
                    <a:pt x="5148" y="2250"/>
                  </a:lnTo>
                  <a:lnTo>
                    <a:pt x="5285" y="0"/>
                  </a:lnTo>
                  <a:close/>
                </a:path>
              </a:pathLst>
            </a:custGeom>
            <a:solidFill>
              <a:srgbClr val="7AACB5"/>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Google Shape;361;p9"/>
            <p:cNvSpPr/>
            <p:nvPr/>
          </p:nvSpPr>
          <p:spPr>
            <a:xfrm>
              <a:off x="-5876950" y="1171198"/>
              <a:ext cx="859943" cy="1287724"/>
            </a:xfrm>
            <a:custGeom>
              <a:avLst/>
              <a:gdLst/>
              <a:ahLst/>
              <a:cxnLst/>
              <a:rect l="l" t="t" r="r" b="b"/>
              <a:pathLst>
                <a:path w="6282" h="9407" extrusionOk="0">
                  <a:moveTo>
                    <a:pt x="2179" y="0"/>
                  </a:moveTo>
                  <a:cubicBezTo>
                    <a:pt x="1" y="5203"/>
                    <a:pt x="2290" y="7928"/>
                    <a:pt x="2290" y="7928"/>
                  </a:cubicBezTo>
                  <a:cubicBezTo>
                    <a:pt x="2919" y="8957"/>
                    <a:pt x="3593" y="9406"/>
                    <a:pt x="4184" y="9406"/>
                  </a:cubicBezTo>
                  <a:cubicBezTo>
                    <a:pt x="5414" y="9406"/>
                    <a:pt x="6282" y="7458"/>
                    <a:pt x="5623" y="4732"/>
                  </a:cubicBezTo>
                  <a:cubicBezTo>
                    <a:pt x="4960" y="1926"/>
                    <a:pt x="2179" y="0"/>
                    <a:pt x="2179" y="0"/>
                  </a:cubicBezTo>
                  <a:close/>
                </a:path>
              </a:pathLst>
            </a:custGeom>
            <a:solidFill>
              <a:srgbClr val="78A165"/>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Google Shape;362;p9"/>
            <p:cNvSpPr/>
            <p:nvPr/>
          </p:nvSpPr>
          <p:spPr>
            <a:xfrm>
              <a:off x="-5585788" y="1171198"/>
              <a:ext cx="300610" cy="1287450"/>
            </a:xfrm>
            <a:custGeom>
              <a:avLst/>
              <a:gdLst/>
              <a:ahLst/>
              <a:cxnLst/>
              <a:rect l="l" t="t" r="r" b="b"/>
              <a:pathLst>
                <a:path w="2196" h="9405" extrusionOk="0">
                  <a:moveTo>
                    <a:pt x="52" y="0"/>
                  </a:moveTo>
                  <a:cubicBezTo>
                    <a:pt x="26" y="43"/>
                    <a:pt x="13" y="82"/>
                    <a:pt x="0" y="124"/>
                  </a:cubicBezTo>
                  <a:cubicBezTo>
                    <a:pt x="394" y="1545"/>
                    <a:pt x="1327" y="5109"/>
                    <a:pt x="2085" y="9405"/>
                  </a:cubicBezTo>
                  <a:cubicBezTo>
                    <a:pt x="2127" y="9405"/>
                    <a:pt x="2166" y="9392"/>
                    <a:pt x="2195" y="9392"/>
                  </a:cubicBezTo>
                  <a:cubicBezTo>
                    <a:pt x="1421" y="5015"/>
                    <a:pt x="459" y="1399"/>
                    <a:pt x="82" y="30"/>
                  </a:cubicBezTo>
                  <a:lnTo>
                    <a:pt x="52" y="0"/>
                  </a:lnTo>
                  <a:close/>
                </a:path>
              </a:pathLst>
            </a:custGeom>
            <a:solidFill>
              <a:srgbClr val="7AACB5"/>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 name="Google Shape;9;p2"/>
          <p:cNvGrpSpPr/>
          <p:nvPr/>
        </p:nvGrpSpPr>
        <p:grpSpPr>
          <a:xfrm>
            <a:off x="500284" y="1249428"/>
            <a:ext cx="11471322" cy="5136401"/>
            <a:chOff x="-51475" y="7100"/>
            <a:chExt cx="9433400" cy="5136401"/>
          </a:xfrm>
        </p:grpSpPr>
        <p:pic>
          <p:nvPicPr>
            <p:cNvPr id="5" name="Google Shape;10;p2"/>
            <p:cNvPicPr preferRelativeResize="0"/>
            <p:nvPr/>
          </p:nvPicPr>
          <p:blipFill rotWithShape="1">
            <a:blip r:embed="rId2"/>
            <a:srcRect l="31982" b="40726"/>
            <a:stretch>
              <a:fillRect/>
            </a:stretch>
          </p:blipFill>
          <p:spPr>
            <a:xfrm>
              <a:off x="3195541" y="1723525"/>
              <a:ext cx="5939174" cy="3419975"/>
            </a:xfrm>
            <a:prstGeom prst="rect">
              <a:avLst/>
            </a:prstGeom>
            <a:noFill/>
            <a:ln>
              <a:noFill/>
            </a:ln>
          </p:spPr>
        </p:pic>
        <p:pic>
          <p:nvPicPr>
            <p:cNvPr id="6" name="Google Shape;11;p2"/>
            <p:cNvPicPr preferRelativeResize="0"/>
            <p:nvPr/>
          </p:nvPicPr>
          <p:blipFill rotWithShape="1">
            <a:blip r:embed="rId3"/>
            <a:srcRect t="-3820" r="21935"/>
            <a:stretch>
              <a:fillRect/>
            </a:stretch>
          </p:blipFill>
          <p:spPr>
            <a:xfrm flipH="1">
              <a:off x="0" y="7100"/>
              <a:ext cx="2509350" cy="2336875"/>
            </a:xfrm>
            <a:prstGeom prst="rect">
              <a:avLst/>
            </a:prstGeom>
            <a:noFill/>
            <a:ln>
              <a:noFill/>
            </a:ln>
          </p:spPr>
        </p:pic>
        <p:pic>
          <p:nvPicPr>
            <p:cNvPr id="7" name="Google Shape;12;p2"/>
            <p:cNvPicPr preferRelativeResize="0"/>
            <p:nvPr/>
          </p:nvPicPr>
          <p:blipFill rotWithShape="1">
            <a:blip r:embed="rId4"/>
            <a:srcRect l="19620" b="21795"/>
            <a:stretch>
              <a:fillRect/>
            </a:stretch>
          </p:blipFill>
          <p:spPr>
            <a:xfrm>
              <a:off x="-51475" y="2706900"/>
              <a:ext cx="4113014" cy="2436601"/>
            </a:xfrm>
            <a:prstGeom prst="rect">
              <a:avLst/>
            </a:prstGeom>
            <a:noFill/>
            <a:ln>
              <a:noFill/>
            </a:ln>
          </p:spPr>
        </p:pic>
        <p:pic>
          <p:nvPicPr>
            <p:cNvPr id="8" name="Google Shape;13;p2"/>
            <p:cNvPicPr preferRelativeResize="0"/>
            <p:nvPr/>
          </p:nvPicPr>
          <p:blipFill>
            <a:blip r:embed="rId5"/>
            <a:stretch>
              <a:fillRect/>
            </a:stretch>
          </p:blipFill>
          <p:spPr>
            <a:xfrm flipH="1">
              <a:off x="7883350" y="2468950"/>
              <a:ext cx="1498575" cy="826800"/>
            </a:xfrm>
            <a:prstGeom prst="rect">
              <a:avLst/>
            </a:prstGeom>
            <a:noFill/>
            <a:ln>
              <a:noFill/>
            </a:ln>
          </p:spPr>
        </p:pic>
      </p:grpSp>
      <p:grpSp>
        <p:nvGrpSpPr>
          <p:cNvPr id="27" name="Google Shape;1844;p45"/>
          <p:cNvGrpSpPr/>
          <p:nvPr/>
        </p:nvGrpSpPr>
        <p:grpSpPr>
          <a:xfrm>
            <a:off x="6132820" y="897478"/>
            <a:ext cx="538553" cy="816692"/>
            <a:chOff x="5870450" y="250975"/>
            <a:chExt cx="1077725" cy="1966100"/>
          </a:xfrm>
        </p:grpSpPr>
        <p:sp>
          <p:nvSpPr>
            <p:cNvPr id="29" name="Google Shape;1845;p45"/>
            <p:cNvSpPr/>
            <p:nvPr/>
          </p:nvSpPr>
          <p:spPr>
            <a:xfrm>
              <a:off x="6326450" y="1906850"/>
              <a:ext cx="165775" cy="310225"/>
            </a:xfrm>
            <a:custGeom>
              <a:avLst/>
              <a:gdLst/>
              <a:ahLst/>
              <a:cxnLst/>
              <a:rect l="l" t="t" r="r" b="b"/>
              <a:pathLst>
                <a:path w="6631" h="12409" extrusionOk="0">
                  <a:moveTo>
                    <a:pt x="993" y="1"/>
                  </a:moveTo>
                  <a:lnTo>
                    <a:pt x="1" y="12408"/>
                  </a:lnTo>
                  <a:lnTo>
                    <a:pt x="6631" y="12408"/>
                  </a:lnTo>
                  <a:lnTo>
                    <a:pt x="5639" y="1"/>
                  </a:lnTo>
                  <a:close/>
                </a:path>
              </a:pathLst>
            </a:custGeom>
            <a:solidFill>
              <a:srgbClr val="85603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 name="Google Shape;1846;p45"/>
            <p:cNvSpPr/>
            <p:nvPr/>
          </p:nvSpPr>
          <p:spPr>
            <a:xfrm>
              <a:off x="5870450" y="250975"/>
              <a:ext cx="1077725" cy="1707025"/>
            </a:xfrm>
            <a:custGeom>
              <a:avLst/>
              <a:gdLst/>
              <a:ahLst/>
              <a:cxnLst/>
              <a:rect l="l" t="t" r="r" b="b"/>
              <a:pathLst>
                <a:path w="43109" h="68281" extrusionOk="0">
                  <a:moveTo>
                    <a:pt x="21556" y="0"/>
                  </a:moveTo>
                  <a:cubicBezTo>
                    <a:pt x="20010" y="0"/>
                    <a:pt x="17407" y="4200"/>
                    <a:pt x="16856" y="6860"/>
                  </a:cubicBezTo>
                  <a:cubicBezTo>
                    <a:pt x="15873" y="11605"/>
                    <a:pt x="14349" y="10740"/>
                    <a:pt x="12061" y="15827"/>
                  </a:cubicBezTo>
                  <a:cubicBezTo>
                    <a:pt x="10493" y="19316"/>
                    <a:pt x="13295" y="24010"/>
                    <a:pt x="11813" y="27263"/>
                  </a:cubicBezTo>
                  <a:cubicBezTo>
                    <a:pt x="10169" y="30870"/>
                    <a:pt x="8698" y="30936"/>
                    <a:pt x="6903" y="35229"/>
                  </a:cubicBezTo>
                  <a:cubicBezTo>
                    <a:pt x="5173" y="39368"/>
                    <a:pt x="7826" y="44661"/>
                    <a:pt x="4735" y="48948"/>
                  </a:cubicBezTo>
                  <a:cubicBezTo>
                    <a:pt x="466" y="54870"/>
                    <a:pt x="1" y="59021"/>
                    <a:pt x="1396" y="62187"/>
                  </a:cubicBezTo>
                  <a:cubicBezTo>
                    <a:pt x="2982" y="65784"/>
                    <a:pt x="13258" y="68280"/>
                    <a:pt x="21556" y="68280"/>
                  </a:cubicBezTo>
                  <a:cubicBezTo>
                    <a:pt x="29853" y="68280"/>
                    <a:pt x="40130" y="65784"/>
                    <a:pt x="41715" y="62187"/>
                  </a:cubicBezTo>
                  <a:cubicBezTo>
                    <a:pt x="43109" y="59021"/>
                    <a:pt x="42644" y="54871"/>
                    <a:pt x="38375" y="48948"/>
                  </a:cubicBezTo>
                  <a:cubicBezTo>
                    <a:pt x="35285" y="44660"/>
                    <a:pt x="37938" y="39369"/>
                    <a:pt x="36207" y="35229"/>
                  </a:cubicBezTo>
                  <a:cubicBezTo>
                    <a:pt x="34413" y="30936"/>
                    <a:pt x="32943" y="30871"/>
                    <a:pt x="31298" y="27263"/>
                  </a:cubicBezTo>
                  <a:cubicBezTo>
                    <a:pt x="29815" y="24010"/>
                    <a:pt x="32618" y="19317"/>
                    <a:pt x="31050" y="15827"/>
                  </a:cubicBezTo>
                  <a:cubicBezTo>
                    <a:pt x="28763" y="10740"/>
                    <a:pt x="27238" y="11605"/>
                    <a:pt x="26255" y="6860"/>
                  </a:cubicBezTo>
                  <a:cubicBezTo>
                    <a:pt x="25705" y="4200"/>
                    <a:pt x="23102" y="0"/>
                    <a:pt x="21556" y="0"/>
                  </a:cubicBezTo>
                  <a:close/>
                </a:path>
              </a:pathLst>
            </a:custGeom>
            <a:solidFill>
              <a:srgbClr val="FF611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 name="Google Shape;1847;p45"/>
            <p:cNvSpPr/>
            <p:nvPr/>
          </p:nvSpPr>
          <p:spPr>
            <a:xfrm>
              <a:off x="6140150" y="1143500"/>
              <a:ext cx="91125" cy="79450"/>
            </a:xfrm>
            <a:custGeom>
              <a:avLst/>
              <a:gdLst/>
              <a:ahLst/>
              <a:cxnLst/>
              <a:rect l="l" t="t" r="r" b="b"/>
              <a:pathLst>
                <a:path w="3645" h="3178" extrusionOk="0">
                  <a:moveTo>
                    <a:pt x="3209" y="0"/>
                  </a:moveTo>
                  <a:cubicBezTo>
                    <a:pt x="2663" y="0"/>
                    <a:pt x="1718" y="95"/>
                    <a:pt x="1040" y="677"/>
                  </a:cubicBezTo>
                  <a:cubicBezTo>
                    <a:pt x="35" y="1542"/>
                    <a:pt x="1" y="3155"/>
                    <a:pt x="1" y="3155"/>
                  </a:cubicBezTo>
                  <a:cubicBezTo>
                    <a:pt x="1" y="3155"/>
                    <a:pt x="171" y="3177"/>
                    <a:pt x="435" y="3177"/>
                  </a:cubicBezTo>
                  <a:cubicBezTo>
                    <a:pt x="981" y="3177"/>
                    <a:pt x="1927" y="3082"/>
                    <a:pt x="2605" y="2499"/>
                  </a:cubicBezTo>
                  <a:cubicBezTo>
                    <a:pt x="3612" y="1634"/>
                    <a:pt x="3644" y="23"/>
                    <a:pt x="3644" y="23"/>
                  </a:cubicBezTo>
                  <a:cubicBezTo>
                    <a:pt x="3644" y="23"/>
                    <a:pt x="3474" y="0"/>
                    <a:pt x="3209" y="0"/>
                  </a:cubicBezTo>
                  <a:close/>
                </a:path>
              </a:pathLst>
            </a:custGeom>
            <a:solidFill>
              <a:srgbClr val="FF875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 name="Google Shape;1848;p45"/>
            <p:cNvSpPr/>
            <p:nvPr/>
          </p:nvSpPr>
          <p:spPr>
            <a:xfrm>
              <a:off x="6241425" y="691225"/>
              <a:ext cx="87975" cy="95725"/>
            </a:xfrm>
            <a:custGeom>
              <a:avLst/>
              <a:gdLst/>
              <a:ahLst/>
              <a:cxnLst/>
              <a:rect l="l" t="t" r="r" b="b"/>
              <a:pathLst>
                <a:path w="3519" h="3829" extrusionOk="0">
                  <a:moveTo>
                    <a:pt x="3211" y="1"/>
                  </a:moveTo>
                  <a:cubicBezTo>
                    <a:pt x="3210" y="1"/>
                    <a:pt x="1604" y="132"/>
                    <a:pt x="802" y="1189"/>
                  </a:cubicBezTo>
                  <a:cubicBezTo>
                    <a:pt x="0" y="2246"/>
                    <a:pt x="307" y="3829"/>
                    <a:pt x="307" y="3829"/>
                  </a:cubicBezTo>
                  <a:cubicBezTo>
                    <a:pt x="307" y="3829"/>
                    <a:pt x="1915" y="3698"/>
                    <a:pt x="2717" y="2641"/>
                  </a:cubicBezTo>
                  <a:cubicBezTo>
                    <a:pt x="3518" y="1583"/>
                    <a:pt x="3211" y="1"/>
                    <a:pt x="3211" y="1"/>
                  </a:cubicBezTo>
                  <a:close/>
                </a:path>
              </a:pathLst>
            </a:custGeom>
            <a:solidFill>
              <a:srgbClr val="FF875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 name="Google Shape;1849;p45"/>
            <p:cNvSpPr/>
            <p:nvPr/>
          </p:nvSpPr>
          <p:spPr>
            <a:xfrm>
              <a:off x="6473900" y="827375"/>
              <a:ext cx="87975" cy="95725"/>
            </a:xfrm>
            <a:custGeom>
              <a:avLst/>
              <a:gdLst/>
              <a:ahLst/>
              <a:cxnLst/>
              <a:rect l="l" t="t" r="r" b="b"/>
              <a:pathLst>
                <a:path w="3519" h="3829" extrusionOk="0">
                  <a:moveTo>
                    <a:pt x="3211" y="1"/>
                  </a:moveTo>
                  <a:cubicBezTo>
                    <a:pt x="3211" y="1"/>
                    <a:pt x="1604" y="131"/>
                    <a:pt x="802" y="1189"/>
                  </a:cubicBezTo>
                  <a:cubicBezTo>
                    <a:pt x="0" y="2246"/>
                    <a:pt x="308" y="3829"/>
                    <a:pt x="308" y="3829"/>
                  </a:cubicBezTo>
                  <a:cubicBezTo>
                    <a:pt x="308" y="3829"/>
                    <a:pt x="1914" y="3697"/>
                    <a:pt x="2716" y="2640"/>
                  </a:cubicBezTo>
                  <a:cubicBezTo>
                    <a:pt x="3518" y="1583"/>
                    <a:pt x="3211" y="1"/>
                    <a:pt x="3211" y="1"/>
                  </a:cubicBezTo>
                  <a:close/>
                </a:path>
              </a:pathLst>
            </a:custGeom>
            <a:solidFill>
              <a:srgbClr val="FF875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6" name="Google Shape;1850;p45"/>
            <p:cNvSpPr/>
            <p:nvPr/>
          </p:nvSpPr>
          <p:spPr>
            <a:xfrm>
              <a:off x="6411850" y="468625"/>
              <a:ext cx="84800" cy="104850"/>
            </a:xfrm>
            <a:custGeom>
              <a:avLst/>
              <a:gdLst/>
              <a:ahLst/>
              <a:cxnLst/>
              <a:rect l="l" t="t" r="r" b="b"/>
              <a:pathLst>
                <a:path w="3392" h="4194" extrusionOk="0">
                  <a:moveTo>
                    <a:pt x="524" y="0"/>
                  </a:moveTo>
                  <a:lnTo>
                    <a:pt x="524" y="0"/>
                  </a:lnTo>
                  <a:cubicBezTo>
                    <a:pt x="524" y="1"/>
                    <a:pt x="0" y="1525"/>
                    <a:pt x="647" y="2682"/>
                  </a:cubicBezTo>
                  <a:cubicBezTo>
                    <a:pt x="1294" y="3840"/>
                    <a:pt x="2867" y="4193"/>
                    <a:pt x="2867" y="4193"/>
                  </a:cubicBezTo>
                  <a:cubicBezTo>
                    <a:pt x="2867" y="4193"/>
                    <a:pt x="3391" y="2668"/>
                    <a:pt x="2744" y="1510"/>
                  </a:cubicBezTo>
                  <a:cubicBezTo>
                    <a:pt x="2097" y="353"/>
                    <a:pt x="525" y="0"/>
                    <a:pt x="524" y="0"/>
                  </a:cubicBezTo>
                  <a:close/>
                </a:path>
              </a:pathLst>
            </a:custGeom>
            <a:solidFill>
              <a:srgbClr val="FF875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7" name="Google Shape;1851;p45"/>
            <p:cNvSpPr/>
            <p:nvPr/>
          </p:nvSpPr>
          <p:spPr>
            <a:xfrm>
              <a:off x="6480150" y="938550"/>
              <a:ext cx="104925" cy="68600"/>
            </a:xfrm>
            <a:custGeom>
              <a:avLst/>
              <a:gdLst/>
              <a:ahLst/>
              <a:cxnLst/>
              <a:rect l="l" t="t" r="r" b="b"/>
              <a:pathLst>
                <a:path w="4197" h="2744" extrusionOk="0">
                  <a:moveTo>
                    <a:pt x="1303" y="1"/>
                  </a:moveTo>
                  <a:cubicBezTo>
                    <a:pt x="584" y="1"/>
                    <a:pt x="0" y="202"/>
                    <a:pt x="0" y="202"/>
                  </a:cubicBezTo>
                  <a:cubicBezTo>
                    <a:pt x="0" y="202"/>
                    <a:pt x="354" y="1775"/>
                    <a:pt x="1514" y="2421"/>
                  </a:cubicBezTo>
                  <a:cubicBezTo>
                    <a:pt x="1955" y="2667"/>
                    <a:pt x="2450" y="2744"/>
                    <a:pt x="2894" y="2744"/>
                  </a:cubicBezTo>
                  <a:cubicBezTo>
                    <a:pt x="3613" y="2744"/>
                    <a:pt x="4196" y="2543"/>
                    <a:pt x="4196" y="2543"/>
                  </a:cubicBezTo>
                  <a:cubicBezTo>
                    <a:pt x="4196" y="2543"/>
                    <a:pt x="3841" y="970"/>
                    <a:pt x="2683" y="324"/>
                  </a:cubicBezTo>
                  <a:cubicBezTo>
                    <a:pt x="2241" y="77"/>
                    <a:pt x="1747" y="1"/>
                    <a:pt x="1303" y="1"/>
                  </a:cubicBezTo>
                  <a:close/>
                </a:path>
              </a:pathLst>
            </a:custGeom>
            <a:solidFill>
              <a:srgbClr val="FF875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8" name="Google Shape;1852;p45"/>
            <p:cNvSpPr/>
            <p:nvPr/>
          </p:nvSpPr>
          <p:spPr>
            <a:xfrm>
              <a:off x="6158425" y="1645725"/>
              <a:ext cx="81400" cy="110325"/>
            </a:xfrm>
            <a:custGeom>
              <a:avLst/>
              <a:gdLst/>
              <a:ahLst/>
              <a:cxnLst/>
              <a:rect l="l" t="t" r="r" b="b"/>
              <a:pathLst>
                <a:path w="3256" h="4413" extrusionOk="0">
                  <a:moveTo>
                    <a:pt x="2577" y="1"/>
                  </a:moveTo>
                  <a:cubicBezTo>
                    <a:pt x="2577" y="1"/>
                    <a:pt x="1048" y="513"/>
                    <a:pt x="524" y="1732"/>
                  </a:cubicBezTo>
                  <a:cubicBezTo>
                    <a:pt x="0" y="2951"/>
                    <a:pt x="678" y="4413"/>
                    <a:pt x="678" y="4413"/>
                  </a:cubicBezTo>
                  <a:cubicBezTo>
                    <a:pt x="678" y="4413"/>
                    <a:pt x="2207" y="3902"/>
                    <a:pt x="2731" y="2682"/>
                  </a:cubicBezTo>
                  <a:cubicBezTo>
                    <a:pt x="3255" y="1463"/>
                    <a:pt x="2577" y="1"/>
                    <a:pt x="2577" y="1"/>
                  </a:cubicBezTo>
                  <a:close/>
                </a:path>
              </a:pathLst>
            </a:custGeom>
            <a:solidFill>
              <a:srgbClr val="FF875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9" name="Google Shape;1853;p45"/>
            <p:cNvSpPr/>
            <p:nvPr/>
          </p:nvSpPr>
          <p:spPr>
            <a:xfrm>
              <a:off x="6593550" y="1787875"/>
              <a:ext cx="89500" cy="83200"/>
            </a:xfrm>
            <a:custGeom>
              <a:avLst/>
              <a:gdLst/>
              <a:ahLst/>
              <a:cxnLst/>
              <a:rect l="l" t="t" r="r" b="b"/>
              <a:pathLst>
                <a:path w="3580" h="3328" extrusionOk="0">
                  <a:moveTo>
                    <a:pt x="3322" y="1"/>
                  </a:moveTo>
                  <a:cubicBezTo>
                    <a:pt x="2858" y="1"/>
                    <a:pt x="1711" y="78"/>
                    <a:pt x="961" y="795"/>
                  </a:cubicBezTo>
                  <a:cubicBezTo>
                    <a:pt x="0" y="1710"/>
                    <a:pt x="52" y="3321"/>
                    <a:pt x="52" y="3321"/>
                  </a:cubicBezTo>
                  <a:cubicBezTo>
                    <a:pt x="52" y="3321"/>
                    <a:pt x="127" y="3327"/>
                    <a:pt x="254" y="3327"/>
                  </a:cubicBezTo>
                  <a:cubicBezTo>
                    <a:pt x="716" y="3327"/>
                    <a:pt x="1865" y="3250"/>
                    <a:pt x="2618" y="2532"/>
                  </a:cubicBezTo>
                  <a:cubicBezTo>
                    <a:pt x="3579" y="1617"/>
                    <a:pt x="3527" y="7"/>
                    <a:pt x="3527" y="7"/>
                  </a:cubicBezTo>
                  <a:cubicBezTo>
                    <a:pt x="3527" y="7"/>
                    <a:pt x="3451" y="1"/>
                    <a:pt x="3322" y="1"/>
                  </a:cubicBezTo>
                  <a:close/>
                </a:path>
              </a:pathLst>
            </a:custGeom>
            <a:solidFill>
              <a:srgbClr val="FF875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0" name="Google Shape;1854;p45"/>
            <p:cNvSpPr/>
            <p:nvPr/>
          </p:nvSpPr>
          <p:spPr>
            <a:xfrm>
              <a:off x="6758000" y="1292550"/>
              <a:ext cx="107175" cy="67100"/>
            </a:xfrm>
            <a:custGeom>
              <a:avLst/>
              <a:gdLst/>
              <a:ahLst/>
              <a:cxnLst/>
              <a:rect l="l" t="t" r="r" b="b"/>
              <a:pathLst>
                <a:path w="4287" h="2684" extrusionOk="0">
                  <a:moveTo>
                    <a:pt x="1447" y="1"/>
                  </a:moveTo>
                  <a:cubicBezTo>
                    <a:pt x="659" y="1"/>
                    <a:pt x="1" y="258"/>
                    <a:pt x="1" y="258"/>
                  </a:cubicBezTo>
                  <a:cubicBezTo>
                    <a:pt x="1" y="258"/>
                    <a:pt x="419" y="1814"/>
                    <a:pt x="1602" y="2413"/>
                  </a:cubicBezTo>
                  <a:cubicBezTo>
                    <a:pt x="2002" y="2616"/>
                    <a:pt x="2439" y="2683"/>
                    <a:pt x="2842" y="2683"/>
                  </a:cubicBezTo>
                  <a:cubicBezTo>
                    <a:pt x="3629" y="2683"/>
                    <a:pt x="4287" y="2427"/>
                    <a:pt x="4287" y="2427"/>
                  </a:cubicBezTo>
                  <a:cubicBezTo>
                    <a:pt x="4287" y="2427"/>
                    <a:pt x="3869" y="869"/>
                    <a:pt x="2686" y="270"/>
                  </a:cubicBezTo>
                  <a:cubicBezTo>
                    <a:pt x="2286" y="68"/>
                    <a:pt x="1850" y="1"/>
                    <a:pt x="1447" y="1"/>
                  </a:cubicBezTo>
                  <a:close/>
                </a:path>
              </a:pathLst>
            </a:custGeom>
            <a:solidFill>
              <a:srgbClr val="FF875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1" name="Google Shape;1855;p45"/>
            <p:cNvSpPr/>
            <p:nvPr/>
          </p:nvSpPr>
          <p:spPr>
            <a:xfrm>
              <a:off x="6755750" y="1213875"/>
              <a:ext cx="86900" cy="99575"/>
            </a:xfrm>
            <a:custGeom>
              <a:avLst/>
              <a:gdLst/>
              <a:ahLst/>
              <a:cxnLst/>
              <a:rect l="l" t="t" r="r" b="b"/>
              <a:pathLst>
                <a:path w="3476" h="3983" extrusionOk="0">
                  <a:moveTo>
                    <a:pt x="3081" y="1"/>
                  </a:moveTo>
                  <a:lnTo>
                    <a:pt x="3081" y="1"/>
                  </a:lnTo>
                  <a:cubicBezTo>
                    <a:pt x="3080" y="1"/>
                    <a:pt x="1483" y="220"/>
                    <a:pt x="741" y="1320"/>
                  </a:cubicBezTo>
                  <a:cubicBezTo>
                    <a:pt x="0" y="2421"/>
                    <a:pt x="394" y="3983"/>
                    <a:pt x="394" y="3983"/>
                  </a:cubicBezTo>
                  <a:cubicBezTo>
                    <a:pt x="394" y="3983"/>
                    <a:pt x="1991" y="3764"/>
                    <a:pt x="2733" y="2663"/>
                  </a:cubicBezTo>
                  <a:cubicBezTo>
                    <a:pt x="3475" y="1565"/>
                    <a:pt x="3081" y="1"/>
                    <a:pt x="3081" y="1"/>
                  </a:cubicBezTo>
                  <a:close/>
                </a:path>
              </a:pathLst>
            </a:custGeom>
            <a:solidFill>
              <a:srgbClr val="FF875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2" name="Google Shape;1856;p45"/>
            <p:cNvSpPr/>
            <p:nvPr/>
          </p:nvSpPr>
          <p:spPr>
            <a:xfrm>
              <a:off x="5962625" y="1310125"/>
              <a:ext cx="87050" cy="99025"/>
            </a:xfrm>
            <a:custGeom>
              <a:avLst/>
              <a:gdLst/>
              <a:ahLst/>
              <a:cxnLst/>
              <a:rect l="l" t="t" r="r" b="b"/>
              <a:pathLst>
                <a:path w="3482" h="3961" extrusionOk="0">
                  <a:moveTo>
                    <a:pt x="380" y="0"/>
                  </a:moveTo>
                  <a:lnTo>
                    <a:pt x="380" y="0"/>
                  </a:lnTo>
                  <a:cubicBezTo>
                    <a:pt x="380" y="0"/>
                    <a:pt x="1" y="1567"/>
                    <a:pt x="752" y="2661"/>
                  </a:cubicBezTo>
                  <a:cubicBezTo>
                    <a:pt x="1503" y="3754"/>
                    <a:pt x="3102" y="3960"/>
                    <a:pt x="3102" y="3960"/>
                  </a:cubicBezTo>
                  <a:cubicBezTo>
                    <a:pt x="3102" y="3960"/>
                    <a:pt x="3481" y="2394"/>
                    <a:pt x="2731" y="1300"/>
                  </a:cubicBezTo>
                  <a:cubicBezTo>
                    <a:pt x="1979" y="207"/>
                    <a:pt x="380" y="0"/>
                    <a:pt x="380" y="0"/>
                  </a:cubicBezTo>
                  <a:close/>
                </a:path>
              </a:pathLst>
            </a:custGeom>
            <a:solidFill>
              <a:srgbClr val="FF875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3" name="Google Shape;1857;p45"/>
            <p:cNvSpPr/>
            <p:nvPr/>
          </p:nvSpPr>
          <p:spPr>
            <a:xfrm>
              <a:off x="6352900" y="1455975"/>
              <a:ext cx="89475" cy="82525"/>
            </a:xfrm>
            <a:custGeom>
              <a:avLst/>
              <a:gdLst/>
              <a:ahLst/>
              <a:cxnLst/>
              <a:rect l="l" t="t" r="r" b="b"/>
              <a:pathLst>
                <a:path w="3579" h="3301" extrusionOk="0">
                  <a:moveTo>
                    <a:pt x="280" y="0"/>
                  </a:moveTo>
                  <a:cubicBezTo>
                    <a:pt x="128" y="0"/>
                    <a:pt x="37" y="8"/>
                    <a:pt x="37" y="8"/>
                  </a:cubicBezTo>
                  <a:cubicBezTo>
                    <a:pt x="37" y="8"/>
                    <a:pt x="1" y="1620"/>
                    <a:pt x="968" y="2526"/>
                  </a:cubicBezTo>
                  <a:cubicBezTo>
                    <a:pt x="1705" y="3218"/>
                    <a:pt x="2812" y="3300"/>
                    <a:pt x="3298" y="3300"/>
                  </a:cubicBezTo>
                  <a:cubicBezTo>
                    <a:pt x="3451" y="3300"/>
                    <a:pt x="3542" y="3292"/>
                    <a:pt x="3542" y="3292"/>
                  </a:cubicBezTo>
                  <a:cubicBezTo>
                    <a:pt x="3542" y="3292"/>
                    <a:pt x="3578" y="1681"/>
                    <a:pt x="2611" y="774"/>
                  </a:cubicBezTo>
                  <a:cubicBezTo>
                    <a:pt x="1873" y="82"/>
                    <a:pt x="766" y="0"/>
                    <a:pt x="280" y="0"/>
                  </a:cubicBezTo>
                  <a:close/>
                </a:path>
              </a:pathLst>
            </a:custGeom>
            <a:solidFill>
              <a:srgbClr val="FF875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 name="Google Shape;1858;p45"/>
            <p:cNvSpPr/>
            <p:nvPr/>
          </p:nvSpPr>
          <p:spPr>
            <a:xfrm>
              <a:off x="5946350" y="1399275"/>
              <a:ext cx="87375" cy="97950"/>
            </a:xfrm>
            <a:custGeom>
              <a:avLst/>
              <a:gdLst/>
              <a:ahLst/>
              <a:cxnLst/>
              <a:rect l="l" t="t" r="r" b="b"/>
              <a:pathLst>
                <a:path w="3495" h="3918" extrusionOk="0">
                  <a:moveTo>
                    <a:pt x="3138" y="1"/>
                  </a:moveTo>
                  <a:cubicBezTo>
                    <a:pt x="3138" y="1"/>
                    <a:pt x="1535" y="182"/>
                    <a:pt x="768" y="1265"/>
                  </a:cubicBezTo>
                  <a:cubicBezTo>
                    <a:pt x="0" y="2346"/>
                    <a:pt x="357" y="3918"/>
                    <a:pt x="357" y="3918"/>
                  </a:cubicBezTo>
                  <a:cubicBezTo>
                    <a:pt x="357" y="3918"/>
                    <a:pt x="1960" y="3736"/>
                    <a:pt x="2727" y="2655"/>
                  </a:cubicBezTo>
                  <a:cubicBezTo>
                    <a:pt x="3495" y="1573"/>
                    <a:pt x="3138" y="1"/>
                    <a:pt x="3138" y="1"/>
                  </a:cubicBezTo>
                  <a:close/>
                </a:path>
              </a:pathLst>
            </a:custGeom>
            <a:solidFill>
              <a:srgbClr val="FF875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44802" y="1743772"/>
            <a:ext cx="9383298" cy="4485014"/>
          </a:xfrm>
          <a:prstGeom prst="rect">
            <a:avLst/>
          </a:prstGeom>
          <a:noFill/>
          <a:ln>
            <a:noFill/>
          </a:ln>
        </p:spPr>
      </p:pic>
    </p:spTree>
  </p:cSld>
  <p:clrMapOvr>
    <a:masterClrMapping/>
  </p:clrMapOvr>
  <p:transition spd="slow" advClick="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07"/>
                                        </p:tgtEl>
                                        <p:attrNameLst>
                                          <p:attrName>style.visibility</p:attrName>
                                        </p:attrNameLst>
                                      </p:cBhvr>
                                      <p:to>
                                        <p:strVal val="visible"/>
                                      </p:to>
                                    </p:set>
                                    <p:animEffect transition="in" filter="randombar(horizontal)">
                                      <p:cBhvr>
                                        <p:cTn id="7" dur="500"/>
                                        <p:tgtEl>
                                          <p:spTgt spid="10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文本框 7"/>
          <p:cNvSpPr txBox="1"/>
          <p:nvPr/>
        </p:nvSpPr>
        <p:spPr>
          <a:xfrm>
            <a:off x="4320209" y="195876"/>
            <a:ext cx="3854508" cy="701602"/>
          </a:xfrm>
          <a:prstGeom prst="rect">
            <a:avLst/>
          </a:prstGeom>
          <a:solidFill>
            <a:srgbClr val="185C3F"/>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457200" rtl="0" eaLnBrk="1" fontAlgn="auto" latinLnBrk="0" hangingPunct="1">
              <a:lnSpc>
                <a:spcPct val="100000"/>
              </a:lnSpc>
              <a:spcBef>
                <a:spcPts val="0"/>
              </a:spcBef>
              <a:spcAft>
                <a:spcPts val="0"/>
              </a:spcAft>
              <a:buClrTx/>
              <a:buSzTx/>
              <a:buFontTx/>
              <a:buNone/>
              <a:defRPr/>
            </a:pPr>
            <a:r>
              <a:rPr lang="en-US" altLang="zh-CN" sz="2800" b="1">
                <a:solidFill>
                  <a:prstClr val="white"/>
                </a:solidFill>
                <a:latin typeface="Times New Roman" panose="02020603050405020304" pitchFamily="18" charset="0"/>
                <a:ea typeface="印品丫丫体-D版" panose="02010601030101010101" pitchFamily="2" charset="-122"/>
                <a:cs typeface="Times New Roman" panose="02020603050405020304" pitchFamily="18" charset="0"/>
              </a:rPr>
              <a:t>Câu 1</a:t>
            </a:r>
            <a:endParaRPr kumimoji="0" lang="zh-CN" altLang="en-US" sz="2800" b="1" i="0" u="none" strike="noStrike" kern="1200" cap="none" spc="0" normalizeH="0" baseline="0" noProof="0" dirty="0">
              <a:ln>
                <a:noFill/>
              </a:ln>
              <a:solidFill>
                <a:prstClr val="white"/>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endParaRPr>
          </a:p>
        </p:txBody>
      </p:sp>
      <p:pic>
        <p:nvPicPr>
          <p:cNvPr id="107" name="图片 41"/>
          <p:cNvPicPr>
            <a:picLocks noChangeAspect="1"/>
          </p:cNvPicPr>
          <p:nvPr/>
        </p:nvPicPr>
        <p:blipFill>
          <a:blip r:embed="rId1" cstate="screen"/>
          <a:stretch>
            <a:fillRect/>
          </a:stretch>
        </p:blipFill>
        <p:spPr>
          <a:xfrm>
            <a:off x="9339173" y="14408"/>
            <a:ext cx="2852827" cy="1197220"/>
          </a:xfrm>
          <a:prstGeom prst="rect">
            <a:avLst/>
          </a:prstGeom>
        </p:spPr>
      </p:pic>
      <p:sp>
        <p:nvSpPr>
          <p:cNvPr id="25" name="Google Shape;303;p9"/>
          <p:cNvSpPr/>
          <p:nvPr/>
        </p:nvSpPr>
        <p:spPr>
          <a:xfrm>
            <a:off x="800420" y="1275853"/>
            <a:ext cx="443700" cy="443700"/>
          </a:xfrm>
          <a:prstGeom prst="ellipse">
            <a:avLst/>
          </a:prstGeom>
          <a:solidFill>
            <a:srgbClr val="FFFFFF">
              <a:alpha val="74110"/>
            </a:srgbClr>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Google Shape;304;p9"/>
          <p:cNvSpPr/>
          <p:nvPr/>
        </p:nvSpPr>
        <p:spPr>
          <a:xfrm>
            <a:off x="1231203" y="874428"/>
            <a:ext cx="337200" cy="337200"/>
          </a:xfrm>
          <a:prstGeom prst="ellipse">
            <a:avLst/>
          </a:prstGeom>
          <a:solidFill>
            <a:schemeClr val="accent6">
              <a:alpha val="74110"/>
            </a:schemeClr>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7" name="Google Shape;355;p9"/>
          <p:cNvGrpSpPr/>
          <p:nvPr/>
        </p:nvGrpSpPr>
        <p:grpSpPr>
          <a:xfrm rot="-8478521">
            <a:off x="759093" y="3936420"/>
            <a:ext cx="1281325" cy="1277877"/>
            <a:chOff x="2232259" y="1414714"/>
            <a:chExt cx="1503919" cy="1499872"/>
          </a:xfrm>
        </p:grpSpPr>
        <p:sp>
          <p:nvSpPr>
            <p:cNvPr id="78" name="Google Shape;356;p9"/>
            <p:cNvSpPr/>
            <p:nvPr/>
          </p:nvSpPr>
          <p:spPr>
            <a:xfrm>
              <a:off x="2232259" y="1414714"/>
              <a:ext cx="1503919" cy="1499872"/>
            </a:xfrm>
            <a:custGeom>
              <a:avLst/>
              <a:gdLst/>
              <a:ahLst/>
              <a:cxnLst/>
              <a:rect l="l" t="t" r="r" b="b"/>
              <a:pathLst>
                <a:path w="5555" h="5540" extrusionOk="0">
                  <a:moveTo>
                    <a:pt x="3710" y="1"/>
                  </a:moveTo>
                  <a:cubicBezTo>
                    <a:pt x="2944" y="1"/>
                    <a:pt x="2777" y="1509"/>
                    <a:pt x="2777" y="1509"/>
                  </a:cubicBezTo>
                  <a:cubicBezTo>
                    <a:pt x="2777" y="1509"/>
                    <a:pt x="2506" y="797"/>
                    <a:pt x="2011" y="797"/>
                  </a:cubicBezTo>
                  <a:cubicBezTo>
                    <a:pt x="1910" y="797"/>
                    <a:pt x="1800" y="827"/>
                    <a:pt x="1682" y="898"/>
                  </a:cubicBezTo>
                  <a:cubicBezTo>
                    <a:pt x="976" y="1304"/>
                    <a:pt x="1721" y="2442"/>
                    <a:pt x="1721" y="2442"/>
                  </a:cubicBezTo>
                  <a:cubicBezTo>
                    <a:pt x="1721" y="2442"/>
                    <a:pt x="1176" y="1821"/>
                    <a:pt x="744" y="1821"/>
                  </a:cubicBezTo>
                  <a:cubicBezTo>
                    <a:pt x="574" y="1821"/>
                    <a:pt x="421" y="1917"/>
                    <a:pt x="326" y="2185"/>
                  </a:cubicBezTo>
                  <a:cubicBezTo>
                    <a:pt x="0" y="3122"/>
                    <a:pt x="1395" y="4868"/>
                    <a:pt x="1395" y="4868"/>
                  </a:cubicBezTo>
                  <a:cubicBezTo>
                    <a:pt x="1519" y="5033"/>
                    <a:pt x="1843" y="5540"/>
                    <a:pt x="2488" y="5540"/>
                  </a:cubicBezTo>
                  <a:cubicBezTo>
                    <a:pt x="2694" y="5540"/>
                    <a:pt x="2934" y="5488"/>
                    <a:pt x="3210" y="5356"/>
                  </a:cubicBezTo>
                  <a:cubicBezTo>
                    <a:pt x="4364" y="4813"/>
                    <a:pt x="5109" y="4055"/>
                    <a:pt x="5041" y="3473"/>
                  </a:cubicBezTo>
                  <a:cubicBezTo>
                    <a:pt x="4978" y="2926"/>
                    <a:pt x="4376" y="2904"/>
                    <a:pt x="4280" y="2904"/>
                  </a:cubicBezTo>
                  <a:cubicBezTo>
                    <a:pt x="4271" y="2904"/>
                    <a:pt x="4267" y="2904"/>
                    <a:pt x="4267" y="2904"/>
                  </a:cubicBezTo>
                  <a:cubicBezTo>
                    <a:pt x="4267" y="2904"/>
                    <a:pt x="5554" y="2254"/>
                    <a:pt x="5229" y="1711"/>
                  </a:cubicBezTo>
                  <a:cubicBezTo>
                    <a:pt x="5111" y="1522"/>
                    <a:pt x="4923" y="1460"/>
                    <a:pt x="4728" y="1460"/>
                  </a:cubicBezTo>
                  <a:cubicBezTo>
                    <a:pt x="4367" y="1460"/>
                    <a:pt x="3984" y="1672"/>
                    <a:pt x="3984" y="1672"/>
                  </a:cubicBezTo>
                  <a:cubicBezTo>
                    <a:pt x="3984" y="1672"/>
                    <a:pt x="4673" y="342"/>
                    <a:pt x="3984" y="59"/>
                  </a:cubicBezTo>
                  <a:cubicBezTo>
                    <a:pt x="3885" y="19"/>
                    <a:pt x="3794" y="1"/>
                    <a:pt x="3710" y="1"/>
                  </a:cubicBezTo>
                  <a:close/>
                </a:path>
              </a:pathLst>
            </a:custGeom>
            <a:solidFill>
              <a:srgbClr val="D3DAA3"/>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Google Shape;357;p9"/>
            <p:cNvSpPr/>
            <p:nvPr/>
          </p:nvSpPr>
          <p:spPr>
            <a:xfrm>
              <a:off x="2357337" y="1415526"/>
              <a:ext cx="1294372" cy="1493374"/>
            </a:xfrm>
            <a:custGeom>
              <a:avLst/>
              <a:gdLst/>
              <a:ahLst/>
              <a:cxnLst/>
              <a:rect l="l" t="t" r="r" b="b"/>
              <a:pathLst>
                <a:path w="4781" h="5516" extrusionOk="0">
                  <a:moveTo>
                    <a:pt x="3291" y="0"/>
                  </a:moveTo>
                  <a:lnTo>
                    <a:pt x="2452" y="2927"/>
                  </a:lnTo>
                  <a:lnTo>
                    <a:pt x="1272" y="856"/>
                  </a:lnTo>
                  <a:cubicBezTo>
                    <a:pt x="1259" y="869"/>
                    <a:pt x="1246" y="882"/>
                    <a:pt x="1233" y="882"/>
                  </a:cubicBezTo>
                  <a:lnTo>
                    <a:pt x="2439" y="2995"/>
                  </a:lnTo>
                  <a:lnTo>
                    <a:pt x="1964" y="4677"/>
                  </a:lnTo>
                  <a:lnTo>
                    <a:pt x="39" y="1913"/>
                  </a:lnTo>
                  <a:cubicBezTo>
                    <a:pt x="26" y="1913"/>
                    <a:pt x="13" y="1926"/>
                    <a:pt x="0" y="1939"/>
                  </a:cubicBezTo>
                  <a:lnTo>
                    <a:pt x="1935" y="4745"/>
                  </a:lnTo>
                  <a:lnTo>
                    <a:pt x="1720" y="5502"/>
                  </a:lnTo>
                  <a:cubicBezTo>
                    <a:pt x="1746" y="5502"/>
                    <a:pt x="1759" y="5502"/>
                    <a:pt x="1772" y="5516"/>
                  </a:cubicBezTo>
                  <a:lnTo>
                    <a:pt x="1990" y="4758"/>
                  </a:lnTo>
                  <a:lnTo>
                    <a:pt x="4566" y="3428"/>
                  </a:lnTo>
                  <a:lnTo>
                    <a:pt x="4566" y="3376"/>
                  </a:lnTo>
                  <a:lnTo>
                    <a:pt x="2016" y="4677"/>
                  </a:lnTo>
                  <a:lnTo>
                    <a:pt x="2491" y="3021"/>
                  </a:lnTo>
                  <a:lnTo>
                    <a:pt x="4780" y="1737"/>
                  </a:lnTo>
                  <a:cubicBezTo>
                    <a:pt x="4780" y="1721"/>
                    <a:pt x="4767" y="1721"/>
                    <a:pt x="4767" y="1708"/>
                  </a:cubicBezTo>
                  <a:lnTo>
                    <a:pt x="4754" y="1695"/>
                  </a:lnTo>
                  <a:lnTo>
                    <a:pt x="2504" y="2940"/>
                  </a:lnTo>
                  <a:lnTo>
                    <a:pt x="3346" y="0"/>
                  </a:lnTo>
                  <a:close/>
                </a:path>
              </a:pathLst>
            </a:custGeom>
            <a:solidFill>
              <a:srgbClr val="7AACB5"/>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 name="Google Shape;9;p2"/>
          <p:cNvGrpSpPr/>
          <p:nvPr/>
        </p:nvGrpSpPr>
        <p:grpSpPr>
          <a:xfrm>
            <a:off x="500284" y="1249428"/>
            <a:ext cx="11471322" cy="5136401"/>
            <a:chOff x="-51475" y="7100"/>
            <a:chExt cx="9433400" cy="5136401"/>
          </a:xfrm>
        </p:grpSpPr>
        <p:pic>
          <p:nvPicPr>
            <p:cNvPr id="5" name="Google Shape;10;p2"/>
            <p:cNvPicPr preferRelativeResize="0"/>
            <p:nvPr/>
          </p:nvPicPr>
          <p:blipFill rotWithShape="1">
            <a:blip r:embed="rId2"/>
            <a:srcRect l="31982" b="40726"/>
            <a:stretch>
              <a:fillRect/>
            </a:stretch>
          </p:blipFill>
          <p:spPr>
            <a:xfrm>
              <a:off x="3195541" y="1723525"/>
              <a:ext cx="5939174" cy="3419975"/>
            </a:xfrm>
            <a:prstGeom prst="rect">
              <a:avLst/>
            </a:prstGeom>
            <a:noFill/>
            <a:ln>
              <a:noFill/>
            </a:ln>
          </p:spPr>
        </p:pic>
        <p:pic>
          <p:nvPicPr>
            <p:cNvPr id="6" name="Google Shape;11;p2"/>
            <p:cNvPicPr preferRelativeResize="0"/>
            <p:nvPr/>
          </p:nvPicPr>
          <p:blipFill rotWithShape="1">
            <a:blip r:embed="rId3"/>
            <a:srcRect t="-3820" r="21935"/>
            <a:stretch>
              <a:fillRect/>
            </a:stretch>
          </p:blipFill>
          <p:spPr>
            <a:xfrm flipH="1">
              <a:off x="0" y="7100"/>
              <a:ext cx="2509350" cy="2336875"/>
            </a:xfrm>
            <a:prstGeom prst="rect">
              <a:avLst/>
            </a:prstGeom>
            <a:noFill/>
            <a:ln>
              <a:noFill/>
            </a:ln>
          </p:spPr>
        </p:pic>
        <p:pic>
          <p:nvPicPr>
            <p:cNvPr id="7" name="Google Shape;12;p2"/>
            <p:cNvPicPr preferRelativeResize="0"/>
            <p:nvPr/>
          </p:nvPicPr>
          <p:blipFill rotWithShape="1">
            <a:blip r:embed="rId4"/>
            <a:srcRect l="19620" b="21795"/>
            <a:stretch>
              <a:fillRect/>
            </a:stretch>
          </p:blipFill>
          <p:spPr>
            <a:xfrm>
              <a:off x="-51475" y="2706900"/>
              <a:ext cx="4113014" cy="2436601"/>
            </a:xfrm>
            <a:prstGeom prst="rect">
              <a:avLst/>
            </a:prstGeom>
            <a:noFill/>
            <a:ln>
              <a:noFill/>
            </a:ln>
          </p:spPr>
        </p:pic>
        <p:pic>
          <p:nvPicPr>
            <p:cNvPr id="8" name="Google Shape;13;p2"/>
            <p:cNvPicPr preferRelativeResize="0"/>
            <p:nvPr/>
          </p:nvPicPr>
          <p:blipFill>
            <a:blip r:embed="rId5"/>
            <a:stretch>
              <a:fillRect/>
            </a:stretch>
          </p:blipFill>
          <p:spPr>
            <a:xfrm flipH="1">
              <a:off x="7883350" y="2468950"/>
              <a:ext cx="1498575" cy="826800"/>
            </a:xfrm>
            <a:prstGeom prst="rect">
              <a:avLst/>
            </a:prstGeom>
            <a:noFill/>
            <a:ln>
              <a:noFill/>
            </a:ln>
          </p:spPr>
        </p:pic>
      </p:grpSp>
      <p:sp>
        <p:nvSpPr>
          <p:cNvPr id="2" name="Google Shape;1001;p36"/>
          <p:cNvSpPr/>
          <p:nvPr/>
        </p:nvSpPr>
        <p:spPr>
          <a:xfrm rot="2700000">
            <a:off x="6092538" y="3300717"/>
            <a:ext cx="1837118" cy="1507410"/>
          </a:xfrm>
          <a:prstGeom prst="roundRect">
            <a:avLst>
              <a:gd name="adj" fmla="val 16667"/>
            </a:avLst>
          </a:prstGeom>
          <a:solidFill>
            <a:srgbClr val="BE362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 name="Google Shape;1002;p36"/>
          <p:cNvSpPr/>
          <p:nvPr/>
        </p:nvSpPr>
        <p:spPr>
          <a:xfrm rot="2700000">
            <a:off x="5085026" y="2048170"/>
            <a:ext cx="1392439" cy="1334465"/>
          </a:xfrm>
          <a:prstGeom prst="roundRect">
            <a:avLst>
              <a:gd name="adj" fmla="val 16667"/>
            </a:avLst>
          </a:prstGeom>
          <a:solidFill>
            <a:srgbClr val="E7A33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 name="Google Shape;1003;p36"/>
          <p:cNvSpPr/>
          <p:nvPr/>
        </p:nvSpPr>
        <p:spPr>
          <a:xfrm>
            <a:off x="1964862" y="1825078"/>
            <a:ext cx="3919265" cy="3686722"/>
          </a:xfrm>
          <a:prstGeom prst="roundRect">
            <a:avLst>
              <a:gd name="adj" fmla="val 8515"/>
            </a:avLst>
          </a:prstGeom>
          <a:solidFill>
            <a:srgbClr val="E7A33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 name="Google Shape;1004;p36"/>
          <p:cNvSpPr/>
          <p:nvPr/>
        </p:nvSpPr>
        <p:spPr>
          <a:xfrm>
            <a:off x="2220346" y="1900702"/>
            <a:ext cx="3311406" cy="3506701"/>
          </a:xfrm>
          <a:prstGeom prst="roundRect">
            <a:avLst>
              <a:gd name="adj" fmla="val 7752"/>
            </a:avLst>
          </a:prstGeom>
          <a:solidFill>
            <a:srgbClr val="FFFFFF"/>
          </a:solidFill>
          <a:ln w="28575" cap="flat" cmpd="sng">
            <a:solidFill>
              <a:srgbClr val="E7A33E"/>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17" name="Google Shape;1010;p36"/>
          <p:cNvGrpSpPr/>
          <p:nvPr/>
        </p:nvGrpSpPr>
        <p:grpSpPr>
          <a:xfrm rot="5400000">
            <a:off x="4227621" y="1026109"/>
            <a:ext cx="235262" cy="1709488"/>
            <a:chOff x="1542850" y="1871875"/>
            <a:chExt cx="276000" cy="2102950"/>
          </a:xfrm>
        </p:grpSpPr>
        <p:grpSp>
          <p:nvGrpSpPr>
            <p:cNvPr id="18" name="Google Shape;1011;p36"/>
            <p:cNvGrpSpPr/>
            <p:nvPr/>
          </p:nvGrpSpPr>
          <p:grpSpPr>
            <a:xfrm>
              <a:off x="1542850" y="1871875"/>
              <a:ext cx="276000" cy="254400"/>
              <a:chOff x="1542850" y="1871875"/>
              <a:chExt cx="276000" cy="254400"/>
            </a:xfrm>
          </p:grpSpPr>
          <p:sp>
            <p:nvSpPr>
              <p:cNvPr id="45" name="Google Shape;1012;p36"/>
              <p:cNvSpPr/>
              <p:nvPr/>
            </p:nvSpPr>
            <p:spPr>
              <a:xfrm>
                <a:off x="1542850" y="1871875"/>
                <a:ext cx="276000" cy="69900"/>
              </a:xfrm>
              <a:prstGeom prst="roundRect">
                <a:avLst>
                  <a:gd name="adj" fmla="val 50000"/>
                </a:avLst>
              </a:prstGeom>
              <a:solidFill>
                <a:srgbClr val="E7A33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 name="Google Shape;1013;p36"/>
              <p:cNvSpPr/>
              <p:nvPr/>
            </p:nvSpPr>
            <p:spPr>
              <a:xfrm>
                <a:off x="1542850" y="2056375"/>
                <a:ext cx="276000" cy="69900"/>
              </a:xfrm>
              <a:prstGeom prst="roundRect">
                <a:avLst>
                  <a:gd name="adj" fmla="val 50000"/>
                </a:avLst>
              </a:prstGeom>
              <a:solidFill>
                <a:srgbClr val="E7A33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9" name="Google Shape;1014;p36"/>
            <p:cNvGrpSpPr/>
            <p:nvPr/>
          </p:nvGrpSpPr>
          <p:grpSpPr>
            <a:xfrm>
              <a:off x="1542850" y="2404725"/>
              <a:ext cx="276000" cy="254400"/>
              <a:chOff x="1542850" y="1871875"/>
              <a:chExt cx="276000" cy="254400"/>
            </a:xfrm>
          </p:grpSpPr>
          <p:sp>
            <p:nvSpPr>
              <p:cNvPr id="31" name="Google Shape;1015;p36"/>
              <p:cNvSpPr/>
              <p:nvPr/>
            </p:nvSpPr>
            <p:spPr>
              <a:xfrm>
                <a:off x="1542850" y="1871875"/>
                <a:ext cx="276000" cy="69900"/>
              </a:xfrm>
              <a:prstGeom prst="roundRect">
                <a:avLst>
                  <a:gd name="adj" fmla="val 50000"/>
                </a:avLst>
              </a:prstGeom>
              <a:solidFill>
                <a:srgbClr val="E7A33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 name="Google Shape;1016;p36"/>
              <p:cNvSpPr/>
              <p:nvPr/>
            </p:nvSpPr>
            <p:spPr>
              <a:xfrm>
                <a:off x="1542850" y="2056375"/>
                <a:ext cx="276000" cy="69900"/>
              </a:xfrm>
              <a:prstGeom prst="roundRect">
                <a:avLst>
                  <a:gd name="adj" fmla="val 50000"/>
                </a:avLst>
              </a:prstGeom>
              <a:solidFill>
                <a:srgbClr val="E7A33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0" name="Google Shape;1017;p36"/>
            <p:cNvGrpSpPr/>
            <p:nvPr/>
          </p:nvGrpSpPr>
          <p:grpSpPr>
            <a:xfrm>
              <a:off x="1542850" y="3187575"/>
              <a:ext cx="276000" cy="254400"/>
              <a:chOff x="1542850" y="1871875"/>
              <a:chExt cx="276000" cy="254400"/>
            </a:xfrm>
          </p:grpSpPr>
          <p:sp>
            <p:nvSpPr>
              <p:cNvPr id="24" name="Google Shape;1018;p36"/>
              <p:cNvSpPr/>
              <p:nvPr/>
            </p:nvSpPr>
            <p:spPr>
              <a:xfrm>
                <a:off x="1542850" y="1871875"/>
                <a:ext cx="276000" cy="69900"/>
              </a:xfrm>
              <a:prstGeom prst="roundRect">
                <a:avLst>
                  <a:gd name="adj" fmla="val 50000"/>
                </a:avLst>
              </a:prstGeom>
              <a:solidFill>
                <a:srgbClr val="E7A33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 name="Google Shape;1019;p36"/>
              <p:cNvSpPr/>
              <p:nvPr/>
            </p:nvSpPr>
            <p:spPr>
              <a:xfrm>
                <a:off x="1542850" y="2056375"/>
                <a:ext cx="276000" cy="69900"/>
              </a:xfrm>
              <a:prstGeom prst="roundRect">
                <a:avLst>
                  <a:gd name="adj" fmla="val 50000"/>
                </a:avLst>
              </a:prstGeom>
              <a:solidFill>
                <a:srgbClr val="E7A33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1" name="Google Shape;1020;p36"/>
            <p:cNvGrpSpPr/>
            <p:nvPr/>
          </p:nvGrpSpPr>
          <p:grpSpPr>
            <a:xfrm>
              <a:off x="1542850" y="3720425"/>
              <a:ext cx="276000" cy="254400"/>
              <a:chOff x="1542850" y="1871875"/>
              <a:chExt cx="276000" cy="254400"/>
            </a:xfrm>
          </p:grpSpPr>
          <p:sp>
            <p:nvSpPr>
              <p:cNvPr id="22" name="Google Shape;1021;p36"/>
              <p:cNvSpPr/>
              <p:nvPr/>
            </p:nvSpPr>
            <p:spPr>
              <a:xfrm>
                <a:off x="1542850" y="1871875"/>
                <a:ext cx="276000" cy="69900"/>
              </a:xfrm>
              <a:prstGeom prst="roundRect">
                <a:avLst>
                  <a:gd name="adj" fmla="val 50000"/>
                </a:avLst>
              </a:prstGeom>
              <a:solidFill>
                <a:srgbClr val="E7A33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 name="Google Shape;1022;p36"/>
              <p:cNvSpPr/>
              <p:nvPr/>
            </p:nvSpPr>
            <p:spPr>
              <a:xfrm>
                <a:off x="1542850" y="2056375"/>
                <a:ext cx="276000" cy="69900"/>
              </a:xfrm>
              <a:prstGeom prst="roundRect">
                <a:avLst>
                  <a:gd name="adj" fmla="val 50000"/>
                </a:avLst>
              </a:prstGeom>
              <a:solidFill>
                <a:srgbClr val="E7A33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sp>
        <p:nvSpPr>
          <p:cNvPr id="47" name="Google Shape;1023;p36"/>
          <p:cNvSpPr txBox="1"/>
          <p:nvPr/>
        </p:nvSpPr>
        <p:spPr>
          <a:xfrm flipH="1">
            <a:off x="5432861" y="2604691"/>
            <a:ext cx="1225200" cy="475500"/>
          </a:xfrm>
          <a:prstGeom prst="rect">
            <a:avLst/>
          </a:prstGeom>
          <a:noFill/>
          <a:ln>
            <a:noFill/>
          </a:ln>
        </p:spPr>
        <p:txBody>
          <a:bodyPr spcFirstLastPara="1" wrap="square" lIns="91425" tIns="91425" rIns="91425" bIns="91425" anchor="ctr" anchorCtr="0">
            <a:noAutofit/>
          </a:bodyPr>
          <a:lstStyle/>
          <a:p>
            <a:pPr algn="ctr">
              <a:buClr>
                <a:srgbClr val="000000"/>
              </a:buClr>
              <a:buFont typeface="Arial" panose="020B0604020202020204"/>
              <a:buNone/>
            </a:pPr>
            <a:r>
              <a:rPr lang="en-US" sz="2000" b="1" kern="0">
                <a:solidFill>
                  <a:srgbClr val="FFFFFF"/>
                </a:solidFill>
                <a:latin typeface="Fira Sans Extra Condensed"/>
                <a:ea typeface="Fira Sans Extra Condensed"/>
                <a:cs typeface="Fira Sans Extra Condensed"/>
                <a:sym typeface="Fira Sans Extra Condensed"/>
              </a:rPr>
              <a:t>T</a:t>
            </a:r>
            <a:r>
              <a:rPr lang="en-GB" sz="2000" b="1" kern="0">
                <a:solidFill>
                  <a:srgbClr val="FFFFFF"/>
                </a:solidFill>
                <a:latin typeface="Fira Sans Extra Condensed"/>
                <a:ea typeface="Fira Sans Extra Condensed"/>
                <a:cs typeface="Fira Sans Extra Condensed"/>
                <a:sym typeface="Fira Sans Extra Condensed"/>
              </a:rPr>
              <a:t>rước khi đọc</a:t>
            </a:r>
            <a:endParaRPr sz="2000" b="1" kern="0">
              <a:solidFill>
                <a:srgbClr val="FFFFFF"/>
              </a:solidFill>
              <a:latin typeface="Fira Sans Extra Condensed"/>
              <a:ea typeface="Fira Sans Extra Condensed"/>
              <a:cs typeface="Fira Sans Extra Condensed"/>
              <a:sym typeface="Fira Sans Extra Condensed"/>
            </a:endParaRPr>
          </a:p>
        </p:txBody>
      </p:sp>
      <p:sp>
        <p:nvSpPr>
          <p:cNvPr id="48" name="Google Shape;1024;p36"/>
          <p:cNvSpPr/>
          <p:nvPr/>
        </p:nvSpPr>
        <p:spPr>
          <a:xfrm>
            <a:off x="6790077" y="1824066"/>
            <a:ext cx="3802540" cy="3650494"/>
          </a:xfrm>
          <a:prstGeom prst="roundRect">
            <a:avLst>
              <a:gd name="adj" fmla="val 8515"/>
            </a:avLst>
          </a:prstGeom>
          <a:solidFill>
            <a:srgbClr val="BE362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 name="Google Shape;1025;p36"/>
          <p:cNvSpPr/>
          <p:nvPr/>
        </p:nvSpPr>
        <p:spPr>
          <a:xfrm>
            <a:off x="7075276" y="1900703"/>
            <a:ext cx="3212785" cy="3472242"/>
          </a:xfrm>
          <a:prstGeom prst="roundRect">
            <a:avLst>
              <a:gd name="adj" fmla="val 8713"/>
            </a:avLst>
          </a:prstGeom>
          <a:solidFill>
            <a:srgbClr val="FFFFFF"/>
          </a:solidFill>
          <a:ln w="28575" cap="flat" cmpd="sng">
            <a:solidFill>
              <a:srgbClr val="BE3626"/>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50" name="Google Shape;1026;p36"/>
          <p:cNvGrpSpPr/>
          <p:nvPr/>
        </p:nvGrpSpPr>
        <p:grpSpPr>
          <a:xfrm rot="5400000">
            <a:off x="8144146" y="1026109"/>
            <a:ext cx="235262" cy="1709488"/>
            <a:chOff x="1542850" y="1871875"/>
            <a:chExt cx="276000" cy="2102950"/>
          </a:xfrm>
        </p:grpSpPr>
        <p:grpSp>
          <p:nvGrpSpPr>
            <p:cNvPr id="51" name="Google Shape;1027;p36"/>
            <p:cNvGrpSpPr/>
            <p:nvPr/>
          </p:nvGrpSpPr>
          <p:grpSpPr>
            <a:xfrm>
              <a:off x="1542850" y="1871875"/>
              <a:ext cx="276000" cy="254400"/>
              <a:chOff x="1542850" y="1871875"/>
              <a:chExt cx="276000" cy="254400"/>
            </a:xfrm>
          </p:grpSpPr>
          <p:sp>
            <p:nvSpPr>
              <p:cNvPr id="61" name="Google Shape;1028;p36"/>
              <p:cNvSpPr/>
              <p:nvPr/>
            </p:nvSpPr>
            <p:spPr>
              <a:xfrm>
                <a:off x="1542850" y="1871875"/>
                <a:ext cx="276000" cy="69900"/>
              </a:xfrm>
              <a:prstGeom prst="roundRect">
                <a:avLst>
                  <a:gd name="adj" fmla="val 50000"/>
                </a:avLst>
              </a:prstGeom>
              <a:solidFill>
                <a:srgbClr val="BE362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2" name="Google Shape;1029;p36"/>
              <p:cNvSpPr/>
              <p:nvPr/>
            </p:nvSpPr>
            <p:spPr>
              <a:xfrm>
                <a:off x="1542850" y="2056375"/>
                <a:ext cx="276000" cy="69900"/>
              </a:xfrm>
              <a:prstGeom prst="roundRect">
                <a:avLst>
                  <a:gd name="adj" fmla="val 50000"/>
                </a:avLst>
              </a:prstGeom>
              <a:solidFill>
                <a:srgbClr val="BE362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52" name="Google Shape;1030;p36"/>
            <p:cNvGrpSpPr/>
            <p:nvPr/>
          </p:nvGrpSpPr>
          <p:grpSpPr>
            <a:xfrm>
              <a:off x="1542850" y="2404725"/>
              <a:ext cx="276000" cy="254400"/>
              <a:chOff x="1542850" y="1871875"/>
              <a:chExt cx="276000" cy="254400"/>
            </a:xfrm>
          </p:grpSpPr>
          <p:sp>
            <p:nvSpPr>
              <p:cNvPr id="59" name="Google Shape;1031;p36"/>
              <p:cNvSpPr/>
              <p:nvPr/>
            </p:nvSpPr>
            <p:spPr>
              <a:xfrm>
                <a:off x="1542850" y="1871875"/>
                <a:ext cx="276000" cy="69900"/>
              </a:xfrm>
              <a:prstGeom prst="roundRect">
                <a:avLst>
                  <a:gd name="adj" fmla="val 50000"/>
                </a:avLst>
              </a:prstGeom>
              <a:solidFill>
                <a:srgbClr val="BE362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 name="Google Shape;1032;p36"/>
              <p:cNvSpPr/>
              <p:nvPr/>
            </p:nvSpPr>
            <p:spPr>
              <a:xfrm>
                <a:off x="1542850" y="2056375"/>
                <a:ext cx="276000" cy="69900"/>
              </a:xfrm>
              <a:prstGeom prst="roundRect">
                <a:avLst>
                  <a:gd name="adj" fmla="val 50000"/>
                </a:avLst>
              </a:prstGeom>
              <a:solidFill>
                <a:srgbClr val="BE362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53" name="Google Shape;1033;p36"/>
            <p:cNvGrpSpPr/>
            <p:nvPr/>
          </p:nvGrpSpPr>
          <p:grpSpPr>
            <a:xfrm>
              <a:off x="1542850" y="3187575"/>
              <a:ext cx="276000" cy="254400"/>
              <a:chOff x="1542850" y="1871875"/>
              <a:chExt cx="276000" cy="254400"/>
            </a:xfrm>
          </p:grpSpPr>
          <p:sp>
            <p:nvSpPr>
              <p:cNvPr id="57" name="Google Shape;1034;p36"/>
              <p:cNvSpPr/>
              <p:nvPr/>
            </p:nvSpPr>
            <p:spPr>
              <a:xfrm>
                <a:off x="1542850" y="1871875"/>
                <a:ext cx="276000" cy="69900"/>
              </a:xfrm>
              <a:prstGeom prst="roundRect">
                <a:avLst>
                  <a:gd name="adj" fmla="val 50000"/>
                </a:avLst>
              </a:prstGeom>
              <a:solidFill>
                <a:srgbClr val="BE362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 name="Google Shape;1035;p36"/>
              <p:cNvSpPr/>
              <p:nvPr/>
            </p:nvSpPr>
            <p:spPr>
              <a:xfrm>
                <a:off x="1542850" y="2056375"/>
                <a:ext cx="276000" cy="69900"/>
              </a:xfrm>
              <a:prstGeom prst="roundRect">
                <a:avLst>
                  <a:gd name="adj" fmla="val 50000"/>
                </a:avLst>
              </a:prstGeom>
              <a:solidFill>
                <a:srgbClr val="BE362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54" name="Google Shape;1036;p36"/>
            <p:cNvGrpSpPr/>
            <p:nvPr/>
          </p:nvGrpSpPr>
          <p:grpSpPr>
            <a:xfrm>
              <a:off x="1542850" y="3720425"/>
              <a:ext cx="276000" cy="254400"/>
              <a:chOff x="1542850" y="1871875"/>
              <a:chExt cx="276000" cy="254400"/>
            </a:xfrm>
          </p:grpSpPr>
          <p:sp>
            <p:nvSpPr>
              <p:cNvPr id="55" name="Google Shape;1037;p36"/>
              <p:cNvSpPr/>
              <p:nvPr/>
            </p:nvSpPr>
            <p:spPr>
              <a:xfrm>
                <a:off x="1542850" y="1871875"/>
                <a:ext cx="276000" cy="69900"/>
              </a:xfrm>
              <a:prstGeom prst="roundRect">
                <a:avLst>
                  <a:gd name="adj" fmla="val 50000"/>
                </a:avLst>
              </a:prstGeom>
              <a:solidFill>
                <a:srgbClr val="BE362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 name="Google Shape;1038;p36"/>
              <p:cNvSpPr/>
              <p:nvPr/>
            </p:nvSpPr>
            <p:spPr>
              <a:xfrm>
                <a:off x="1542850" y="2056375"/>
                <a:ext cx="276000" cy="69900"/>
              </a:xfrm>
              <a:prstGeom prst="roundRect">
                <a:avLst>
                  <a:gd name="adj" fmla="val 50000"/>
                </a:avLst>
              </a:prstGeom>
              <a:solidFill>
                <a:srgbClr val="BE362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sp>
        <p:nvSpPr>
          <p:cNvPr id="73" name="Google Shape;1050;p36"/>
          <p:cNvSpPr txBox="1"/>
          <p:nvPr/>
        </p:nvSpPr>
        <p:spPr>
          <a:xfrm>
            <a:off x="5915288" y="3697132"/>
            <a:ext cx="1225200" cy="475500"/>
          </a:xfrm>
          <a:prstGeom prst="rect">
            <a:avLst/>
          </a:prstGeom>
          <a:noFill/>
          <a:ln>
            <a:noFill/>
          </a:ln>
        </p:spPr>
        <p:txBody>
          <a:bodyPr spcFirstLastPara="1" wrap="square" lIns="91425" tIns="91425" rIns="91425" bIns="91425" anchor="ctr" anchorCtr="0">
            <a:noAutofit/>
          </a:bodyPr>
          <a:lstStyle/>
          <a:p>
            <a:pPr algn="ctr">
              <a:buClr>
                <a:srgbClr val="000000"/>
              </a:buClr>
              <a:buFont typeface="Arial" panose="020B0604020202020204"/>
              <a:buNone/>
            </a:pPr>
            <a:r>
              <a:rPr lang="en-GB" sz="2000" b="1" kern="0">
                <a:solidFill>
                  <a:srgbClr val="FFFFFF"/>
                </a:solidFill>
                <a:latin typeface="Fira Sans Extra Condensed"/>
                <a:ea typeface="Fira Sans Extra Condensed"/>
                <a:cs typeface="Fira Sans Extra Condensed"/>
                <a:sym typeface="Fira Sans Extra Condensed"/>
              </a:rPr>
              <a:t>Sau khi đọc</a:t>
            </a:r>
            <a:endParaRPr sz="2000" b="1" kern="0">
              <a:solidFill>
                <a:srgbClr val="FFFFFF"/>
              </a:solidFill>
              <a:latin typeface="Fira Sans Extra Condensed"/>
              <a:ea typeface="Fira Sans Extra Condensed"/>
              <a:cs typeface="Fira Sans Extra Condensed"/>
              <a:sym typeface="Fira Sans Extra Condensed"/>
            </a:endParaRPr>
          </a:p>
        </p:txBody>
      </p:sp>
      <p:grpSp>
        <p:nvGrpSpPr>
          <p:cNvPr id="74" name="Google Shape;1051;p36"/>
          <p:cNvGrpSpPr/>
          <p:nvPr/>
        </p:nvGrpSpPr>
        <p:grpSpPr>
          <a:xfrm>
            <a:off x="9621084" y="4864875"/>
            <a:ext cx="423040" cy="392983"/>
            <a:chOff x="2299890" y="2880276"/>
            <a:chExt cx="284512" cy="285328"/>
          </a:xfrm>
        </p:grpSpPr>
        <p:sp>
          <p:nvSpPr>
            <p:cNvPr id="75" name="Google Shape;1052;p36"/>
            <p:cNvSpPr/>
            <p:nvPr/>
          </p:nvSpPr>
          <p:spPr>
            <a:xfrm>
              <a:off x="2537368" y="3111288"/>
              <a:ext cx="44617" cy="44617"/>
            </a:xfrm>
            <a:custGeom>
              <a:avLst/>
              <a:gdLst/>
              <a:ahLst/>
              <a:cxnLst/>
              <a:rect l="l" t="t" r="r" b="b"/>
              <a:pathLst>
                <a:path w="1311" h="1311" extrusionOk="0">
                  <a:moveTo>
                    <a:pt x="644" y="0"/>
                  </a:moveTo>
                  <a:lnTo>
                    <a:pt x="1" y="643"/>
                  </a:lnTo>
                  <a:lnTo>
                    <a:pt x="1310" y="1310"/>
                  </a:lnTo>
                  <a:lnTo>
                    <a:pt x="644" y="0"/>
                  </a:lnTo>
                  <a:close/>
                </a:path>
              </a:pathLst>
            </a:custGeom>
            <a:solidFill>
              <a:srgbClr val="BE362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6" name="Google Shape;1053;p36"/>
            <p:cNvSpPr/>
            <p:nvPr/>
          </p:nvSpPr>
          <p:spPr>
            <a:xfrm>
              <a:off x="2338823" y="2911892"/>
              <a:ext cx="213996" cy="214813"/>
            </a:xfrm>
            <a:custGeom>
              <a:avLst/>
              <a:gdLst/>
              <a:ahLst/>
              <a:cxnLst/>
              <a:rect l="l" t="t" r="r" b="b"/>
              <a:pathLst>
                <a:path w="6288" h="6312" extrusionOk="0">
                  <a:moveTo>
                    <a:pt x="2429" y="1"/>
                  </a:moveTo>
                  <a:lnTo>
                    <a:pt x="0" y="2406"/>
                  </a:lnTo>
                  <a:lnTo>
                    <a:pt x="2834" y="5240"/>
                  </a:lnTo>
                  <a:lnTo>
                    <a:pt x="5454" y="6312"/>
                  </a:lnTo>
                  <a:lnTo>
                    <a:pt x="6287" y="5478"/>
                  </a:lnTo>
                  <a:lnTo>
                    <a:pt x="5215" y="2859"/>
                  </a:lnTo>
                  <a:lnTo>
                    <a:pt x="2429" y="1"/>
                  </a:lnTo>
                  <a:close/>
                </a:path>
              </a:pathLst>
            </a:custGeom>
            <a:solidFill>
              <a:srgbClr val="BE362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5" name="Google Shape;1054;p36"/>
            <p:cNvSpPr/>
            <p:nvPr/>
          </p:nvSpPr>
          <p:spPr>
            <a:xfrm>
              <a:off x="2299890" y="2880276"/>
              <a:ext cx="111082" cy="104616"/>
            </a:xfrm>
            <a:custGeom>
              <a:avLst/>
              <a:gdLst/>
              <a:ahLst/>
              <a:cxnLst/>
              <a:rect l="l" t="t" r="r" b="b"/>
              <a:pathLst>
                <a:path w="3264" h="3074" extrusionOk="0">
                  <a:moveTo>
                    <a:pt x="1758" y="0"/>
                  </a:moveTo>
                  <a:cubicBezTo>
                    <a:pt x="1339" y="0"/>
                    <a:pt x="940" y="147"/>
                    <a:pt x="644" y="454"/>
                  </a:cubicBezTo>
                  <a:cubicBezTo>
                    <a:pt x="1" y="1120"/>
                    <a:pt x="72" y="2311"/>
                    <a:pt x="858" y="3073"/>
                  </a:cubicBezTo>
                  <a:lnTo>
                    <a:pt x="3264" y="668"/>
                  </a:lnTo>
                  <a:cubicBezTo>
                    <a:pt x="2840" y="231"/>
                    <a:pt x="2283" y="0"/>
                    <a:pt x="1758" y="0"/>
                  </a:cubicBezTo>
                  <a:close/>
                </a:path>
              </a:pathLst>
            </a:custGeom>
            <a:solidFill>
              <a:srgbClr val="BE362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6" name="Google Shape;1055;p36"/>
            <p:cNvSpPr/>
            <p:nvPr/>
          </p:nvSpPr>
          <p:spPr>
            <a:xfrm>
              <a:off x="2304756" y="3151004"/>
              <a:ext cx="279645" cy="14600"/>
            </a:xfrm>
            <a:custGeom>
              <a:avLst/>
              <a:gdLst/>
              <a:ahLst/>
              <a:cxnLst/>
              <a:rect l="l" t="t" r="r" b="b"/>
              <a:pathLst>
                <a:path w="8217" h="429" extrusionOk="0">
                  <a:moveTo>
                    <a:pt x="3335" y="0"/>
                  </a:moveTo>
                  <a:cubicBezTo>
                    <a:pt x="3097" y="0"/>
                    <a:pt x="2835" y="0"/>
                    <a:pt x="2597" y="24"/>
                  </a:cubicBezTo>
                  <a:cubicBezTo>
                    <a:pt x="2120" y="24"/>
                    <a:pt x="1668" y="72"/>
                    <a:pt x="1287" y="95"/>
                  </a:cubicBezTo>
                  <a:cubicBezTo>
                    <a:pt x="501" y="143"/>
                    <a:pt x="1" y="215"/>
                    <a:pt x="1" y="215"/>
                  </a:cubicBezTo>
                  <a:cubicBezTo>
                    <a:pt x="1" y="215"/>
                    <a:pt x="501" y="262"/>
                    <a:pt x="1287" y="334"/>
                  </a:cubicBezTo>
                  <a:cubicBezTo>
                    <a:pt x="1668" y="357"/>
                    <a:pt x="2120" y="381"/>
                    <a:pt x="2597" y="381"/>
                  </a:cubicBezTo>
                  <a:cubicBezTo>
                    <a:pt x="2835" y="381"/>
                    <a:pt x="3073" y="429"/>
                    <a:pt x="3335" y="429"/>
                  </a:cubicBezTo>
                  <a:lnTo>
                    <a:pt x="4883" y="429"/>
                  </a:lnTo>
                  <a:cubicBezTo>
                    <a:pt x="5121" y="429"/>
                    <a:pt x="5383" y="429"/>
                    <a:pt x="5621" y="381"/>
                  </a:cubicBezTo>
                  <a:cubicBezTo>
                    <a:pt x="6097" y="381"/>
                    <a:pt x="6550" y="357"/>
                    <a:pt x="6931" y="334"/>
                  </a:cubicBezTo>
                  <a:cubicBezTo>
                    <a:pt x="7717" y="262"/>
                    <a:pt x="8217" y="215"/>
                    <a:pt x="8217" y="215"/>
                  </a:cubicBezTo>
                  <a:cubicBezTo>
                    <a:pt x="8217" y="215"/>
                    <a:pt x="7717" y="143"/>
                    <a:pt x="6931" y="95"/>
                  </a:cubicBezTo>
                  <a:cubicBezTo>
                    <a:pt x="6574" y="72"/>
                    <a:pt x="6097" y="72"/>
                    <a:pt x="5621" y="24"/>
                  </a:cubicBezTo>
                  <a:cubicBezTo>
                    <a:pt x="5383" y="24"/>
                    <a:pt x="5145" y="0"/>
                    <a:pt x="4883" y="0"/>
                  </a:cubicBezTo>
                  <a:close/>
                </a:path>
              </a:pathLst>
            </a:custGeom>
            <a:solidFill>
              <a:srgbClr val="BE362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93" name="Google Shape;1061;p36"/>
          <p:cNvGrpSpPr/>
          <p:nvPr/>
        </p:nvGrpSpPr>
        <p:grpSpPr>
          <a:xfrm>
            <a:off x="10227138" y="2817870"/>
            <a:ext cx="847950" cy="603150"/>
            <a:chOff x="7340675" y="2465650"/>
            <a:chExt cx="847950" cy="603150"/>
          </a:xfrm>
        </p:grpSpPr>
        <p:sp>
          <p:nvSpPr>
            <p:cNvPr id="94" name="Google Shape;1062;p36"/>
            <p:cNvSpPr/>
            <p:nvPr/>
          </p:nvSpPr>
          <p:spPr>
            <a:xfrm>
              <a:off x="7360025" y="2837050"/>
              <a:ext cx="793550" cy="231750"/>
            </a:xfrm>
            <a:custGeom>
              <a:avLst/>
              <a:gdLst/>
              <a:ahLst/>
              <a:cxnLst/>
              <a:rect l="l" t="t" r="r" b="b"/>
              <a:pathLst>
                <a:path w="31742" h="9270" extrusionOk="0">
                  <a:moveTo>
                    <a:pt x="12638" y="0"/>
                  </a:moveTo>
                  <a:lnTo>
                    <a:pt x="1" y="5441"/>
                  </a:lnTo>
                  <a:lnTo>
                    <a:pt x="19104" y="9270"/>
                  </a:lnTo>
                  <a:lnTo>
                    <a:pt x="31742" y="3829"/>
                  </a:lnTo>
                  <a:lnTo>
                    <a:pt x="12638" y="0"/>
                  </a:lnTo>
                  <a:close/>
                </a:path>
              </a:pathLst>
            </a:custGeom>
            <a:solidFill>
              <a:srgbClr val="FFFFFF"/>
            </a:solidFill>
            <a:ln w="13075" cap="rnd" cmpd="sng">
              <a:solidFill>
                <a:srgbClr val="2C343F"/>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5" name="Google Shape;1063;p36"/>
            <p:cNvSpPr/>
            <p:nvPr/>
          </p:nvSpPr>
          <p:spPr>
            <a:xfrm>
              <a:off x="7360025" y="2686925"/>
              <a:ext cx="793550" cy="232275"/>
            </a:xfrm>
            <a:custGeom>
              <a:avLst/>
              <a:gdLst/>
              <a:ahLst/>
              <a:cxnLst/>
              <a:rect l="l" t="t" r="r" b="b"/>
              <a:pathLst>
                <a:path w="31742" h="9291" extrusionOk="0">
                  <a:moveTo>
                    <a:pt x="12638" y="0"/>
                  </a:moveTo>
                  <a:lnTo>
                    <a:pt x="1" y="5461"/>
                  </a:lnTo>
                  <a:lnTo>
                    <a:pt x="19104" y="9290"/>
                  </a:lnTo>
                  <a:lnTo>
                    <a:pt x="31742" y="3808"/>
                  </a:lnTo>
                  <a:lnTo>
                    <a:pt x="12638" y="0"/>
                  </a:lnTo>
                  <a:close/>
                </a:path>
              </a:pathLst>
            </a:custGeom>
            <a:solidFill>
              <a:srgbClr val="BE3626"/>
            </a:solidFill>
            <a:ln w="13075" cap="rnd" cmpd="sng">
              <a:solidFill>
                <a:srgbClr val="2C343F"/>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6" name="Google Shape;1064;p36"/>
            <p:cNvSpPr/>
            <p:nvPr/>
          </p:nvSpPr>
          <p:spPr>
            <a:xfrm>
              <a:off x="7837600" y="2782125"/>
              <a:ext cx="351025" cy="286675"/>
            </a:xfrm>
            <a:custGeom>
              <a:avLst/>
              <a:gdLst/>
              <a:ahLst/>
              <a:cxnLst/>
              <a:rect l="l" t="t" r="r" b="b"/>
              <a:pathLst>
                <a:path w="14041" h="11467" extrusionOk="0">
                  <a:moveTo>
                    <a:pt x="12639" y="0"/>
                  </a:moveTo>
                  <a:lnTo>
                    <a:pt x="1" y="5441"/>
                  </a:lnTo>
                  <a:cubicBezTo>
                    <a:pt x="1" y="5441"/>
                    <a:pt x="1403" y="7826"/>
                    <a:pt x="1" y="11467"/>
                  </a:cubicBezTo>
                  <a:lnTo>
                    <a:pt x="12639" y="6005"/>
                  </a:lnTo>
                  <a:cubicBezTo>
                    <a:pt x="14041" y="2386"/>
                    <a:pt x="12639" y="0"/>
                    <a:pt x="12639" y="0"/>
                  </a:cubicBezTo>
                  <a:close/>
                </a:path>
              </a:pathLst>
            </a:custGeom>
            <a:solidFill>
              <a:srgbClr val="E75B30"/>
            </a:solidFill>
            <a:ln w="13075" cap="rnd" cmpd="sng">
              <a:solidFill>
                <a:srgbClr val="2C343F"/>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7" name="Google Shape;1065;p36"/>
            <p:cNvSpPr/>
            <p:nvPr/>
          </p:nvSpPr>
          <p:spPr>
            <a:xfrm>
              <a:off x="7383050" y="2827625"/>
              <a:ext cx="488050" cy="241175"/>
            </a:xfrm>
            <a:custGeom>
              <a:avLst/>
              <a:gdLst/>
              <a:ahLst/>
              <a:cxnLst/>
              <a:rect l="l" t="t" r="r" b="b"/>
              <a:pathLst>
                <a:path w="19522" h="9647" extrusionOk="0">
                  <a:moveTo>
                    <a:pt x="0" y="1"/>
                  </a:moveTo>
                  <a:lnTo>
                    <a:pt x="0" y="6006"/>
                  </a:lnTo>
                  <a:lnTo>
                    <a:pt x="18183" y="9647"/>
                  </a:lnTo>
                  <a:cubicBezTo>
                    <a:pt x="19522" y="6090"/>
                    <a:pt x="18183" y="3621"/>
                    <a:pt x="18183" y="3621"/>
                  </a:cubicBezTo>
                  <a:lnTo>
                    <a:pt x="0" y="1"/>
                  </a:lnTo>
                  <a:close/>
                </a:path>
              </a:pathLst>
            </a:custGeom>
            <a:solidFill>
              <a:srgbClr val="FFFFFF"/>
            </a:solidFill>
            <a:ln w="13075" cap="rnd" cmpd="sng">
              <a:solidFill>
                <a:srgbClr val="2C343F"/>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8" name="Google Shape;1066;p36"/>
            <p:cNvSpPr/>
            <p:nvPr/>
          </p:nvSpPr>
          <p:spPr>
            <a:xfrm>
              <a:off x="7383050" y="2935400"/>
              <a:ext cx="218150" cy="46050"/>
            </a:xfrm>
            <a:custGeom>
              <a:avLst/>
              <a:gdLst/>
              <a:ahLst/>
              <a:cxnLst/>
              <a:rect l="l" t="t" r="r" b="b"/>
              <a:pathLst>
                <a:path w="8726" h="1842" extrusionOk="0">
                  <a:moveTo>
                    <a:pt x="0" y="0"/>
                  </a:moveTo>
                  <a:lnTo>
                    <a:pt x="8725" y="1841"/>
                  </a:lnTo>
                </a:path>
              </a:pathLst>
            </a:custGeom>
            <a:solidFill>
              <a:srgbClr val="E25C5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9" name="Google Shape;1067;p36"/>
            <p:cNvSpPr/>
            <p:nvPr/>
          </p:nvSpPr>
          <p:spPr>
            <a:xfrm>
              <a:off x="7383050" y="2935400"/>
              <a:ext cx="218150" cy="46050"/>
            </a:xfrm>
            <a:custGeom>
              <a:avLst/>
              <a:gdLst/>
              <a:ahLst/>
              <a:cxnLst/>
              <a:rect l="l" t="t" r="r" b="b"/>
              <a:pathLst>
                <a:path w="8726" h="1842" fill="none" extrusionOk="0">
                  <a:moveTo>
                    <a:pt x="0" y="0"/>
                  </a:moveTo>
                  <a:lnTo>
                    <a:pt x="8725" y="1841"/>
                  </a:lnTo>
                </a:path>
              </a:pathLst>
            </a:custGeom>
            <a:noFill/>
            <a:ln w="13075" cap="rnd" cmpd="sng">
              <a:solidFill>
                <a:srgbClr val="2C343F"/>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0" name="Google Shape;1068;p36"/>
            <p:cNvSpPr/>
            <p:nvPr/>
          </p:nvSpPr>
          <p:spPr>
            <a:xfrm>
              <a:off x="7723050" y="2935400"/>
              <a:ext cx="126625" cy="23550"/>
            </a:xfrm>
            <a:custGeom>
              <a:avLst/>
              <a:gdLst/>
              <a:ahLst/>
              <a:cxnLst/>
              <a:rect l="l" t="t" r="r" b="b"/>
              <a:pathLst>
                <a:path w="5065" h="942" extrusionOk="0">
                  <a:moveTo>
                    <a:pt x="5064" y="942"/>
                  </a:moveTo>
                  <a:lnTo>
                    <a:pt x="1" y="0"/>
                  </a:lnTo>
                </a:path>
              </a:pathLst>
            </a:custGeom>
            <a:solidFill>
              <a:srgbClr val="E25C5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1" name="Google Shape;1069;p36"/>
            <p:cNvSpPr/>
            <p:nvPr/>
          </p:nvSpPr>
          <p:spPr>
            <a:xfrm>
              <a:off x="7723050" y="2935400"/>
              <a:ext cx="126625" cy="23550"/>
            </a:xfrm>
            <a:custGeom>
              <a:avLst/>
              <a:gdLst/>
              <a:ahLst/>
              <a:cxnLst/>
              <a:rect l="l" t="t" r="r" b="b"/>
              <a:pathLst>
                <a:path w="5065" h="942" fill="none" extrusionOk="0">
                  <a:moveTo>
                    <a:pt x="5064" y="942"/>
                  </a:moveTo>
                  <a:lnTo>
                    <a:pt x="1" y="0"/>
                  </a:lnTo>
                </a:path>
              </a:pathLst>
            </a:custGeom>
            <a:noFill/>
            <a:ln w="13075" cap="rnd" cmpd="sng">
              <a:solidFill>
                <a:srgbClr val="2C343F"/>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2" name="Google Shape;1070;p36"/>
            <p:cNvSpPr/>
            <p:nvPr/>
          </p:nvSpPr>
          <p:spPr>
            <a:xfrm>
              <a:off x="7375725" y="2616300"/>
              <a:ext cx="792500" cy="232275"/>
            </a:xfrm>
            <a:custGeom>
              <a:avLst/>
              <a:gdLst/>
              <a:ahLst/>
              <a:cxnLst/>
              <a:rect l="l" t="t" r="r" b="b"/>
              <a:pathLst>
                <a:path w="31700" h="9291" extrusionOk="0">
                  <a:moveTo>
                    <a:pt x="19104" y="1"/>
                  </a:moveTo>
                  <a:lnTo>
                    <a:pt x="0" y="3809"/>
                  </a:lnTo>
                  <a:lnTo>
                    <a:pt x="12638" y="9291"/>
                  </a:lnTo>
                  <a:lnTo>
                    <a:pt x="31700" y="5462"/>
                  </a:lnTo>
                  <a:lnTo>
                    <a:pt x="19104" y="1"/>
                  </a:lnTo>
                  <a:close/>
                </a:path>
              </a:pathLst>
            </a:custGeom>
            <a:solidFill>
              <a:srgbClr val="FFFFFF"/>
            </a:solidFill>
            <a:ln w="13075" cap="rnd" cmpd="sng">
              <a:solidFill>
                <a:srgbClr val="2C343F"/>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3" name="Google Shape;1071;p36"/>
            <p:cNvSpPr/>
            <p:nvPr/>
          </p:nvSpPr>
          <p:spPr>
            <a:xfrm>
              <a:off x="7375725" y="2465650"/>
              <a:ext cx="792500" cy="232275"/>
            </a:xfrm>
            <a:custGeom>
              <a:avLst/>
              <a:gdLst/>
              <a:ahLst/>
              <a:cxnLst/>
              <a:rect l="l" t="t" r="r" b="b"/>
              <a:pathLst>
                <a:path w="31700" h="9291" extrusionOk="0">
                  <a:moveTo>
                    <a:pt x="19104" y="1"/>
                  </a:moveTo>
                  <a:lnTo>
                    <a:pt x="0" y="3830"/>
                  </a:lnTo>
                  <a:lnTo>
                    <a:pt x="12638" y="9291"/>
                  </a:lnTo>
                  <a:lnTo>
                    <a:pt x="31700" y="5483"/>
                  </a:lnTo>
                  <a:lnTo>
                    <a:pt x="19104" y="1"/>
                  </a:lnTo>
                  <a:close/>
                </a:path>
              </a:pathLst>
            </a:custGeom>
            <a:solidFill>
              <a:srgbClr val="58687A"/>
            </a:solidFill>
            <a:ln w="13075" cap="rnd" cmpd="sng">
              <a:solidFill>
                <a:srgbClr val="2C343F"/>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4" name="Google Shape;1072;p36"/>
            <p:cNvSpPr/>
            <p:nvPr/>
          </p:nvSpPr>
          <p:spPr>
            <a:xfrm>
              <a:off x="7340675" y="2561375"/>
              <a:ext cx="351025" cy="286150"/>
            </a:xfrm>
            <a:custGeom>
              <a:avLst/>
              <a:gdLst/>
              <a:ahLst/>
              <a:cxnLst/>
              <a:rect l="l" t="t" r="r" b="b"/>
              <a:pathLst>
                <a:path w="14041" h="11446" extrusionOk="0">
                  <a:moveTo>
                    <a:pt x="1402" y="1"/>
                  </a:moveTo>
                  <a:cubicBezTo>
                    <a:pt x="1402" y="1"/>
                    <a:pt x="0" y="2386"/>
                    <a:pt x="1402" y="5985"/>
                  </a:cubicBezTo>
                  <a:lnTo>
                    <a:pt x="14040" y="11446"/>
                  </a:lnTo>
                  <a:cubicBezTo>
                    <a:pt x="12638" y="7826"/>
                    <a:pt x="14040" y="5441"/>
                    <a:pt x="14040" y="5441"/>
                  </a:cubicBezTo>
                  <a:lnTo>
                    <a:pt x="1402" y="1"/>
                  </a:lnTo>
                  <a:close/>
                </a:path>
              </a:pathLst>
            </a:custGeom>
            <a:solidFill>
              <a:srgbClr val="EEEEEE"/>
            </a:solidFill>
            <a:ln w="13075" cap="rnd" cmpd="sng">
              <a:solidFill>
                <a:srgbClr val="2C343F"/>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5" name="Google Shape;1073;p36"/>
            <p:cNvSpPr/>
            <p:nvPr/>
          </p:nvSpPr>
          <p:spPr>
            <a:xfrm>
              <a:off x="7658200" y="2606900"/>
              <a:ext cx="488050" cy="241675"/>
            </a:xfrm>
            <a:custGeom>
              <a:avLst/>
              <a:gdLst/>
              <a:ahLst/>
              <a:cxnLst/>
              <a:rect l="l" t="t" r="r" b="b"/>
              <a:pathLst>
                <a:path w="19522" h="9667" extrusionOk="0">
                  <a:moveTo>
                    <a:pt x="19522" y="0"/>
                  </a:moveTo>
                  <a:lnTo>
                    <a:pt x="1339" y="3641"/>
                  </a:lnTo>
                  <a:cubicBezTo>
                    <a:pt x="1339" y="3641"/>
                    <a:pt x="0" y="6089"/>
                    <a:pt x="1339" y="9667"/>
                  </a:cubicBezTo>
                  <a:lnTo>
                    <a:pt x="19522" y="6026"/>
                  </a:lnTo>
                  <a:lnTo>
                    <a:pt x="19522" y="0"/>
                  </a:lnTo>
                  <a:close/>
                </a:path>
              </a:pathLst>
            </a:custGeom>
            <a:solidFill>
              <a:srgbClr val="FFFFFF"/>
            </a:solidFill>
            <a:ln w="13075" cap="rnd" cmpd="sng">
              <a:solidFill>
                <a:srgbClr val="2C343F"/>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6" name="Google Shape;1074;p36"/>
            <p:cNvSpPr/>
            <p:nvPr/>
          </p:nvSpPr>
          <p:spPr>
            <a:xfrm>
              <a:off x="7927575" y="2715175"/>
              <a:ext cx="218675" cy="46050"/>
            </a:xfrm>
            <a:custGeom>
              <a:avLst/>
              <a:gdLst/>
              <a:ahLst/>
              <a:cxnLst/>
              <a:rect l="l" t="t" r="r" b="b"/>
              <a:pathLst>
                <a:path w="8747" h="1842" extrusionOk="0">
                  <a:moveTo>
                    <a:pt x="8747" y="0"/>
                  </a:moveTo>
                  <a:lnTo>
                    <a:pt x="1" y="1841"/>
                  </a:lnTo>
                </a:path>
              </a:pathLst>
            </a:custGeom>
            <a:solidFill>
              <a:srgbClr val="E25C5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8" name="Google Shape;1075;p36"/>
            <p:cNvSpPr/>
            <p:nvPr/>
          </p:nvSpPr>
          <p:spPr>
            <a:xfrm>
              <a:off x="7927575" y="2715175"/>
              <a:ext cx="218675" cy="46050"/>
            </a:xfrm>
            <a:custGeom>
              <a:avLst/>
              <a:gdLst/>
              <a:ahLst/>
              <a:cxnLst/>
              <a:rect l="l" t="t" r="r" b="b"/>
              <a:pathLst>
                <a:path w="8747" h="1842" fill="none" extrusionOk="0">
                  <a:moveTo>
                    <a:pt x="8747" y="0"/>
                  </a:moveTo>
                  <a:lnTo>
                    <a:pt x="1" y="1841"/>
                  </a:lnTo>
                </a:path>
              </a:pathLst>
            </a:custGeom>
            <a:noFill/>
            <a:ln w="13075" cap="rnd" cmpd="sng">
              <a:solidFill>
                <a:srgbClr val="2C343F"/>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9" name="Google Shape;1076;p36"/>
            <p:cNvSpPr/>
            <p:nvPr/>
          </p:nvSpPr>
          <p:spPr>
            <a:xfrm>
              <a:off x="7679100" y="2715175"/>
              <a:ext cx="127150" cy="22500"/>
            </a:xfrm>
            <a:custGeom>
              <a:avLst/>
              <a:gdLst/>
              <a:ahLst/>
              <a:cxnLst/>
              <a:rect l="l" t="t" r="r" b="b"/>
              <a:pathLst>
                <a:path w="5086" h="900" extrusionOk="0">
                  <a:moveTo>
                    <a:pt x="1" y="900"/>
                  </a:moveTo>
                  <a:lnTo>
                    <a:pt x="5085" y="0"/>
                  </a:lnTo>
                </a:path>
              </a:pathLst>
            </a:custGeom>
            <a:solidFill>
              <a:srgbClr val="E25C5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0" name="Google Shape;1077;p36"/>
            <p:cNvSpPr/>
            <p:nvPr/>
          </p:nvSpPr>
          <p:spPr>
            <a:xfrm>
              <a:off x="7679100" y="2715175"/>
              <a:ext cx="127150" cy="22500"/>
            </a:xfrm>
            <a:custGeom>
              <a:avLst/>
              <a:gdLst/>
              <a:ahLst/>
              <a:cxnLst/>
              <a:rect l="l" t="t" r="r" b="b"/>
              <a:pathLst>
                <a:path w="5086" h="900" fill="none" extrusionOk="0">
                  <a:moveTo>
                    <a:pt x="1" y="900"/>
                  </a:moveTo>
                  <a:lnTo>
                    <a:pt x="5085" y="0"/>
                  </a:lnTo>
                </a:path>
              </a:pathLst>
            </a:custGeom>
            <a:noFill/>
            <a:ln w="13075" cap="rnd" cmpd="sng">
              <a:solidFill>
                <a:srgbClr val="2C343F"/>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11" name="Google Shape;1078;p36"/>
          <p:cNvGrpSpPr/>
          <p:nvPr/>
        </p:nvGrpSpPr>
        <p:grpSpPr>
          <a:xfrm>
            <a:off x="1304980" y="2936621"/>
            <a:ext cx="1049850" cy="659625"/>
            <a:chOff x="3824850" y="1653213"/>
            <a:chExt cx="1049850" cy="659625"/>
          </a:xfrm>
        </p:grpSpPr>
        <p:sp>
          <p:nvSpPr>
            <p:cNvPr id="112" name="Google Shape;1079;p36"/>
            <p:cNvSpPr/>
            <p:nvPr/>
          </p:nvSpPr>
          <p:spPr>
            <a:xfrm>
              <a:off x="3824850" y="1713888"/>
              <a:ext cx="525200" cy="578550"/>
            </a:xfrm>
            <a:custGeom>
              <a:avLst/>
              <a:gdLst/>
              <a:ahLst/>
              <a:cxnLst/>
              <a:rect l="l" t="t" r="r" b="b"/>
              <a:pathLst>
                <a:path w="21008" h="23142" extrusionOk="0">
                  <a:moveTo>
                    <a:pt x="0" y="0"/>
                  </a:moveTo>
                  <a:lnTo>
                    <a:pt x="0" y="23142"/>
                  </a:lnTo>
                  <a:lnTo>
                    <a:pt x="21007" y="23142"/>
                  </a:lnTo>
                  <a:lnTo>
                    <a:pt x="21007" y="0"/>
                  </a:lnTo>
                  <a:close/>
                </a:path>
              </a:pathLst>
            </a:custGeom>
            <a:solidFill>
              <a:srgbClr val="2C343F"/>
            </a:solidFill>
            <a:ln w="13075" cap="rnd" cmpd="sng">
              <a:solidFill>
                <a:srgbClr val="2C343F"/>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3" name="Google Shape;1080;p36"/>
            <p:cNvSpPr/>
            <p:nvPr/>
          </p:nvSpPr>
          <p:spPr>
            <a:xfrm>
              <a:off x="4350025" y="1713888"/>
              <a:ext cx="524675" cy="578550"/>
            </a:xfrm>
            <a:custGeom>
              <a:avLst/>
              <a:gdLst/>
              <a:ahLst/>
              <a:cxnLst/>
              <a:rect l="l" t="t" r="r" b="b"/>
              <a:pathLst>
                <a:path w="20987" h="23142" extrusionOk="0">
                  <a:moveTo>
                    <a:pt x="0" y="0"/>
                  </a:moveTo>
                  <a:lnTo>
                    <a:pt x="0" y="23142"/>
                  </a:lnTo>
                  <a:lnTo>
                    <a:pt x="20987" y="23142"/>
                  </a:lnTo>
                  <a:lnTo>
                    <a:pt x="20987" y="0"/>
                  </a:lnTo>
                  <a:close/>
                </a:path>
              </a:pathLst>
            </a:custGeom>
            <a:solidFill>
              <a:srgbClr val="2C343F"/>
            </a:solidFill>
            <a:ln w="13075" cap="rnd" cmpd="sng">
              <a:solidFill>
                <a:srgbClr val="2C343F"/>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4" name="Google Shape;1081;p36"/>
            <p:cNvSpPr/>
            <p:nvPr/>
          </p:nvSpPr>
          <p:spPr>
            <a:xfrm>
              <a:off x="3824850" y="1694013"/>
              <a:ext cx="525200" cy="579075"/>
            </a:xfrm>
            <a:custGeom>
              <a:avLst/>
              <a:gdLst/>
              <a:ahLst/>
              <a:cxnLst/>
              <a:rect l="l" t="t" r="r" b="b"/>
              <a:pathLst>
                <a:path w="21008" h="23163" extrusionOk="0">
                  <a:moveTo>
                    <a:pt x="0" y="0"/>
                  </a:moveTo>
                  <a:lnTo>
                    <a:pt x="0" y="23163"/>
                  </a:lnTo>
                  <a:lnTo>
                    <a:pt x="21007" y="23163"/>
                  </a:lnTo>
                  <a:lnTo>
                    <a:pt x="21007" y="0"/>
                  </a:lnTo>
                  <a:close/>
                </a:path>
              </a:pathLst>
            </a:custGeom>
            <a:solidFill>
              <a:srgbClr val="E7A33E"/>
            </a:solidFill>
            <a:ln w="13075" cap="rnd" cmpd="sng">
              <a:solidFill>
                <a:srgbClr val="2C343F"/>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5" name="Google Shape;1082;p36"/>
            <p:cNvSpPr/>
            <p:nvPr/>
          </p:nvSpPr>
          <p:spPr>
            <a:xfrm>
              <a:off x="4350025" y="1694013"/>
              <a:ext cx="524675" cy="579075"/>
            </a:xfrm>
            <a:custGeom>
              <a:avLst/>
              <a:gdLst/>
              <a:ahLst/>
              <a:cxnLst/>
              <a:rect l="l" t="t" r="r" b="b"/>
              <a:pathLst>
                <a:path w="20987" h="23163" extrusionOk="0">
                  <a:moveTo>
                    <a:pt x="0" y="0"/>
                  </a:moveTo>
                  <a:lnTo>
                    <a:pt x="0" y="23163"/>
                  </a:lnTo>
                  <a:lnTo>
                    <a:pt x="20987" y="23163"/>
                  </a:lnTo>
                  <a:lnTo>
                    <a:pt x="20987" y="0"/>
                  </a:lnTo>
                  <a:close/>
                </a:path>
              </a:pathLst>
            </a:custGeom>
            <a:solidFill>
              <a:srgbClr val="E7A33E"/>
            </a:solidFill>
            <a:ln w="13075" cap="rnd" cmpd="sng">
              <a:solidFill>
                <a:srgbClr val="2C343F"/>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6" name="Google Shape;1083;p36"/>
            <p:cNvSpPr/>
            <p:nvPr/>
          </p:nvSpPr>
          <p:spPr>
            <a:xfrm>
              <a:off x="4301900" y="1685113"/>
              <a:ext cx="94700" cy="627725"/>
            </a:xfrm>
            <a:custGeom>
              <a:avLst/>
              <a:gdLst/>
              <a:ahLst/>
              <a:cxnLst/>
              <a:rect l="l" t="t" r="r" b="b"/>
              <a:pathLst>
                <a:path w="3788" h="25109" extrusionOk="0">
                  <a:moveTo>
                    <a:pt x="0" y="0"/>
                  </a:moveTo>
                  <a:lnTo>
                    <a:pt x="0" y="23539"/>
                  </a:lnTo>
                  <a:cubicBezTo>
                    <a:pt x="0" y="23539"/>
                    <a:pt x="377" y="25109"/>
                    <a:pt x="1904" y="25109"/>
                  </a:cubicBezTo>
                  <a:cubicBezTo>
                    <a:pt x="3432" y="25109"/>
                    <a:pt x="3788" y="23539"/>
                    <a:pt x="3788" y="23539"/>
                  </a:cubicBezTo>
                  <a:lnTo>
                    <a:pt x="3788" y="0"/>
                  </a:lnTo>
                  <a:close/>
                </a:path>
              </a:pathLst>
            </a:custGeom>
            <a:solidFill>
              <a:srgbClr val="BD782A"/>
            </a:solidFill>
            <a:ln w="13075" cap="rnd" cmpd="sng">
              <a:solidFill>
                <a:srgbClr val="2C343F"/>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7" name="Google Shape;1084;p36"/>
            <p:cNvSpPr/>
            <p:nvPr/>
          </p:nvSpPr>
          <p:spPr>
            <a:xfrm>
              <a:off x="3864600" y="1653213"/>
              <a:ext cx="485450" cy="619875"/>
            </a:xfrm>
            <a:custGeom>
              <a:avLst/>
              <a:gdLst/>
              <a:ahLst/>
              <a:cxnLst/>
              <a:rect l="l" t="t" r="r" b="b"/>
              <a:pathLst>
                <a:path w="19418" h="24795" extrusionOk="0">
                  <a:moveTo>
                    <a:pt x="0" y="0"/>
                  </a:moveTo>
                  <a:lnTo>
                    <a:pt x="0" y="23142"/>
                  </a:lnTo>
                  <a:lnTo>
                    <a:pt x="17095" y="23142"/>
                  </a:lnTo>
                  <a:cubicBezTo>
                    <a:pt x="18518" y="23142"/>
                    <a:pt x="19417" y="24795"/>
                    <a:pt x="19417" y="24795"/>
                  </a:cubicBezTo>
                  <a:lnTo>
                    <a:pt x="19417" y="1653"/>
                  </a:lnTo>
                  <a:cubicBezTo>
                    <a:pt x="19417" y="1653"/>
                    <a:pt x="18518" y="0"/>
                    <a:pt x="17095" y="0"/>
                  </a:cubicBezTo>
                  <a:close/>
                </a:path>
              </a:pathLst>
            </a:custGeom>
            <a:solidFill>
              <a:srgbClr val="FFFFFF"/>
            </a:solidFill>
            <a:ln w="13075" cap="rnd" cmpd="sng">
              <a:solidFill>
                <a:srgbClr val="2C343F"/>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8" name="Google Shape;1085;p36"/>
            <p:cNvSpPr/>
            <p:nvPr/>
          </p:nvSpPr>
          <p:spPr>
            <a:xfrm>
              <a:off x="4350025" y="1653213"/>
              <a:ext cx="484925" cy="619875"/>
            </a:xfrm>
            <a:custGeom>
              <a:avLst/>
              <a:gdLst/>
              <a:ahLst/>
              <a:cxnLst/>
              <a:rect l="l" t="t" r="r" b="b"/>
              <a:pathLst>
                <a:path w="19397" h="24795" extrusionOk="0">
                  <a:moveTo>
                    <a:pt x="2323" y="0"/>
                  </a:moveTo>
                  <a:cubicBezTo>
                    <a:pt x="879" y="0"/>
                    <a:pt x="0" y="1653"/>
                    <a:pt x="0" y="1653"/>
                  </a:cubicBezTo>
                  <a:lnTo>
                    <a:pt x="0" y="24795"/>
                  </a:lnTo>
                  <a:cubicBezTo>
                    <a:pt x="0" y="24795"/>
                    <a:pt x="879" y="23142"/>
                    <a:pt x="2323" y="23142"/>
                  </a:cubicBezTo>
                  <a:lnTo>
                    <a:pt x="19397" y="23142"/>
                  </a:lnTo>
                  <a:lnTo>
                    <a:pt x="19397" y="0"/>
                  </a:lnTo>
                  <a:close/>
                </a:path>
              </a:pathLst>
            </a:custGeom>
            <a:solidFill>
              <a:srgbClr val="FFFFFF"/>
            </a:solidFill>
            <a:ln w="13075" cap="rnd" cmpd="sng">
              <a:solidFill>
                <a:srgbClr val="2C343F"/>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9" name="Google Shape;1086;p36"/>
            <p:cNvSpPr/>
            <p:nvPr/>
          </p:nvSpPr>
          <p:spPr>
            <a:xfrm>
              <a:off x="4357350" y="1661038"/>
              <a:ext cx="44475" cy="590600"/>
            </a:xfrm>
            <a:custGeom>
              <a:avLst/>
              <a:gdLst/>
              <a:ahLst/>
              <a:cxnLst/>
              <a:rect l="l" t="t" r="r" b="b"/>
              <a:pathLst>
                <a:path w="1779" h="23624" extrusionOk="0">
                  <a:moveTo>
                    <a:pt x="1779" y="1"/>
                  </a:moveTo>
                  <a:cubicBezTo>
                    <a:pt x="795" y="168"/>
                    <a:pt x="147" y="1173"/>
                    <a:pt x="0" y="1403"/>
                  </a:cubicBezTo>
                  <a:lnTo>
                    <a:pt x="0" y="23624"/>
                  </a:lnTo>
                  <a:cubicBezTo>
                    <a:pt x="377" y="23163"/>
                    <a:pt x="984" y="22682"/>
                    <a:pt x="1779" y="22577"/>
                  </a:cubicBezTo>
                  <a:lnTo>
                    <a:pt x="1779" y="1"/>
                  </a:lnTo>
                  <a:close/>
                </a:path>
              </a:pathLst>
            </a:custGeom>
            <a:solidFill>
              <a:srgbClr val="C9C9C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0" name="Google Shape;1087;p36"/>
            <p:cNvSpPr/>
            <p:nvPr/>
          </p:nvSpPr>
          <p:spPr>
            <a:xfrm>
              <a:off x="3961900" y="1792338"/>
              <a:ext cx="284575" cy="25"/>
            </a:xfrm>
            <a:custGeom>
              <a:avLst/>
              <a:gdLst/>
              <a:ahLst/>
              <a:cxnLst/>
              <a:rect l="l" t="t" r="r" b="b"/>
              <a:pathLst>
                <a:path w="11383" h="1" fill="none" extrusionOk="0">
                  <a:moveTo>
                    <a:pt x="0" y="1"/>
                  </a:moveTo>
                  <a:lnTo>
                    <a:pt x="11383" y="1"/>
                  </a:lnTo>
                </a:path>
              </a:pathLst>
            </a:custGeom>
            <a:noFill/>
            <a:ln w="13075" cap="rnd" cmpd="sng">
              <a:solidFill>
                <a:srgbClr val="2C343F"/>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1" name="Google Shape;1088;p36"/>
            <p:cNvSpPr/>
            <p:nvPr/>
          </p:nvSpPr>
          <p:spPr>
            <a:xfrm>
              <a:off x="3961900" y="1880738"/>
              <a:ext cx="284575" cy="25"/>
            </a:xfrm>
            <a:custGeom>
              <a:avLst/>
              <a:gdLst/>
              <a:ahLst/>
              <a:cxnLst/>
              <a:rect l="l" t="t" r="r" b="b"/>
              <a:pathLst>
                <a:path w="11383" h="1" fill="none" extrusionOk="0">
                  <a:moveTo>
                    <a:pt x="0" y="1"/>
                  </a:moveTo>
                  <a:lnTo>
                    <a:pt x="11383" y="1"/>
                  </a:lnTo>
                </a:path>
              </a:pathLst>
            </a:custGeom>
            <a:noFill/>
            <a:ln w="13075" cap="rnd" cmpd="sng">
              <a:solidFill>
                <a:srgbClr val="2C343F"/>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2" name="Google Shape;1089;p36"/>
            <p:cNvSpPr/>
            <p:nvPr/>
          </p:nvSpPr>
          <p:spPr>
            <a:xfrm>
              <a:off x="3961900" y="1968113"/>
              <a:ext cx="284575" cy="25"/>
            </a:xfrm>
            <a:custGeom>
              <a:avLst/>
              <a:gdLst/>
              <a:ahLst/>
              <a:cxnLst/>
              <a:rect l="l" t="t" r="r" b="b"/>
              <a:pathLst>
                <a:path w="11383" h="1" fill="none" extrusionOk="0">
                  <a:moveTo>
                    <a:pt x="0" y="0"/>
                  </a:moveTo>
                  <a:lnTo>
                    <a:pt x="11383" y="0"/>
                  </a:lnTo>
                </a:path>
              </a:pathLst>
            </a:custGeom>
            <a:noFill/>
            <a:ln w="13075" cap="rnd" cmpd="sng">
              <a:solidFill>
                <a:srgbClr val="2C343F"/>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3" name="Google Shape;1090;p36"/>
            <p:cNvSpPr/>
            <p:nvPr/>
          </p:nvSpPr>
          <p:spPr>
            <a:xfrm>
              <a:off x="3961900" y="2056513"/>
              <a:ext cx="284575" cy="25"/>
            </a:xfrm>
            <a:custGeom>
              <a:avLst/>
              <a:gdLst/>
              <a:ahLst/>
              <a:cxnLst/>
              <a:rect l="l" t="t" r="r" b="b"/>
              <a:pathLst>
                <a:path w="11383" h="1" fill="none" extrusionOk="0">
                  <a:moveTo>
                    <a:pt x="0" y="0"/>
                  </a:moveTo>
                  <a:lnTo>
                    <a:pt x="11383" y="0"/>
                  </a:lnTo>
                </a:path>
              </a:pathLst>
            </a:custGeom>
            <a:noFill/>
            <a:ln w="13075" cap="rnd" cmpd="sng">
              <a:solidFill>
                <a:srgbClr val="2C343F"/>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4" name="Google Shape;1091;p36"/>
            <p:cNvSpPr/>
            <p:nvPr/>
          </p:nvSpPr>
          <p:spPr>
            <a:xfrm>
              <a:off x="4470325" y="1792338"/>
              <a:ext cx="284600" cy="25"/>
            </a:xfrm>
            <a:custGeom>
              <a:avLst/>
              <a:gdLst/>
              <a:ahLst/>
              <a:cxnLst/>
              <a:rect l="l" t="t" r="r" b="b"/>
              <a:pathLst>
                <a:path w="11384" h="1" fill="none" extrusionOk="0">
                  <a:moveTo>
                    <a:pt x="1" y="1"/>
                  </a:moveTo>
                  <a:lnTo>
                    <a:pt x="11383" y="1"/>
                  </a:lnTo>
                </a:path>
              </a:pathLst>
            </a:custGeom>
            <a:noFill/>
            <a:ln w="13075" cap="rnd" cmpd="sng">
              <a:solidFill>
                <a:srgbClr val="2C343F"/>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5" name="Google Shape;1092;p36"/>
            <p:cNvSpPr/>
            <p:nvPr/>
          </p:nvSpPr>
          <p:spPr>
            <a:xfrm>
              <a:off x="4470325" y="1880738"/>
              <a:ext cx="284600" cy="25"/>
            </a:xfrm>
            <a:custGeom>
              <a:avLst/>
              <a:gdLst/>
              <a:ahLst/>
              <a:cxnLst/>
              <a:rect l="l" t="t" r="r" b="b"/>
              <a:pathLst>
                <a:path w="11384" h="1" fill="none" extrusionOk="0">
                  <a:moveTo>
                    <a:pt x="1" y="1"/>
                  </a:moveTo>
                  <a:lnTo>
                    <a:pt x="11383" y="1"/>
                  </a:lnTo>
                </a:path>
              </a:pathLst>
            </a:custGeom>
            <a:noFill/>
            <a:ln w="13075" cap="rnd" cmpd="sng">
              <a:solidFill>
                <a:srgbClr val="2C343F"/>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6" name="Google Shape;1093;p36"/>
            <p:cNvSpPr/>
            <p:nvPr/>
          </p:nvSpPr>
          <p:spPr>
            <a:xfrm>
              <a:off x="4470325" y="1968113"/>
              <a:ext cx="284600" cy="25"/>
            </a:xfrm>
            <a:custGeom>
              <a:avLst/>
              <a:gdLst/>
              <a:ahLst/>
              <a:cxnLst/>
              <a:rect l="l" t="t" r="r" b="b"/>
              <a:pathLst>
                <a:path w="11384" h="1" fill="none" extrusionOk="0">
                  <a:moveTo>
                    <a:pt x="1" y="0"/>
                  </a:moveTo>
                  <a:lnTo>
                    <a:pt x="11383" y="0"/>
                  </a:lnTo>
                </a:path>
              </a:pathLst>
            </a:custGeom>
            <a:noFill/>
            <a:ln w="13075" cap="rnd" cmpd="sng">
              <a:solidFill>
                <a:srgbClr val="2C343F"/>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7" name="Google Shape;1094;p36"/>
            <p:cNvSpPr/>
            <p:nvPr/>
          </p:nvSpPr>
          <p:spPr>
            <a:xfrm>
              <a:off x="4470325" y="2056513"/>
              <a:ext cx="284600" cy="25"/>
            </a:xfrm>
            <a:custGeom>
              <a:avLst/>
              <a:gdLst/>
              <a:ahLst/>
              <a:cxnLst/>
              <a:rect l="l" t="t" r="r" b="b"/>
              <a:pathLst>
                <a:path w="11384" h="1" fill="none" extrusionOk="0">
                  <a:moveTo>
                    <a:pt x="1" y="0"/>
                  </a:moveTo>
                  <a:lnTo>
                    <a:pt x="11383" y="0"/>
                  </a:lnTo>
                </a:path>
              </a:pathLst>
            </a:custGeom>
            <a:noFill/>
            <a:ln w="13075" cap="rnd" cmpd="sng">
              <a:solidFill>
                <a:srgbClr val="2C343F"/>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28" name="Google Shape;1095;p36"/>
          <p:cNvGrpSpPr/>
          <p:nvPr/>
        </p:nvGrpSpPr>
        <p:grpSpPr>
          <a:xfrm>
            <a:off x="4810085" y="4936919"/>
            <a:ext cx="423040" cy="392983"/>
            <a:chOff x="2299890" y="2880276"/>
            <a:chExt cx="284512" cy="285328"/>
          </a:xfrm>
        </p:grpSpPr>
        <p:sp>
          <p:nvSpPr>
            <p:cNvPr id="129" name="Google Shape;1096;p36"/>
            <p:cNvSpPr/>
            <p:nvPr/>
          </p:nvSpPr>
          <p:spPr>
            <a:xfrm>
              <a:off x="2537368" y="3111288"/>
              <a:ext cx="44617" cy="44617"/>
            </a:xfrm>
            <a:custGeom>
              <a:avLst/>
              <a:gdLst/>
              <a:ahLst/>
              <a:cxnLst/>
              <a:rect l="l" t="t" r="r" b="b"/>
              <a:pathLst>
                <a:path w="1311" h="1311" extrusionOk="0">
                  <a:moveTo>
                    <a:pt x="644" y="0"/>
                  </a:moveTo>
                  <a:lnTo>
                    <a:pt x="1" y="643"/>
                  </a:lnTo>
                  <a:lnTo>
                    <a:pt x="1310" y="1310"/>
                  </a:lnTo>
                  <a:lnTo>
                    <a:pt x="644" y="0"/>
                  </a:lnTo>
                  <a:close/>
                </a:path>
              </a:pathLst>
            </a:custGeom>
            <a:solidFill>
              <a:srgbClr val="E7A33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0" name="Google Shape;1097;p36"/>
            <p:cNvSpPr/>
            <p:nvPr/>
          </p:nvSpPr>
          <p:spPr>
            <a:xfrm>
              <a:off x="2338823" y="2911892"/>
              <a:ext cx="213996" cy="214813"/>
            </a:xfrm>
            <a:custGeom>
              <a:avLst/>
              <a:gdLst/>
              <a:ahLst/>
              <a:cxnLst/>
              <a:rect l="l" t="t" r="r" b="b"/>
              <a:pathLst>
                <a:path w="6288" h="6312" extrusionOk="0">
                  <a:moveTo>
                    <a:pt x="2429" y="1"/>
                  </a:moveTo>
                  <a:lnTo>
                    <a:pt x="0" y="2406"/>
                  </a:lnTo>
                  <a:lnTo>
                    <a:pt x="2834" y="5240"/>
                  </a:lnTo>
                  <a:lnTo>
                    <a:pt x="5454" y="6312"/>
                  </a:lnTo>
                  <a:lnTo>
                    <a:pt x="6287" y="5478"/>
                  </a:lnTo>
                  <a:lnTo>
                    <a:pt x="5215" y="2859"/>
                  </a:lnTo>
                  <a:lnTo>
                    <a:pt x="2429" y="1"/>
                  </a:lnTo>
                  <a:close/>
                </a:path>
              </a:pathLst>
            </a:custGeom>
            <a:solidFill>
              <a:srgbClr val="E7A33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1" name="Google Shape;1098;p36"/>
            <p:cNvSpPr/>
            <p:nvPr/>
          </p:nvSpPr>
          <p:spPr>
            <a:xfrm>
              <a:off x="2299890" y="2880276"/>
              <a:ext cx="111082" cy="104616"/>
            </a:xfrm>
            <a:custGeom>
              <a:avLst/>
              <a:gdLst/>
              <a:ahLst/>
              <a:cxnLst/>
              <a:rect l="l" t="t" r="r" b="b"/>
              <a:pathLst>
                <a:path w="3264" h="3074" extrusionOk="0">
                  <a:moveTo>
                    <a:pt x="1758" y="0"/>
                  </a:moveTo>
                  <a:cubicBezTo>
                    <a:pt x="1339" y="0"/>
                    <a:pt x="940" y="147"/>
                    <a:pt x="644" y="454"/>
                  </a:cubicBezTo>
                  <a:cubicBezTo>
                    <a:pt x="1" y="1120"/>
                    <a:pt x="72" y="2311"/>
                    <a:pt x="858" y="3073"/>
                  </a:cubicBezTo>
                  <a:lnTo>
                    <a:pt x="3264" y="668"/>
                  </a:lnTo>
                  <a:cubicBezTo>
                    <a:pt x="2840" y="231"/>
                    <a:pt x="2283" y="0"/>
                    <a:pt x="1758" y="0"/>
                  </a:cubicBezTo>
                  <a:close/>
                </a:path>
              </a:pathLst>
            </a:custGeom>
            <a:solidFill>
              <a:srgbClr val="E7A33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2" name="Google Shape;1099;p36"/>
            <p:cNvSpPr/>
            <p:nvPr/>
          </p:nvSpPr>
          <p:spPr>
            <a:xfrm>
              <a:off x="2304756" y="3151004"/>
              <a:ext cx="279645" cy="14600"/>
            </a:xfrm>
            <a:custGeom>
              <a:avLst/>
              <a:gdLst/>
              <a:ahLst/>
              <a:cxnLst/>
              <a:rect l="l" t="t" r="r" b="b"/>
              <a:pathLst>
                <a:path w="8217" h="429" extrusionOk="0">
                  <a:moveTo>
                    <a:pt x="3335" y="0"/>
                  </a:moveTo>
                  <a:cubicBezTo>
                    <a:pt x="3097" y="0"/>
                    <a:pt x="2835" y="0"/>
                    <a:pt x="2597" y="24"/>
                  </a:cubicBezTo>
                  <a:cubicBezTo>
                    <a:pt x="2120" y="24"/>
                    <a:pt x="1668" y="72"/>
                    <a:pt x="1287" y="95"/>
                  </a:cubicBezTo>
                  <a:cubicBezTo>
                    <a:pt x="501" y="143"/>
                    <a:pt x="1" y="215"/>
                    <a:pt x="1" y="215"/>
                  </a:cubicBezTo>
                  <a:cubicBezTo>
                    <a:pt x="1" y="215"/>
                    <a:pt x="501" y="262"/>
                    <a:pt x="1287" y="334"/>
                  </a:cubicBezTo>
                  <a:cubicBezTo>
                    <a:pt x="1668" y="357"/>
                    <a:pt x="2120" y="381"/>
                    <a:pt x="2597" y="381"/>
                  </a:cubicBezTo>
                  <a:cubicBezTo>
                    <a:pt x="2835" y="381"/>
                    <a:pt x="3073" y="429"/>
                    <a:pt x="3335" y="429"/>
                  </a:cubicBezTo>
                  <a:lnTo>
                    <a:pt x="4883" y="429"/>
                  </a:lnTo>
                  <a:cubicBezTo>
                    <a:pt x="5121" y="429"/>
                    <a:pt x="5383" y="429"/>
                    <a:pt x="5621" y="381"/>
                  </a:cubicBezTo>
                  <a:cubicBezTo>
                    <a:pt x="6097" y="381"/>
                    <a:pt x="6550" y="357"/>
                    <a:pt x="6931" y="334"/>
                  </a:cubicBezTo>
                  <a:cubicBezTo>
                    <a:pt x="7717" y="262"/>
                    <a:pt x="8217" y="215"/>
                    <a:pt x="8217" y="215"/>
                  </a:cubicBezTo>
                  <a:cubicBezTo>
                    <a:pt x="8217" y="215"/>
                    <a:pt x="7717" y="143"/>
                    <a:pt x="6931" y="95"/>
                  </a:cubicBezTo>
                  <a:cubicBezTo>
                    <a:pt x="6574" y="72"/>
                    <a:pt x="6097" y="72"/>
                    <a:pt x="5621" y="24"/>
                  </a:cubicBezTo>
                  <a:cubicBezTo>
                    <a:pt x="5383" y="24"/>
                    <a:pt x="5145" y="0"/>
                    <a:pt x="4883" y="0"/>
                  </a:cubicBezTo>
                  <a:close/>
                </a:path>
              </a:pathLst>
            </a:custGeom>
            <a:solidFill>
              <a:srgbClr val="E7A33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134" name="TextBox 133"/>
          <p:cNvSpPr txBox="1"/>
          <p:nvPr/>
        </p:nvSpPr>
        <p:spPr>
          <a:xfrm>
            <a:off x="2375815" y="2019050"/>
            <a:ext cx="3357369" cy="923330"/>
          </a:xfrm>
          <a:prstGeom prst="rect">
            <a:avLst/>
          </a:prstGeom>
          <a:noFill/>
        </p:spPr>
        <p:txBody>
          <a:bodyPr wrap="square">
            <a:spAutoFit/>
          </a:bodyPr>
          <a:lstStyle/>
          <a:p>
            <a:r>
              <a:rPr lang="en-US" sz="1800">
                <a:effectLst/>
                <a:latin typeface="Times New Roman" panose="02020603050405020304" pitchFamily="18" charset="0"/>
                <a:ea typeface="Calibri" panose="020F0502020204030204" pitchFamily="34" charset="0"/>
              </a:rPr>
              <a:t>bài thơ Đường núi mang vẻ đẹp trong trẻo, thanh bình của bức tranh thiên nhiên</a:t>
            </a:r>
            <a:endParaRPr lang="en-US"/>
          </a:p>
        </p:txBody>
      </p:sp>
      <p:sp>
        <p:nvSpPr>
          <p:cNvPr id="136" name="TextBox 135"/>
          <p:cNvSpPr txBox="1"/>
          <p:nvPr/>
        </p:nvSpPr>
        <p:spPr>
          <a:xfrm>
            <a:off x="2375515" y="3129977"/>
            <a:ext cx="3214385" cy="923330"/>
          </a:xfrm>
          <a:prstGeom prst="rect">
            <a:avLst/>
          </a:prstGeom>
          <a:noFill/>
        </p:spPr>
        <p:txBody>
          <a:bodyPr wrap="square">
            <a:spAutoFit/>
          </a:bodyPr>
          <a:lstStyle/>
          <a:p>
            <a:r>
              <a:rPr lang="en-US" sz="1800">
                <a:effectLst/>
                <a:latin typeface="Times New Roman" panose="02020603050405020304" pitchFamily="18" charset="0"/>
                <a:ea typeface="Calibri" panose="020F0502020204030204" pitchFamily="34" charset="0"/>
              </a:rPr>
              <a:t>sức sống mãnh liệt, lòng yêu đời, yêu cuộc sống của con người nơi vùng núi </a:t>
            </a:r>
            <a:endParaRPr lang="en-US"/>
          </a:p>
        </p:txBody>
      </p:sp>
      <p:sp>
        <p:nvSpPr>
          <p:cNvPr id="138" name="TextBox 137"/>
          <p:cNvSpPr txBox="1"/>
          <p:nvPr/>
        </p:nvSpPr>
        <p:spPr>
          <a:xfrm>
            <a:off x="2345954" y="4171655"/>
            <a:ext cx="3035252" cy="1200329"/>
          </a:xfrm>
          <a:prstGeom prst="rect">
            <a:avLst/>
          </a:prstGeom>
          <a:noFill/>
        </p:spPr>
        <p:txBody>
          <a:bodyPr wrap="square">
            <a:spAutoFit/>
          </a:bodyPr>
          <a:lstStyle/>
          <a:p>
            <a:pPr algn="just">
              <a:spcAft>
                <a:spcPts val="80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tình yêu tha thiết của nhà thơ Nguyễn Đình Thi đối với đống đất núi rừng làng mạc nước non mình.</a:t>
            </a:r>
            <a:endParaRPr lang="en-US" sz="1600">
              <a:effectLst/>
              <a:latin typeface=".VnTime" panose="020B7200000000000000"/>
              <a:ea typeface="Times New Roman" panose="02020603050405020304" pitchFamily="18" charset="0"/>
              <a:cs typeface="Times New Roman" panose="02020603050405020304" pitchFamily="18" charset="0"/>
            </a:endParaRPr>
          </a:p>
        </p:txBody>
      </p:sp>
      <p:sp>
        <p:nvSpPr>
          <p:cNvPr id="140" name="TextBox 139"/>
          <p:cNvSpPr txBox="1"/>
          <p:nvPr/>
        </p:nvSpPr>
        <p:spPr>
          <a:xfrm>
            <a:off x="7214271" y="2034119"/>
            <a:ext cx="3147573" cy="923330"/>
          </a:xfrm>
          <a:prstGeom prst="rect">
            <a:avLst/>
          </a:prstGeom>
          <a:noFill/>
        </p:spPr>
        <p:txBody>
          <a:bodyPr wrap="square">
            <a:spAutoFit/>
          </a:bodyPr>
          <a:lstStyle/>
          <a:p>
            <a:pPr algn="just"/>
            <a:r>
              <a:rPr lang="en-US" sz="1800">
                <a:effectLst/>
                <a:latin typeface="Times New Roman" panose="02020603050405020304" pitchFamily="18" charset="0"/>
                <a:ea typeface="Calibri" panose="020F0502020204030204" pitchFamily="34" charset="0"/>
              </a:rPr>
              <a:t>sự tài hoa, tinh tế của trong lựa chọn từ ngữ, hình ảnh giàu sức gợi tả</a:t>
            </a:r>
            <a:endParaRPr lang="en-US"/>
          </a:p>
        </p:txBody>
      </p:sp>
      <p:sp>
        <p:nvSpPr>
          <p:cNvPr id="142" name="TextBox 141"/>
          <p:cNvSpPr txBox="1"/>
          <p:nvPr/>
        </p:nvSpPr>
        <p:spPr>
          <a:xfrm>
            <a:off x="7170735" y="2905935"/>
            <a:ext cx="3147573" cy="1477328"/>
          </a:xfrm>
          <a:prstGeom prst="rect">
            <a:avLst/>
          </a:prstGeom>
          <a:noFill/>
        </p:spPr>
        <p:txBody>
          <a:bodyPr wrap="square">
            <a:spAutoFit/>
          </a:bodyPr>
          <a:lstStyle/>
          <a:p>
            <a:pPr algn="just"/>
            <a:r>
              <a:rPr lang="en-US" sz="1800">
                <a:effectLst/>
                <a:latin typeface="Times New Roman" panose="02020603050405020304" pitchFamily="18" charset="0"/>
                <a:ea typeface="Calibri" panose="020F0502020204030204" pitchFamily="34" charset="0"/>
              </a:rPr>
              <a:t>sáng tạo nên âm điệu lắng lại, chơi vơi, thanh nhẹ; tạo được một luồng không khí thân yêu trong trẻo run rẩy phủ lấy phong cảnh</a:t>
            </a:r>
            <a:endParaRPr lang="en-US"/>
          </a:p>
        </p:txBody>
      </p:sp>
      <p:sp>
        <p:nvSpPr>
          <p:cNvPr id="144" name="TextBox 143"/>
          <p:cNvSpPr txBox="1"/>
          <p:nvPr/>
        </p:nvSpPr>
        <p:spPr>
          <a:xfrm>
            <a:off x="7156187" y="4353723"/>
            <a:ext cx="3147573" cy="923330"/>
          </a:xfrm>
          <a:prstGeom prst="rect">
            <a:avLst/>
          </a:prstGeom>
          <a:noFill/>
        </p:spPr>
        <p:txBody>
          <a:bodyPr wrap="square">
            <a:spAutoFit/>
          </a:bodyPr>
          <a:lstStyle/>
          <a:p>
            <a:pPr algn="just">
              <a:spcAft>
                <a:spcPts val="80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sự nối liền trong bức tranh siêu thực nhiều mảng không gian, khung cảnh khác nhau;...</a:t>
            </a:r>
            <a:endParaRPr lang="en-US" sz="1600">
              <a:effectLst/>
              <a:latin typeface=".VnTime" panose="020B7200000000000000"/>
              <a:ea typeface="Times New Roman" panose="02020603050405020304" pitchFamily="18" charset="0"/>
              <a:cs typeface="Times New Roman" panose="02020603050405020304" pitchFamily="18" charset="0"/>
            </a:endParaRPr>
          </a:p>
        </p:txBody>
      </p:sp>
      <p:cxnSp>
        <p:nvCxnSpPr>
          <p:cNvPr id="146" name="Straight Connector 145"/>
          <p:cNvCxnSpPr/>
          <p:nvPr/>
        </p:nvCxnSpPr>
        <p:spPr>
          <a:xfrm>
            <a:off x="2546252" y="2997296"/>
            <a:ext cx="2446942"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47" name="Straight Connector 146"/>
          <p:cNvCxnSpPr/>
          <p:nvPr/>
        </p:nvCxnSpPr>
        <p:spPr>
          <a:xfrm>
            <a:off x="2546252" y="4079975"/>
            <a:ext cx="2446942"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48" name="Straight Connector 147"/>
          <p:cNvCxnSpPr/>
          <p:nvPr/>
        </p:nvCxnSpPr>
        <p:spPr>
          <a:xfrm>
            <a:off x="7339309" y="2957449"/>
            <a:ext cx="2446942"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49" name="Straight Connector 148"/>
          <p:cNvCxnSpPr/>
          <p:nvPr/>
        </p:nvCxnSpPr>
        <p:spPr>
          <a:xfrm>
            <a:off x="7343648" y="4353723"/>
            <a:ext cx="2446942" cy="0"/>
          </a:xfrm>
          <a:prstGeom prst="line">
            <a:avLst/>
          </a:prstGeom>
          <a:ln w="28575"/>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advClick="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07"/>
                                        </p:tgtEl>
                                        <p:attrNameLst>
                                          <p:attrName>style.visibility</p:attrName>
                                        </p:attrNameLst>
                                      </p:cBhvr>
                                      <p:to>
                                        <p:strVal val="visible"/>
                                      </p:to>
                                    </p:set>
                                    <p:animEffect transition="in" filter="randombar(horizontal)">
                                      <p:cBhvr>
                                        <p:cTn id="7" dur="500"/>
                                        <p:tgtEl>
                                          <p:spTgt spid="10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34"/>
                                        </p:tgtEl>
                                        <p:attrNameLst>
                                          <p:attrName>style.visibility</p:attrName>
                                        </p:attrNameLst>
                                      </p:cBhvr>
                                      <p:to>
                                        <p:strVal val="visible"/>
                                      </p:to>
                                    </p:set>
                                    <p:anim calcmode="lin" valueType="num">
                                      <p:cBhvr additive="base">
                                        <p:cTn id="12" dur="500" fill="hold"/>
                                        <p:tgtEl>
                                          <p:spTgt spid="134"/>
                                        </p:tgtEl>
                                        <p:attrNameLst>
                                          <p:attrName>ppt_x</p:attrName>
                                        </p:attrNameLst>
                                      </p:cBhvr>
                                      <p:tavLst>
                                        <p:tav tm="0">
                                          <p:val>
                                            <p:strVal val="#ppt_x"/>
                                          </p:val>
                                        </p:tav>
                                        <p:tav tm="100000">
                                          <p:val>
                                            <p:strVal val="#ppt_x"/>
                                          </p:val>
                                        </p:tav>
                                      </p:tavLst>
                                    </p:anim>
                                    <p:anim calcmode="lin" valueType="num">
                                      <p:cBhvr additive="base">
                                        <p:cTn id="13" dur="500" fill="hold"/>
                                        <p:tgtEl>
                                          <p:spTgt spid="13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36"/>
                                        </p:tgtEl>
                                        <p:attrNameLst>
                                          <p:attrName>style.visibility</p:attrName>
                                        </p:attrNameLst>
                                      </p:cBhvr>
                                      <p:to>
                                        <p:strVal val="visible"/>
                                      </p:to>
                                    </p:set>
                                    <p:anim calcmode="lin" valueType="num">
                                      <p:cBhvr additive="base">
                                        <p:cTn id="18" dur="500" fill="hold"/>
                                        <p:tgtEl>
                                          <p:spTgt spid="136"/>
                                        </p:tgtEl>
                                        <p:attrNameLst>
                                          <p:attrName>ppt_x</p:attrName>
                                        </p:attrNameLst>
                                      </p:cBhvr>
                                      <p:tavLst>
                                        <p:tav tm="0">
                                          <p:val>
                                            <p:strVal val="#ppt_x"/>
                                          </p:val>
                                        </p:tav>
                                        <p:tav tm="100000">
                                          <p:val>
                                            <p:strVal val="#ppt_x"/>
                                          </p:val>
                                        </p:tav>
                                      </p:tavLst>
                                    </p:anim>
                                    <p:anim calcmode="lin" valueType="num">
                                      <p:cBhvr additive="base">
                                        <p:cTn id="19" dur="500" fill="hold"/>
                                        <p:tgtEl>
                                          <p:spTgt spid="136"/>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38"/>
                                        </p:tgtEl>
                                        <p:attrNameLst>
                                          <p:attrName>style.visibility</p:attrName>
                                        </p:attrNameLst>
                                      </p:cBhvr>
                                      <p:to>
                                        <p:strVal val="visible"/>
                                      </p:to>
                                    </p:set>
                                    <p:anim calcmode="lin" valueType="num">
                                      <p:cBhvr additive="base">
                                        <p:cTn id="24" dur="500" fill="hold"/>
                                        <p:tgtEl>
                                          <p:spTgt spid="138"/>
                                        </p:tgtEl>
                                        <p:attrNameLst>
                                          <p:attrName>ppt_x</p:attrName>
                                        </p:attrNameLst>
                                      </p:cBhvr>
                                      <p:tavLst>
                                        <p:tav tm="0">
                                          <p:val>
                                            <p:strVal val="#ppt_x"/>
                                          </p:val>
                                        </p:tav>
                                        <p:tav tm="100000">
                                          <p:val>
                                            <p:strVal val="#ppt_x"/>
                                          </p:val>
                                        </p:tav>
                                      </p:tavLst>
                                    </p:anim>
                                    <p:anim calcmode="lin" valueType="num">
                                      <p:cBhvr additive="base">
                                        <p:cTn id="25" dur="500" fill="hold"/>
                                        <p:tgtEl>
                                          <p:spTgt spid="138"/>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140"/>
                                        </p:tgtEl>
                                        <p:attrNameLst>
                                          <p:attrName>style.visibility</p:attrName>
                                        </p:attrNameLst>
                                      </p:cBhvr>
                                      <p:to>
                                        <p:strVal val="visible"/>
                                      </p:to>
                                    </p:set>
                                    <p:animEffect transition="in" filter="fade">
                                      <p:cBhvr>
                                        <p:cTn id="30" dur="1000"/>
                                        <p:tgtEl>
                                          <p:spTgt spid="140"/>
                                        </p:tgtEl>
                                      </p:cBhvr>
                                    </p:animEffect>
                                    <p:anim calcmode="lin" valueType="num">
                                      <p:cBhvr>
                                        <p:cTn id="31" dur="1000" fill="hold"/>
                                        <p:tgtEl>
                                          <p:spTgt spid="140"/>
                                        </p:tgtEl>
                                        <p:attrNameLst>
                                          <p:attrName>ppt_x</p:attrName>
                                        </p:attrNameLst>
                                      </p:cBhvr>
                                      <p:tavLst>
                                        <p:tav tm="0">
                                          <p:val>
                                            <p:strVal val="#ppt_x"/>
                                          </p:val>
                                        </p:tav>
                                        <p:tav tm="100000">
                                          <p:val>
                                            <p:strVal val="#ppt_x"/>
                                          </p:val>
                                        </p:tav>
                                      </p:tavLst>
                                    </p:anim>
                                    <p:anim calcmode="lin" valueType="num">
                                      <p:cBhvr>
                                        <p:cTn id="32" dur="1000" fill="hold"/>
                                        <p:tgtEl>
                                          <p:spTgt spid="140"/>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142"/>
                                        </p:tgtEl>
                                        <p:attrNameLst>
                                          <p:attrName>style.visibility</p:attrName>
                                        </p:attrNameLst>
                                      </p:cBhvr>
                                      <p:to>
                                        <p:strVal val="visible"/>
                                      </p:to>
                                    </p:set>
                                    <p:animEffect transition="in" filter="fade">
                                      <p:cBhvr>
                                        <p:cTn id="37" dur="1000"/>
                                        <p:tgtEl>
                                          <p:spTgt spid="142"/>
                                        </p:tgtEl>
                                      </p:cBhvr>
                                    </p:animEffect>
                                    <p:anim calcmode="lin" valueType="num">
                                      <p:cBhvr>
                                        <p:cTn id="38" dur="1000" fill="hold"/>
                                        <p:tgtEl>
                                          <p:spTgt spid="142"/>
                                        </p:tgtEl>
                                        <p:attrNameLst>
                                          <p:attrName>ppt_x</p:attrName>
                                        </p:attrNameLst>
                                      </p:cBhvr>
                                      <p:tavLst>
                                        <p:tav tm="0">
                                          <p:val>
                                            <p:strVal val="#ppt_x"/>
                                          </p:val>
                                        </p:tav>
                                        <p:tav tm="100000">
                                          <p:val>
                                            <p:strVal val="#ppt_x"/>
                                          </p:val>
                                        </p:tav>
                                      </p:tavLst>
                                    </p:anim>
                                    <p:anim calcmode="lin" valueType="num">
                                      <p:cBhvr>
                                        <p:cTn id="39" dur="1000" fill="hold"/>
                                        <p:tgtEl>
                                          <p:spTgt spid="142"/>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144"/>
                                        </p:tgtEl>
                                        <p:attrNameLst>
                                          <p:attrName>style.visibility</p:attrName>
                                        </p:attrNameLst>
                                      </p:cBhvr>
                                      <p:to>
                                        <p:strVal val="visible"/>
                                      </p:to>
                                    </p:set>
                                    <p:animEffect transition="in" filter="fade">
                                      <p:cBhvr>
                                        <p:cTn id="44" dur="1000"/>
                                        <p:tgtEl>
                                          <p:spTgt spid="144"/>
                                        </p:tgtEl>
                                      </p:cBhvr>
                                    </p:animEffect>
                                    <p:anim calcmode="lin" valueType="num">
                                      <p:cBhvr>
                                        <p:cTn id="45" dur="1000" fill="hold"/>
                                        <p:tgtEl>
                                          <p:spTgt spid="144"/>
                                        </p:tgtEl>
                                        <p:attrNameLst>
                                          <p:attrName>ppt_x</p:attrName>
                                        </p:attrNameLst>
                                      </p:cBhvr>
                                      <p:tavLst>
                                        <p:tav tm="0">
                                          <p:val>
                                            <p:strVal val="#ppt_x"/>
                                          </p:val>
                                        </p:tav>
                                        <p:tav tm="100000">
                                          <p:val>
                                            <p:strVal val="#ppt_x"/>
                                          </p:val>
                                        </p:tav>
                                      </p:tavLst>
                                    </p:anim>
                                    <p:anim calcmode="lin" valueType="num">
                                      <p:cBhvr>
                                        <p:cTn id="46" dur="1000" fill="hold"/>
                                        <p:tgtEl>
                                          <p:spTgt spid="1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 grpId="0"/>
      <p:bldP spid="136" grpId="0"/>
      <p:bldP spid="138" grpId="0"/>
      <p:bldP spid="140" grpId="0"/>
      <p:bldP spid="142" grpId="0"/>
      <p:bldP spid="14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文本框 7"/>
          <p:cNvSpPr txBox="1"/>
          <p:nvPr/>
        </p:nvSpPr>
        <p:spPr>
          <a:xfrm>
            <a:off x="4320209" y="195876"/>
            <a:ext cx="3854508" cy="701602"/>
          </a:xfrm>
          <a:prstGeom prst="rect">
            <a:avLst/>
          </a:prstGeom>
          <a:solidFill>
            <a:srgbClr val="185C3F"/>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457200" rtl="0" eaLnBrk="1" fontAlgn="auto" latinLnBrk="0" hangingPunct="1">
              <a:lnSpc>
                <a:spcPct val="100000"/>
              </a:lnSpc>
              <a:spcBef>
                <a:spcPts val="0"/>
              </a:spcBef>
              <a:spcAft>
                <a:spcPts val="0"/>
              </a:spcAft>
              <a:buClrTx/>
              <a:buSzTx/>
              <a:buFontTx/>
              <a:buNone/>
              <a:defRPr/>
            </a:pPr>
            <a:r>
              <a:rPr lang="en-US" altLang="zh-CN" sz="2800" b="1">
                <a:solidFill>
                  <a:prstClr val="white"/>
                </a:solidFill>
                <a:latin typeface="Times New Roman" panose="02020603050405020304" pitchFamily="18" charset="0"/>
                <a:ea typeface="印品丫丫体-D版" panose="02010601030101010101" pitchFamily="2" charset="-122"/>
                <a:cs typeface="Times New Roman" panose="02020603050405020304" pitchFamily="18" charset="0"/>
              </a:rPr>
              <a:t>Câu 2,4</a:t>
            </a:r>
            <a:endParaRPr kumimoji="0" lang="zh-CN" altLang="en-US" sz="2800" b="1" i="0" u="none" strike="noStrike" kern="1200" cap="none" spc="0" normalizeH="0" baseline="0" noProof="0" dirty="0">
              <a:ln>
                <a:noFill/>
              </a:ln>
              <a:solidFill>
                <a:prstClr val="white"/>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endParaRPr>
          </a:p>
        </p:txBody>
      </p:sp>
      <p:pic>
        <p:nvPicPr>
          <p:cNvPr id="107" name="图片 41"/>
          <p:cNvPicPr>
            <a:picLocks noChangeAspect="1"/>
          </p:cNvPicPr>
          <p:nvPr/>
        </p:nvPicPr>
        <p:blipFill>
          <a:blip r:embed="rId1" cstate="screen"/>
          <a:stretch>
            <a:fillRect/>
          </a:stretch>
        </p:blipFill>
        <p:spPr>
          <a:xfrm>
            <a:off x="9339173" y="78633"/>
            <a:ext cx="2852827" cy="1197220"/>
          </a:xfrm>
          <a:prstGeom prst="rect">
            <a:avLst/>
          </a:prstGeom>
        </p:spPr>
      </p:pic>
      <p:sp>
        <p:nvSpPr>
          <p:cNvPr id="25" name="Google Shape;303;p9"/>
          <p:cNvSpPr/>
          <p:nvPr/>
        </p:nvSpPr>
        <p:spPr>
          <a:xfrm>
            <a:off x="800420" y="1275853"/>
            <a:ext cx="443700" cy="443700"/>
          </a:xfrm>
          <a:prstGeom prst="ellipse">
            <a:avLst/>
          </a:prstGeom>
          <a:solidFill>
            <a:srgbClr val="FFFFFF">
              <a:alpha val="74110"/>
            </a:srgbClr>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Google Shape;304;p9"/>
          <p:cNvSpPr/>
          <p:nvPr/>
        </p:nvSpPr>
        <p:spPr>
          <a:xfrm>
            <a:off x="1231203" y="874428"/>
            <a:ext cx="337200" cy="337200"/>
          </a:xfrm>
          <a:prstGeom prst="ellipse">
            <a:avLst/>
          </a:prstGeom>
          <a:solidFill>
            <a:schemeClr val="accent6">
              <a:alpha val="74110"/>
            </a:schemeClr>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7" name="Google Shape;355;p9"/>
          <p:cNvGrpSpPr/>
          <p:nvPr/>
        </p:nvGrpSpPr>
        <p:grpSpPr>
          <a:xfrm rot="-8478521">
            <a:off x="759093" y="3936420"/>
            <a:ext cx="1281325" cy="1277877"/>
            <a:chOff x="2232259" y="1414714"/>
            <a:chExt cx="1503919" cy="1499872"/>
          </a:xfrm>
        </p:grpSpPr>
        <p:sp>
          <p:nvSpPr>
            <p:cNvPr id="78" name="Google Shape;356;p9"/>
            <p:cNvSpPr/>
            <p:nvPr/>
          </p:nvSpPr>
          <p:spPr>
            <a:xfrm>
              <a:off x="2232259" y="1414714"/>
              <a:ext cx="1503919" cy="1499872"/>
            </a:xfrm>
            <a:custGeom>
              <a:avLst/>
              <a:gdLst/>
              <a:ahLst/>
              <a:cxnLst/>
              <a:rect l="l" t="t" r="r" b="b"/>
              <a:pathLst>
                <a:path w="5555" h="5540" extrusionOk="0">
                  <a:moveTo>
                    <a:pt x="3710" y="1"/>
                  </a:moveTo>
                  <a:cubicBezTo>
                    <a:pt x="2944" y="1"/>
                    <a:pt x="2777" y="1509"/>
                    <a:pt x="2777" y="1509"/>
                  </a:cubicBezTo>
                  <a:cubicBezTo>
                    <a:pt x="2777" y="1509"/>
                    <a:pt x="2506" y="797"/>
                    <a:pt x="2011" y="797"/>
                  </a:cubicBezTo>
                  <a:cubicBezTo>
                    <a:pt x="1910" y="797"/>
                    <a:pt x="1800" y="827"/>
                    <a:pt x="1682" y="898"/>
                  </a:cubicBezTo>
                  <a:cubicBezTo>
                    <a:pt x="976" y="1304"/>
                    <a:pt x="1721" y="2442"/>
                    <a:pt x="1721" y="2442"/>
                  </a:cubicBezTo>
                  <a:cubicBezTo>
                    <a:pt x="1721" y="2442"/>
                    <a:pt x="1176" y="1821"/>
                    <a:pt x="744" y="1821"/>
                  </a:cubicBezTo>
                  <a:cubicBezTo>
                    <a:pt x="574" y="1821"/>
                    <a:pt x="421" y="1917"/>
                    <a:pt x="326" y="2185"/>
                  </a:cubicBezTo>
                  <a:cubicBezTo>
                    <a:pt x="0" y="3122"/>
                    <a:pt x="1395" y="4868"/>
                    <a:pt x="1395" y="4868"/>
                  </a:cubicBezTo>
                  <a:cubicBezTo>
                    <a:pt x="1519" y="5033"/>
                    <a:pt x="1843" y="5540"/>
                    <a:pt x="2488" y="5540"/>
                  </a:cubicBezTo>
                  <a:cubicBezTo>
                    <a:pt x="2694" y="5540"/>
                    <a:pt x="2934" y="5488"/>
                    <a:pt x="3210" y="5356"/>
                  </a:cubicBezTo>
                  <a:cubicBezTo>
                    <a:pt x="4364" y="4813"/>
                    <a:pt x="5109" y="4055"/>
                    <a:pt x="5041" y="3473"/>
                  </a:cubicBezTo>
                  <a:cubicBezTo>
                    <a:pt x="4978" y="2926"/>
                    <a:pt x="4376" y="2904"/>
                    <a:pt x="4280" y="2904"/>
                  </a:cubicBezTo>
                  <a:cubicBezTo>
                    <a:pt x="4271" y="2904"/>
                    <a:pt x="4267" y="2904"/>
                    <a:pt x="4267" y="2904"/>
                  </a:cubicBezTo>
                  <a:cubicBezTo>
                    <a:pt x="4267" y="2904"/>
                    <a:pt x="5554" y="2254"/>
                    <a:pt x="5229" y="1711"/>
                  </a:cubicBezTo>
                  <a:cubicBezTo>
                    <a:pt x="5111" y="1522"/>
                    <a:pt x="4923" y="1460"/>
                    <a:pt x="4728" y="1460"/>
                  </a:cubicBezTo>
                  <a:cubicBezTo>
                    <a:pt x="4367" y="1460"/>
                    <a:pt x="3984" y="1672"/>
                    <a:pt x="3984" y="1672"/>
                  </a:cubicBezTo>
                  <a:cubicBezTo>
                    <a:pt x="3984" y="1672"/>
                    <a:pt x="4673" y="342"/>
                    <a:pt x="3984" y="59"/>
                  </a:cubicBezTo>
                  <a:cubicBezTo>
                    <a:pt x="3885" y="19"/>
                    <a:pt x="3794" y="1"/>
                    <a:pt x="3710" y="1"/>
                  </a:cubicBezTo>
                  <a:close/>
                </a:path>
              </a:pathLst>
            </a:custGeom>
            <a:solidFill>
              <a:srgbClr val="D3DAA3"/>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Google Shape;357;p9"/>
            <p:cNvSpPr/>
            <p:nvPr/>
          </p:nvSpPr>
          <p:spPr>
            <a:xfrm>
              <a:off x="2357337" y="1415526"/>
              <a:ext cx="1294372" cy="1493374"/>
            </a:xfrm>
            <a:custGeom>
              <a:avLst/>
              <a:gdLst/>
              <a:ahLst/>
              <a:cxnLst/>
              <a:rect l="l" t="t" r="r" b="b"/>
              <a:pathLst>
                <a:path w="4781" h="5516" extrusionOk="0">
                  <a:moveTo>
                    <a:pt x="3291" y="0"/>
                  </a:moveTo>
                  <a:lnTo>
                    <a:pt x="2452" y="2927"/>
                  </a:lnTo>
                  <a:lnTo>
                    <a:pt x="1272" y="856"/>
                  </a:lnTo>
                  <a:cubicBezTo>
                    <a:pt x="1259" y="869"/>
                    <a:pt x="1246" y="882"/>
                    <a:pt x="1233" y="882"/>
                  </a:cubicBezTo>
                  <a:lnTo>
                    <a:pt x="2439" y="2995"/>
                  </a:lnTo>
                  <a:lnTo>
                    <a:pt x="1964" y="4677"/>
                  </a:lnTo>
                  <a:lnTo>
                    <a:pt x="39" y="1913"/>
                  </a:lnTo>
                  <a:cubicBezTo>
                    <a:pt x="26" y="1913"/>
                    <a:pt x="13" y="1926"/>
                    <a:pt x="0" y="1939"/>
                  </a:cubicBezTo>
                  <a:lnTo>
                    <a:pt x="1935" y="4745"/>
                  </a:lnTo>
                  <a:lnTo>
                    <a:pt x="1720" y="5502"/>
                  </a:lnTo>
                  <a:cubicBezTo>
                    <a:pt x="1746" y="5502"/>
                    <a:pt x="1759" y="5502"/>
                    <a:pt x="1772" y="5516"/>
                  </a:cubicBezTo>
                  <a:lnTo>
                    <a:pt x="1990" y="4758"/>
                  </a:lnTo>
                  <a:lnTo>
                    <a:pt x="4566" y="3428"/>
                  </a:lnTo>
                  <a:lnTo>
                    <a:pt x="4566" y="3376"/>
                  </a:lnTo>
                  <a:lnTo>
                    <a:pt x="2016" y="4677"/>
                  </a:lnTo>
                  <a:lnTo>
                    <a:pt x="2491" y="3021"/>
                  </a:lnTo>
                  <a:lnTo>
                    <a:pt x="4780" y="1737"/>
                  </a:lnTo>
                  <a:cubicBezTo>
                    <a:pt x="4780" y="1721"/>
                    <a:pt x="4767" y="1721"/>
                    <a:pt x="4767" y="1708"/>
                  </a:cubicBezTo>
                  <a:lnTo>
                    <a:pt x="4754" y="1695"/>
                  </a:lnTo>
                  <a:lnTo>
                    <a:pt x="2504" y="2940"/>
                  </a:lnTo>
                  <a:lnTo>
                    <a:pt x="3346" y="0"/>
                  </a:lnTo>
                  <a:close/>
                </a:path>
              </a:pathLst>
            </a:custGeom>
            <a:solidFill>
              <a:srgbClr val="7AACB5"/>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 name="Google Shape;9;p2"/>
          <p:cNvGrpSpPr/>
          <p:nvPr/>
        </p:nvGrpSpPr>
        <p:grpSpPr>
          <a:xfrm>
            <a:off x="500284" y="1249428"/>
            <a:ext cx="11471322" cy="5136401"/>
            <a:chOff x="-51475" y="7100"/>
            <a:chExt cx="9433400" cy="5136401"/>
          </a:xfrm>
        </p:grpSpPr>
        <p:pic>
          <p:nvPicPr>
            <p:cNvPr id="5" name="Google Shape;10;p2"/>
            <p:cNvPicPr preferRelativeResize="0"/>
            <p:nvPr/>
          </p:nvPicPr>
          <p:blipFill rotWithShape="1">
            <a:blip r:embed="rId2"/>
            <a:srcRect l="31982" b="40726"/>
            <a:stretch>
              <a:fillRect/>
            </a:stretch>
          </p:blipFill>
          <p:spPr>
            <a:xfrm>
              <a:off x="3195541" y="1723525"/>
              <a:ext cx="5939174" cy="3419975"/>
            </a:xfrm>
            <a:prstGeom prst="rect">
              <a:avLst/>
            </a:prstGeom>
            <a:noFill/>
            <a:ln>
              <a:noFill/>
            </a:ln>
          </p:spPr>
        </p:pic>
        <p:pic>
          <p:nvPicPr>
            <p:cNvPr id="6" name="Google Shape;11;p2"/>
            <p:cNvPicPr preferRelativeResize="0"/>
            <p:nvPr/>
          </p:nvPicPr>
          <p:blipFill rotWithShape="1">
            <a:blip r:embed="rId3"/>
            <a:srcRect t="-3820" r="21935"/>
            <a:stretch>
              <a:fillRect/>
            </a:stretch>
          </p:blipFill>
          <p:spPr>
            <a:xfrm flipH="1">
              <a:off x="0" y="7100"/>
              <a:ext cx="2509350" cy="2336875"/>
            </a:xfrm>
            <a:prstGeom prst="rect">
              <a:avLst/>
            </a:prstGeom>
            <a:noFill/>
            <a:ln>
              <a:noFill/>
            </a:ln>
          </p:spPr>
        </p:pic>
        <p:pic>
          <p:nvPicPr>
            <p:cNvPr id="7" name="Google Shape;12;p2"/>
            <p:cNvPicPr preferRelativeResize="0"/>
            <p:nvPr/>
          </p:nvPicPr>
          <p:blipFill rotWithShape="1">
            <a:blip r:embed="rId4"/>
            <a:srcRect l="19620" b="21795"/>
            <a:stretch>
              <a:fillRect/>
            </a:stretch>
          </p:blipFill>
          <p:spPr>
            <a:xfrm>
              <a:off x="-51475" y="2706900"/>
              <a:ext cx="4113014" cy="2436601"/>
            </a:xfrm>
            <a:prstGeom prst="rect">
              <a:avLst/>
            </a:prstGeom>
            <a:noFill/>
            <a:ln>
              <a:noFill/>
            </a:ln>
          </p:spPr>
        </p:pic>
        <p:pic>
          <p:nvPicPr>
            <p:cNvPr id="8" name="Google Shape;13;p2"/>
            <p:cNvPicPr preferRelativeResize="0"/>
            <p:nvPr/>
          </p:nvPicPr>
          <p:blipFill>
            <a:blip r:embed="rId5"/>
            <a:stretch>
              <a:fillRect/>
            </a:stretch>
          </p:blipFill>
          <p:spPr>
            <a:xfrm flipH="1">
              <a:off x="7883350" y="2468950"/>
              <a:ext cx="1498575" cy="826800"/>
            </a:xfrm>
            <a:prstGeom prst="rect">
              <a:avLst/>
            </a:prstGeom>
            <a:noFill/>
            <a:ln>
              <a:noFill/>
            </a:ln>
          </p:spPr>
        </p:pic>
      </p:grpSp>
      <p:grpSp>
        <p:nvGrpSpPr>
          <p:cNvPr id="2" name="组合 8"/>
          <p:cNvGrpSpPr/>
          <p:nvPr/>
        </p:nvGrpSpPr>
        <p:grpSpPr>
          <a:xfrm>
            <a:off x="1864157" y="1583875"/>
            <a:ext cx="5105467" cy="2763954"/>
            <a:chOff x="1219200" y="1524901"/>
            <a:chExt cx="5048249" cy="3811988"/>
          </a:xfrm>
        </p:grpSpPr>
        <p:sp>
          <p:nvSpPr>
            <p:cNvPr id="9" name="椭圆 5"/>
            <p:cNvSpPr/>
            <p:nvPr/>
          </p:nvSpPr>
          <p:spPr>
            <a:xfrm>
              <a:off x="1219200" y="1524901"/>
              <a:ext cx="5048249" cy="3811988"/>
            </a:xfrm>
            <a:custGeom>
              <a:avLst/>
              <a:gdLst>
                <a:gd name="connsiteX0" fmla="*/ 0 w 4076375"/>
                <a:gd name="connsiteY0" fmla="*/ 1885062 h 3770124"/>
                <a:gd name="connsiteX1" fmla="*/ 2038188 w 4076375"/>
                <a:gd name="connsiteY1" fmla="*/ 0 h 3770124"/>
                <a:gd name="connsiteX2" fmla="*/ 4076376 w 4076375"/>
                <a:gd name="connsiteY2" fmla="*/ 1885062 h 3770124"/>
                <a:gd name="connsiteX3" fmla="*/ 2038188 w 4076375"/>
                <a:gd name="connsiteY3" fmla="*/ 3770124 h 3770124"/>
                <a:gd name="connsiteX4" fmla="*/ 0 w 4076375"/>
                <a:gd name="connsiteY4" fmla="*/ 1885062 h 3770124"/>
                <a:gd name="connsiteX0-1" fmla="*/ 0 w 4076376"/>
                <a:gd name="connsiteY0-2" fmla="*/ 1904099 h 3789161"/>
                <a:gd name="connsiteX1-3" fmla="*/ 2038188 w 4076376"/>
                <a:gd name="connsiteY1-4" fmla="*/ 19037 h 3789161"/>
                <a:gd name="connsiteX2-5" fmla="*/ 4076376 w 4076376"/>
                <a:gd name="connsiteY2-6" fmla="*/ 1904099 h 3789161"/>
                <a:gd name="connsiteX3-7" fmla="*/ 2038188 w 4076376"/>
                <a:gd name="connsiteY3-8" fmla="*/ 3789161 h 3789161"/>
                <a:gd name="connsiteX4-9" fmla="*/ 0 w 4076376"/>
                <a:gd name="connsiteY4-10" fmla="*/ 1904099 h 3789161"/>
                <a:gd name="connsiteX0-11" fmla="*/ 0 w 4090982"/>
                <a:gd name="connsiteY0-12" fmla="*/ 1904099 h 3789161"/>
                <a:gd name="connsiteX1-13" fmla="*/ 2038188 w 4090982"/>
                <a:gd name="connsiteY1-14" fmla="*/ 19037 h 3789161"/>
                <a:gd name="connsiteX2-15" fmla="*/ 4076376 w 4090982"/>
                <a:gd name="connsiteY2-16" fmla="*/ 1904099 h 3789161"/>
                <a:gd name="connsiteX3-17" fmla="*/ 2038188 w 4090982"/>
                <a:gd name="connsiteY3-18" fmla="*/ 3789161 h 3789161"/>
                <a:gd name="connsiteX4-19" fmla="*/ 0 w 4090982"/>
                <a:gd name="connsiteY4-20" fmla="*/ 1904099 h 3789161"/>
                <a:gd name="connsiteX0-21" fmla="*/ 0 w 4092184"/>
                <a:gd name="connsiteY0-22" fmla="*/ 1904099 h 3860282"/>
                <a:gd name="connsiteX1-23" fmla="*/ 2038188 w 4092184"/>
                <a:gd name="connsiteY1-24" fmla="*/ 19037 h 3860282"/>
                <a:gd name="connsiteX2-25" fmla="*/ 4076376 w 4092184"/>
                <a:gd name="connsiteY2-26" fmla="*/ 1904099 h 3860282"/>
                <a:gd name="connsiteX3-27" fmla="*/ 2038188 w 4092184"/>
                <a:gd name="connsiteY3-28" fmla="*/ 3789161 h 3860282"/>
                <a:gd name="connsiteX4-29" fmla="*/ 0 w 4092184"/>
                <a:gd name="connsiteY4-30" fmla="*/ 1904099 h 3860282"/>
                <a:gd name="connsiteX0-31" fmla="*/ 0 w 4093288"/>
                <a:gd name="connsiteY0-32" fmla="*/ 1904099 h 3811988"/>
                <a:gd name="connsiteX1-33" fmla="*/ 2038188 w 4093288"/>
                <a:gd name="connsiteY1-34" fmla="*/ 19037 h 3811988"/>
                <a:gd name="connsiteX2-35" fmla="*/ 4076376 w 4093288"/>
                <a:gd name="connsiteY2-36" fmla="*/ 1904099 h 3811988"/>
                <a:gd name="connsiteX3-37" fmla="*/ 2038188 w 4093288"/>
                <a:gd name="connsiteY3-38" fmla="*/ 3789161 h 3811988"/>
                <a:gd name="connsiteX4-39" fmla="*/ 0 w 4093288"/>
                <a:gd name="connsiteY4-40" fmla="*/ 1904099 h 381198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4093288" h="3811988">
                  <a:moveTo>
                    <a:pt x="0" y="1904099"/>
                  </a:moveTo>
                  <a:cubicBezTo>
                    <a:pt x="0" y="863008"/>
                    <a:pt x="912528" y="190487"/>
                    <a:pt x="2038188" y="19037"/>
                  </a:cubicBezTo>
                  <a:cubicBezTo>
                    <a:pt x="3163848" y="-152413"/>
                    <a:pt x="4076376" y="863008"/>
                    <a:pt x="4076376" y="1904099"/>
                  </a:cubicBezTo>
                  <a:cubicBezTo>
                    <a:pt x="4228776" y="3421440"/>
                    <a:pt x="3335298" y="3598661"/>
                    <a:pt x="2038188" y="3789161"/>
                  </a:cubicBezTo>
                  <a:cubicBezTo>
                    <a:pt x="741078" y="3979661"/>
                    <a:pt x="0" y="2945190"/>
                    <a:pt x="0" y="1904099"/>
                  </a:cubicBezTo>
                  <a:close/>
                </a:path>
              </a:pathLst>
            </a:custGeom>
            <a:solidFill>
              <a:srgbClr val="E76F6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SimSun" panose="02010600030101010101" pitchFamily="2" charset="-122"/>
                <a:cs typeface="+mn-cs"/>
              </a:endParaRPr>
            </a:p>
          </p:txBody>
        </p:sp>
        <p:sp>
          <p:nvSpPr>
            <p:cNvPr id="10" name="椭圆 5"/>
            <p:cNvSpPr/>
            <p:nvPr/>
          </p:nvSpPr>
          <p:spPr>
            <a:xfrm>
              <a:off x="1391302" y="1637870"/>
              <a:ext cx="4743449" cy="3581830"/>
            </a:xfrm>
            <a:custGeom>
              <a:avLst/>
              <a:gdLst>
                <a:gd name="connsiteX0" fmla="*/ 0 w 4076375"/>
                <a:gd name="connsiteY0" fmla="*/ 1885062 h 3770124"/>
                <a:gd name="connsiteX1" fmla="*/ 2038188 w 4076375"/>
                <a:gd name="connsiteY1" fmla="*/ 0 h 3770124"/>
                <a:gd name="connsiteX2" fmla="*/ 4076376 w 4076375"/>
                <a:gd name="connsiteY2" fmla="*/ 1885062 h 3770124"/>
                <a:gd name="connsiteX3" fmla="*/ 2038188 w 4076375"/>
                <a:gd name="connsiteY3" fmla="*/ 3770124 h 3770124"/>
                <a:gd name="connsiteX4" fmla="*/ 0 w 4076375"/>
                <a:gd name="connsiteY4" fmla="*/ 1885062 h 3770124"/>
                <a:gd name="connsiteX0-1" fmla="*/ 0 w 4076376"/>
                <a:gd name="connsiteY0-2" fmla="*/ 1904099 h 3789161"/>
                <a:gd name="connsiteX1-3" fmla="*/ 2038188 w 4076376"/>
                <a:gd name="connsiteY1-4" fmla="*/ 19037 h 3789161"/>
                <a:gd name="connsiteX2-5" fmla="*/ 4076376 w 4076376"/>
                <a:gd name="connsiteY2-6" fmla="*/ 1904099 h 3789161"/>
                <a:gd name="connsiteX3-7" fmla="*/ 2038188 w 4076376"/>
                <a:gd name="connsiteY3-8" fmla="*/ 3789161 h 3789161"/>
                <a:gd name="connsiteX4-9" fmla="*/ 0 w 4076376"/>
                <a:gd name="connsiteY4-10" fmla="*/ 1904099 h 3789161"/>
                <a:gd name="connsiteX0-11" fmla="*/ 0 w 4090982"/>
                <a:gd name="connsiteY0-12" fmla="*/ 1904099 h 3789161"/>
                <a:gd name="connsiteX1-13" fmla="*/ 2038188 w 4090982"/>
                <a:gd name="connsiteY1-14" fmla="*/ 19037 h 3789161"/>
                <a:gd name="connsiteX2-15" fmla="*/ 4076376 w 4090982"/>
                <a:gd name="connsiteY2-16" fmla="*/ 1904099 h 3789161"/>
                <a:gd name="connsiteX3-17" fmla="*/ 2038188 w 4090982"/>
                <a:gd name="connsiteY3-18" fmla="*/ 3789161 h 3789161"/>
                <a:gd name="connsiteX4-19" fmla="*/ 0 w 4090982"/>
                <a:gd name="connsiteY4-20" fmla="*/ 1904099 h 3789161"/>
                <a:gd name="connsiteX0-21" fmla="*/ 0 w 4092184"/>
                <a:gd name="connsiteY0-22" fmla="*/ 1904099 h 3860282"/>
                <a:gd name="connsiteX1-23" fmla="*/ 2038188 w 4092184"/>
                <a:gd name="connsiteY1-24" fmla="*/ 19037 h 3860282"/>
                <a:gd name="connsiteX2-25" fmla="*/ 4076376 w 4092184"/>
                <a:gd name="connsiteY2-26" fmla="*/ 1904099 h 3860282"/>
                <a:gd name="connsiteX3-27" fmla="*/ 2038188 w 4092184"/>
                <a:gd name="connsiteY3-28" fmla="*/ 3789161 h 3860282"/>
                <a:gd name="connsiteX4-29" fmla="*/ 0 w 4092184"/>
                <a:gd name="connsiteY4-30" fmla="*/ 1904099 h 3860282"/>
                <a:gd name="connsiteX0-31" fmla="*/ 0 w 4093288"/>
                <a:gd name="connsiteY0-32" fmla="*/ 1904099 h 3811988"/>
                <a:gd name="connsiteX1-33" fmla="*/ 2038188 w 4093288"/>
                <a:gd name="connsiteY1-34" fmla="*/ 19037 h 3811988"/>
                <a:gd name="connsiteX2-35" fmla="*/ 4076376 w 4093288"/>
                <a:gd name="connsiteY2-36" fmla="*/ 1904099 h 3811988"/>
                <a:gd name="connsiteX3-37" fmla="*/ 2038188 w 4093288"/>
                <a:gd name="connsiteY3-38" fmla="*/ 3789161 h 3811988"/>
                <a:gd name="connsiteX4-39" fmla="*/ 0 w 4093288"/>
                <a:gd name="connsiteY4-40" fmla="*/ 1904099 h 381198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4093288" h="3811988">
                  <a:moveTo>
                    <a:pt x="0" y="1904099"/>
                  </a:moveTo>
                  <a:cubicBezTo>
                    <a:pt x="0" y="863008"/>
                    <a:pt x="912528" y="190487"/>
                    <a:pt x="2038188" y="19037"/>
                  </a:cubicBezTo>
                  <a:cubicBezTo>
                    <a:pt x="3163848" y="-152413"/>
                    <a:pt x="4076376" y="863008"/>
                    <a:pt x="4076376" y="1904099"/>
                  </a:cubicBezTo>
                  <a:cubicBezTo>
                    <a:pt x="4228776" y="3421440"/>
                    <a:pt x="3335298" y="3598661"/>
                    <a:pt x="2038188" y="3789161"/>
                  </a:cubicBezTo>
                  <a:cubicBezTo>
                    <a:pt x="741078" y="3979661"/>
                    <a:pt x="0" y="2945190"/>
                    <a:pt x="0" y="1904099"/>
                  </a:cubicBezTo>
                  <a:close/>
                </a:path>
              </a:pathLst>
            </a:custGeom>
            <a:solidFill>
              <a:srgbClr val="FAEEE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SimSun" panose="02010600030101010101" pitchFamily="2" charset="-122"/>
                <a:cs typeface="+mn-cs"/>
              </a:endParaRPr>
            </a:p>
          </p:txBody>
        </p:sp>
        <p:sp>
          <p:nvSpPr>
            <p:cNvPr id="11" name="椭圆 5"/>
            <p:cNvSpPr/>
            <p:nvPr/>
          </p:nvSpPr>
          <p:spPr>
            <a:xfrm>
              <a:off x="1524002" y="1733120"/>
              <a:ext cx="4500000" cy="3384000"/>
            </a:xfrm>
            <a:custGeom>
              <a:avLst/>
              <a:gdLst>
                <a:gd name="connsiteX0" fmla="*/ 0 w 4076375"/>
                <a:gd name="connsiteY0" fmla="*/ 1885062 h 3770124"/>
                <a:gd name="connsiteX1" fmla="*/ 2038188 w 4076375"/>
                <a:gd name="connsiteY1" fmla="*/ 0 h 3770124"/>
                <a:gd name="connsiteX2" fmla="*/ 4076376 w 4076375"/>
                <a:gd name="connsiteY2" fmla="*/ 1885062 h 3770124"/>
                <a:gd name="connsiteX3" fmla="*/ 2038188 w 4076375"/>
                <a:gd name="connsiteY3" fmla="*/ 3770124 h 3770124"/>
                <a:gd name="connsiteX4" fmla="*/ 0 w 4076375"/>
                <a:gd name="connsiteY4" fmla="*/ 1885062 h 3770124"/>
                <a:gd name="connsiteX0-1" fmla="*/ 0 w 4076376"/>
                <a:gd name="connsiteY0-2" fmla="*/ 1904099 h 3789161"/>
                <a:gd name="connsiteX1-3" fmla="*/ 2038188 w 4076376"/>
                <a:gd name="connsiteY1-4" fmla="*/ 19037 h 3789161"/>
                <a:gd name="connsiteX2-5" fmla="*/ 4076376 w 4076376"/>
                <a:gd name="connsiteY2-6" fmla="*/ 1904099 h 3789161"/>
                <a:gd name="connsiteX3-7" fmla="*/ 2038188 w 4076376"/>
                <a:gd name="connsiteY3-8" fmla="*/ 3789161 h 3789161"/>
                <a:gd name="connsiteX4-9" fmla="*/ 0 w 4076376"/>
                <a:gd name="connsiteY4-10" fmla="*/ 1904099 h 3789161"/>
                <a:gd name="connsiteX0-11" fmla="*/ 0 w 4090982"/>
                <a:gd name="connsiteY0-12" fmla="*/ 1904099 h 3789161"/>
                <a:gd name="connsiteX1-13" fmla="*/ 2038188 w 4090982"/>
                <a:gd name="connsiteY1-14" fmla="*/ 19037 h 3789161"/>
                <a:gd name="connsiteX2-15" fmla="*/ 4076376 w 4090982"/>
                <a:gd name="connsiteY2-16" fmla="*/ 1904099 h 3789161"/>
                <a:gd name="connsiteX3-17" fmla="*/ 2038188 w 4090982"/>
                <a:gd name="connsiteY3-18" fmla="*/ 3789161 h 3789161"/>
                <a:gd name="connsiteX4-19" fmla="*/ 0 w 4090982"/>
                <a:gd name="connsiteY4-20" fmla="*/ 1904099 h 3789161"/>
                <a:gd name="connsiteX0-21" fmla="*/ 0 w 4092184"/>
                <a:gd name="connsiteY0-22" fmla="*/ 1904099 h 3860282"/>
                <a:gd name="connsiteX1-23" fmla="*/ 2038188 w 4092184"/>
                <a:gd name="connsiteY1-24" fmla="*/ 19037 h 3860282"/>
                <a:gd name="connsiteX2-25" fmla="*/ 4076376 w 4092184"/>
                <a:gd name="connsiteY2-26" fmla="*/ 1904099 h 3860282"/>
                <a:gd name="connsiteX3-27" fmla="*/ 2038188 w 4092184"/>
                <a:gd name="connsiteY3-28" fmla="*/ 3789161 h 3860282"/>
                <a:gd name="connsiteX4-29" fmla="*/ 0 w 4092184"/>
                <a:gd name="connsiteY4-30" fmla="*/ 1904099 h 3860282"/>
                <a:gd name="connsiteX0-31" fmla="*/ 0 w 4093288"/>
                <a:gd name="connsiteY0-32" fmla="*/ 1904099 h 3811988"/>
                <a:gd name="connsiteX1-33" fmla="*/ 2038188 w 4093288"/>
                <a:gd name="connsiteY1-34" fmla="*/ 19037 h 3811988"/>
                <a:gd name="connsiteX2-35" fmla="*/ 4076376 w 4093288"/>
                <a:gd name="connsiteY2-36" fmla="*/ 1904099 h 3811988"/>
                <a:gd name="connsiteX3-37" fmla="*/ 2038188 w 4093288"/>
                <a:gd name="connsiteY3-38" fmla="*/ 3789161 h 3811988"/>
                <a:gd name="connsiteX4-39" fmla="*/ 0 w 4093288"/>
                <a:gd name="connsiteY4-40" fmla="*/ 1904099 h 381198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4093288" h="3811988">
                  <a:moveTo>
                    <a:pt x="0" y="1904099"/>
                  </a:moveTo>
                  <a:cubicBezTo>
                    <a:pt x="0" y="863008"/>
                    <a:pt x="912528" y="190487"/>
                    <a:pt x="2038188" y="19037"/>
                  </a:cubicBezTo>
                  <a:cubicBezTo>
                    <a:pt x="3163848" y="-152413"/>
                    <a:pt x="4076376" y="863008"/>
                    <a:pt x="4076376" y="1904099"/>
                  </a:cubicBezTo>
                  <a:cubicBezTo>
                    <a:pt x="4228776" y="3421440"/>
                    <a:pt x="3335298" y="3598661"/>
                    <a:pt x="2038188" y="3789161"/>
                  </a:cubicBezTo>
                  <a:cubicBezTo>
                    <a:pt x="741078" y="3979661"/>
                    <a:pt x="0" y="2945190"/>
                    <a:pt x="0" y="1904099"/>
                  </a:cubicBezTo>
                  <a:close/>
                </a:path>
              </a:pathLst>
            </a:custGeom>
            <a:noFill/>
            <a:ln w="12700" cap="flat" cmpd="sng" algn="ctr">
              <a:solidFill>
                <a:srgbClr val="DF734E"/>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SimSun" panose="02010600030101010101" pitchFamily="2" charset="-122"/>
                <a:cs typeface="+mn-cs"/>
              </a:endParaRPr>
            </a:p>
          </p:txBody>
        </p:sp>
      </p:grpSp>
      <p:sp>
        <p:nvSpPr>
          <p:cNvPr id="12" name="文本框 9"/>
          <p:cNvSpPr txBox="1"/>
          <p:nvPr/>
        </p:nvSpPr>
        <p:spPr>
          <a:xfrm>
            <a:off x="2397569" y="2194853"/>
            <a:ext cx="4095566" cy="2833020"/>
          </a:xfrm>
          <a:prstGeom prst="rect">
            <a:avLst/>
          </a:prstGeom>
          <a:noFill/>
        </p:spPr>
        <p:txBody>
          <a:bodyPr vert="horz" wrap="square" rtlCol="0">
            <a:spAutoFit/>
          </a:bodyPr>
          <a:lstStyle/>
          <a:p>
            <a:pPr algn="ctr"/>
            <a:r>
              <a:rPr lang="en-US" sz="2400" i="1"/>
              <a:t>Bài bình thơ gây được ấn tượng như thế nào đối với em? Câu nào, ý nào trong đó khiến em phải suy nghĩ sâu hơn về bài thơ đã đọc?</a:t>
            </a:r>
            <a:endParaRPr lang="en-US" sz="2400"/>
          </a:p>
          <a:p>
            <a:pPr algn="ctr">
              <a:lnSpc>
                <a:spcPct val="150000"/>
              </a:lnSpc>
              <a:defRPr/>
            </a:pPr>
            <a:endParaRPr sz="4400" dirty="0">
              <a:solidFill>
                <a:prstClr val="black">
                  <a:lumMod val="75000"/>
                  <a:lumOff val="25000"/>
                </a:prstClr>
              </a:solidFill>
              <a:latin typeface="Times New Roman" panose="02020603050405020304" pitchFamily="18" charset="0"/>
              <a:ea typeface="汉标中黑体" panose="02010601030101010101" charset="-122"/>
              <a:cs typeface="Times New Roman" panose="02020603050405020304" pitchFamily="18" charset="0"/>
            </a:endParaRPr>
          </a:p>
        </p:txBody>
      </p:sp>
      <p:pic>
        <p:nvPicPr>
          <p:cNvPr id="13" name="图片 17" descr="5bd91a5abcaf2"/>
          <p:cNvPicPr>
            <a:picLocks noChangeAspect="1"/>
          </p:cNvPicPr>
          <p:nvPr/>
        </p:nvPicPr>
        <p:blipFill>
          <a:blip r:embed="rId6"/>
          <a:stretch>
            <a:fillRect/>
          </a:stretch>
        </p:blipFill>
        <p:spPr>
          <a:xfrm>
            <a:off x="7705713" y="1719553"/>
            <a:ext cx="3023538" cy="5035557"/>
          </a:xfrm>
          <a:prstGeom prst="rect">
            <a:avLst/>
          </a:prstGeom>
        </p:spPr>
      </p:pic>
      <p:sp>
        <p:nvSpPr>
          <p:cNvPr id="3" name="文本框 1"/>
          <p:cNvSpPr txBox="1"/>
          <p:nvPr/>
        </p:nvSpPr>
        <p:spPr>
          <a:xfrm>
            <a:off x="6167953" y="3949188"/>
            <a:ext cx="3485825" cy="2031325"/>
          </a:xfrm>
          <a:prstGeom prst="rect">
            <a:avLst/>
          </a:prstGeom>
          <a:noFill/>
        </p:spPr>
        <p:txBody>
          <a:bodyPr wrap="square" rtlCol="0">
            <a:spAutoFit/>
            <a:scene3d>
              <a:camera prst="orthographicFront"/>
              <a:lightRig rig="threePt" dir="t"/>
            </a:scene3d>
            <a:sp3d contourW="12700"/>
          </a:bodyPr>
          <a:p>
            <a:pPr algn="ctr"/>
            <a:r>
              <a:rPr lang="en-US" i="1"/>
              <a:t>Theo em, vì sao Vũ Quần Phương lại khẳng định: “Cái tài của Nguyễn Đình Thi ở bài thơ này là tạo được một luồng không khí thân yêu trong trẻo run rẩy phủ lấy phong cảnh. Phong cảnh bỗng mang vị tâm hồn của tác giả.”?</a:t>
            </a:r>
            <a:endParaRPr lang="en-US"/>
          </a:p>
        </p:txBody>
      </p:sp>
    </p:spTree>
  </p:cSld>
  <p:clrMapOvr>
    <a:masterClrMapping/>
  </p:clrMapOvr>
  <p:transition spd="slow" advClick="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07"/>
                                        </p:tgtEl>
                                        <p:attrNameLst>
                                          <p:attrName>style.visibility</p:attrName>
                                        </p:attrNameLst>
                                      </p:cBhvr>
                                      <p:to>
                                        <p:strVal val="visible"/>
                                      </p:to>
                                    </p:set>
                                    <p:animEffect transition="in" filter="randombar(horizontal)">
                                      <p:cBhvr>
                                        <p:cTn id="7" dur="500"/>
                                        <p:tgtEl>
                                          <p:spTgt spid="107"/>
                                        </p:tgtEl>
                                      </p:cBhvr>
                                    </p:animEffect>
                                  </p:childTnLst>
                                </p:cTn>
                              </p:par>
                            </p:childTnLst>
                          </p:cTn>
                        </p:par>
                        <p:par>
                          <p:cTn id="8" fill="hold">
                            <p:stCondLst>
                              <p:cond delay="500"/>
                            </p:stCondLst>
                            <p:childTnLst>
                              <p:par>
                                <p:cTn id="9" presetID="17" presetClass="entr" presetSubtype="1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750" fill="hold"/>
                                        <p:tgtEl>
                                          <p:spTgt spid="2"/>
                                        </p:tgtEl>
                                        <p:attrNameLst>
                                          <p:attrName>ppt_w</p:attrName>
                                        </p:attrNameLst>
                                      </p:cBhvr>
                                      <p:tavLst>
                                        <p:tav tm="0">
                                          <p:val>
                                            <p:fltVal val="0"/>
                                          </p:val>
                                        </p:tav>
                                        <p:tav tm="100000">
                                          <p:val>
                                            <p:strVal val="#ppt_w"/>
                                          </p:val>
                                        </p:tav>
                                      </p:tavLst>
                                    </p:anim>
                                    <p:anim calcmode="lin" valueType="num">
                                      <p:cBhvr>
                                        <p:cTn id="12" dur="750" fill="hold"/>
                                        <p:tgtEl>
                                          <p:spTgt spid="2"/>
                                        </p:tgtEl>
                                        <p:attrNameLst>
                                          <p:attrName>ppt_h</p:attrName>
                                        </p:attrNameLst>
                                      </p:cBhvr>
                                      <p:tavLst>
                                        <p:tav tm="0">
                                          <p:val>
                                            <p:strVal val="#ppt_h"/>
                                          </p:val>
                                        </p:tav>
                                        <p:tav tm="100000">
                                          <p:val>
                                            <p:strVal val="#ppt_h"/>
                                          </p:val>
                                        </p:tav>
                                      </p:tavLst>
                                    </p:anim>
                                  </p:childTnLst>
                                </p:cTn>
                              </p:par>
                            </p:childTnLst>
                          </p:cTn>
                        </p:par>
                        <p:par>
                          <p:cTn id="13" fill="hold">
                            <p:stCondLst>
                              <p:cond delay="1500"/>
                            </p:stCondLst>
                            <p:childTnLst>
                              <p:par>
                                <p:cTn id="14" presetID="22" presetClass="entr" presetSubtype="8" fill="hold" grpId="0"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left)">
                                      <p:cBhvr>
                                        <p:cTn id="16" dur="75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500" fill="hold"/>
                                        <p:tgtEl>
                                          <p:spTgt spid="3"/>
                                        </p:tgtEl>
                                        <p:attrNameLst>
                                          <p:attrName>ppt_x</p:attrName>
                                        </p:attrNameLst>
                                      </p:cBhvr>
                                      <p:tavLst>
                                        <p:tav tm="0">
                                          <p:val>
                                            <p:strVal val="#ppt_x"/>
                                          </p:val>
                                        </p:tav>
                                        <p:tav tm="100000">
                                          <p:val>
                                            <p:strVal val="#ppt_x"/>
                                          </p:val>
                                        </p:tav>
                                      </p:tavLst>
                                    </p:anim>
                                    <p:anim calcmode="lin" valueType="num">
                                      <p:cBhvr additive="base">
                                        <p:cTn id="2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文本框 7"/>
          <p:cNvSpPr txBox="1"/>
          <p:nvPr/>
        </p:nvSpPr>
        <p:spPr>
          <a:xfrm>
            <a:off x="4320209" y="195876"/>
            <a:ext cx="3854508" cy="701602"/>
          </a:xfrm>
          <a:prstGeom prst="rect">
            <a:avLst/>
          </a:prstGeom>
          <a:solidFill>
            <a:srgbClr val="185C3F"/>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457200" rtl="0" eaLnBrk="1" fontAlgn="auto" latinLnBrk="0" hangingPunct="1">
              <a:lnSpc>
                <a:spcPct val="100000"/>
              </a:lnSpc>
              <a:spcBef>
                <a:spcPts val="0"/>
              </a:spcBef>
              <a:spcAft>
                <a:spcPts val="0"/>
              </a:spcAft>
              <a:buClrTx/>
              <a:buSzTx/>
              <a:buFontTx/>
              <a:buNone/>
              <a:defRPr/>
            </a:pPr>
            <a:r>
              <a:rPr lang="en-US" altLang="zh-CN" sz="2800" b="1">
                <a:solidFill>
                  <a:prstClr val="white"/>
                </a:solidFill>
                <a:latin typeface="Times New Roman" panose="02020603050405020304" pitchFamily="18" charset="0"/>
                <a:ea typeface="印品丫丫体-D版" panose="02010601030101010101" pitchFamily="2" charset="-122"/>
                <a:cs typeface="Times New Roman" panose="02020603050405020304" pitchFamily="18" charset="0"/>
              </a:rPr>
              <a:t>2. Câu 2</a:t>
            </a:r>
            <a:endParaRPr kumimoji="0" lang="zh-CN" altLang="en-US" sz="2800" b="1" i="0" u="none" strike="noStrike" kern="1200" cap="none" spc="0" normalizeH="0" baseline="0" noProof="0" dirty="0">
              <a:ln>
                <a:noFill/>
              </a:ln>
              <a:solidFill>
                <a:prstClr val="white"/>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endParaRPr>
          </a:p>
        </p:txBody>
      </p:sp>
      <p:pic>
        <p:nvPicPr>
          <p:cNvPr id="107" name="图片 41"/>
          <p:cNvPicPr>
            <a:picLocks noChangeAspect="1"/>
          </p:cNvPicPr>
          <p:nvPr/>
        </p:nvPicPr>
        <p:blipFill>
          <a:blip r:embed="rId1" cstate="screen"/>
          <a:stretch>
            <a:fillRect/>
          </a:stretch>
        </p:blipFill>
        <p:spPr>
          <a:xfrm>
            <a:off x="9339173" y="78633"/>
            <a:ext cx="2852827" cy="1197220"/>
          </a:xfrm>
          <a:prstGeom prst="rect">
            <a:avLst/>
          </a:prstGeom>
        </p:spPr>
      </p:pic>
      <p:sp>
        <p:nvSpPr>
          <p:cNvPr id="25" name="Google Shape;303;p9"/>
          <p:cNvSpPr/>
          <p:nvPr/>
        </p:nvSpPr>
        <p:spPr>
          <a:xfrm>
            <a:off x="800420" y="1275853"/>
            <a:ext cx="443700" cy="443700"/>
          </a:xfrm>
          <a:prstGeom prst="ellipse">
            <a:avLst/>
          </a:prstGeom>
          <a:solidFill>
            <a:srgbClr val="FFFFFF">
              <a:alpha val="74110"/>
            </a:srgbClr>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Google Shape;304;p9"/>
          <p:cNvSpPr/>
          <p:nvPr/>
        </p:nvSpPr>
        <p:spPr>
          <a:xfrm>
            <a:off x="1231203" y="874428"/>
            <a:ext cx="337200" cy="337200"/>
          </a:xfrm>
          <a:prstGeom prst="ellipse">
            <a:avLst/>
          </a:prstGeom>
          <a:solidFill>
            <a:schemeClr val="accent6">
              <a:alpha val="74110"/>
            </a:schemeClr>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7" name="Google Shape;355;p9"/>
          <p:cNvGrpSpPr/>
          <p:nvPr/>
        </p:nvGrpSpPr>
        <p:grpSpPr>
          <a:xfrm rot="-8478521">
            <a:off x="759093" y="3936420"/>
            <a:ext cx="1281325" cy="1277877"/>
            <a:chOff x="2232259" y="1414714"/>
            <a:chExt cx="1503919" cy="1499872"/>
          </a:xfrm>
        </p:grpSpPr>
        <p:sp>
          <p:nvSpPr>
            <p:cNvPr id="78" name="Google Shape;356;p9"/>
            <p:cNvSpPr/>
            <p:nvPr/>
          </p:nvSpPr>
          <p:spPr>
            <a:xfrm>
              <a:off x="2232259" y="1414714"/>
              <a:ext cx="1503919" cy="1499872"/>
            </a:xfrm>
            <a:custGeom>
              <a:avLst/>
              <a:gdLst/>
              <a:ahLst/>
              <a:cxnLst/>
              <a:rect l="l" t="t" r="r" b="b"/>
              <a:pathLst>
                <a:path w="5555" h="5540" extrusionOk="0">
                  <a:moveTo>
                    <a:pt x="3710" y="1"/>
                  </a:moveTo>
                  <a:cubicBezTo>
                    <a:pt x="2944" y="1"/>
                    <a:pt x="2777" y="1509"/>
                    <a:pt x="2777" y="1509"/>
                  </a:cubicBezTo>
                  <a:cubicBezTo>
                    <a:pt x="2777" y="1509"/>
                    <a:pt x="2506" y="797"/>
                    <a:pt x="2011" y="797"/>
                  </a:cubicBezTo>
                  <a:cubicBezTo>
                    <a:pt x="1910" y="797"/>
                    <a:pt x="1800" y="827"/>
                    <a:pt x="1682" y="898"/>
                  </a:cubicBezTo>
                  <a:cubicBezTo>
                    <a:pt x="976" y="1304"/>
                    <a:pt x="1721" y="2442"/>
                    <a:pt x="1721" y="2442"/>
                  </a:cubicBezTo>
                  <a:cubicBezTo>
                    <a:pt x="1721" y="2442"/>
                    <a:pt x="1176" y="1821"/>
                    <a:pt x="744" y="1821"/>
                  </a:cubicBezTo>
                  <a:cubicBezTo>
                    <a:pt x="574" y="1821"/>
                    <a:pt x="421" y="1917"/>
                    <a:pt x="326" y="2185"/>
                  </a:cubicBezTo>
                  <a:cubicBezTo>
                    <a:pt x="0" y="3122"/>
                    <a:pt x="1395" y="4868"/>
                    <a:pt x="1395" y="4868"/>
                  </a:cubicBezTo>
                  <a:cubicBezTo>
                    <a:pt x="1519" y="5033"/>
                    <a:pt x="1843" y="5540"/>
                    <a:pt x="2488" y="5540"/>
                  </a:cubicBezTo>
                  <a:cubicBezTo>
                    <a:pt x="2694" y="5540"/>
                    <a:pt x="2934" y="5488"/>
                    <a:pt x="3210" y="5356"/>
                  </a:cubicBezTo>
                  <a:cubicBezTo>
                    <a:pt x="4364" y="4813"/>
                    <a:pt x="5109" y="4055"/>
                    <a:pt x="5041" y="3473"/>
                  </a:cubicBezTo>
                  <a:cubicBezTo>
                    <a:pt x="4978" y="2926"/>
                    <a:pt x="4376" y="2904"/>
                    <a:pt x="4280" y="2904"/>
                  </a:cubicBezTo>
                  <a:cubicBezTo>
                    <a:pt x="4271" y="2904"/>
                    <a:pt x="4267" y="2904"/>
                    <a:pt x="4267" y="2904"/>
                  </a:cubicBezTo>
                  <a:cubicBezTo>
                    <a:pt x="4267" y="2904"/>
                    <a:pt x="5554" y="2254"/>
                    <a:pt x="5229" y="1711"/>
                  </a:cubicBezTo>
                  <a:cubicBezTo>
                    <a:pt x="5111" y="1522"/>
                    <a:pt x="4923" y="1460"/>
                    <a:pt x="4728" y="1460"/>
                  </a:cubicBezTo>
                  <a:cubicBezTo>
                    <a:pt x="4367" y="1460"/>
                    <a:pt x="3984" y="1672"/>
                    <a:pt x="3984" y="1672"/>
                  </a:cubicBezTo>
                  <a:cubicBezTo>
                    <a:pt x="3984" y="1672"/>
                    <a:pt x="4673" y="342"/>
                    <a:pt x="3984" y="59"/>
                  </a:cubicBezTo>
                  <a:cubicBezTo>
                    <a:pt x="3885" y="19"/>
                    <a:pt x="3794" y="1"/>
                    <a:pt x="3710" y="1"/>
                  </a:cubicBezTo>
                  <a:close/>
                </a:path>
              </a:pathLst>
            </a:custGeom>
            <a:solidFill>
              <a:srgbClr val="D3DAA3"/>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Google Shape;357;p9"/>
            <p:cNvSpPr/>
            <p:nvPr/>
          </p:nvSpPr>
          <p:spPr>
            <a:xfrm>
              <a:off x="2357337" y="1415526"/>
              <a:ext cx="1294372" cy="1493374"/>
            </a:xfrm>
            <a:custGeom>
              <a:avLst/>
              <a:gdLst/>
              <a:ahLst/>
              <a:cxnLst/>
              <a:rect l="l" t="t" r="r" b="b"/>
              <a:pathLst>
                <a:path w="4781" h="5516" extrusionOk="0">
                  <a:moveTo>
                    <a:pt x="3291" y="0"/>
                  </a:moveTo>
                  <a:lnTo>
                    <a:pt x="2452" y="2927"/>
                  </a:lnTo>
                  <a:lnTo>
                    <a:pt x="1272" y="856"/>
                  </a:lnTo>
                  <a:cubicBezTo>
                    <a:pt x="1259" y="869"/>
                    <a:pt x="1246" y="882"/>
                    <a:pt x="1233" y="882"/>
                  </a:cubicBezTo>
                  <a:lnTo>
                    <a:pt x="2439" y="2995"/>
                  </a:lnTo>
                  <a:lnTo>
                    <a:pt x="1964" y="4677"/>
                  </a:lnTo>
                  <a:lnTo>
                    <a:pt x="39" y="1913"/>
                  </a:lnTo>
                  <a:cubicBezTo>
                    <a:pt x="26" y="1913"/>
                    <a:pt x="13" y="1926"/>
                    <a:pt x="0" y="1939"/>
                  </a:cubicBezTo>
                  <a:lnTo>
                    <a:pt x="1935" y="4745"/>
                  </a:lnTo>
                  <a:lnTo>
                    <a:pt x="1720" y="5502"/>
                  </a:lnTo>
                  <a:cubicBezTo>
                    <a:pt x="1746" y="5502"/>
                    <a:pt x="1759" y="5502"/>
                    <a:pt x="1772" y="5516"/>
                  </a:cubicBezTo>
                  <a:lnTo>
                    <a:pt x="1990" y="4758"/>
                  </a:lnTo>
                  <a:lnTo>
                    <a:pt x="4566" y="3428"/>
                  </a:lnTo>
                  <a:lnTo>
                    <a:pt x="4566" y="3376"/>
                  </a:lnTo>
                  <a:lnTo>
                    <a:pt x="2016" y="4677"/>
                  </a:lnTo>
                  <a:lnTo>
                    <a:pt x="2491" y="3021"/>
                  </a:lnTo>
                  <a:lnTo>
                    <a:pt x="4780" y="1737"/>
                  </a:lnTo>
                  <a:cubicBezTo>
                    <a:pt x="4780" y="1721"/>
                    <a:pt x="4767" y="1721"/>
                    <a:pt x="4767" y="1708"/>
                  </a:cubicBezTo>
                  <a:lnTo>
                    <a:pt x="4754" y="1695"/>
                  </a:lnTo>
                  <a:lnTo>
                    <a:pt x="2504" y="2940"/>
                  </a:lnTo>
                  <a:lnTo>
                    <a:pt x="3346" y="0"/>
                  </a:lnTo>
                  <a:close/>
                </a:path>
              </a:pathLst>
            </a:custGeom>
            <a:solidFill>
              <a:srgbClr val="7AACB5"/>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 name="Google Shape;9;p2"/>
          <p:cNvGrpSpPr/>
          <p:nvPr/>
        </p:nvGrpSpPr>
        <p:grpSpPr>
          <a:xfrm>
            <a:off x="500284" y="1249428"/>
            <a:ext cx="11471322" cy="5136401"/>
            <a:chOff x="-51475" y="7100"/>
            <a:chExt cx="9433400" cy="5136401"/>
          </a:xfrm>
        </p:grpSpPr>
        <p:pic>
          <p:nvPicPr>
            <p:cNvPr id="5" name="Google Shape;10;p2"/>
            <p:cNvPicPr preferRelativeResize="0"/>
            <p:nvPr/>
          </p:nvPicPr>
          <p:blipFill rotWithShape="1">
            <a:blip r:embed="rId2"/>
            <a:srcRect l="31982" b="40726"/>
            <a:stretch>
              <a:fillRect/>
            </a:stretch>
          </p:blipFill>
          <p:spPr>
            <a:xfrm>
              <a:off x="3195541" y="1723525"/>
              <a:ext cx="5939174" cy="3419975"/>
            </a:xfrm>
            <a:prstGeom prst="rect">
              <a:avLst/>
            </a:prstGeom>
            <a:noFill/>
            <a:ln>
              <a:noFill/>
            </a:ln>
          </p:spPr>
        </p:pic>
        <p:pic>
          <p:nvPicPr>
            <p:cNvPr id="6" name="Google Shape;11;p2"/>
            <p:cNvPicPr preferRelativeResize="0"/>
            <p:nvPr/>
          </p:nvPicPr>
          <p:blipFill rotWithShape="1">
            <a:blip r:embed="rId3"/>
            <a:srcRect t="-3820" r="21935"/>
            <a:stretch>
              <a:fillRect/>
            </a:stretch>
          </p:blipFill>
          <p:spPr>
            <a:xfrm flipH="1">
              <a:off x="0" y="7100"/>
              <a:ext cx="2509350" cy="2336875"/>
            </a:xfrm>
            <a:prstGeom prst="rect">
              <a:avLst/>
            </a:prstGeom>
            <a:noFill/>
            <a:ln>
              <a:noFill/>
            </a:ln>
          </p:spPr>
        </p:pic>
        <p:pic>
          <p:nvPicPr>
            <p:cNvPr id="7" name="Google Shape;12;p2"/>
            <p:cNvPicPr preferRelativeResize="0"/>
            <p:nvPr/>
          </p:nvPicPr>
          <p:blipFill rotWithShape="1">
            <a:blip r:embed="rId4"/>
            <a:srcRect l="19620" b="21795"/>
            <a:stretch>
              <a:fillRect/>
            </a:stretch>
          </p:blipFill>
          <p:spPr>
            <a:xfrm>
              <a:off x="-51475" y="2706900"/>
              <a:ext cx="4113014" cy="2436601"/>
            </a:xfrm>
            <a:prstGeom prst="rect">
              <a:avLst/>
            </a:prstGeom>
            <a:noFill/>
            <a:ln>
              <a:noFill/>
            </a:ln>
          </p:spPr>
        </p:pic>
        <p:pic>
          <p:nvPicPr>
            <p:cNvPr id="8" name="Google Shape;13;p2"/>
            <p:cNvPicPr preferRelativeResize="0"/>
            <p:nvPr/>
          </p:nvPicPr>
          <p:blipFill>
            <a:blip r:embed="rId5"/>
            <a:stretch>
              <a:fillRect/>
            </a:stretch>
          </p:blipFill>
          <p:spPr>
            <a:xfrm flipH="1">
              <a:off x="7883350" y="2468950"/>
              <a:ext cx="1498575" cy="826800"/>
            </a:xfrm>
            <a:prstGeom prst="rect">
              <a:avLst/>
            </a:prstGeom>
            <a:noFill/>
            <a:ln>
              <a:noFill/>
            </a:ln>
          </p:spPr>
        </p:pic>
      </p:grpSp>
      <p:grpSp>
        <p:nvGrpSpPr>
          <p:cNvPr id="3" name="Google Shape;388;p30"/>
          <p:cNvGrpSpPr/>
          <p:nvPr/>
        </p:nvGrpSpPr>
        <p:grpSpPr>
          <a:xfrm>
            <a:off x="7693608" y="1837613"/>
            <a:ext cx="453750" cy="766350"/>
            <a:chOff x="3726300" y="292100"/>
            <a:chExt cx="453750" cy="766350"/>
          </a:xfrm>
        </p:grpSpPr>
        <p:sp>
          <p:nvSpPr>
            <p:cNvPr id="14" name="Google Shape;389;p30"/>
            <p:cNvSpPr/>
            <p:nvPr/>
          </p:nvSpPr>
          <p:spPr>
            <a:xfrm>
              <a:off x="3923375" y="769450"/>
              <a:ext cx="59625" cy="289000"/>
            </a:xfrm>
            <a:custGeom>
              <a:avLst/>
              <a:gdLst/>
              <a:ahLst/>
              <a:cxnLst/>
              <a:rect l="l" t="t" r="r" b="b"/>
              <a:pathLst>
                <a:path w="2385" h="11560" extrusionOk="0">
                  <a:moveTo>
                    <a:pt x="422" y="1"/>
                  </a:moveTo>
                  <a:lnTo>
                    <a:pt x="0" y="11560"/>
                  </a:lnTo>
                  <a:lnTo>
                    <a:pt x="2385" y="11560"/>
                  </a:lnTo>
                  <a:lnTo>
                    <a:pt x="2093" y="1"/>
                  </a:lnTo>
                  <a:close/>
                </a:path>
              </a:pathLst>
            </a:custGeom>
            <a:solidFill>
              <a:srgbClr val="6032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 name="Google Shape;390;p30"/>
            <p:cNvSpPr/>
            <p:nvPr/>
          </p:nvSpPr>
          <p:spPr>
            <a:xfrm>
              <a:off x="3937625" y="775275"/>
              <a:ext cx="139950" cy="159225"/>
            </a:xfrm>
            <a:custGeom>
              <a:avLst/>
              <a:gdLst/>
              <a:ahLst/>
              <a:cxnLst/>
              <a:rect l="l" t="t" r="r" b="b"/>
              <a:pathLst>
                <a:path w="5598" h="6369" extrusionOk="0">
                  <a:moveTo>
                    <a:pt x="3520" y="0"/>
                  </a:moveTo>
                  <a:lnTo>
                    <a:pt x="3520" y="0"/>
                  </a:lnTo>
                  <a:cubicBezTo>
                    <a:pt x="4849" y="4531"/>
                    <a:pt x="33" y="5041"/>
                    <a:pt x="33" y="5041"/>
                  </a:cubicBezTo>
                  <a:lnTo>
                    <a:pt x="1" y="6369"/>
                  </a:lnTo>
                  <a:cubicBezTo>
                    <a:pt x="5598" y="4617"/>
                    <a:pt x="4773" y="206"/>
                    <a:pt x="4773" y="206"/>
                  </a:cubicBezTo>
                  <a:lnTo>
                    <a:pt x="3520" y="0"/>
                  </a:lnTo>
                  <a:close/>
                </a:path>
              </a:pathLst>
            </a:custGeom>
            <a:solidFill>
              <a:srgbClr val="6032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 name="Google Shape;391;p30"/>
            <p:cNvSpPr/>
            <p:nvPr/>
          </p:nvSpPr>
          <p:spPr>
            <a:xfrm>
              <a:off x="3852150" y="747550"/>
              <a:ext cx="101175" cy="129525"/>
            </a:xfrm>
            <a:custGeom>
              <a:avLst/>
              <a:gdLst/>
              <a:ahLst/>
              <a:cxnLst/>
              <a:rect l="l" t="t" r="r" b="b"/>
              <a:pathLst>
                <a:path w="4047" h="5181" extrusionOk="0">
                  <a:moveTo>
                    <a:pt x="53" y="1"/>
                  </a:moveTo>
                  <a:lnTo>
                    <a:pt x="53" y="1"/>
                  </a:lnTo>
                  <a:cubicBezTo>
                    <a:pt x="0" y="4715"/>
                    <a:pt x="3578" y="5181"/>
                    <a:pt x="3578" y="5181"/>
                  </a:cubicBezTo>
                  <a:lnTo>
                    <a:pt x="4046" y="4274"/>
                  </a:lnTo>
                  <a:cubicBezTo>
                    <a:pt x="254" y="4164"/>
                    <a:pt x="1060" y="357"/>
                    <a:pt x="1060" y="357"/>
                  </a:cubicBezTo>
                  <a:lnTo>
                    <a:pt x="53" y="1"/>
                  </a:lnTo>
                  <a:close/>
                </a:path>
              </a:pathLst>
            </a:custGeom>
            <a:solidFill>
              <a:srgbClr val="6032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7" name="Google Shape;392;p30"/>
            <p:cNvSpPr/>
            <p:nvPr/>
          </p:nvSpPr>
          <p:spPr>
            <a:xfrm>
              <a:off x="3726300" y="292100"/>
              <a:ext cx="453750" cy="539750"/>
            </a:xfrm>
            <a:custGeom>
              <a:avLst/>
              <a:gdLst/>
              <a:ahLst/>
              <a:cxnLst/>
              <a:rect l="l" t="t" r="r" b="b"/>
              <a:pathLst>
                <a:path w="18150" h="21590" extrusionOk="0">
                  <a:moveTo>
                    <a:pt x="9075" y="1"/>
                  </a:moveTo>
                  <a:cubicBezTo>
                    <a:pt x="4063" y="1"/>
                    <a:pt x="1" y="5346"/>
                    <a:pt x="1" y="11941"/>
                  </a:cubicBezTo>
                  <a:cubicBezTo>
                    <a:pt x="1" y="18536"/>
                    <a:pt x="4063" y="21590"/>
                    <a:pt x="9075" y="21590"/>
                  </a:cubicBezTo>
                  <a:cubicBezTo>
                    <a:pt x="14086" y="21590"/>
                    <a:pt x="18149" y="18536"/>
                    <a:pt x="18149" y="11941"/>
                  </a:cubicBezTo>
                  <a:cubicBezTo>
                    <a:pt x="18149" y="5346"/>
                    <a:pt x="14086" y="1"/>
                    <a:pt x="9075" y="1"/>
                  </a:cubicBezTo>
                  <a:close/>
                </a:path>
              </a:pathLst>
            </a:custGeom>
            <a:solidFill>
              <a:srgbClr val="79B0E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18" name="Google Shape;394;p30"/>
          <p:cNvSpPr/>
          <p:nvPr/>
        </p:nvSpPr>
        <p:spPr>
          <a:xfrm>
            <a:off x="6673171" y="4383977"/>
            <a:ext cx="2494500" cy="718500"/>
          </a:xfrm>
          <a:prstGeom prst="ellipseRibbon">
            <a:avLst>
              <a:gd name="adj1" fmla="val 29595"/>
              <a:gd name="adj2" fmla="val 75000"/>
              <a:gd name="adj3" fmla="val 8414"/>
            </a:avLst>
          </a:prstGeom>
          <a:solidFill>
            <a:srgbClr val="79B0E6"/>
          </a:solidFill>
          <a:ln w="28575" cap="flat" cmpd="sng">
            <a:solidFill>
              <a:srgbClr val="79B0E6"/>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 name="Google Shape;395;p30"/>
          <p:cNvSpPr/>
          <p:nvPr/>
        </p:nvSpPr>
        <p:spPr>
          <a:xfrm>
            <a:off x="2235359" y="3865195"/>
            <a:ext cx="2494500" cy="718500"/>
          </a:xfrm>
          <a:prstGeom prst="ellipseRibbon">
            <a:avLst>
              <a:gd name="adj1" fmla="val 29595"/>
              <a:gd name="adj2" fmla="val 75000"/>
              <a:gd name="adj3" fmla="val 8414"/>
            </a:avLst>
          </a:prstGeom>
          <a:solidFill>
            <a:srgbClr val="FC2D4A"/>
          </a:solidFill>
          <a:ln w="28575" cap="flat" cmpd="sng">
            <a:solidFill>
              <a:srgbClr val="FC2D4A"/>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 name="Google Shape;396;p30"/>
          <p:cNvSpPr/>
          <p:nvPr/>
        </p:nvSpPr>
        <p:spPr>
          <a:xfrm>
            <a:off x="1897761" y="2068696"/>
            <a:ext cx="3051451" cy="1549800"/>
          </a:xfrm>
          <a:prstGeom prst="roundRect">
            <a:avLst>
              <a:gd name="adj" fmla="val 10238"/>
            </a:avLst>
          </a:prstGeom>
          <a:solidFill>
            <a:srgbClr val="FF517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 name="Google Shape;397;p30"/>
          <p:cNvSpPr/>
          <p:nvPr/>
        </p:nvSpPr>
        <p:spPr>
          <a:xfrm>
            <a:off x="6398315" y="2587478"/>
            <a:ext cx="2984736" cy="1549800"/>
          </a:xfrm>
          <a:prstGeom prst="roundRect">
            <a:avLst>
              <a:gd name="adj" fmla="val 10238"/>
            </a:avLst>
          </a:prstGeom>
          <a:solidFill>
            <a:srgbClr val="A9D0E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 name="Google Shape;399;p30"/>
          <p:cNvSpPr txBox="1"/>
          <p:nvPr/>
        </p:nvSpPr>
        <p:spPr>
          <a:xfrm>
            <a:off x="2278094" y="4056001"/>
            <a:ext cx="2408700" cy="527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000"/>
              <a:buFont typeface="Fredoka One"/>
              <a:buNone/>
              <a:defRPr sz="1900" b="1" i="0" u="none" strike="noStrike" cap="none">
                <a:solidFill>
                  <a:schemeClr val="lt1"/>
                </a:solidFill>
                <a:latin typeface="Fredoka One"/>
                <a:ea typeface="Fredoka One"/>
                <a:cs typeface="Fredoka One"/>
                <a:sym typeface="Fredoka One"/>
              </a:defRPr>
            </a:lvl1pPr>
            <a:lvl2pPr marR="0" lvl="1" algn="r" rtl="0">
              <a:lnSpc>
                <a:spcPct val="100000"/>
              </a:lnSpc>
              <a:spcBef>
                <a:spcPts val="0"/>
              </a:spcBef>
              <a:spcAft>
                <a:spcPts val="0"/>
              </a:spcAft>
              <a:buClr>
                <a:schemeClr val="dk1"/>
              </a:buClr>
              <a:buSzPts val="2000"/>
              <a:buFont typeface="Fredoka One"/>
              <a:buNone/>
              <a:defRPr sz="2000" b="1" i="0" u="none" strike="noStrike" cap="none">
                <a:solidFill>
                  <a:schemeClr val="dk1"/>
                </a:solidFill>
                <a:latin typeface="Fredoka One"/>
                <a:ea typeface="Fredoka One"/>
                <a:cs typeface="Fredoka One"/>
                <a:sym typeface="Fredoka One"/>
              </a:defRPr>
            </a:lvl2pPr>
            <a:lvl3pPr marR="0" lvl="2" algn="r" rtl="0">
              <a:lnSpc>
                <a:spcPct val="100000"/>
              </a:lnSpc>
              <a:spcBef>
                <a:spcPts val="0"/>
              </a:spcBef>
              <a:spcAft>
                <a:spcPts val="0"/>
              </a:spcAft>
              <a:buClr>
                <a:schemeClr val="dk1"/>
              </a:buClr>
              <a:buSzPts val="2000"/>
              <a:buFont typeface="Fredoka One"/>
              <a:buNone/>
              <a:defRPr sz="2000" b="1" i="0" u="none" strike="noStrike" cap="none">
                <a:solidFill>
                  <a:schemeClr val="dk1"/>
                </a:solidFill>
                <a:latin typeface="Fredoka One"/>
                <a:ea typeface="Fredoka One"/>
                <a:cs typeface="Fredoka One"/>
                <a:sym typeface="Fredoka One"/>
              </a:defRPr>
            </a:lvl3pPr>
            <a:lvl4pPr marR="0" lvl="3" algn="r" rtl="0">
              <a:lnSpc>
                <a:spcPct val="100000"/>
              </a:lnSpc>
              <a:spcBef>
                <a:spcPts val="0"/>
              </a:spcBef>
              <a:spcAft>
                <a:spcPts val="0"/>
              </a:spcAft>
              <a:buClr>
                <a:schemeClr val="dk1"/>
              </a:buClr>
              <a:buSzPts val="2000"/>
              <a:buFont typeface="Fredoka One"/>
              <a:buNone/>
              <a:defRPr sz="2000" b="1" i="0" u="none" strike="noStrike" cap="none">
                <a:solidFill>
                  <a:schemeClr val="dk1"/>
                </a:solidFill>
                <a:latin typeface="Fredoka One"/>
                <a:ea typeface="Fredoka One"/>
                <a:cs typeface="Fredoka One"/>
                <a:sym typeface="Fredoka One"/>
              </a:defRPr>
            </a:lvl4pPr>
            <a:lvl5pPr marR="0" lvl="4" algn="r" rtl="0">
              <a:lnSpc>
                <a:spcPct val="100000"/>
              </a:lnSpc>
              <a:spcBef>
                <a:spcPts val="0"/>
              </a:spcBef>
              <a:spcAft>
                <a:spcPts val="0"/>
              </a:spcAft>
              <a:buClr>
                <a:schemeClr val="dk1"/>
              </a:buClr>
              <a:buSzPts val="2000"/>
              <a:buFont typeface="Fredoka One"/>
              <a:buNone/>
              <a:defRPr sz="2000" b="1" i="0" u="none" strike="noStrike" cap="none">
                <a:solidFill>
                  <a:schemeClr val="dk1"/>
                </a:solidFill>
                <a:latin typeface="Fredoka One"/>
                <a:ea typeface="Fredoka One"/>
                <a:cs typeface="Fredoka One"/>
                <a:sym typeface="Fredoka One"/>
              </a:defRPr>
            </a:lvl5pPr>
            <a:lvl6pPr marR="0" lvl="5" algn="r" rtl="0">
              <a:lnSpc>
                <a:spcPct val="100000"/>
              </a:lnSpc>
              <a:spcBef>
                <a:spcPts val="0"/>
              </a:spcBef>
              <a:spcAft>
                <a:spcPts val="0"/>
              </a:spcAft>
              <a:buClr>
                <a:schemeClr val="dk1"/>
              </a:buClr>
              <a:buSzPts val="2000"/>
              <a:buFont typeface="Fredoka One"/>
              <a:buNone/>
              <a:defRPr sz="2000" b="1" i="0" u="none" strike="noStrike" cap="none">
                <a:solidFill>
                  <a:schemeClr val="dk1"/>
                </a:solidFill>
                <a:latin typeface="Fredoka One"/>
                <a:ea typeface="Fredoka One"/>
                <a:cs typeface="Fredoka One"/>
                <a:sym typeface="Fredoka One"/>
              </a:defRPr>
            </a:lvl6pPr>
            <a:lvl7pPr marR="0" lvl="6" algn="r" rtl="0">
              <a:lnSpc>
                <a:spcPct val="100000"/>
              </a:lnSpc>
              <a:spcBef>
                <a:spcPts val="0"/>
              </a:spcBef>
              <a:spcAft>
                <a:spcPts val="0"/>
              </a:spcAft>
              <a:buClr>
                <a:schemeClr val="dk1"/>
              </a:buClr>
              <a:buSzPts val="2000"/>
              <a:buFont typeface="Fredoka One"/>
              <a:buNone/>
              <a:defRPr sz="2000" b="1" i="0" u="none" strike="noStrike" cap="none">
                <a:solidFill>
                  <a:schemeClr val="dk1"/>
                </a:solidFill>
                <a:latin typeface="Fredoka One"/>
                <a:ea typeface="Fredoka One"/>
                <a:cs typeface="Fredoka One"/>
                <a:sym typeface="Fredoka One"/>
              </a:defRPr>
            </a:lvl7pPr>
            <a:lvl8pPr marR="0" lvl="7" algn="r" rtl="0">
              <a:lnSpc>
                <a:spcPct val="100000"/>
              </a:lnSpc>
              <a:spcBef>
                <a:spcPts val="0"/>
              </a:spcBef>
              <a:spcAft>
                <a:spcPts val="0"/>
              </a:spcAft>
              <a:buClr>
                <a:schemeClr val="dk1"/>
              </a:buClr>
              <a:buSzPts val="2000"/>
              <a:buFont typeface="Fredoka One"/>
              <a:buNone/>
              <a:defRPr sz="2000" b="1" i="0" u="none" strike="noStrike" cap="none">
                <a:solidFill>
                  <a:schemeClr val="dk1"/>
                </a:solidFill>
                <a:latin typeface="Fredoka One"/>
                <a:ea typeface="Fredoka One"/>
                <a:cs typeface="Fredoka One"/>
                <a:sym typeface="Fredoka One"/>
              </a:defRPr>
            </a:lvl8pPr>
            <a:lvl9pPr marR="0" lvl="8" algn="r" rtl="0">
              <a:lnSpc>
                <a:spcPct val="100000"/>
              </a:lnSpc>
              <a:spcBef>
                <a:spcPts val="0"/>
              </a:spcBef>
              <a:spcAft>
                <a:spcPts val="0"/>
              </a:spcAft>
              <a:buClr>
                <a:schemeClr val="dk1"/>
              </a:buClr>
              <a:buSzPts val="2000"/>
              <a:buFont typeface="Fredoka One"/>
              <a:buNone/>
              <a:defRPr sz="2000" b="1" i="0" u="none" strike="noStrike" cap="none">
                <a:solidFill>
                  <a:schemeClr val="dk1"/>
                </a:solidFill>
                <a:latin typeface="Fredoka One"/>
                <a:ea typeface="Fredoka One"/>
                <a:cs typeface="Fredoka One"/>
                <a:sym typeface="Fredoka One"/>
              </a:defRPr>
            </a:lvl9pPr>
          </a:lstStyle>
          <a:p>
            <a:pPr marL="0" marR="0" lvl="0" indent="0" algn="ctr" defTabSz="914400" rtl="0" eaLnBrk="1" fontAlgn="auto" latinLnBrk="0" hangingPunct="1">
              <a:lnSpc>
                <a:spcPct val="100000"/>
              </a:lnSpc>
              <a:spcBef>
                <a:spcPts val="0"/>
              </a:spcBef>
              <a:spcAft>
                <a:spcPts val="0"/>
              </a:spcAft>
              <a:buClr>
                <a:srgbClr val="000000"/>
              </a:buClr>
              <a:buSzPts val="2000"/>
              <a:buFont typeface="Fredoka One"/>
              <a:buNone/>
              <a:defRPr/>
            </a:pPr>
            <a:r>
              <a:rPr kumimoji="0" lang="en-US" sz="1900" b="1" i="0" u="none" strike="noStrike" kern="0" cap="none" spc="0" normalizeH="0" baseline="0" noProof="0">
                <a:ln>
                  <a:noFill/>
                </a:ln>
                <a:solidFill>
                  <a:srgbClr val="FFFFFF"/>
                </a:solidFill>
                <a:effectLst/>
                <a:uLnTx/>
                <a:uFillTx/>
                <a:latin typeface="Fredoka One"/>
                <a:sym typeface="Fredoka One"/>
              </a:rPr>
              <a:t>01</a:t>
            </a:r>
            <a:endParaRPr kumimoji="0" lang="en-US" sz="1900" b="1" i="0" u="none" strike="noStrike" kern="0" cap="none" spc="0" normalizeH="0" baseline="0" noProof="0">
              <a:ln>
                <a:noFill/>
              </a:ln>
              <a:solidFill>
                <a:srgbClr val="FFFFFF"/>
              </a:solidFill>
              <a:effectLst/>
              <a:uLnTx/>
              <a:uFillTx/>
              <a:latin typeface="Fredoka One"/>
              <a:sym typeface="Fredoka One"/>
            </a:endParaRPr>
          </a:p>
        </p:txBody>
      </p:sp>
      <p:sp>
        <p:nvSpPr>
          <p:cNvPr id="27" name="Google Shape;402;p30"/>
          <p:cNvSpPr txBox="1"/>
          <p:nvPr/>
        </p:nvSpPr>
        <p:spPr>
          <a:xfrm>
            <a:off x="6715980" y="4574783"/>
            <a:ext cx="2408700" cy="527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000"/>
              <a:buFont typeface="Fredoka One"/>
              <a:buNone/>
              <a:defRPr sz="1900" b="1" i="0" u="none" strike="noStrike" cap="none">
                <a:solidFill>
                  <a:schemeClr val="lt1"/>
                </a:solidFill>
                <a:latin typeface="Fredoka One"/>
                <a:ea typeface="Fredoka One"/>
                <a:cs typeface="Fredoka One"/>
                <a:sym typeface="Fredoka One"/>
              </a:defRPr>
            </a:lvl1pPr>
            <a:lvl2pPr marR="0" lvl="1" algn="r" rtl="0">
              <a:lnSpc>
                <a:spcPct val="100000"/>
              </a:lnSpc>
              <a:spcBef>
                <a:spcPts val="0"/>
              </a:spcBef>
              <a:spcAft>
                <a:spcPts val="0"/>
              </a:spcAft>
              <a:buClr>
                <a:schemeClr val="dk1"/>
              </a:buClr>
              <a:buSzPts val="2000"/>
              <a:buFont typeface="Fredoka One"/>
              <a:buNone/>
              <a:defRPr sz="2000" b="1" i="0" u="none" strike="noStrike" cap="none">
                <a:solidFill>
                  <a:schemeClr val="dk1"/>
                </a:solidFill>
                <a:latin typeface="Fredoka One"/>
                <a:ea typeface="Fredoka One"/>
                <a:cs typeface="Fredoka One"/>
                <a:sym typeface="Fredoka One"/>
              </a:defRPr>
            </a:lvl2pPr>
            <a:lvl3pPr marR="0" lvl="2" algn="r" rtl="0">
              <a:lnSpc>
                <a:spcPct val="100000"/>
              </a:lnSpc>
              <a:spcBef>
                <a:spcPts val="0"/>
              </a:spcBef>
              <a:spcAft>
                <a:spcPts val="0"/>
              </a:spcAft>
              <a:buClr>
                <a:schemeClr val="dk1"/>
              </a:buClr>
              <a:buSzPts val="2000"/>
              <a:buFont typeface="Fredoka One"/>
              <a:buNone/>
              <a:defRPr sz="2000" b="1" i="0" u="none" strike="noStrike" cap="none">
                <a:solidFill>
                  <a:schemeClr val="dk1"/>
                </a:solidFill>
                <a:latin typeface="Fredoka One"/>
                <a:ea typeface="Fredoka One"/>
                <a:cs typeface="Fredoka One"/>
                <a:sym typeface="Fredoka One"/>
              </a:defRPr>
            </a:lvl3pPr>
            <a:lvl4pPr marR="0" lvl="3" algn="r" rtl="0">
              <a:lnSpc>
                <a:spcPct val="100000"/>
              </a:lnSpc>
              <a:spcBef>
                <a:spcPts val="0"/>
              </a:spcBef>
              <a:spcAft>
                <a:spcPts val="0"/>
              </a:spcAft>
              <a:buClr>
                <a:schemeClr val="dk1"/>
              </a:buClr>
              <a:buSzPts val="2000"/>
              <a:buFont typeface="Fredoka One"/>
              <a:buNone/>
              <a:defRPr sz="2000" b="1" i="0" u="none" strike="noStrike" cap="none">
                <a:solidFill>
                  <a:schemeClr val="dk1"/>
                </a:solidFill>
                <a:latin typeface="Fredoka One"/>
                <a:ea typeface="Fredoka One"/>
                <a:cs typeface="Fredoka One"/>
                <a:sym typeface="Fredoka One"/>
              </a:defRPr>
            </a:lvl4pPr>
            <a:lvl5pPr marR="0" lvl="4" algn="r" rtl="0">
              <a:lnSpc>
                <a:spcPct val="100000"/>
              </a:lnSpc>
              <a:spcBef>
                <a:spcPts val="0"/>
              </a:spcBef>
              <a:spcAft>
                <a:spcPts val="0"/>
              </a:spcAft>
              <a:buClr>
                <a:schemeClr val="dk1"/>
              </a:buClr>
              <a:buSzPts val="2000"/>
              <a:buFont typeface="Fredoka One"/>
              <a:buNone/>
              <a:defRPr sz="2000" b="1" i="0" u="none" strike="noStrike" cap="none">
                <a:solidFill>
                  <a:schemeClr val="dk1"/>
                </a:solidFill>
                <a:latin typeface="Fredoka One"/>
                <a:ea typeface="Fredoka One"/>
                <a:cs typeface="Fredoka One"/>
                <a:sym typeface="Fredoka One"/>
              </a:defRPr>
            </a:lvl5pPr>
            <a:lvl6pPr marR="0" lvl="5" algn="r" rtl="0">
              <a:lnSpc>
                <a:spcPct val="100000"/>
              </a:lnSpc>
              <a:spcBef>
                <a:spcPts val="0"/>
              </a:spcBef>
              <a:spcAft>
                <a:spcPts val="0"/>
              </a:spcAft>
              <a:buClr>
                <a:schemeClr val="dk1"/>
              </a:buClr>
              <a:buSzPts val="2000"/>
              <a:buFont typeface="Fredoka One"/>
              <a:buNone/>
              <a:defRPr sz="2000" b="1" i="0" u="none" strike="noStrike" cap="none">
                <a:solidFill>
                  <a:schemeClr val="dk1"/>
                </a:solidFill>
                <a:latin typeface="Fredoka One"/>
                <a:ea typeface="Fredoka One"/>
                <a:cs typeface="Fredoka One"/>
                <a:sym typeface="Fredoka One"/>
              </a:defRPr>
            </a:lvl6pPr>
            <a:lvl7pPr marR="0" lvl="6" algn="r" rtl="0">
              <a:lnSpc>
                <a:spcPct val="100000"/>
              </a:lnSpc>
              <a:spcBef>
                <a:spcPts val="0"/>
              </a:spcBef>
              <a:spcAft>
                <a:spcPts val="0"/>
              </a:spcAft>
              <a:buClr>
                <a:schemeClr val="dk1"/>
              </a:buClr>
              <a:buSzPts val="2000"/>
              <a:buFont typeface="Fredoka One"/>
              <a:buNone/>
              <a:defRPr sz="2000" b="1" i="0" u="none" strike="noStrike" cap="none">
                <a:solidFill>
                  <a:schemeClr val="dk1"/>
                </a:solidFill>
                <a:latin typeface="Fredoka One"/>
                <a:ea typeface="Fredoka One"/>
                <a:cs typeface="Fredoka One"/>
                <a:sym typeface="Fredoka One"/>
              </a:defRPr>
            </a:lvl7pPr>
            <a:lvl8pPr marR="0" lvl="7" algn="r" rtl="0">
              <a:lnSpc>
                <a:spcPct val="100000"/>
              </a:lnSpc>
              <a:spcBef>
                <a:spcPts val="0"/>
              </a:spcBef>
              <a:spcAft>
                <a:spcPts val="0"/>
              </a:spcAft>
              <a:buClr>
                <a:schemeClr val="dk1"/>
              </a:buClr>
              <a:buSzPts val="2000"/>
              <a:buFont typeface="Fredoka One"/>
              <a:buNone/>
              <a:defRPr sz="2000" b="1" i="0" u="none" strike="noStrike" cap="none">
                <a:solidFill>
                  <a:schemeClr val="dk1"/>
                </a:solidFill>
                <a:latin typeface="Fredoka One"/>
                <a:ea typeface="Fredoka One"/>
                <a:cs typeface="Fredoka One"/>
                <a:sym typeface="Fredoka One"/>
              </a:defRPr>
            </a:lvl8pPr>
            <a:lvl9pPr marR="0" lvl="8" algn="r" rtl="0">
              <a:lnSpc>
                <a:spcPct val="100000"/>
              </a:lnSpc>
              <a:spcBef>
                <a:spcPts val="0"/>
              </a:spcBef>
              <a:spcAft>
                <a:spcPts val="0"/>
              </a:spcAft>
              <a:buClr>
                <a:schemeClr val="dk1"/>
              </a:buClr>
              <a:buSzPts val="2000"/>
              <a:buFont typeface="Fredoka One"/>
              <a:buNone/>
              <a:defRPr sz="2000" b="1" i="0" u="none" strike="noStrike" cap="none">
                <a:solidFill>
                  <a:schemeClr val="dk1"/>
                </a:solidFill>
                <a:latin typeface="Fredoka One"/>
                <a:ea typeface="Fredoka One"/>
                <a:cs typeface="Fredoka One"/>
                <a:sym typeface="Fredoka One"/>
              </a:defRPr>
            </a:lvl9pPr>
          </a:lstStyle>
          <a:p>
            <a:pPr marL="0" marR="0" lvl="0" indent="0" algn="ctr" defTabSz="914400" rtl="0" eaLnBrk="1" fontAlgn="auto" latinLnBrk="0" hangingPunct="1">
              <a:lnSpc>
                <a:spcPct val="100000"/>
              </a:lnSpc>
              <a:spcBef>
                <a:spcPts val="0"/>
              </a:spcBef>
              <a:spcAft>
                <a:spcPts val="0"/>
              </a:spcAft>
              <a:buClr>
                <a:srgbClr val="000000"/>
              </a:buClr>
              <a:buSzPts val="2000"/>
              <a:buFont typeface="Fredoka One"/>
              <a:buNone/>
              <a:defRPr/>
            </a:pPr>
            <a:r>
              <a:rPr kumimoji="0" lang="en-US" sz="1900" b="1" i="0" u="none" strike="noStrike" kern="0" cap="none" spc="0" normalizeH="0" baseline="0" noProof="0">
                <a:ln>
                  <a:noFill/>
                </a:ln>
                <a:solidFill>
                  <a:srgbClr val="FFFFFF"/>
                </a:solidFill>
                <a:effectLst/>
                <a:uLnTx/>
                <a:uFillTx/>
                <a:latin typeface="Fredoka One"/>
                <a:sym typeface="Fredoka One"/>
              </a:rPr>
              <a:t>02</a:t>
            </a:r>
            <a:endParaRPr kumimoji="0" lang="en-US" sz="1900" b="1" i="0" u="none" strike="noStrike" kern="0" cap="none" spc="0" normalizeH="0" baseline="0" noProof="0">
              <a:ln>
                <a:noFill/>
              </a:ln>
              <a:solidFill>
                <a:srgbClr val="FFFFFF"/>
              </a:solidFill>
              <a:effectLst/>
              <a:uLnTx/>
              <a:uFillTx/>
              <a:latin typeface="Fredoka One"/>
              <a:sym typeface="Fredoka One"/>
            </a:endParaRPr>
          </a:p>
        </p:txBody>
      </p:sp>
      <p:cxnSp>
        <p:nvCxnSpPr>
          <p:cNvPr id="30" name="Google Shape;408;p30"/>
          <p:cNvCxnSpPr>
            <a:endCxn id="22" idx="0"/>
          </p:cNvCxnSpPr>
          <p:nvPr/>
        </p:nvCxnSpPr>
        <p:spPr>
          <a:xfrm>
            <a:off x="3482447" y="3617918"/>
            <a:ext cx="0" cy="438000"/>
          </a:xfrm>
          <a:prstGeom prst="straightConnector1">
            <a:avLst/>
          </a:prstGeom>
          <a:noFill/>
          <a:ln w="28575" cap="rnd" cmpd="sng">
            <a:solidFill>
              <a:srgbClr val="FC2D4A"/>
            </a:solidFill>
            <a:prstDash val="dot"/>
            <a:round/>
            <a:headEnd type="none" w="med" len="med"/>
            <a:tailEnd type="none" w="med" len="med"/>
          </a:ln>
        </p:spPr>
      </p:cxnSp>
      <p:cxnSp>
        <p:nvCxnSpPr>
          <p:cNvPr id="31" name="Google Shape;409;p30"/>
          <p:cNvCxnSpPr>
            <a:endCxn id="27" idx="0"/>
          </p:cNvCxnSpPr>
          <p:nvPr/>
        </p:nvCxnSpPr>
        <p:spPr>
          <a:xfrm>
            <a:off x="7920480" y="4136783"/>
            <a:ext cx="0" cy="438000"/>
          </a:xfrm>
          <a:prstGeom prst="straightConnector1">
            <a:avLst/>
          </a:prstGeom>
          <a:noFill/>
          <a:ln w="28575" cap="rnd" cmpd="sng">
            <a:solidFill>
              <a:srgbClr val="79B0E6"/>
            </a:solidFill>
            <a:prstDash val="dot"/>
            <a:round/>
            <a:headEnd type="none" w="med" len="med"/>
            <a:tailEnd type="none" w="med" len="med"/>
          </a:ln>
        </p:spPr>
      </p:cxnSp>
      <p:grpSp>
        <p:nvGrpSpPr>
          <p:cNvPr id="32" name="Google Shape;411;p30"/>
          <p:cNvGrpSpPr/>
          <p:nvPr/>
        </p:nvGrpSpPr>
        <p:grpSpPr>
          <a:xfrm>
            <a:off x="2969694" y="1137072"/>
            <a:ext cx="1025830" cy="931794"/>
            <a:chOff x="1899025" y="1705925"/>
            <a:chExt cx="493900" cy="448625"/>
          </a:xfrm>
        </p:grpSpPr>
        <p:sp>
          <p:nvSpPr>
            <p:cNvPr id="33" name="Google Shape;412;p30"/>
            <p:cNvSpPr/>
            <p:nvPr/>
          </p:nvSpPr>
          <p:spPr>
            <a:xfrm>
              <a:off x="2074625" y="2065100"/>
              <a:ext cx="238875" cy="89400"/>
            </a:xfrm>
            <a:custGeom>
              <a:avLst/>
              <a:gdLst/>
              <a:ahLst/>
              <a:cxnLst/>
              <a:rect l="l" t="t" r="r" b="b"/>
              <a:pathLst>
                <a:path w="9555" h="3576" extrusionOk="0">
                  <a:moveTo>
                    <a:pt x="3575" y="0"/>
                  </a:moveTo>
                  <a:cubicBezTo>
                    <a:pt x="1600" y="0"/>
                    <a:pt x="0" y="1601"/>
                    <a:pt x="0" y="3575"/>
                  </a:cubicBezTo>
                  <a:lnTo>
                    <a:pt x="9553" y="3575"/>
                  </a:lnTo>
                  <a:cubicBezTo>
                    <a:pt x="9554" y="2185"/>
                    <a:pt x="8426" y="1054"/>
                    <a:pt x="7032" y="1054"/>
                  </a:cubicBezTo>
                  <a:cubicBezTo>
                    <a:pt x="6752" y="1054"/>
                    <a:pt x="6481" y="1101"/>
                    <a:pt x="6231" y="1186"/>
                  </a:cubicBezTo>
                  <a:cubicBezTo>
                    <a:pt x="5576" y="459"/>
                    <a:pt x="4631" y="0"/>
                    <a:pt x="3575" y="0"/>
                  </a:cubicBezTo>
                  <a:close/>
                </a:path>
              </a:pathLst>
            </a:custGeom>
            <a:solidFill>
              <a:srgbClr val="64B35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 name="Google Shape;413;p30"/>
            <p:cNvSpPr/>
            <p:nvPr/>
          </p:nvSpPr>
          <p:spPr>
            <a:xfrm>
              <a:off x="2127350" y="1910950"/>
              <a:ext cx="35025" cy="243600"/>
            </a:xfrm>
            <a:custGeom>
              <a:avLst/>
              <a:gdLst/>
              <a:ahLst/>
              <a:cxnLst/>
              <a:rect l="l" t="t" r="r" b="b"/>
              <a:pathLst>
                <a:path w="1401" h="9744" extrusionOk="0">
                  <a:moveTo>
                    <a:pt x="249" y="1"/>
                  </a:moveTo>
                  <a:lnTo>
                    <a:pt x="1" y="9744"/>
                  </a:lnTo>
                  <a:lnTo>
                    <a:pt x="1400" y="9744"/>
                  </a:lnTo>
                  <a:lnTo>
                    <a:pt x="1228" y="1"/>
                  </a:lnTo>
                  <a:close/>
                </a:path>
              </a:pathLst>
            </a:custGeom>
            <a:solidFill>
              <a:srgbClr val="6032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 name="Google Shape;414;p30"/>
            <p:cNvSpPr/>
            <p:nvPr/>
          </p:nvSpPr>
          <p:spPr>
            <a:xfrm>
              <a:off x="2151625" y="1874750"/>
              <a:ext cx="123075" cy="140000"/>
            </a:xfrm>
            <a:custGeom>
              <a:avLst/>
              <a:gdLst/>
              <a:ahLst/>
              <a:cxnLst/>
              <a:rect l="l" t="t" r="r" b="b"/>
              <a:pathLst>
                <a:path w="4923" h="5600" extrusionOk="0">
                  <a:moveTo>
                    <a:pt x="3096" y="0"/>
                  </a:moveTo>
                  <a:lnTo>
                    <a:pt x="3096" y="0"/>
                  </a:lnTo>
                  <a:cubicBezTo>
                    <a:pt x="4264" y="3985"/>
                    <a:pt x="30" y="4434"/>
                    <a:pt x="30" y="4434"/>
                  </a:cubicBezTo>
                  <a:lnTo>
                    <a:pt x="1" y="5599"/>
                  </a:lnTo>
                  <a:cubicBezTo>
                    <a:pt x="4922" y="4060"/>
                    <a:pt x="4198" y="180"/>
                    <a:pt x="4198" y="180"/>
                  </a:cubicBezTo>
                  <a:lnTo>
                    <a:pt x="3096" y="0"/>
                  </a:lnTo>
                  <a:close/>
                </a:path>
              </a:pathLst>
            </a:custGeom>
            <a:solidFill>
              <a:srgbClr val="6032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6" name="Google Shape;415;p30"/>
            <p:cNvSpPr/>
            <p:nvPr/>
          </p:nvSpPr>
          <p:spPr>
            <a:xfrm>
              <a:off x="2060875" y="1841800"/>
              <a:ext cx="85475" cy="109475"/>
            </a:xfrm>
            <a:custGeom>
              <a:avLst/>
              <a:gdLst/>
              <a:ahLst/>
              <a:cxnLst/>
              <a:rect l="l" t="t" r="r" b="b"/>
              <a:pathLst>
                <a:path w="3419" h="4379" extrusionOk="0">
                  <a:moveTo>
                    <a:pt x="44" y="0"/>
                  </a:moveTo>
                  <a:lnTo>
                    <a:pt x="44" y="0"/>
                  </a:lnTo>
                  <a:cubicBezTo>
                    <a:pt x="0" y="3985"/>
                    <a:pt x="3023" y="4379"/>
                    <a:pt x="3023" y="4379"/>
                  </a:cubicBezTo>
                  <a:lnTo>
                    <a:pt x="3419" y="3613"/>
                  </a:lnTo>
                  <a:cubicBezTo>
                    <a:pt x="213" y="3521"/>
                    <a:pt x="895" y="302"/>
                    <a:pt x="895" y="302"/>
                  </a:cubicBezTo>
                  <a:lnTo>
                    <a:pt x="44" y="0"/>
                  </a:lnTo>
                  <a:close/>
                </a:path>
              </a:pathLst>
            </a:custGeom>
            <a:solidFill>
              <a:srgbClr val="6032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7" name="Google Shape;416;p30"/>
            <p:cNvSpPr/>
            <p:nvPr/>
          </p:nvSpPr>
          <p:spPr>
            <a:xfrm>
              <a:off x="1966775" y="1856075"/>
              <a:ext cx="117200" cy="68800"/>
            </a:xfrm>
            <a:custGeom>
              <a:avLst/>
              <a:gdLst/>
              <a:ahLst/>
              <a:cxnLst/>
              <a:rect l="l" t="t" r="r" b="b"/>
              <a:pathLst>
                <a:path w="4688" h="2752" extrusionOk="0">
                  <a:moveTo>
                    <a:pt x="891" y="1"/>
                  </a:moveTo>
                  <a:lnTo>
                    <a:pt x="1" y="136"/>
                  </a:lnTo>
                  <a:cubicBezTo>
                    <a:pt x="1142" y="2336"/>
                    <a:pt x="2677" y="2751"/>
                    <a:pt x="3674" y="2751"/>
                  </a:cubicBezTo>
                  <a:cubicBezTo>
                    <a:pt x="4280" y="2751"/>
                    <a:pt x="4688" y="2598"/>
                    <a:pt x="4688" y="2598"/>
                  </a:cubicBezTo>
                  <a:lnTo>
                    <a:pt x="4676" y="1737"/>
                  </a:lnTo>
                  <a:cubicBezTo>
                    <a:pt x="4148" y="1999"/>
                    <a:pt x="3686" y="2106"/>
                    <a:pt x="3283" y="2106"/>
                  </a:cubicBezTo>
                  <a:cubicBezTo>
                    <a:pt x="1499" y="2106"/>
                    <a:pt x="891" y="1"/>
                    <a:pt x="891" y="1"/>
                  </a:cubicBezTo>
                  <a:close/>
                </a:path>
              </a:pathLst>
            </a:custGeom>
            <a:solidFill>
              <a:srgbClr val="6032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8" name="Google Shape;417;p30"/>
            <p:cNvSpPr/>
            <p:nvPr/>
          </p:nvSpPr>
          <p:spPr>
            <a:xfrm>
              <a:off x="2217500" y="1919275"/>
              <a:ext cx="125100" cy="64100"/>
            </a:xfrm>
            <a:custGeom>
              <a:avLst/>
              <a:gdLst/>
              <a:ahLst/>
              <a:cxnLst/>
              <a:rect l="l" t="t" r="r" b="b"/>
              <a:pathLst>
                <a:path w="5004" h="2564" extrusionOk="0">
                  <a:moveTo>
                    <a:pt x="4369" y="1"/>
                  </a:moveTo>
                  <a:cubicBezTo>
                    <a:pt x="3899" y="1554"/>
                    <a:pt x="2917" y="1938"/>
                    <a:pt x="2062" y="1938"/>
                  </a:cubicBezTo>
                  <a:cubicBezTo>
                    <a:pt x="1227" y="1938"/>
                    <a:pt x="512" y="1572"/>
                    <a:pt x="512" y="1572"/>
                  </a:cubicBezTo>
                  <a:lnTo>
                    <a:pt x="1" y="2315"/>
                  </a:lnTo>
                  <a:cubicBezTo>
                    <a:pt x="620" y="2490"/>
                    <a:pt x="1169" y="2563"/>
                    <a:pt x="1655" y="2563"/>
                  </a:cubicBezTo>
                  <a:cubicBezTo>
                    <a:pt x="4181" y="2563"/>
                    <a:pt x="5004" y="583"/>
                    <a:pt x="5004" y="583"/>
                  </a:cubicBezTo>
                  <a:lnTo>
                    <a:pt x="4369" y="1"/>
                  </a:lnTo>
                  <a:close/>
                </a:path>
              </a:pathLst>
            </a:custGeom>
            <a:solidFill>
              <a:srgbClr val="6032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9" name="Google Shape;418;p30"/>
            <p:cNvSpPr/>
            <p:nvPr/>
          </p:nvSpPr>
          <p:spPr>
            <a:xfrm>
              <a:off x="2010275" y="1721425"/>
              <a:ext cx="126575" cy="150500"/>
            </a:xfrm>
            <a:custGeom>
              <a:avLst/>
              <a:gdLst/>
              <a:ahLst/>
              <a:cxnLst/>
              <a:rect l="l" t="t" r="r" b="b"/>
              <a:pathLst>
                <a:path w="5063" h="6020" extrusionOk="0">
                  <a:moveTo>
                    <a:pt x="2532" y="0"/>
                  </a:moveTo>
                  <a:cubicBezTo>
                    <a:pt x="1135" y="0"/>
                    <a:pt x="1" y="1491"/>
                    <a:pt x="1" y="3329"/>
                  </a:cubicBezTo>
                  <a:cubicBezTo>
                    <a:pt x="1" y="5168"/>
                    <a:pt x="1135" y="6019"/>
                    <a:pt x="2532" y="6019"/>
                  </a:cubicBezTo>
                  <a:cubicBezTo>
                    <a:pt x="3930" y="6019"/>
                    <a:pt x="5063" y="5168"/>
                    <a:pt x="5063" y="3329"/>
                  </a:cubicBezTo>
                  <a:cubicBezTo>
                    <a:pt x="5063" y="1490"/>
                    <a:pt x="3930" y="0"/>
                    <a:pt x="2532" y="0"/>
                  </a:cubicBezTo>
                  <a:close/>
                </a:path>
              </a:pathLst>
            </a:custGeom>
            <a:solidFill>
              <a:srgbClr val="FF8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0" name="Google Shape;419;p30"/>
            <p:cNvSpPr/>
            <p:nvPr/>
          </p:nvSpPr>
          <p:spPr>
            <a:xfrm>
              <a:off x="1899025" y="1705925"/>
              <a:ext cx="152550" cy="181500"/>
            </a:xfrm>
            <a:custGeom>
              <a:avLst/>
              <a:gdLst/>
              <a:ahLst/>
              <a:cxnLst/>
              <a:rect l="l" t="t" r="r" b="b"/>
              <a:pathLst>
                <a:path w="6102" h="7260" extrusionOk="0">
                  <a:moveTo>
                    <a:pt x="3051" y="0"/>
                  </a:moveTo>
                  <a:cubicBezTo>
                    <a:pt x="1366" y="0"/>
                    <a:pt x="1" y="1798"/>
                    <a:pt x="1" y="4016"/>
                  </a:cubicBezTo>
                  <a:cubicBezTo>
                    <a:pt x="1" y="6233"/>
                    <a:pt x="1366" y="7260"/>
                    <a:pt x="3051" y="7260"/>
                  </a:cubicBezTo>
                  <a:cubicBezTo>
                    <a:pt x="4735" y="7260"/>
                    <a:pt x="6102" y="6233"/>
                    <a:pt x="6102" y="4016"/>
                  </a:cubicBezTo>
                  <a:cubicBezTo>
                    <a:pt x="6102" y="1798"/>
                    <a:pt x="4735" y="0"/>
                    <a:pt x="3051" y="0"/>
                  </a:cubicBezTo>
                  <a:close/>
                </a:path>
              </a:pathLst>
            </a:custGeom>
            <a:solidFill>
              <a:srgbClr val="FF517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1" name="Google Shape;420;p30"/>
            <p:cNvSpPr/>
            <p:nvPr/>
          </p:nvSpPr>
          <p:spPr>
            <a:xfrm>
              <a:off x="2159200" y="1753425"/>
              <a:ext cx="152550" cy="152850"/>
            </a:xfrm>
            <a:custGeom>
              <a:avLst/>
              <a:gdLst/>
              <a:ahLst/>
              <a:cxnLst/>
              <a:rect l="l" t="t" r="r" b="b"/>
              <a:pathLst>
                <a:path w="6102" h="6114" extrusionOk="0">
                  <a:moveTo>
                    <a:pt x="3051" y="1"/>
                  </a:moveTo>
                  <a:cubicBezTo>
                    <a:pt x="1366" y="1"/>
                    <a:pt x="1" y="1514"/>
                    <a:pt x="1" y="3381"/>
                  </a:cubicBezTo>
                  <a:cubicBezTo>
                    <a:pt x="1" y="5249"/>
                    <a:pt x="1366" y="6113"/>
                    <a:pt x="3051" y="6113"/>
                  </a:cubicBezTo>
                  <a:cubicBezTo>
                    <a:pt x="4735" y="6113"/>
                    <a:pt x="6102" y="5249"/>
                    <a:pt x="6102" y="3381"/>
                  </a:cubicBezTo>
                  <a:cubicBezTo>
                    <a:pt x="6102" y="1514"/>
                    <a:pt x="4735" y="1"/>
                    <a:pt x="3051" y="1"/>
                  </a:cubicBezTo>
                  <a:close/>
                </a:path>
              </a:pathLst>
            </a:custGeom>
            <a:solidFill>
              <a:srgbClr val="FF611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2" name="Google Shape;421;p30"/>
            <p:cNvSpPr/>
            <p:nvPr/>
          </p:nvSpPr>
          <p:spPr>
            <a:xfrm>
              <a:off x="2094575" y="1821525"/>
              <a:ext cx="100575" cy="100800"/>
            </a:xfrm>
            <a:custGeom>
              <a:avLst/>
              <a:gdLst/>
              <a:ahLst/>
              <a:cxnLst/>
              <a:rect l="l" t="t" r="r" b="b"/>
              <a:pathLst>
                <a:path w="4023" h="4032" extrusionOk="0">
                  <a:moveTo>
                    <a:pt x="2011" y="0"/>
                  </a:moveTo>
                  <a:cubicBezTo>
                    <a:pt x="900" y="0"/>
                    <a:pt x="0" y="998"/>
                    <a:pt x="0" y="2230"/>
                  </a:cubicBezTo>
                  <a:cubicBezTo>
                    <a:pt x="0" y="3462"/>
                    <a:pt x="900" y="4032"/>
                    <a:pt x="2011" y="4032"/>
                  </a:cubicBezTo>
                  <a:cubicBezTo>
                    <a:pt x="3123" y="4032"/>
                    <a:pt x="4023" y="3461"/>
                    <a:pt x="4023" y="2230"/>
                  </a:cubicBezTo>
                  <a:cubicBezTo>
                    <a:pt x="4023" y="998"/>
                    <a:pt x="3123" y="0"/>
                    <a:pt x="2011" y="0"/>
                  </a:cubicBezTo>
                  <a:close/>
                </a:path>
              </a:pathLst>
            </a:custGeom>
            <a:solidFill>
              <a:srgbClr val="FC2D4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3" name="Google Shape;422;p30"/>
            <p:cNvSpPr/>
            <p:nvPr/>
          </p:nvSpPr>
          <p:spPr>
            <a:xfrm>
              <a:off x="2275800" y="1839350"/>
              <a:ext cx="117125" cy="117325"/>
            </a:xfrm>
            <a:custGeom>
              <a:avLst/>
              <a:gdLst/>
              <a:ahLst/>
              <a:cxnLst/>
              <a:rect l="l" t="t" r="r" b="b"/>
              <a:pathLst>
                <a:path w="4685" h="4693" extrusionOk="0">
                  <a:moveTo>
                    <a:pt x="2342" y="0"/>
                  </a:moveTo>
                  <a:cubicBezTo>
                    <a:pt x="1049" y="0"/>
                    <a:pt x="1" y="1161"/>
                    <a:pt x="1" y="2595"/>
                  </a:cubicBezTo>
                  <a:cubicBezTo>
                    <a:pt x="1" y="4028"/>
                    <a:pt x="1048" y="4693"/>
                    <a:pt x="2342" y="4693"/>
                  </a:cubicBezTo>
                  <a:cubicBezTo>
                    <a:pt x="3635" y="4693"/>
                    <a:pt x="4685" y="4028"/>
                    <a:pt x="4685" y="2595"/>
                  </a:cubicBezTo>
                  <a:cubicBezTo>
                    <a:pt x="4685" y="1161"/>
                    <a:pt x="3635" y="0"/>
                    <a:pt x="2342" y="0"/>
                  </a:cubicBezTo>
                  <a:close/>
                </a:path>
              </a:pathLst>
            </a:custGeom>
            <a:solidFill>
              <a:srgbClr val="FF8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 name="Google Shape;423;p30"/>
            <p:cNvSpPr/>
            <p:nvPr/>
          </p:nvSpPr>
          <p:spPr>
            <a:xfrm>
              <a:off x="1965150" y="2089825"/>
              <a:ext cx="172825" cy="64725"/>
            </a:xfrm>
            <a:custGeom>
              <a:avLst/>
              <a:gdLst/>
              <a:ahLst/>
              <a:cxnLst/>
              <a:rect l="l" t="t" r="r" b="b"/>
              <a:pathLst>
                <a:path w="6913" h="2589" extrusionOk="0">
                  <a:moveTo>
                    <a:pt x="4325" y="1"/>
                  </a:moveTo>
                  <a:cubicBezTo>
                    <a:pt x="3562" y="1"/>
                    <a:pt x="2879" y="333"/>
                    <a:pt x="2405" y="859"/>
                  </a:cubicBezTo>
                  <a:cubicBezTo>
                    <a:pt x="2222" y="799"/>
                    <a:pt x="2027" y="763"/>
                    <a:pt x="1825" y="763"/>
                  </a:cubicBezTo>
                  <a:cubicBezTo>
                    <a:pt x="816" y="763"/>
                    <a:pt x="0" y="1580"/>
                    <a:pt x="0" y="2589"/>
                  </a:cubicBezTo>
                  <a:lnTo>
                    <a:pt x="6912" y="2589"/>
                  </a:lnTo>
                  <a:cubicBezTo>
                    <a:pt x="6912" y="1159"/>
                    <a:pt x="5754" y="1"/>
                    <a:pt x="4325" y="1"/>
                  </a:cubicBezTo>
                  <a:close/>
                </a:path>
              </a:pathLst>
            </a:custGeom>
            <a:solidFill>
              <a:srgbClr val="E9E97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46" name="TextBox 45"/>
          <p:cNvSpPr txBox="1"/>
          <p:nvPr/>
        </p:nvSpPr>
        <p:spPr>
          <a:xfrm>
            <a:off x="2162573" y="2199960"/>
            <a:ext cx="2510069" cy="1323439"/>
          </a:xfrm>
          <a:prstGeom prst="rect">
            <a:avLst/>
          </a:prstGeom>
          <a:noFill/>
        </p:spPr>
        <p:txBody>
          <a:bodyPr wrap="square">
            <a:spAutoFit/>
          </a:bodyPr>
          <a:lstStyle/>
          <a:p>
            <a:pPr algn="just"/>
            <a:r>
              <a:rPr lang="en-US" sz="2000">
                <a:effectLst/>
                <a:latin typeface="Times New Roman" panose="02020603050405020304" pitchFamily="18" charset="0"/>
                <a:ea typeface="Calibri" panose="020F0502020204030204" pitchFamily="34" charset="0"/>
              </a:rPr>
              <a:t>Bài bình thơ của Vũ Quần Phương giúp em tiếp nhận bài thơ ở nhiều khía cạnh hơn</a:t>
            </a:r>
            <a:endParaRPr lang="en-US" sz="2000"/>
          </a:p>
        </p:txBody>
      </p:sp>
      <p:sp>
        <p:nvSpPr>
          <p:cNvPr id="48" name="TextBox 47"/>
          <p:cNvSpPr txBox="1"/>
          <p:nvPr/>
        </p:nvSpPr>
        <p:spPr>
          <a:xfrm>
            <a:off x="6522876" y="2718240"/>
            <a:ext cx="2747305" cy="1323439"/>
          </a:xfrm>
          <a:prstGeom prst="rect">
            <a:avLst/>
          </a:prstGeom>
          <a:noFill/>
        </p:spPr>
        <p:txBody>
          <a:bodyPr wrap="square">
            <a:spAutoFit/>
          </a:bodyPr>
          <a:lstStyle/>
          <a:p>
            <a:pPr algn="just"/>
            <a:r>
              <a:rPr lang="en-US" sz="2000">
                <a:effectLst/>
                <a:latin typeface="Times New Roman" panose="02020603050405020304" pitchFamily="18" charset="0"/>
                <a:ea typeface="Calibri" panose="020F0502020204030204" pitchFamily="34" charset="0"/>
              </a:rPr>
              <a:t>cảm nhận của tác giả thực sự sâu sắc và đủ đầy về những khía cạnh dù nhỏ nhất của bài thơ.</a:t>
            </a:r>
            <a:endParaRPr lang="en-US" sz="2000"/>
          </a:p>
        </p:txBody>
      </p:sp>
    </p:spTree>
  </p:cSld>
  <p:clrMapOvr>
    <a:masterClrMapping/>
  </p:clrMapOvr>
  <p:transition spd="slow" advClick="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07"/>
                                        </p:tgtEl>
                                        <p:attrNameLst>
                                          <p:attrName>style.visibility</p:attrName>
                                        </p:attrNameLst>
                                      </p:cBhvr>
                                      <p:to>
                                        <p:strVal val="visible"/>
                                      </p:to>
                                    </p:set>
                                    <p:animEffect transition="in" filter="randombar(horizontal)">
                                      <p:cBhvr>
                                        <p:cTn id="7" dur="500"/>
                                        <p:tgtEl>
                                          <p:spTgt spid="10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childTnLst>
                                </p:cTn>
                              </p:par>
                              <p:par>
                                <p:cTn id="13" presetID="10"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1000"/>
                                        <p:tgtEl>
                                          <p:spTgt spid="20"/>
                                        </p:tgtEl>
                                      </p:cBhvr>
                                    </p:animEffect>
                                  </p:childTnLst>
                                </p:cTn>
                              </p:par>
                              <p:par>
                                <p:cTn id="16" presetID="10" presetClass="entr" presetSubtype="0" fill="hold"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1000"/>
                                        <p:tgtEl>
                                          <p:spTgt spid="22"/>
                                        </p:tgtEl>
                                      </p:cBhvr>
                                    </p:animEffect>
                                  </p:childTnLst>
                                </p:cTn>
                              </p:par>
                              <p:par>
                                <p:cTn id="19" presetID="10" presetClass="entr" presetSubtype="0" fill="hold" nodeType="with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fade">
                                      <p:cBhvr>
                                        <p:cTn id="21" dur="1000"/>
                                        <p:tgtEl>
                                          <p:spTgt spid="30"/>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1000"/>
                                        <p:tgtEl>
                                          <p:spTgt spid="18"/>
                                        </p:tgtEl>
                                      </p:cBhvr>
                                    </p:animEffect>
                                  </p:childTnLst>
                                </p:cTn>
                              </p:par>
                              <p:par>
                                <p:cTn id="27" presetID="10" presetClass="entr" presetSubtype="0" fill="hold" nodeType="with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1000"/>
                                        <p:tgtEl>
                                          <p:spTgt spid="21"/>
                                        </p:tgtEl>
                                      </p:cBhvr>
                                    </p:animEffect>
                                  </p:childTnLst>
                                </p:cTn>
                              </p:par>
                              <p:par>
                                <p:cTn id="30" presetID="10" presetClass="entr" presetSubtype="0" fill="hold" nodeType="with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fade">
                                      <p:cBhvr>
                                        <p:cTn id="32" dur="1000"/>
                                        <p:tgtEl>
                                          <p:spTgt spid="27"/>
                                        </p:tgtEl>
                                      </p:cBhvr>
                                    </p:animEffect>
                                  </p:childTnLst>
                                </p:cTn>
                              </p:par>
                              <p:par>
                                <p:cTn id="33" presetID="10" presetClass="entr" presetSubtype="0" fill="hold" nodeType="with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fade">
                                      <p:cBhvr>
                                        <p:cTn id="35" dur="1000"/>
                                        <p:tgtEl>
                                          <p:spTgt spid="31"/>
                                        </p:tgtEl>
                                      </p:cBhvr>
                                    </p:animEffect>
                                  </p:childTnLst>
                                </p:cTn>
                              </p:par>
                              <p:par>
                                <p:cTn id="36" presetID="10" presetClass="entr" presetSubtype="0" fill="hold" nodeType="withEffect">
                                  <p:stCondLst>
                                    <p:cond delay="0"/>
                                  </p:stCondLst>
                                  <p:childTnLst>
                                    <p:set>
                                      <p:cBhvr>
                                        <p:cTn id="37" dur="1" fill="hold">
                                          <p:stCondLst>
                                            <p:cond delay="0"/>
                                          </p:stCondLst>
                                        </p:cTn>
                                        <p:tgtEl>
                                          <p:spTgt spid="32"/>
                                        </p:tgtEl>
                                        <p:attrNameLst>
                                          <p:attrName>style.visibility</p:attrName>
                                        </p:attrNameLst>
                                      </p:cBhvr>
                                      <p:to>
                                        <p:strVal val="visible"/>
                                      </p:to>
                                    </p:set>
                                    <p:animEffect transition="in" filter="fade">
                                      <p:cBhvr>
                                        <p:cTn id="38" dur="1000"/>
                                        <p:tgtEl>
                                          <p:spTgt spid="32"/>
                                        </p:tgtEl>
                                      </p:cBhvr>
                                    </p:animEffect>
                                  </p:childTnLst>
                                </p:cTn>
                              </p:par>
                              <p:par>
                                <p:cTn id="39" presetID="10" presetClass="entr" presetSubtype="0" fill="hold" nodeType="withEffect">
                                  <p:stCondLst>
                                    <p:cond delay="0"/>
                                  </p:stCondLst>
                                  <p:childTnLst>
                                    <p:set>
                                      <p:cBhvr>
                                        <p:cTn id="40" dur="1" fill="hold">
                                          <p:stCondLst>
                                            <p:cond delay="0"/>
                                          </p:stCondLst>
                                        </p:cTn>
                                        <p:tgtEl>
                                          <p:spTgt spid="3"/>
                                        </p:tgtEl>
                                        <p:attrNameLst>
                                          <p:attrName>style.visibility</p:attrName>
                                        </p:attrNameLst>
                                      </p:cBhvr>
                                      <p:to>
                                        <p:strVal val="visible"/>
                                      </p:to>
                                    </p:set>
                                    <p:animEffect transition="in" filter="fade">
                                      <p:cBhvr>
                                        <p:cTn id="41" dur="1000"/>
                                        <p:tgtEl>
                                          <p:spTgt spid="3"/>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46"/>
                                        </p:tgtEl>
                                        <p:attrNameLst>
                                          <p:attrName>style.visibility</p:attrName>
                                        </p:attrNameLst>
                                      </p:cBhvr>
                                      <p:to>
                                        <p:strVal val="visible"/>
                                      </p:to>
                                    </p:set>
                                    <p:anim calcmode="lin" valueType="num">
                                      <p:cBhvr additive="base">
                                        <p:cTn id="46" dur="500" fill="hold"/>
                                        <p:tgtEl>
                                          <p:spTgt spid="46"/>
                                        </p:tgtEl>
                                        <p:attrNameLst>
                                          <p:attrName>ppt_x</p:attrName>
                                        </p:attrNameLst>
                                      </p:cBhvr>
                                      <p:tavLst>
                                        <p:tav tm="0">
                                          <p:val>
                                            <p:strVal val="#ppt_x"/>
                                          </p:val>
                                        </p:tav>
                                        <p:tav tm="100000">
                                          <p:val>
                                            <p:strVal val="#ppt_x"/>
                                          </p:val>
                                        </p:tav>
                                      </p:tavLst>
                                    </p:anim>
                                    <p:anim calcmode="lin" valueType="num">
                                      <p:cBhvr additive="base">
                                        <p:cTn id="47"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grpId="0" nodeType="clickEffect">
                                  <p:stCondLst>
                                    <p:cond delay="0"/>
                                  </p:stCondLst>
                                  <p:childTnLst>
                                    <p:set>
                                      <p:cBhvr>
                                        <p:cTn id="51" dur="1" fill="hold">
                                          <p:stCondLst>
                                            <p:cond delay="0"/>
                                          </p:stCondLst>
                                        </p:cTn>
                                        <p:tgtEl>
                                          <p:spTgt spid="48"/>
                                        </p:tgtEl>
                                        <p:attrNameLst>
                                          <p:attrName>style.visibility</p:attrName>
                                        </p:attrNameLst>
                                      </p:cBhvr>
                                      <p:to>
                                        <p:strVal val="visible"/>
                                      </p:to>
                                    </p:set>
                                    <p:anim calcmode="lin" valueType="num">
                                      <p:cBhvr additive="base">
                                        <p:cTn id="52" dur="500" fill="hold"/>
                                        <p:tgtEl>
                                          <p:spTgt spid="48"/>
                                        </p:tgtEl>
                                        <p:attrNameLst>
                                          <p:attrName>ppt_x</p:attrName>
                                        </p:attrNameLst>
                                      </p:cBhvr>
                                      <p:tavLst>
                                        <p:tav tm="0">
                                          <p:val>
                                            <p:strVal val="#ppt_x"/>
                                          </p:val>
                                        </p:tav>
                                        <p:tav tm="100000">
                                          <p:val>
                                            <p:strVal val="#ppt_x"/>
                                          </p:val>
                                        </p:tav>
                                      </p:tavLst>
                                    </p:anim>
                                    <p:anim calcmode="lin" valueType="num">
                                      <p:cBhvr additive="base">
                                        <p:cTn id="53"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4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文本框 7"/>
          <p:cNvSpPr txBox="1"/>
          <p:nvPr/>
        </p:nvSpPr>
        <p:spPr>
          <a:xfrm>
            <a:off x="4320209" y="195876"/>
            <a:ext cx="3854508" cy="701602"/>
          </a:xfrm>
          <a:prstGeom prst="rect">
            <a:avLst/>
          </a:prstGeom>
          <a:solidFill>
            <a:srgbClr val="185C3F"/>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457200" rtl="0" eaLnBrk="1" fontAlgn="auto" latinLnBrk="0" hangingPunct="1">
              <a:lnSpc>
                <a:spcPct val="100000"/>
              </a:lnSpc>
              <a:spcBef>
                <a:spcPts val="0"/>
              </a:spcBef>
              <a:spcAft>
                <a:spcPts val="0"/>
              </a:spcAft>
              <a:buClrTx/>
              <a:buSzTx/>
              <a:buFontTx/>
              <a:buNone/>
              <a:defRPr/>
            </a:pPr>
            <a:r>
              <a:rPr lang="en-US" altLang="zh-CN" sz="2800" b="1">
                <a:solidFill>
                  <a:prstClr val="white"/>
                </a:solidFill>
                <a:latin typeface="Times New Roman" panose="02020603050405020304" pitchFamily="18" charset="0"/>
                <a:ea typeface="印品丫丫体-D版" panose="02010601030101010101" pitchFamily="2" charset="-122"/>
                <a:cs typeface="Times New Roman" panose="02020603050405020304" pitchFamily="18" charset="0"/>
              </a:rPr>
              <a:t>Câu 2</a:t>
            </a:r>
            <a:endParaRPr kumimoji="0" lang="zh-CN" altLang="en-US" sz="2800" b="1" i="0" u="none" strike="noStrike" kern="1200" cap="none" spc="0" normalizeH="0" baseline="0" noProof="0" dirty="0">
              <a:ln>
                <a:noFill/>
              </a:ln>
              <a:solidFill>
                <a:prstClr val="white"/>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endParaRPr>
          </a:p>
        </p:txBody>
      </p:sp>
      <p:pic>
        <p:nvPicPr>
          <p:cNvPr id="107" name="图片 41"/>
          <p:cNvPicPr>
            <a:picLocks noChangeAspect="1"/>
          </p:cNvPicPr>
          <p:nvPr/>
        </p:nvPicPr>
        <p:blipFill>
          <a:blip r:embed="rId1" cstate="screen"/>
          <a:stretch>
            <a:fillRect/>
          </a:stretch>
        </p:blipFill>
        <p:spPr>
          <a:xfrm>
            <a:off x="9339173" y="78633"/>
            <a:ext cx="2852827" cy="1197220"/>
          </a:xfrm>
          <a:prstGeom prst="rect">
            <a:avLst/>
          </a:prstGeom>
        </p:spPr>
      </p:pic>
      <p:sp>
        <p:nvSpPr>
          <p:cNvPr id="25" name="Google Shape;303;p9"/>
          <p:cNvSpPr/>
          <p:nvPr/>
        </p:nvSpPr>
        <p:spPr>
          <a:xfrm>
            <a:off x="925569" y="1038282"/>
            <a:ext cx="443700" cy="443700"/>
          </a:xfrm>
          <a:prstGeom prst="ellipse">
            <a:avLst/>
          </a:prstGeom>
          <a:solidFill>
            <a:srgbClr val="FFFFFF">
              <a:alpha val="74110"/>
            </a:srgbClr>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Google Shape;304;p9"/>
          <p:cNvSpPr/>
          <p:nvPr/>
        </p:nvSpPr>
        <p:spPr>
          <a:xfrm>
            <a:off x="1231203" y="874428"/>
            <a:ext cx="337200" cy="337200"/>
          </a:xfrm>
          <a:prstGeom prst="ellipse">
            <a:avLst/>
          </a:prstGeom>
          <a:solidFill>
            <a:schemeClr val="accent6">
              <a:alpha val="74110"/>
            </a:schemeClr>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7" name="Google Shape;355;p9"/>
          <p:cNvGrpSpPr/>
          <p:nvPr/>
        </p:nvGrpSpPr>
        <p:grpSpPr>
          <a:xfrm rot="-8478521">
            <a:off x="884242" y="3698849"/>
            <a:ext cx="1281325" cy="1277877"/>
            <a:chOff x="2232259" y="1414714"/>
            <a:chExt cx="1503919" cy="1499872"/>
          </a:xfrm>
        </p:grpSpPr>
        <p:sp>
          <p:nvSpPr>
            <p:cNvPr id="78" name="Google Shape;356;p9"/>
            <p:cNvSpPr/>
            <p:nvPr/>
          </p:nvSpPr>
          <p:spPr>
            <a:xfrm>
              <a:off x="2232259" y="1414714"/>
              <a:ext cx="1503919" cy="1499872"/>
            </a:xfrm>
            <a:custGeom>
              <a:avLst/>
              <a:gdLst/>
              <a:ahLst/>
              <a:cxnLst/>
              <a:rect l="l" t="t" r="r" b="b"/>
              <a:pathLst>
                <a:path w="5555" h="5540" extrusionOk="0">
                  <a:moveTo>
                    <a:pt x="3710" y="1"/>
                  </a:moveTo>
                  <a:cubicBezTo>
                    <a:pt x="2944" y="1"/>
                    <a:pt x="2777" y="1509"/>
                    <a:pt x="2777" y="1509"/>
                  </a:cubicBezTo>
                  <a:cubicBezTo>
                    <a:pt x="2777" y="1509"/>
                    <a:pt x="2506" y="797"/>
                    <a:pt x="2011" y="797"/>
                  </a:cubicBezTo>
                  <a:cubicBezTo>
                    <a:pt x="1910" y="797"/>
                    <a:pt x="1800" y="827"/>
                    <a:pt x="1682" y="898"/>
                  </a:cubicBezTo>
                  <a:cubicBezTo>
                    <a:pt x="976" y="1304"/>
                    <a:pt x="1721" y="2442"/>
                    <a:pt x="1721" y="2442"/>
                  </a:cubicBezTo>
                  <a:cubicBezTo>
                    <a:pt x="1721" y="2442"/>
                    <a:pt x="1176" y="1821"/>
                    <a:pt x="744" y="1821"/>
                  </a:cubicBezTo>
                  <a:cubicBezTo>
                    <a:pt x="574" y="1821"/>
                    <a:pt x="421" y="1917"/>
                    <a:pt x="326" y="2185"/>
                  </a:cubicBezTo>
                  <a:cubicBezTo>
                    <a:pt x="0" y="3122"/>
                    <a:pt x="1395" y="4868"/>
                    <a:pt x="1395" y="4868"/>
                  </a:cubicBezTo>
                  <a:cubicBezTo>
                    <a:pt x="1519" y="5033"/>
                    <a:pt x="1843" y="5540"/>
                    <a:pt x="2488" y="5540"/>
                  </a:cubicBezTo>
                  <a:cubicBezTo>
                    <a:pt x="2694" y="5540"/>
                    <a:pt x="2934" y="5488"/>
                    <a:pt x="3210" y="5356"/>
                  </a:cubicBezTo>
                  <a:cubicBezTo>
                    <a:pt x="4364" y="4813"/>
                    <a:pt x="5109" y="4055"/>
                    <a:pt x="5041" y="3473"/>
                  </a:cubicBezTo>
                  <a:cubicBezTo>
                    <a:pt x="4978" y="2926"/>
                    <a:pt x="4376" y="2904"/>
                    <a:pt x="4280" y="2904"/>
                  </a:cubicBezTo>
                  <a:cubicBezTo>
                    <a:pt x="4271" y="2904"/>
                    <a:pt x="4267" y="2904"/>
                    <a:pt x="4267" y="2904"/>
                  </a:cubicBezTo>
                  <a:cubicBezTo>
                    <a:pt x="4267" y="2904"/>
                    <a:pt x="5554" y="2254"/>
                    <a:pt x="5229" y="1711"/>
                  </a:cubicBezTo>
                  <a:cubicBezTo>
                    <a:pt x="5111" y="1522"/>
                    <a:pt x="4923" y="1460"/>
                    <a:pt x="4728" y="1460"/>
                  </a:cubicBezTo>
                  <a:cubicBezTo>
                    <a:pt x="4367" y="1460"/>
                    <a:pt x="3984" y="1672"/>
                    <a:pt x="3984" y="1672"/>
                  </a:cubicBezTo>
                  <a:cubicBezTo>
                    <a:pt x="3984" y="1672"/>
                    <a:pt x="4673" y="342"/>
                    <a:pt x="3984" y="59"/>
                  </a:cubicBezTo>
                  <a:cubicBezTo>
                    <a:pt x="3885" y="19"/>
                    <a:pt x="3794" y="1"/>
                    <a:pt x="3710" y="1"/>
                  </a:cubicBezTo>
                  <a:close/>
                </a:path>
              </a:pathLst>
            </a:custGeom>
            <a:solidFill>
              <a:srgbClr val="D3DAA3"/>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Google Shape;357;p9"/>
            <p:cNvSpPr/>
            <p:nvPr/>
          </p:nvSpPr>
          <p:spPr>
            <a:xfrm>
              <a:off x="2357337" y="1415526"/>
              <a:ext cx="1294372" cy="1493374"/>
            </a:xfrm>
            <a:custGeom>
              <a:avLst/>
              <a:gdLst/>
              <a:ahLst/>
              <a:cxnLst/>
              <a:rect l="l" t="t" r="r" b="b"/>
              <a:pathLst>
                <a:path w="4781" h="5516" extrusionOk="0">
                  <a:moveTo>
                    <a:pt x="3291" y="0"/>
                  </a:moveTo>
                  <a:lnTo>
                    <a:pt x="2452" y="2927"/>
                  </a:lnTo>
                  <a:lnTo>
                    <a:pt x="1272" y="856"/>
                  </a:lnTo>
                  <a:cubicBezTo>
                    <a:pt x="1259" y="869"/>
                    <a:pt x="1246" y="882"/>
                    <a:pt x="1233" y="882"/>
                  </a:cubicBezTo>
                  <a:lnTo>
                    <a:pt x="2439" y="2995"/>
                  </a:lnTo>
                  <a:lnTo>
                    <a:pt x="1964" y="4677"/>
                  </a:lnTo>
                  <a:lnTo>
                    <a:pt x="39" y="1913"/>
                  </a:lnTo>
                  <a:cubicBezTo>
                    <a:pt x="26" y="1913"/>
                    <a:pt x="13" y="1926"/>
                    <a:pt x="0" y="1939"/>
                  </a:cubicBezTo>
                  <a:lnTo>
                    <a:pt x="1935" y="4745"/>
                  </a:lnTo>
                  <a:lnTo>
                    <a:pt x="1720" y="5502"/>
                  </a:lnTo>
                  <a:cubicBezTo>
                    <a:pt x="1746" y="5502"/>
                    <a:pt x="1759" y="5502"/>
                    <a:pt x="1772" y="5516"/>
                  </a:cubicBezTo>
                  <a:lnTo>
                    <a:pt x="1990" y="4758"/>
                  </a:lnTo>
                  <a:lnTo>
                    <a:pt x="4566" y="3428"/>
                  </a:lnTo>
                  <a:lnTo>
                    <a:pt x="4566" y="3376"/>
                  </a:lnTo>
                  <a:lnTo>
                    <a:pt x="2016" y="4677"/>
                  </a:lnTo>
                  <a:lnTo>
                    <a:pt x="2491" y="3021"/>
                  </a:lnTo>
                  <a:lnTo>
                    <a:pt x="4780" y="1737"/>
                  </a:lnTo>
                  <a:cubicBezTo>
                    <a:pt x="4780" y="1721"/>
                    <a:pt x="4767" y="1721"/>
                    <a:pt x="4767" y="1708"/>
                  </a:cubicBezTo>
                  <a:lnTo>
                    <a:pt x="4754" y="1695"/>
                  </a:lnTo>
                  <a:lnTo>
                    <a:pt x="2504" y="2940"/>
                  </a:lnTo>
                  <a:lnTo>
                    <a:pt x="3346" y="0"/>
                  </a:lnTo>
                  <a:close/>
                </a:path>
              </a:pathLst>
            </a:custGeom>
            <a:solidFill>
              <a:srgbClr val="7AACB5"/>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 name="Google Shape;9;p2"/>
          <p:cNvGrpSpPr/>
          <p:nvPr/>
        </p:nvGrpSpPr>
        <p:grpSpPr>
          <a:xfrm>
            <a:off x="500284" y="1249428"/>
            <a:ext cx="11471322" cy="5136401"/>
            <a:chOff x="-51475" y="7100"/>
            <a:chExt cx="9433400" cy="5136401"/>
          </a:xfrm>
        </p:grpSpPr>
        <p:pic>
          <p:nvPicPr>
            <p:cNvPr id="5" name="Google Shape;10;p2"/>
            <p:cNvPicPr preferRelativeResize="0"/>
            <p:nvPr/>
          </p:nvPicPr>
          <p:blipFill rotWithShape="1">
            <a:blip r:embed="rId2"/>
            <a:srcRect l="31982" b="40726"/>
            <a:stretch>
              <a:fillRect/>
            </a:stretch>
          </p:blipFill>
          <p:spPr>
            <a:xfrm>
              <a:off x="3195541" y="1723525"/>
              <a:ext cx="5939174" cy="3419975"/>
            </a:xfrm>
            <a:prstGeom prst="rect">
              <a:avLst/>
            </a:prstGeom>
            <a:noFill/>
            <a:ln>
              <a:noFill/>
            </a:ln>
          </p:spPr>
        </p:pic>
        <p:pic>
          <p:nvPicPr>
            <p:cNvPr id="6" name="Google Shape;11;p2"/>
            <p:cNvPicPr preferRelativeResize="0"/>
            <p:nvPr/>
          </p:nvPicPr>
          <p:blipFill rotWithShape="1">
            <a:blip r:embed="rId3"/>
            <a:srcRect t="-3820" r="21935"/>
            <a:stretch>
              <a:fillRect/>
            </a:stretch>
          </p:blipFill>
          <p:spPr>
            <a:xfrm flipH="1">
              <a:off x="0" y="7100"/>
              <a:ext cx="2509350" cy="2336875"/>
            </a:xfrm>
            <a:prstGeom prst="rect">
              <a:avLst/>
            </a:prstGeom>
            <a:noFill/>
            <a:ln>
              <a:noFill/>
            </a:ln>
          </p:spPr>
        </p:pic>
        <p:pic>
          <p:nvPicPr>
            <p:cNvPr id="7" name="Google Shape;12;p2"/>
            <p:cNvPicPr preferRelativeResize="0"/>
            <p:nvPr/>
          </p:nvPicPr>
          <p:blipFill rotWithShape="1">
            <a:blip r:embed="rId4"/>
            <a:srcRect l="19620" b="21795"/>
            <a:stretch>
              <a:fillRect/>
            </a:stretch>
          </p:blipFill>
          <p:spPr>
            <a:xfrm>
              <a:off x="-51475" y="2706900"/>
              <a:ext cx="4113014" cy="2436601"/>
            </a:xfrm>
            <a:prstGeom prst="rect">
              <a:avLst/>
            </a:prstGeom>
            <a:noFill/>
            <a:ln>
              <a:noFill/>
            </a:ln>
          </p:spPr>
        </p:pic>
        <p:pic>
          <p:nvPicPr>
            <p:cNvPr id="8" name="Google Shape;13;p2"/>
            <p:cNvPicPr preferRelativeResize="0"/>
            <p:nvPr/>
          </p:nvPicPr>
          <p:blipFill>
            <a:blip r:embed="rId5"/>
            <a:stretch>
              <a:fillRect/>
            </a:stretch>
          </p:blipFill>
          <p:spPr>
            <a:xfrm flipH="1">
              <a:off x="7883350" y="2468950"/>
              <a:ext cx="1498575" cy="826800"/>
            </a:xfrm>
            <a:prstGeom prst="rect">
              <a:avLst/>
            </a:prstGeom>
            <a:noFill/>
            <a:ln>
              <a:noFill/>
            </a:ln>
          </p:spPr>
        </p:pic>
      </p:grpSp>
      <p:sp>
        <p:nvSpPr>
          <p:cNvPr id="2" name="Google Shape;2693;p74"/>
          <p:cNvSpPr txBox="1"/>
          <p:nvPr/>
        </p:nvSpPr>
        <p:spPr>
          <a:xfrm>
            <a:off x="4938610" y="1511274"/>
            <a:ext cx="2253000" cy="881750"/>
          </a:xfrm>
          <a:prstGeom prst="rect">
            <a:avLst/>
          </a:prstGeom>
          <a:solidFill>
            <a:schemeClr val="accent6"/>
          </a:solidFill>
          <a:ln w="28575" cap="flat" cmpd="sng">
            <a:solidFill>
              <a:srgbClr val="52321D"/>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defRPr/>
            </a:pPr>
            <a:r>
              <a:rPr lang="en-US" sz="2000">
                <a:effectLst/>
                <a:latin typeface="Times New Roman" panose="02020603050405020304" pitchFamily="18" charset="0"/>
                <a:ea typeface="Calibri" panose="020F0502020204030204" pitchFamily="34" charset="0"/>
              </a:rPr>
              <a:t>Những câu, những ý trong bài bình thơ khiến em ấn tượng</a:t>
            </a:r>
            <a:endParaRPr kumimoji="0" sz="2400" b="1" i="0" u="none" strike="noStrike" kern="0" cap="none" spc="0" normalizeH="0" baseline="0" noProof="0">
              <a:ln>
                <a:noFill/>
              </a:ln>
              <a:solidFill>
                <a:srgbClr val="84B100"/>
              </a:solidFill>
              <a:effectLst/>
              <a:uLnTx/>
              <a:uFillTx/>
              <a:latin typeface="Patrick Hand"/>
              <a:ea typeface="Patrick Hand"/>
              <a:cs typeface="Patrick Hand"/>
              <a:sym typeface="Patrick Hand"/>
            </a:endParaRPr>
          </a:p>
        </p:txBody>
      </p:sp>
      <p:sp>
        <p:nvSpPr>
          <p:cNvPr id="9" name="Google Shape;2695;p74"/>
          <p:cNvSpPr txBox="1"/>
          <p:nvPr/>
        </p:nvSpPr>
        <p:spPr>
          <a:xfrm>
            <a:off x="2394774" y="2965852"/>
            <a:ext cx="2253000" cy="1743007"/>
          </a:xfrm>
          <a:prstGeom prst="rect">
            <a:avLst/>
          </a:prstGeom>
          <a:noFill/>
          <a:ln w="28575" cap="flat" cmpd="sng">
            <a:solidFill>
              <a:srgbClr val="84B1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defRPr/>
            </a:pPr>
            <a:r>
              <a:rPr lang="en-US" sz="2400">
                <a:effectLst/>
                <a:latin typeface="Times New Roman" panose="02020603050405020304" pitchFamily="18" charset="0"/>
                <a:ea typeface="Calibri" panose="020F0502020204030204" pitchFamily="34" charset="0"/>
              </a:rPr>
              <a:t>Những câu văn mang tính chất khái quát chủ đề của bài thơ</a:t>
            </a:r>
            <a:endParaRPr kumimoji="0" sz="2800" b="1" i="0" u="none" strike="noStrike" kern="0" cap="none" spc="0" normalizeH="0" baseline="0" noProof="0">
              <a:ln>
                <a:noFill/>
              </a:ln>
              <a:solidFill>
                <a:srgbClr val="84B100"/>
              </a:solidFill>
              <a:effectLst/>
              <a:uLnTx/>
              <a:uFillTx/>
              <a:latin typeface="Patrick Hand"/>
              <a:ea typeface="Patrick Hand"/>
              <a:cs typeface="Patrick Hand"/>
              <a:sym typeface="Patrick Hand"/>
            </a:endParaRPr>
          </a:p>
        </p:txBody>
      </p:sp>
      <p:sp>
        <p:nvSpPr>
          <p:cNvPr id="10" name="Google Shape;2696;p74"/>
          <p:cNvSpPr txBox="1"/>
          <p:nvPr/>
        </p:nvSpPr>
        <p:spPr>
          <a:xfrm>
            <a:off x="7595674" y="2965852"/>
            <a:ext cx="2253000" cy="1743007"/>
          </a:xfrm>
          <a:prstGeom prst="rect">
            <a:avLst/>
          </a:prstGeom>
          <a:noFill/>
          <a:ln w="28575" cap="flat" cmpd="sng">
            <a:solidFill>
              <a:srgbClr val="E33B3A"/>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defRPr/>
            </a:pPr>
            <a:r>
              <a:rPr lang="en-US" sz="2400">
                <a:effectLst/>
                <a:latin typeface="Times New Roman" panose="02020603050405020304" pitchFamily="18" charset="0"/>
                <a:ea typeface="Calibri" panose="020F0502020204030204" pitchFamily="34" charset="0"/>
              </a:rPr>
              <a:t>Những câu đánh giá về cách thể hiện cảm xúc của nhà thơ</a:t>
            </a:r>
            <a:endParaRPr kumimoji="0" sz="2800" b="1" i="0" u="none" strike="noStrike" kern="0" cap="none" spc="0" normalizeH="0" baseline="0" noProof="0">
              <a:ln>
                <a:noFill/>
              </a:ln>
              <a:solidFill>
                <a:srgbClr val="84B100"/>
              </a:solidFill>
              <a:effectLst/>
              <a:uLnTx/>
              <a:uFillTx/>
              <a:latin typeface="Patrick Hand"/>
              <a:ea typeface="Patrick Hand"/>
              <a:cs typeface="Patrick Hand"/>
              <a:sym typeface="Patrick Hand"/>
            </a:endParaRPr>
          </a:p>
        </p:txBody>
      </p:sp>
      <p:sp>
        <p:nvSpPr>
          <p:cNvPr id="11" name="Google Shape;2700;p74"/>
          <p:cNvSpPr/>
          <p:nvPr/>
        </p:nvSpPr>
        <p:spPr>
          <a:xfrm>
            <a:off x="3433895" y="1694840"/>
            <a:ext cx="1404585" cy="1292218"/>
          </a:xfrm>
          <a:custGeom>
            <a:avLst/>
            <a:gdLst/>
            <a:ahLst/>
            <a:cxnLst/>
            <a:rect l="l" t="t" r="r" b="b"/>
            <a:pathLst>
              <a:path w="56728" h="20523" extrusionOk="0">
                <a:moveTo>
                  <a:pt x="56728" y="709"/>
                </a:moveTo>
                <a:cubicBezTo>
                  <a:pt x="50259" y="890"/>
                  <a:pt x="27370" y="-1507"/>
                  <a:pt x="17915" y="1795"/>
                </a:cubicBezTo>
                <a:cubicBezTo>
                  <a:pt x="8460" y="5097"/>
                  <a:pt x="2986" y="17402"/>
                  <a:pt x="0" y="20523"/>
                </a:cubicBezTo>
              </a:path>
            </a:pathLst>
          </a:custGeom>
          <a:noFill/>
          <a:ln w="19050" cap="flat" cmpd="sng">
            <a:solidFill>
              <a:srgbClr val="52321D"/>
            </a:solidFill>
            <a:prstDash val="solid"/>
            <a:round/>
            <a:headEnd type="oval" w="med" len="med"/>
            <a:tailEnd type="oval" w="med" len="med"/>
          </a:ln>
        </p:spPr>
      </p:sp>
      <p:sp>
        <p:nvSpPr>
          <p:cNvPr id="12" name="Google Shape;2704;p74"/>
          <p:cNvSpPr/>
          <p:nvPr/>
        </p:nvSpPr>
        <p:spPr>
          <a:xfrm flipH="1">
            <a:off x="7291758" y="1694840"/>
            <a:ext cx="1404585" cy="1292218"/>
          </a:xfrm>
          <a:custGeom>
            <a:avLst/>
            <a:gdLst/>
            <a:ahLst/>
            <a:cxnLst/>
            <a:rect l="l" t="t" r="r" b="b"/>
            <a:pathLst>
              <a:path w="56728" h="20523" extrusionOk="0">
                <a:moveTo>
                  <a:pt x="56728" y="709"/>
                </a:moveTo>
                <a:cubicBezTo>
                  <a:pt x="50259" y="890"/>
                  <a:pt x="27370" y="-1507"/>
                  <a:pt x="17915" y="1795"/>
                </a:cubicBezTo>
                <a:cubicBezTo>
                  <a:pt x="8460" y="5097"/>
                  <a:pt x="2986" y="17402"/>
                  <a:pt x="0" y="20523"/>
                </a:cubicBezTo>
              </a:path>
            </a:pathLst>
          </a:custGeom>
          <a:noFill/>
          <a:ln w="19050" cap="flat" cmpd="sng">
            <a:solidFill>
              <a:srgbClr val="52321D"/>
            </a:solidFill>
            <a:prstDash val="solid"/>
            <a:round/>
            <a:headEnd type="oval" w="med" len="med"/>
            <a:tailEnd type="oval" w="med" len="med"/>
          </a:ln>
        </p:spPr>
      </p:sp>
      <p:pic>
        <p:nvPicPr>
          <p:cNvPr id="17" name="图片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93359" y="4137143"/>
            <a:ext cx="3910799" cy="2759618"/>
          </a:xfrm>
          <a:prstGeom prst="rect">
            <a:avLst/>
          </a:prstGeom>
        </p:spPr>
      </p:pic>
    </p:spTree>
  </p:cSld>
  <p:clrMapOvr>
    <a:masterClrMapping/>
  </p:clrMapOvr>
  <p:transition spd="slow" advClick="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07"/>
                                        </p:tgtEl>
                                        <p:attrNameLst>
                                          <p:attrName>style.visibility</p:attrName>
                                        </p:attrNameLst>
                                      </p:cBhvr>
                                      <p:to>
                                        <p:strVal val="visible"/>
                                      </p:to>
                                    </p:set>
                                    <p:animEffect transition="in" filter="randombar(horizontal)">
                                      <p:cBhvr>
                                        <p:cTn id="7" dur="500"/>
                                        <p:tgtEl>
                                          <p:spTgt spid="10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randombar(horizontal)">
                                      <p:cBhvr>
                                        <p:cTn id="17" dur="500"/>
                                        <p:tgtEl>
                                          <p:spTgt spid="11"/>
                                        </p:tgtEl>
                                      </p:cBhvr>
                                    </p:animEffect>
                                  </p:childTnLst>
                                </p:cTn>
                              </p:par>
                              <p:par>
                                <p:cTn id="18" presetID="14" presetClass="entr" presetSubtype="10"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randombar(horizontal)">
                                      <p:cBhvr>
                                        <p:cTn id="20" dur="500"/>
                                        <p:tgtEl>
                                          <p:spTgt spid="12"/>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randombar(horizontal)">
                                      <p:cBhvr>
                                        <p:cTn id="23" dur="500"/>
                                        <p:tgtEl>
                                          <p:spTgt spid="9"/>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randombar(horizontal)">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 name="图片 41"/>
          <p:cNvPicPr>
            <a:picLocks noChangeAspect="1"/>
          </p:cNvPicPr>
          <p:nvPr/>
        </p:nvPicPr>
        <p:blipFill>
          <a:blip r:embed="rId1" cstate="screen"/>
          <a:stretch>
            <a:fillRect/>
          </a:stretch>
        </p:blipFill>
        <p:spPr>
          <a:xfrm>
            <a:off x="9339173" y="78633"/>
            <a:ext cx="2852827" cy="1197220"/>
          </a:xfrm>
          <a:prstGeom prst="rect">
            <a:avLst/>
          </a:prstGeom>
        </p:spPr>
      </p:pic>
      <p:sp>
        <p:nvSpPr>
          <p:cNvPr id="25" name="Google Shape;303;p9"/>
          <p:cNvSpPr/>
          <p:nvPr/>
        </p:nvSpPr>
        <p:spPr>
          <a:xfrm>
            <a:off x="925569" y="1038282"/>
            <a:ext cx="443700" cy="443700"/>
          </a:xfrm>
          <a:prstGeom prst="ellipse">
            <a:avLst/>
          </a:prstGeom>
          <a:solidFill>
            <a:srgbClr val="FFFFFF">
              <a:alpha val="74110"/>
            </a:srgbClr>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Google Shape;304;p9"/>
          <p:cNvSpPr/>
          <p:nvPr/>
        </p:nvSpPr>
        <p:spPr>
          <a:xfrm>
            <a:off x="560034" y="147456"/>
            <a:ext cx="337200" cy="337200"/>
          </a:xfrm>
          <a:prstGeom prst="ellipse">
            <a:avLst/>
          </a:prstGeom>
          <a:solidFill>
            <a:schemeClr val="accent6">
              <a:alpha val="74110"/>
            </a:schemeClr>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7" name="Google Shape;355;p9"/>
          <p:cNvGrpSpPr/>
          <p:nvPr/>
        </p:nvGrpSpPr>
        <p:grpSpPr>
          <a:xfrm rot="-8478521">
            <a:off x="884242" y="3698849"/>
            <a:ext cx="1281325" cy="1277877"/>
            <a:chOff x="2232259" y="1414714"/>
            <a:chExt cx="1503919" cy="1499872"/>
          </a:xfrm>
        </p:grpSpPr>
        <p:sp>
          <p:nvSpPr>
            <p:cNvPr id="78" name="Google Shape;356;p9"/>
            <p:cNvSpPr/>
            <p:nvPr/>
          </p:nvSpPr>
          <p:spPr>
            <a:xfrm>
              <a:off x="2232259" y="1414714"/>
              <a:ext cx="1503919" cy="1499872"/>
            </a:xfrm>
            <a:custGeom>
              <a:avLst/>
              <a:gdLst/>
              <a:ahLst/>
              <a:cxnLst/>
              <a:rect l="l" t="t" r="r" b="b"/>
              <a:pathLst>
                <a:path w="5555" h="5540" extrusionOk="0">
                  <a:moveTo>
                    <a:pt x="3710" y="1"/>
                  </a:moveTo>
                  <a:cubicBezTo>
                    <a:pt x="2944" y="1"/>
                    <a:pt x="2777" y="1509"/>
                    <a:pt x="2777" y="1509"/>
                  </a:cubicBezTo>
                  <a:cubicBezTo>
                    <a:pt x="2777" y="1509"/>
                    <a:pt x="2506" y="797"/>
                    <a:pt x="2011" y="797"/>
                  </a:cubicBezTo>
                  <a:cubicBezTo>
                    <a:pt x="1910" y="797"/>
                    <a:pt x="1800" y="827"/>
                    <a:pt x="1682" y="898"/>
                  </a:cubicBezTo>
                  <a:cubicBezTo>
                    <a:pt x="976" y="1304"/>
                    <a:pt x="1721" y="2442"/>
                    <a:pt x="1721" y="2442"/>
                  </a:cubicBezTo>
                  <a:cubicBezTo>
                    <a:pt x="1721" y="2442"/>
                    <a:pt x="1176" y="1821"/>
                    <a:pt x="744" y="1821"/>
                  </a:cubicBezTo>
                  <a:cubicBezTo>
                    <a:pt x="574" y="1821"/>
                    <a:pt x="421" y="1917"/>
                    <a:pt x="326" y="2185"/>
                  </a:cubicBezTo>
                  <a:cubicBezTo>
                    <a:pt x="0" y="3122"/>
                    <a:pt x="1395" y="4868"/>
                    <a:pt x="1395" y="4868"/>
                  </a:cubicBezTo>
                  <a:cubicBezTo>
                    <a:pt x="1519" y="5033"/>
                    <a:pt x="1843" y="5540"/>
                    <a:pt x="2488" y="5540"/>
                  </a:cubicBezTo>
                  <a:cubicBezTo>
                    <a:pt x="2694" y="5540"/>
                    <a:pt x="2934" y="5488"/>
                    <a:pt x="3210" y="5356"/>
                  </a:cubicBezTo>
                  <a:cubicBezTo>
                    <a:pt x="4364" y="4813"/>
                    <a:pt x="5109" y="4055"/>
                    <a:pt x="5041" y="3473"/>
                  </a:cubicBezTo>
                  <a:cubicBezTo>
                    <a:pt x="4978" y="2926"/>
                    <a:pt x="4376" y="2904"/>
                    <a:pt x="4280" y="2904"/>
                  </a:cubicBezTo>
                  <a:cubicBezTo>
                    <a:pt x="4271" y="2904"/>
                    <a:pt x="4267" y="2904"/>
                    <a:pt x="4267" y="2904"/>
                  </a:cubicBezTo>
                  <a:cubicBezTo>
                    <a:pt x="4267" y="2904"/>
                    <a:pt x="5554" y="2254"/>
                    <a:pt x="5229" y="1711"/>
                  </a:cubicBezTo>
                  <a:cubicBezTo>
                    <a:pt x="5111" y="1522"/>
                    <a:pt x="4923" y="1460"/>
                    <a:pt x="4728" y="1460"/>
                  </a:cubicBezTo>
                  <a:cubicBezTo>
                    <a:pt x="4367" y="1460"/>
                    <a:pt x="3984" y="1672"/>
                    <a:pt x="3984" y="1672"/>
                  </a:cubicBezTo>
                  <a:cubicBezTo>
                    <a:pt x="3984" y="1672"/>
                    <a:pt x="4673" y="342"/>
                    <a:pt x="3984" y="59"/>
                  </a:cubicBezTo>
                  <a:cubicBezTo>
                    <a:pt x="3885" y="19"/>
                    <a:pt x="3794" y="1"/>
                    <a:pt x="3710" y="1"/>
                  </a:cubicBezTo>
                  <a:close/>
                </a:path>
              </a:pathLst>
            </a:custGeom>
            <a:solidFill>
              <a:srgbClr val="D3DAA3"/>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Google Shape;357;p9"/>
            <p:cNvSpPr/>
            <p:nvPr/>
          </p:nvSpPr>
          <p:spPr>
            <a:xfrm>
              <a:off x="2357337" y="1415526"/>
              <a:ext cx="1294372" cy="1493374"/>
            </a:xfrm>
            <a:custGeom>
              <a:avLst/>
              <a:gdLst/>
              <a:ahLst/>
              <a:cxnLst/>
              <a:rect l="l" t="t" r="r" b="b"/>
              <a:pathLst>
                <a:path w="4781" h="5516" extrusionOk="0">
                  <a:moveTo>
                    <a:pt x="3291" y="0"/>
                  </a:moveTo>
                  <a:lnTo>
                    <a:pt x="2452" y="2927"/>
                  </a:lnTo>
                  <a:lnTo>
                    <a:pt x="1272" y="856"/>
                  </a:lnTo>
                  <a:cubicBezTo>
                    <a:pt x="1259" y="869"/>
                    <a:pt x="1246" y="882"/>
                    <a:pt x="1233" y="882"/>
                  </a:cubicBezTo>
                  <a:lnTo>
                    <a:pt x="2439" y="2995"/>
                  </a:lnTo>
                  <a:lnTo>
                    <a:pt x="1964" y="4677"/>
                  </a:lnTo>
                  <a:lnTo>
                    <a:pt x="39" y="1913"/>
                  </a:lnTo>
                  <a:cubicBezTo>
                    <a:pt x="26" y="1913"/>
                    <a:pt x="13" y="1926"/>
                    <a:pt x="0" y="1939"/>
                  </a:cubicBezTo>
                  <a:lnTo>
                    <a:pt x="1935" y="4745"/>
                  </a:lnTo>
                  <a:lnTo>
                    <a:pt x="1720" y="5502"/>
                  </a:lnTo>
                  <a:cubicBezTo>
                    <a:pt x="1746" y="5502"/>
                    <a:pt x="1759" y="5502"/>
                    <a:pt x="1772" y="5516"/>
                  </a:cubicBezTo>
                  <a:lnTo>
                    <a:pt x="1990" y="4758"/>
                  </a:lnTo>
                  <a:lnTo>
                    <a:pt x="4566" y="3428"/>
                  </a:lnTo>
                  <a:lnTo>
                    <a:pt x="4566" y="3376"/>
                  </a:lnTo>
                  <a:lnTo>
                    <a:pt x="2016" y="4677"/>
                  </a:lnTo>
                  <a:lnTo>
                    <a:pt x="2491" y="3021"/>
                  </a:lnTo>
                  <a:lnTo>
                    <a:pt x="4780" y="1737"/>
                  </a:lnTo>
                  <a:cubicBezTo>
                    <a:pt x="4780" y="1721"/>
                    <a:pt x="4767" y="1721"/>
                    <a:pt x="4767" y="1708"/>
                  </a:cubicBezTo>
                  <a:lnTo>
                    <a:pt x="4754" y="1695"/>
                  </a:lnTo>
                  <a:lnTo>
                    <a:pt x="2504" y="2940"/>
                  </a:lnTo>
                  <a:lnTo>
                    <a:pt x="3346" y="0"/>
                  </a:lnTo>
                  <a:close/>
                </a:path>
              </a:pathLst>
            </a:custGeom>
            <a:solidFill>
              <a:srgbClr val="7AACB5"/>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 name="Google Shape;9;p2"/>
          <p:cNvGrpSpPr/>
          <p:nvPr/>
        </p:nvGrpSpPr>
        <p:grpSpPr>
          <a:xfrm>
            <a:off x="500284" y="1249428"/>
            <a:ext cx="11471322" cy="5136401"/>
            <a:chOff x="-51475" y="7100"/>
            <a:chExt cx="9433400" cy="5136401"/>
          </a:xfrm>
        </p:grpSpPr>
        <p:pic>
          <p:nvPicPr>
            <p:cNvPr id="5" name="Google Shape;10;p2"/>
            <p:cNvPicPr preferRelativeResize="0"/>
            <p:nvPr/>
          </p:nvPicPr>
          <p:blipFill rotWithShape="1">
            <a:blip r:embed="rId2"/>
            <a:srcRect l="31982" b="40726"/>
            <a:stretch>
              <a:fillRect/>
            </a:stretch>
          </p:blipFill>
          <p:spPr>
            <a:xfrm>
              <a:off x="3195541" y="1723525"/>
              <a:ext cx="5939174" cy="3419975"/>
            </a:xfrm>
            <a:prstGeom prst="rect">
              <a:avLst/>
            </a:prstGeom>
            <a:noFill/>
            <a:ln>
              <a:noFill/>
            </a:ln>
          </p:spPr>
        </p:pic>
        <p:pic>
          <p:nvPicPr>
            <p:cNvPr id="6" name="Google Shape;11;p2"/>
            <p:cNvPicPr preferRelativeResize="0"/>
            <p:nvPr/>
          </p:nvPicPr>
          <p:blipFill rotWithShape="1">
            <a:blip r:embed="rId3"/>
            <a:srcRect t="-3820" r="21935"/>
            <a:stretch>
              <a:fillRect/>
            </a:stretch>
          </p:blipFill>
          <p:spPr>
            <a:xfrm flipH="1">
              <a:off x="0" y="7100"/>
              <a:ext cx="2509350" cy="2336875"/>
            </a:xfrm>
            <a:prstGeom prst="rect">
              <a:avLst/>
            </a:prstGeom>
            <a:noFill/>
            <a:ln>
              <a:noFill/>
            </a:ln>
          </p:spPr>
        </p:pic>
        <p:pic>
          <p:nvPicPr>
            <p:cNvPr id="7" name="Google Shape;12;p2"/>
            <p:cNvPicPr preferRelativeResize="0"/>
            <p:nvPr/>
          </p:nvPicPr>
          <p:blipFill rotWithShape="1">
            <a:blip r:embed="rId4"/>
            <a:srcRect l="19620" b="21795"/>
            <a:stretch>
              <a:fillRect/>
            </a:stretch>
          </p:blipFill>
          <p:spPr>
            <a:xfrm>
              <a:off x="-51475" y="2706900"/>
              <a:ext cx="4113014" cy="2436601"/>
            </a:xfrm>
            <a:prstGeom prst="rect">
              <a:avLst/>
            </a:prstGeom>
            <a:noFill/>
            <a:ln>
              <a:noFill/>
            </a:ln>
          </p:spPr>
        </p:pic>
        <p:pic>
          <p:nvPicPr>
            <p:cNvPr id="8" name="Google Shape;13;p2"/>
            <p:cNvPicPr preferRelativeResize="0"/>
            <p:nvPr/>
          </p:nvPicPr>
          <p:blipFill>
            <a:blip r:embed="rId5"/>
            <a:stretch>
              <a:fillRect/>
            </a:stretch>
          </p:blipFill>
          <p:spPr>
            <a:xfrm flipH="1">
              <a:off x="7883350" y="2468950"/>
              <a:ext cx="1498575" cy="826800"/>
            </a:xfrm>
            <a:prstGeom prst="rect">
              <a:avLst/>
            </a:prstGeom>
            <a:noFill/>
            <a:ln>
              <a:noFill/>
            </a:ln>
          </p:spPr>
        </p:pic>
      </p:grpSp>
      <p:sp>
        <p:nvSpPr>
          <p:cNvPr id="3" name="Google Shape;1882;p46"/>
          <p:cNvSpPr txBox="1"/>
          <p:nvPr/>
        </p:nvSpPr>
        <p:spPr>
          <a:xfrm>
            <a:off x="1057678" y="330986"/>
            <a:ext cx="7704000" cy="751150"/>
          </a:xfrm>
          <a:prstGeom prst="rect">
            <a:avLst/>
          </a:prstGeom>
          <a:solidFill>
            <a:schemeClr val="accent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100"/>
              <a:buFont typeface="Fredoka One"/>
              <a:buNone/>
              <a:defRPr sz="3100" b="1" i="0" u="none" strike="noStrike" cap="none">
                <a:solidFill>
                  <a:schemeClr val="lt1"/>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3100"/>
              <a:buFont typeface="Fredoka One"/>
              <a:buNone/>
              <a:defRPr sz="3100" b="1" i="0" u="none" strike="noStrike" cap="none">
                <a:solidFill>
                  <a:schemeClr val="dk1"/>
                </a:solidFill>
                <a:latin typeface="Fredoka One"/>
                <a:ea typeface="Fredoka One"/>
                <a:cs typeface="Fredoka One"/>
                <a:sym typeface="Fredoka One"/>
              </a:defRPr>
            </a:lvl2pPr>
            <a:lvl3pPr marR="0" lvl="2" algn="l" rtl="0">
              <a:lnSpc>
                <a:spcPct val="100000"/>
              </a:lnSpc>
              <a:spcBef>
                <a:spcPts val="0"/>
              </a:spcBef>
              <a:spcAft>
                <a:spcPts val="0"/>
              </a:spcAft>
              <a:buClr>
                <a:schemeClr val="dk1"/>
              </a:buClr>
              <a:buSzPts val="3100"/>
              <a:buFont typeface="Fredoka One"/>
              <a:buNone/>
              <a:defRPr sz="3100" b="1" i="0" u="none" strike="noStrike" cap="none">
                <a:solidFill>
                  <a:schemeClr val="dk1"/>
                </a:solidFill>
                <a:latin typeface="Fredoka One"/>
                <a:ea typeface="Fredoka One"/>
                <a:cs typeface="Fredoka One"/>
                <a:sym typeface="Fredoka One"/>
              </a:defRPr>
            </a:lvl3pPr>
            <a:lvl4pPr marR="0" lvl="3" algn="l" rtl="0">
              <a:lnSpc>
                <a:spcPct val="100000"/>
              </a:lnSpc>
              <a:spcBef>
                <a:spcPts val="0"/>
              </a:spcBef>
              <a:spcAft>
                <a:spcPts val="0"/>
              </a:spcAft>
              <a:buClr>
                <a:schemeClr val="dk1"/>
              </a:buClr>
              <a:buSzPts val="3100"/>
              <a:buFont typeface="Fredoka One"/>
              <a:buNone/>
              <a:defRPr sz="3100" b="1" i="0" u="none" strike="noStrike" cap="none">
                <a:solidFill>
                  <a:schemeClr val="dk1"/>
                </a:solidFill>
                <a:latin typeface="Fredoka One"/>
                <a:ea typeface="Fredoka One"/>
                <a:cs typeface="Fredoka One"/>
                <a:sym typeface="Fredoka One"/>
              </a:defRPr>
            </a:lvl4pPr>
            <a:lvl5pPr marR="0" lvl="4" algn="l" rtl="0">
              <a:lnSpc>
                <a:spcPct val="100000"/>
              </a:lnSpc>
              <a:spcBef>
                <a:spcPts val="0"/>
              </a:spcBef>
              <a:spcAft>
                <a:spcPts val="0"/>
              </a:spcAft>
              <a:buClr>
                <a:schemeClr val="dk1"/>
              </a:buClr>
              <a:buSzPts val="3100"/>
              <a:buFont typeface="Fredoka One"/>
              <a:buNone/>
              <a:defRPr sz="3100" b="1" i="0" u="none" strike="noStrike" cap="none">
                <a:solidFill>
                  <a:schemeClr val="dk1"/>
                </a:solidFill>
                <a:latin typeface="Fredoka One"/>
                <a:ea typeface="Fredoka One"/>
                <a:cs typeface="Fredoka One"/>
                <a:sym typeface="Fredoka One"/>
              </a:defRPr>
            </a:lvl5pPr>
            <a:lvl6pPr marR="0" lvl="5" algn="l" rtl="0">
              <a:lnSpc>
                <a:spcPct val="100000"/>
              </a:lnSpc>
              <a:spcBef>
                <a:spcPts val="0"/>
              </a:spcBef>
              <a:spcAft>
                <a:spcPts val="0"/>
              </a:spcAft>
              <a:buClr>
                <a:schemeClr val="dk1"/>
              </a:buClr>
              <a:buSzPts val="3100"/>
              <a:buFont typeface="Fredoka One"/>
              <a:buNone/>
              <a:defRPr sz="3100" b="1" i="0" u="none" strike="noStrike" cap="none">
                <a:solidFill>
                  <a:schemeClr val="dk1"/>
                </a:solidFill>
                <a:latin typeface="Fredoka One"/>
                <a:ea typeface="Fredoka One"/>
                <a:cs typeface="Fredoka One"/>
                <a:sym typeface="Fredoka One"/>
              </a:defRPr>
            </a:lvl6pPr>
            <a:lvl7pPr marR="0" lvl="6" algn="l" rtl="0">
              <a:lnSpc>
                <a:spcPct val="100000"/>
              </a:lnSpc>
              <a:spcBef>
                <a:spcPts val="0"/>
              </a:spcBef>
              <a:spcAft>
                <a:spcPts val="0"/>
              </a:spcAft>
              <a:buClr>
                <a:schemeClr val="dk1"/>
              </a:buClr>
              <a:buSzPts val="3100"/>
              <a:buFont typeface="Fredoka One"/>
              <a:buNone/>
              <a:defRPr sz="3100" b="1" i="0" u="none" strike="noStrike" cap="none">
                <a:solidFill>
                  <a:schemeClr val="dk1"/>
                </a:solidFill>
                <a:latin typeface="Fredoka One"/>
                <a:ea typeface="Fredoka One"/>
                <a:cs typeface="Fredoka One"/>
                <a:sym typeface="Fredoka One"/>
              </a:defRPr>
            </a:lvl7pPr>
            <a:lvl8pPr marR="0" lvl="7" algn="l" rtl="0">
              <a:lnSpc>
                <a:spcPct val="100000"/>
              </a:lnSpc>
              <a:spcBef>
                <a:spcPts val="0"/>
              </a:spcBef>
              <a:spcAft>
                <a:spcPts val="0"/>
              </a:spcAft>
              <a:buClr>
                <a:schemeClr val="dk1"/>
              </a:buClr>
              <a:buSzPts val="3100"/>
              <a:buFont typeface="Fredoka One"/>
              <a:buNone/>
              <a:defRPr sz="3100" b="1" i="0" u="none" strike="noStrike" cap="none">
                <a:solidFill>
                  <a:schemeClr val="dk1"/>
                </a:solidFill>
                <a:latin typeface="Fredoka One"/>
                <a:ea typeface="Fredoka One"/>
                <a:cs typeface="Fredoka One"/>
                <a:sym typeface="Fredoka One"/>
              </a:defRPr>
            </a:lvl8pPr>
            <a:lvl9pPr marR="0" lvl="8" algn="l" rtl="0">
              <a:lnSpc>
                <a:spcPct val="100000"/>
              </a:lnSpc>
              <a:spcBef>
                <a:spcPts val="0"/>
              </a:spcBef>
              <a:spcAft>
                <a:spcPts val="0"/>
              </a:spcAft>
              <a:buClr>
                <a:schemeClr val="dk1"/>
              </a:buClr>
              <a:buSzPts val="3100"/>
              <a:buFont typeface="Fredoka One"/>
              <a:buNone/>
              <a:defRPr sz="3100" b="1" i="0" u="none" strike="noStrike" cap="none">
                <a:solidFill>
                  <a:schemeClr val="dk1"/>
                </a:solidFill>
                <a:latin typeface="Fredoka One"/>
                <a:ea typeface="Fredoka One"/>
                <a:cs typeface="Fredoka One"/>
                <a:sym typeface="Fredoka One"/>
              </a:defRPr>
            </a:lvl9pPr>
          </a:lstStyle>
          <a:p>
            <a:pPr lvl="0" algn="ctr">
              <a:buClr>
                <a:srgbClr val="000000"/>
              </a:buClr>
              <a:buSzTx/>
              <a:defRPr/>
            </a:pPr>
            <a:r>
              <a:rPr lang="en-US" sz="2400">
                <a:latin typeface="Times New Roman" panose="02020603050405020304" pitchFamily="18" charset="0"/>
                <a:ea typeface="Calibri" panose="020F0502020204030204" pitchFamily="34" charset="0"/>
              </a:rPr>
              <a:t>* </a:t>
            </a:r>
            <a:r>
              <a:rPr lang="vi-VN" sz="2400">
                <a:latin typeface="Times New Roman" panose="02020603050405020304" pitchFamily="18" charset="0"/>
                <a:ea typeface="Calibri" panose="020F0502020204030204" pitchFamily="34" charset="0"/>
              </a:rPr>
              <a:t>Những câu văn mang tính chất</a:t>
            </a:r>
            <a:endParaRPr lang="en-US" sz="2400">
              <a:latin typeface="Times New Roman" panose="02020603050405020304" pitchFamily="18" charset="0"/>
              <a:ea typeface="Calibri" panose="020F0502020204030204" pitchFamily="34" charset="0"/>
            </a:endParaRPr>
          </a:p>
          <a:p>
            <a:pPr lvl="0" algn="ctr">
              <a:buClr>
                <a:srgbClr val="000000"/>
              </a:buClr>
              <a:buSzTx/>
              <a:defRPr/>
            </a:pPr>
            <a:r>
              <a:rPr lang="vi-VN" sz="2400">
                <a:latin typeface="Times New Roman" panose="02020603050405020304" pitchFamily="18" charset="0"/>
                <a:ea typeface="Calibri" panose="020F0502020204030204" pitchFamily="34" charset="0"/>
              </a:rPr>
              <a:t> khái quát chủ đề của bài thơ</a:t>
            </a:r>
            <a:endParaRPr lang="vi-VN" sz="2800" kern="0">
              <a:solidFill>
                <a:srgbClr val="84B100"/>
              </a:solidFill>
              <a:latin typeface="Patrick Hand"/>
              <a:ea typeface="Patrick Hand"/>
              <a:cs typeface="Patrick Hand"/>
              <a:sym typeface="Patrick Hand"/>
            </a:endParaRPr>
          </a:p>
        </p:txBody>
      </p:sp>
      <p:sp>
        <p:nvSpPr>
          <p:cNvPr id="13" name="Google Shape;1898;p46"/>
          <p:cNvSpPr/>
          <p:nvPr/>
        </p:nvSpPr>
        <p:spPr>
          <a:xfrm flipH="1">
            <a:off x="7637545" y="453857"/>
            <a:ext cx="737065" cy="274856"/>
          </a:xfrm>
          <a:custGeom>
            <a:avLst/>
            <a:gdLst/>
            <a:ahLst/>
            <a:cxnLst/>
            <a:rect l="l" t="t" r="r" b="b"/>
            <a:pathLst>
              <a:path w="51525" h="19214" extrusionOk="0">
                <a:moveTo>
                  <a:pt x="33270" y="0"/>
                </a:moveTo>
                <a:cubicBezTo>
                  <a:pt x="29373" y="0"/>
                  <a:pt x="26085" y="2591"/>
                  <a:pt x="25027" y="6144"/>
                </a:cubicBezTo>
                <a:cubicBezTo>
                  <a:pt x="23560" y="4357"/>
                  <a:pt x="21335" y="3218"/>
                  <a:pt x="18843" y="3218"/>
                </a:cubicBezTo>
                <a:cubicBezTo>
                  <a:pt x="17682" y="3218"/>
                  <a:pt x="16579" y="3467"/>
                  <a:pt x="15583" y="3914"/>
                </a:cubicBezTo>
                <a:cubicBezTo>
                  <a:pt x="14747" y="1739"/>
                  <a:pt x="12640" y="195"/>
                  <a:pt x="10171" y="195"/>
                </a:cubicBezTo>
                <a:cubicBezTo>
                  <a:pt x="8547" y="195"/>
                  <a:pt x="7080" y="864"/>
                  <a:pt x="6029" y="1940"/>
                </a:cubicBezTo>
                <a:cubicBezTo>
                  <a:pt x="5518" y="1732"/>
                  <a:pt x="4960" y="1617"/>
                  <a:pt x="4376" y="1617"/>
                </a:cubicBezTo>
                <a:cubicBezTo>
                  <a:pt x="1959" y="1617"/>
                  <a:pt x="0" y="3576"/>
                  <a:pt x="0" y="5992"/>
                </a:cubicBezTo>
                <a:cubicBezTo>
                  <a:pt x="0" y="8408"/>
                  <a:pt x="1959" y="10368"/>
                  <a:pt x="4376" y="10368"/>
                </a:cubicBezTo>
                <a:cubicBezTo>
                  <a:pt x="4961" y="10368"/>
                  <a:pt x="5518" y="10252"/>
                  <a:pt x="6029" y="10044"/>
                </a:cubicBezTo>
                <a:cubicBezTo>
                  <a:pt x="7081" y="11120"/>
                  <a:pt x="8547" y="11789"/>
                  <a:pt x="10171" y="11789"/>
                </a:cubicBezTo>
                <a:cubicBezTo>
                  <a:pt x="10407" y="11789"/>
                  <a:pt x="10639" y="11773"/>
                  <a:pt x="10866" y="11746"/>
                </a:cubicBezTo>
                <a:cubicBezTo>
                  <a:pt x="11139" y="15915"/>
                  <a:pt x="14605" y="19213"/>
                  <a:pt x="18842" y="19213"/>
                </a:cubicBezTo>
                <a:cubicBezTo>
                  <a:pt x="22357" y="19213"/>
                  <a:pt x="25337" y="16947"/>
                  <a:pt x="26411" y="13797"/>
                </a:cubicBezTo>
                <a:cubicBezTo>
                  <a:pt x="27981" y="15868"/>
                  <a:pt x="30469" y="17208"/>
                  <a:pt x="33269" y="17208"/>
                </a:cubicBezTo>
                <a:cubicBezTo>
                  <a:pt x="36739" y="17208"/>
                  <a:pt x="39728" y="15151"/>
                  <a:pt x="41087" y="12191"/>
                </a:cubicBezTo>
                <a:cubicBezTo>
                  <a:pt x="41715" y="12568"/>
                  <a:pt x="42448" y="12788"/>
                  <a:pt x="43234" y="12788"/>
                </a:cubicBezTo>
                <a:cubicBezTo>
                  <a:pt x="44903" y="12788"/>
                  <a:pt x="46340" y="11808"/>
                  <a:pt x="47011" y="10394"/>
                </a:cubicBezTo>
                <a:cubicBezTo>
                  <a:pt x="47487" y="10899"/>
                  <a:pt x="48161" y="11217"/>
                  <a:pt x="48911" y="11217"/>
                </a:cubicBezTo>
                <a:cubicBezTo>
                  <a:pt x="50353" y="11217"/>
                  <a:pt x="51522" y="10049"/>
                  <a:pt x="51522" y="8604"/>
                </a:cubicBezTo>
                <a:cubicBezTo>
                  <a:pt x="51525" y="7159"/>
                  <a:pt x="50354" y="5990"/>
                  <a:pt x="48912" y="5990"/>
                </a:cubicBezTo>
                <a:cubicBezTo>
                  <a:pt x="48162" y="5990"/>
                  <a:pt x="47489" y="6307"/>
                  <a:pt x="47012" y="6813"/>
                </a:cubicBezTo>
                <a:cubicBezTo>
                  <a:pt x="46341" y="5398"/>
                  <a:pt x="44905" y="4419"/>
                  <a:pt x="43235" y="4419"/>
                </a:cubicBezTo>
                <a:cubicBezTo>
                  <a:pt x="42450" y="4419"/>
                  <a:pt x="41716" y="4640"/>
                  <a:pt x="41088" y="5017"/>
                </a:cubicBezTo>
                <a:cubicBezTo>
                  <a:pt x="39729" y="2057"/>
                  <a:pt x="36740" y="0"/>
                  <a:pt x="3327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14" name="Google Shape;1899;p46"/>
          <p:cNvGrpSpPr/>
          <p:nvPr/>
        </p:nvGrpSpPr>
        <p:grpSpPr>
          <a:xfrm flipH="1">
            <a:off x="8137958" y="383883"/>
            <a:ext cx="352550" cy="595400"/>
            <a:chOff x="6203650" y="4269275"/>
            <a:chExt cx="352550" cy="595400"/>
          </a:xfrm>
        </p:grpSpPr>
        <p:sp>
          <p:nvSpPr>
            <p:cNvPr id="15" name="Google Shape;1900;p46"/>
            <p:cNvSpPr/>
            <p:nvPr/>
          </p:nvSpPr>
          <p:spPr>
            <a:xfrm>
              <a:off x="6356800" y="4640125"/>
              <a:ext cx="46300" cy="224550"/>
            </a:xfrm>
            <a:custGeom>
              <a:avLst/>
              <a:gdLst/>
              <a:ahLst/>
              <a:cxnLst/>
              <a:rect l="l" t="t" r="r" b="b"/>
              <a:pathLst>
                <a:path w="1852" h="8982" extrusionOk="0">
                  <a:moveTo>
                    <a:pt x="328" y="1"/>
                  </a:moveTo>
                  <a:lnTo>
                    <a:pt x="0" y="8981"/>
                  </a:lnTo>
                  <a:lnTo>
                    <a:pt x="1852" y="8981"/>
                  </a:lnTo>
                  <a:lnTo>
                    <a:pt x="1626" y="1"/>
                  </a:lnTo>
                  <a:close/>
                </a:path>
              </a:pathLst>
            </a:custGeom>
            <a:solidFill>
              <a:srgbClr val="6032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 name="Google Shape;1901;p46"/>
            <p:cNvSpPr/>
            <p:nvPr/>
          </p:nvSpPr>
          <p:spPr>
            <a:xfrm>
              <a:off x="6367875" y="4644625"/>
              <a:ext cx="108725" cy="123700"/>
            </a:xfrm>
            <a:custGeom>
              <a:avLst/>
              <a:gdLst/>
              <a:ahLst/>
              <a:cxnLst/>
              <a:rect l="l" t="t" r="r" b="b"/>
              <a:pathLst>
                <a:path w="4349" h="4948" extrusionOk="0">
                  <a:moveTo>
                    <a:pt x="2736" y="1"/>
                  </a:moveTo>
                  <a:cubicBezTo>
                    <a:pt x="3767" y="3521"/>
                    <a:pt x="26" y="3917"/>
                    <a:pt x="26" y="3917"/>
                  </a:cubicBezTo>
                  <a:lnTo>
                    <a:pt x="0" y="4948"/>
                  </a:lnTo>
                  <a:cubicBezTo>
                    <a:pt x="4348" y="3587"/>
                    <a:pt x="3707" y="160"/>
                    <a:pt x="3707" y="160"/>
                  </a:cubicBezTo>
                  <a:lnTo>
                    <a:pt x="2736" y="1"/>
                  </a:lnTo>
                  <a:close/>
                </a:path>
              </a:pathLst>
            </a:custGeom>
            <a:solidFill>
              <a:srgbClr val="6032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 name="Google Shape;1902;p46"/>
            <p:cNvSpPr/>
            <p:nvPr/>
          </p:nvSpPr>
          <p:spPr>
            <a:xfrm>
              <a:off x="6301450" y="4623125"/>
              <a:ext cx="78575" cy="100625"/>
            </a:xfrm>
            <a:custGeom>
              <a:avLst/>
              <a:gdLst/>
              <a:ahLst/>
              <a:cxnLst/>
              <a:rect l="l" t="t" r="r" b="b"/>
              <a:pathLst>
                <a:path w="3143" h="4025" extrusionOk="0">
                  <a:moveTo>
                    <a:pt x="41" y="1"/>
                  </a:moveTo>
                  <a:cubicBezTo>
                    <a:pt x="0" y="3662"/>
                    <a:pt x="2779" y="4024"/>
                    <a:pt x="2779" y="4024"/>
                  </a:cubicBezTo>
                  <a:lnTo>
                    <a:pt x="3143" y="3320"/>
                  </a:lnTo>
                  <a:cubicBezTo>
                    <a:pt x="197" y="3235"/>
                    <a:pt x="823" y="276"/>
                    <a:pt x="823" y="276"/>
                  </a:cubicBezTo>
                  <a:lnTo>
                    <a:pt x="41" y="1"/>
                  </a:lnTo>
                  <a:close/>
                </a:path>
              </a:pathLst>
            </a:custGeom>
            <a:solidFill>
              <a:srgbClr val="6032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 name="Google Shape;1903;p46"/>
            <p:cNvSpPr/>
            <p:nvPr/>
          </p:nvSpPr>
          <p:spPr>
            <a:xfrm>
              <a:off x="6203650" y="4269275"/>
              <a:ext cx="352550" cy="419325"/>
            </a:xfrm>
            <a:custGeom>
              <a:avLst/>
              <a:gdLst/>
              <a:ahLst/>
              <a:cxnLst/>
              <a:rect l="l" t="t" r="r" b="b"/>
              <a:pathLst>
                <a:path w="14102" h="16773" extrusionOk="0">
                  <a:moveTo>
                    <a:pt x="7053" y="0"/>
                  </a:moveTo>
                  <a:cubicBezTo>
                    <a:pt x="7053" y="0"/>
                    <a:pt x="7052" y="0"/>
                    <a:pt x="7052" y="0"/>
                  </a:cubicBezTo>
                  <a:cubicBezTo>
                    <a:pt x="3157" y="0"/>
                    <a:pt x="1" y="4154"/>
                    <a:pt x="1" y="9277"/>
                  </a:cubicBezTo>
                  <a:cubicBezTo>
                    <a:pt x="1" y="14400"/>
                    <a:pt x="3157" y="16773"/>
                    <a:pt x="7052" y="16773"/>
                  </a:cubicBezTo>
                  <a:cubicBezTo>
                    <a:pt x="10944" y="16773"/>
                    <a:pt x="14101" y="14400"/>
                    <a:pt x="14101" y="9277"/>
                  </a:cubicBezTo>
                  <a:cubicBezTo>
                    <a:pt x="14101" y="4154"/>
                    <a:pt x="10945" y="0"/>
                    <a:pt x="7053" y="0"/>
                  </a:cubicBezTo>
                  <a:close/>
                </a:path>
              </a:pathLst>
            </a:custGeom>
            <a:solidFill>
              <a:srgbClr val="E9E97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20" name="Google Shape;1904;p46"/>
          <p:cNvSpPr/>
          <p:nvPr/>
        </p:nvSpPr>
        <p:spPr>
          <a:xfrm flipH="1">
            <a:off x="8490514" y="125310"/>
            <a:ext cx="271164" cy="156906"/>
          </a:xfrm>
          <a:custGeom>
            <a:avLst/>
            <a:gdLst/>
            <a:ahLst/>
            <a:cxnLst/>
            <a:rect l="l" t="t" r="r" b="b"/>
            <a:pathLst>
              <a:path w="3586" h="2075" extrusionOk="0">
                <a:moveTo>
                  <a:pt x="1377" y="0"/>
                </a:moveTo>
                <a:cubicBezTo>
                  <a:pt x="642" y="0"/>
                  <a:pt x="0" y="316"/>
                  <a:pt x="0" y="316"/>
                </a:cubicBezTo>
                <a:cubicBezTo>
                  <a:pt x="0" y="316"/>
                  <a:pt x="442" y="1535"/>
                  <a:pt x="1432" y="1933"/>
                </a:cubicBezTo>
                <a:cubicBezTo>
                  <a:pt x="1688" y="2036"/>
                  <a:pt x="1955" y="2074"/>
                  <a:pt x="2210" y="2074"/>
                </a:cubicBezTo>
                <a:cubicBezTo>
                  <a:pt x="2945" y="2074"/>
                  <a:pt x="3586" y="1759"/>
                  <a:pt x="3586" y="1759"/>
                </a:cubicBezTo>
                <a:cubicBezTo>
                  <a:pt x="3586" y="1759"/>
                  <a:pt x="3144" y="540"/>
                  <a:pt x="2154" y="141"/>
                </a:cubicBezTo>
                <a:cubicBezTo>
                  <a:pt x="1899" y="38"/>
                  <a:pt x="1632" y="0"/>
                  <a:pt x="1377" y="0"/>
                </a:cubicBezTo>
                <a:close/>
              </a:path>
            </a:pathLst>
          </a:custGeom>
          <a:solidFill>
            <a:srgbClr val="64B35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 name="Google Shape;1905;p46"/>
          <p:cNvSpPr/>
          <p:nvPr/>
        </p:nvSpPr>
        <p:spPr>
          <a:xfrm rot="-2153044" flipH="1">
            <a:off x="7829804" y="669385"/>
            <a:ext cx="180270" cy="284016"/>
          </a:xfrm>
          <a:custGeom>
            <a:avLst/>
            <a:gdLst/>
            <a:ahLst/>
            <a:cxnLst/>
            <a:rect l="l" t="t" r="r" b="b"/>
            <a:pathLst>
              <a:path w="2384" h="3756" extrusionOk="0">
                <a:moveTo>
                  <a:pt x="1650" y="1"/>
                </a:moveTo>
                <a:cubicBezTo>
                  <a:pt x="1650" y="1"/>
                  <a:pt x="507" y="612"/>
                  <a:pt x="254" y="1650"/>
                </a:cubicBezTo>
                <a:cubicBezTo>
                  <a:pt x="1" y="2687"/>
                  <a:pt x="736" y="3755"/>
                  <a:pt x="736" y="3755"/>
                </a:cubicBezTo>
                <a:cubicBezTo>
                  <a:pt x="736" y="3755"/>
                  <a:pt x="1880" y="3142"/>
                  <a:pt x="2132" y="2105"/>
                </a:cubicBezTo>
                <a:cubicBezTo>
                  <a:pt x="2383" y="1070"/>
                  <a:pt x="1650" y="1"/>
                  <a:pt x="1650" y="1"/>
                </a:cubicBezTo>
                <a:close/>
              </a:path>
            </a:pathLst>
          </a:custGeom>
          <a:solidFill>
            <a:srgbClr val="64B35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22" name="组合 16"/>
          <p:cNvGrpSpPr/>
          <p:nvPr/>
        </p:nvGrpSpPr>
        <p:grpSpPr>
          <a:xfrm>
            <a:off x="1713721" y="1695527"/>
            <a:ext cx="7918170" cy="1520235"/>
            <a:chOff x="2075" y="4581"/>
            <a:chExt cx="14576" cy="2862"/>
          </a:xfrm>
        </p:grpSpPr>
        <p:grpSp>
          <p:nvGrpSpPr>
            <p:cNvPr id="23" name="组合 3"/>
            <p:cNvGrpSpPr/>
            <p:nvPr/>
          </p:nvGrpSpPr>
          <p:grpSpPr>
            <a:xfrm>
              <a:off x="2562" y="4593"/>
              <a:ext cx="14089" cy="2850"/>
              <a:chOff x="1448" y="3588"/>
              <a:chExt cx="14089" cy="2850"/>
            </a:xfrm>
          </p:grpSpPr>
          <p:sp>
            <p:nvSpPr>
              <p:cNvPr id="27" name="圆角矩形 7"/>
              <p:cNvSpPr/>
              <p:nvPr/>
            </p:nvSpPr>
            <p:spPr>
              <a:xfrm>
                <a:off x="1448" y="3588"/>
                <a:ext cx="2748" cy="945"/>
              </a:xfrm>
              <a:prstGeom prst="roundRect">
                <a:avLst>
                  <a:gd name="adj" fmla="val 50000"/>
                </a:avLst>
              </a:prstGeom>
              <a:solidFill>
                <a:srgbClr val="634768"/>
              </a:solidFill>
              <a:ln w="50800" cap="flat" cmpd="sng" algn="ctr">
                <a:solidFill>
                  <a:sysClr val="window" lastClr="FFFFFF"/>
                </a:solidFill>
                <a:prstDash val="solid"/>
                <a:miter lim="800000"/>
              </a:ln>
              <a:effectLst>
                <a:outerShdw blurRad="50800" dist="38100" dir="5400000" algn="t" rotWithShape="0">
                  <a:prstClr val="black">
                    <a:alpha val="40000"/>
                  </a:prstClr>
                </a:outerShdw>
              </a:effectLst>
            </p:spPr>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mn-lt"/>
                    <a:ea typeface="+mn-ea"/>
                    <a:cs typeface="+mn-cs"/>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mn-lt"/>
                    <a:ea typeface="+mn-ea"/>
                    <a:cs typeface="+mn-cs"/>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mn-lt"/>
                    <a:ea typeface="+mn-ea"/>
                    <a:cs typeface="+mn-cs"/>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mn-lt"/>
                    <a:ea typeface="+mn-ea"/>
                    <a:cs typeface="+mn-cs"/>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mn-lt"/>
                    <a:ea typeface="+mn-ea"/>
                    <a:cs typeface="+mn-cs"/>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mn-lt"/>
                    <a:ea typeface="+mn-ea"/>
                    <a:cs typeface="+mn-cs"/>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mn-lt"/>
                    <a:ea typeface="+mn-ea"/>
                    <a:cs typeface="+mn-cs"/>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mn-lt"/>
                    <a:ea typeface="+mn-ea"/>
                    <a:cs typeface="+mn-cs"/>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mn-lt"/>
                    <a:ea typeface="+mn-ea"/>
                    <a:cs typeface="+mn-cs"/>
                    <a:sym typeface="Arial" panose="020B0604020202020204"/>
                  </a:defRPr>
                </a:lvl9pPr>
              </a:lstStyle>
              <a:p>
                <a:pPr algn="ctr">
                  <a:defRPr/>
                </a:pPr>
                <a:endParaRPr lang="zh-CN" altLang="en-US" sz="2800" kern="0">
                  <a:solidFill>
                    <a:srgbClr val="0E0E1E"/>
                  </a:solidFill>
                  <a:latin typeface="Times New Roman" panose="02020603050405020304" pitchFamily="18" charset="0"/>
                  <a:ea typeface="Microsoft YaHei" panose="020B0503020204020204" charset="-122"/>
                  <a:cs typeface="Times New Roman" panose="02020603050405020304" pitchFamily="18" charset="0"/>
                </a:endParaRPr>
              </a:p>
            </p:txBody>
          </p:sp>
          <p:sp>
            <p:nvSpPr>
              <p:cNvPr id="28" name="文本框 4"/>
              <p:cNvSpPr txBox="1"/>
              <p:nvPr/>
            </p:nvSpPr>
            <p:spPr>
              <a:xfrm>
                <a:off x="2822" y="4700"/>
                <a:ext cx="12715" cy="1738"/>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just"/>
                <a:r>
                  <a:rPr lang="en-US" sz="1800">
                    <a:effectLst/>
                    <a:latin typeface="Times New Roman" panose="02020603050405020304" pitchFamily="18" charset="0"/>
                    <a:ea typeface="Calibri" panose="020F0502020204030204" pitchFamily="34" charset="0"/>
                  </a:rPr>
                  <a:t>Bài thơ như bức tranh chấm phá vài nét chiều rừng tiết kiệm cả nét lẫn màu ấy lại thấy nổi rõ lên lòng yêu đất đai thôn bản say đắm của người viết hay tài năng của tác giả</a:t>
                </a:r>
                <a:endParaRPr lang="en-US" sz="1800" kern="0">
                  <a:latin typeface=".VnTime" panose="020B7200000000000000"/>
                  <a:ea typeface="Times New Roman" panose="02020603050405020304" pitchFamily="18" charset="0"/>
                  <a:cs typeface="Times New Roman" panose="02020603050405020304" pitchFamily="18" charset="0"/>
                </a:endParaRPr>
              </a:p>
            </p:txBody>
          </p:sp>
        </p:grpSp>
        <p:sp>
          <p:nvSpPr>
            <p:cNvPr id="24" name="文本框 15"/>
            <p:cNvSpPr txBox="1"/>
            <p:nvPr/>
          </p:nvSpPr>
          <p:spPr>
            <a:xfrm>
              <a:off x="2075" y="4581"/>
              <a:ext cx="3722" cy="1218"/>
            </a:xfrm>
            <a:prstGeom prst="round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defRPr/>
              </a:pPr>
              <a:r>
                <a:rPr lang="en-US" altLang="zh-CN" sz="3200" kern="0">
                  <a:solidFill>
                    <a:sysClr val="window" lastClr="FFFFFF"/>
                  </a:solidFill>
                  <a:latin typeface="Times New Roman" panose="02020603050405020304" pitchFamily="18" charset="0"/>
                  <a:ea typeface="思源黑体 CN Heavy" panose="020B0A00000000000000" charset="-122"/>
                  <a:cs typeface="Times New Roman" panose="02020603050405020304" pitchFamily="18" charset="0"/>
                  <a:sym typeface="+mn-ea"/>
                </a:rPr>
                <a:t>01</a:t>
              </a:r>
              <a:endParaRPr lang="zh-CN" altLang="en-US" sz="3200" kern="0">
                <a:solidFill>
                  <a:sysClr val="window" lastClr="FFFFFF"/>
                </a:solidFill>
                <a:latin typeface="Times New Roman" panose="02020603050405020304" pitchFamily="18" charset="0"/>
                <a:ea typeface="思源黑体 CN Heavy" panose="020B0A00000000000000" charset="-122"/>
                <a:cs typeface="Times New Roman" panose="02020603050405020304" pitchFamily="18" charset="0"/>
                <a:sym typeface="+mn-ea"/>
              </a:endParaRPr>
            </a:p>
          </p:txBody>
        </p:sp>
      </p:grpSp>
      <p:grpSp>
        <p:nvGrpSpPr>
          <p:cNvPr id="29" name="组合 1"/>
          <p:cNvGrpSpPr/>
          <p:nvPr/>
        </p:nvGrpSpPr>
        <p:grpSpPr>
          <a:xfrm>
            <a:off x="3029586" y="3487356"/>
            <a:ext cx="4620202" cy="1502175"/>
            <a:chOff x="1901" y="4551"/>
            <a:chExt cx="8505" cy="2828"/>
          </a:xfrm>
        </p:grpSpPr>
        <p:grpSp>
          <p:nvGrpSpPr>
            <p:cNvPr id="30" name="组合 2"/>
            <p:cNvGrpSpPr/>
            <p:nvPr/>
          </p:nvGrpSpPr>
          <p:grpSpPr>
            <a:xfrm>
              <a:off x="1901" y="4593"/>
              <a:ext cx="8505" cy="2786"/>
              <a:chOff x="787" y="3588"/>
              <a:chExt cx="8505" cy="2786"/>
            </a:xfrm>
          </p:grpSpPr>
          <p:sp>
            <p:nvSpPr>
              <p:cNvPr id="32" name="圆角矩形 5"/>
              <p:cNvSpPr/>
              <p:nvPr/>
            </p:nvSpPr>
            <p:spPr>
              <a:xfrm>
                <a:off x="1448" y="3588"/>
                <a:ext cx="3506" cy="945"/>
              </a:xfrm>
              <a:prstGeom prst="roundRect">
                <a:avLst>
                  <a:gd name="adj" fmla="val 50000"/>
                </a:avLst>
              </a:prstGeom>
              <a:solidFill>
                <a:srgbClr val="FED86E"/>
              </a:solidFill>
              <a:ln w="50800" cap="flat" cmpd="sng" algn="ctr">
                <a:solidFill>
                  <a:sysClr val="window" lastClr="FFFFFF"/>
                </a:solidFill>
                <a:prstDash val="solid"/>
                <a:miter lim="800000"/>
              </a:ln>
              <a:effectLst>
                <a:outerShdw blurRad="50800" dist="38100" dir="5400000" algn="t" rotWithShape="0">
                  <a:prstClr val="black">
                    <a:alpha val="40000"/>
                  </a:prstClr>
                </a:outerShdw>
              </a:effectLst>
            </p:spPr>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mn-lt"/>
                    <a:ea typeface="+mn-ea"/>
                    <a:cs typeface="+mn-cs"/>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mn-lt"/>
                    <a:ea typeface="+mn-ea"/>
                    <a:cs typeface="+mn-cs"/>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mn-lt"/>
                    <a:ea typeface="+mn-ea"/>
                    <a:cs typeface="+mn-cs"/>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mn-lt"/>
                    <a:ea typeface="+mn-ea"/>
                    <a:cs typeface="+mn-cs"/>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mn-lt"/>
                    <a:ea typeface="+mn-ea"/>
                    <a:cs typeface="+mn-cs"/>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mn-lt"/>
                    <a:ea typeface="+mn-ea"/>
                    <a:cs typeface="+mn-cs"/>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mn-lt"/>
                    <a:ea typeface="+mn-ea"/>
                    <a:cs typeface="+mn-cs"/>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mn-lt"/>
                    <a:ea typeface="+mn-ea"/>
                    <a:cs typeface="+mn-cs"/>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mn-lt"/>
                    <a:ea typeface="+mn-ea"/>
                    <a:cs typeface="+mn-cs"/>
                    <a:sym typeface="Arial" panose="020B0604020202020204"/>
                  </a:defRPr>
                </a:lvl9pPr>
              </a:lstStyle>
              <a:p>
                <a:pPr algn="ctr">
                  <a:defRPr/>
                </a:pPr>
                <a:endParaRPr lang="zh-CN" altLang="en-US" sz="2800" kern="0">
                  <a:solidFill>
                    <a:srgbClr val="0E0E1E"/>
                  </a:solidFill>
                  <a:latin typeface="Times New Roman" panose="02020603050405020304" pitchFamily="18" charset="0"/>
                  <a:ea typeface="Microsoft YaHei" panose="020B0503020204020204" charset="-122"/>
                  <a:cs typeface="Times New Roman" panose="02020603050405020304" pitchFamily="18" charset="0"/>
                </a:endParaRPr>
              </a:p>
            </p:txBody>
          </p:sp>
          <p:sp>
            <p:nvSpPr>
              <p:cNvPr id="33" name="文本框 6"/>
              <p:cNvSpPr txBox="1"/>
              <p:nvPr/>
            </p:nvSpPr>
            <p:spPr>
              <a:xfrm>
                <a:off x="787" y="4636"/>
                <a:ext cx="8505" cy="1738"/>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just">
                  <a:spcAft>
                    <a:spcPts val="80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Cái tài của Nguyễn Đình Thi ở bài thơ này là tạo được một luồng không khí thân yêu trong trẻo run rẩy phủ lấy phong cảnh...</a:t>
                </a:r>
                <a:endParaRPr lang="en-US" sz="1800">
                  <a:effectLst/>
                  <a:latin typeface=".VnTime" panose="020B7200000000000000"/>
                  <a:ea typeface="Times New Roman" panose="02020603050405020304" pitchFamily="18" charset="0"/>
                  <a:cs typeface="Times New Roman" panose="02020603050405020304" pitchFamily="18" charset="0"/>
                </a:endParaRPr>
              </a:p>
            </p:txBody>
          </p:sp>
        </p:grpSp>
        <p:sp>
          <p:nvSpPr>
            <p:cNvPr id="31" name="文本框 17"/>
            <p:cNvSpPr txBox="1"/>
            <p:nvPr/>
          </p:nvSpPr>
          <p:spPr>
            <a:xfrm>
              <a:off x="2083" y="4551"/>
              <a:ext cx="4464" cy="1218"/>
            </a:xfrm>
            <a:prstGeom prst="round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defRPr/>
              </a:pPr>
              <a:r>
                <a:rPr lang="en-US" altLang="zh-CN" sz="3200" kern="0">
                  <a:solidFill>
                    <a:srgbClr val="994B46"/>
                  </a:solidFill>
                  <a:latin typeface="Times New Roman" panose="02020603050405020304" pitchFamily="18" charset="0"/>
                  <a:ea typeface="思源黑体 CN Heavy" panose="020B0A00000000000000" charset="-122"/>
                  <a:cs typeface="Times New Roman" panose="02020603050405020304" pitchFamily="18" charset="0"/>
                  <a:sym typeface="+mn-ea"/>
                </a:rPr>
                <a:t>02</a:t>
              </a:r>
              <a:endParaRPr lang="zh-CN" altLang="en-US" sz="3200" kern="0">
                <a:solidFill>
                  <a:srgbClr val="994B46"/>
                </a:solidFill>
                <a:latin typeface="Times New Roman" panose="02020603050405020304" pitchFamily="18" charset="0"/>
                <a:ea typeface="思源黑体 CN Heavy" panose="020B0A00000000000000" charset="-122"/>
                <a:cs typeface="Times New Roman" panose="02020603050405020304" pitchFamily="18" charset="0"/>
                <a:sym typeface="+mn-ea"/>
              </a:endParaRPr>
            </a:p>
          </p:txBody>
        </p:sp>
      </p:grpSp>
      <p:pic>
        <p:nvPicPr>
          <p:cNvPr id="34" name="图片 117"/>
          <p:cNvPicPr>
            <a:picLocks noChangeAspect="1"/>
          </p:cNvPicPr>
          <p:nvPr/>
        </p:nvPicPr>
        <p:blipFill>
          <a:blip r:embed="rId6"/>
          <a:srcRect/>
          <a:stretch>
            <a:fillRect/>
          </a:stretch>
        </p:blipFill>
        <p:spPr>
          <a:xfrm>
            <a:off x="8124903" y="3745501"/>
            <a:ext cx="2881140" cy="2654439"/>
          </a:xfrm>
          <a:prstGeom prst="rect">
            <a:avLst/>
          </a:prstGeom>
        </p:spPr>
      </p:pic>
      <p:cxnSp>
        <p:nvCxnSpPr>
          <p:cNvPr id="35" name="Straight Connector 34"/>
          <p:cNvCxnSpPr/>
          <p:nvPr/>
        </p:nvCxnSpPr>
        <p:spPr>
          <a:xfrm>
            <a:off x="2869808" y="3236447"/>
            <a:ext cx="6907237" cy="0"/>
          </a:xfrm>
          <a:prstGeom prst="line">
            <a:avLst/>
          </a:prstGeom>
          <a:ln w="28575"/>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advClick="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07"/>
                                        </p:tgtEl>
                                        <p:attrNameLst>
                                          <p:attrName>style.visibility</p:attrName>
                                        </p:attrNameLst>
                                      </p:cBhvr>
                                      <p:to>
                                        <p:strVal val="visible"/>
                                      </p:to>
                                    </p:set>
                                    <p:animEffect transition="in" filter="randombar(horizontal)">
                                      <p:cBhvr>
                                        <p:cTn id="7" dur="500"/>
                                        <p:tgtEl>
                                          <p:spTgt spid="10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childTnLst>
                                </p:cTn>
                              </p:par>
                              <p:par>
                                <p:cTn id="13" presetID="10"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1000"/>
                                        <p:tgtEl>
                                          <p:spTgt spid="13"/>
                                        </p:tgtEl>
                                      </p:cBhvr>
                                    </p:animEffect>
                                  </p:childTnLst>
                                </p:cTn>
                              </p:par>
                              <p:par>
                                <p:cTn id="16" presetID="10" presetClass="entr" presetSubtype="0"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1000"/>
                                        <p:tgtEl>
                                          <p:spTgt spid="21"/>
                                        </p:tgtEl>
                                      </p:cBhvr>
                                    </p:animEffect>
                                  </p:childTnLst>
                                </p:cTn>
                              </p:par>
                              <p:par>
                                <p:cTn id="19" presetID="10"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childTnLst>
                                </p:cTn>
                              </p:par>
                              <p:par>
                                <p:cTn id="22" presetID="10" presetClass="entr" presetSubtype="0" fill="hold"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10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wipe(down)">
                                      <p:cBhvr>
                                        <p:cTn id="29" dur="500"/>
                                        <p:tgtEl>
                                          <p:spTgt spid="22"/>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wipe(down)">
                                      <p:cBhvr>
                                        <p:cTn id="3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 name="图片 41"/>
          <p:cNvPicPr>
            <a:picLocks noChangeAspect="1"/>
          </p:cNvPicPr>
          <p:nvPr/>
        </p:nvPicPr>
        <p:blipFill>
          <a:blip r:embed="rId1" cstate="screen"/>
          <a:stretch>
            <a:fillRect/>
          </a:stretch>
        </p:blipFill>
        <p:spPr>
          <a:xfrm>
            <a:off x="9339173" y="78633"/>
            <a:ext cx="2852827" cy="1197220"/>
          </a:xfrm>
          <a:prstGeom prst="rect">
            <a:avLst/>
          </a:prstGeom>
        </p:spPr>
      </p:pic>
      <p:sp>
        <p:nvSpPr>
          <p:cNvPr id="25" name="Google Shape;303;p9"/>
          <p:cNvSpPr/>
          <p:nvPr/>
        </p:nvSpPr>
        <p:spPr>
          <a:xfrm>
            <a:off x="925569" y="1038282"/>
            <a:ext cx="443700" cy="443700"/>
          </a:xfrm>
          <a:prstGeom prst="ellipse">
            <a:avLst/>
          </a:prstGeom>
          <a:solidFill>
            <a:srgbClr val="FFFFFF">
              <a:alpha val="74110"/>
            </a:srgbClr>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Google Shape;304;p9"/>
          <p:cNvSpPr/>
          <p:nvPr/>
        </p:nvSpPr>
        <p:spPr>
          <a:xfrm>
            <a:off x="560034" y="147456"/>
            <a:ext cx="337200" cy="337200"/>
          </a:xfrm>
          <a:prstGeom prst="ellipse">
            <a:avLst/>
          </a:prstGeom>
          <a:solidFill>
            <a:schemeClr val="accent6">
              <a:alpha val="74110"/>
            </a:schemeClr>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7" name="Google Shape;355;p9"/>
          <p:cNvGrpSpPr/>
          <p:nvPr/>
        </p:nvGrpSpPr>
        <p:grpSpPr>
          <a:xfrm rot="-8478521">
            <a:off x="884242" y="3698849"/>
            <a:ext cx="1281325" cy="1277877"/>
            <a:chOff x="2232259" y="1414714"/>
            <a:chExt cx="1503919" cy="1499872"/>
          </a:xfrm>
        </p:grpSpPr>
        <p:sp>
          <p:nvSpPr>
            <p:cNvPr id="78" name="Google Shape;356;p9"/>
            <p:cNvSpPr/>
            <p:nvPr/>
          </p:nvSpPr>
          <p:spPr>
            <a:xfrm>
              <a:off x="2232259" y="1414714"/>
              <a:ext cx="1503919" cy="1499872"/>
            </a:xfrm>
            <a:custGeom>
              <a:avLst/>
              <a:gdLst/>
              <a:ahLst/>
              <a:cxnLst/>
              <a:rect l="l" t="t" r="r" b="b"/>
              <a:pathLst>
                <a:path w="5555" h="5540" extrusionOk="0">
                  <a:moveTo>
                    <a:pt x="3710" y="1"/>
                  </a:moveTo>
                  <a:cubicBezTo>
                    <a:pt x="2944" y="1"/>
                    <a:pt x="2777" y="1509"/>
                    <a:pt x="2777" y="1509"/>
                  </a:cubicBezTo>
                  <a:cubicBezTo>
                    <a:pt x="2777" y="1509"/>
                    <a:pt x="2506" y="797"/>
                    <a:pt x="2011" y="797"/>
                  </a:cubicBezTo>
                  <a:cubicBezTo>
                    <a:pt x="1910" y="797"/>
                    <a:pt x="1800" y="827"/>
                    <a:pt x="1682" y="898"/>
                  </a:cubicBezTo>
                  <a:cubicBezTo>
                    <a:pt x="976" y="1304"/>
                    <a:pt x="1721" y="2442"/>
                    <a:pt x="1721" y="2442"/>
                  </a:cubicBezTo>
                  <a:cubicBezTo>
                    <a:pt x="1721" y="2442"/>
                    <a:pt x="1176" y="1821"/>
                    <a:pt x="744" y="1821"/>
                  </a:cubicBezTo>
                  <a:cubicBezTo>
                    <a:pt x="574" y="1821"/>
                    <a:pt x="421" y="1917"/>
                    <a:pt x="326" y="2185"/>
                  </a:cubicBezTo>
                  <a:cubicBezTo>
                    <a:pt x="0" y="3122"/>
                    <a:pt x="1395" y="4868"/>
                    <a:pt x="1395" y="4868"/>
                  </a:cubicBezTo>
                  <a:cubicBezTo>
                    <a:pt x="1519" y="5033"/>
                    <a:pt x="1843" y="5540"/>
                    <a:pt x="2488" y="5540"/>
                  </a:cubicBezTo>
                  <a:cubicBezTo>
                    <a:pt x="2694" y="5540"/>
                    <a:pt x="2934" y="5488"/>
                    <a:pt x="3210" y="5356"/>
                  </a:cubicBezTo>
                  <a:cubicBezTo>
                    <a:pt x="4364" y="4813"/>
                    <a:pt x="5109" y="4055"/>
                    <a:pt x="5041" y="3473"/>
                  </a:cubicBezTo>
                  <a:cubicBezTo>
                    <a:pt x="4978" y="2926"/>
                    <a:pt x="4376" y="2904"/>
                    <a:pt x="4280" y="2904"/>
                  </a:cubicBezTo>
                  <a:cubicBezTo>
                    <a:pt x="4271" y="2904"/>
                    <a:pt x="4267" y="2904"/>
                    <a:pt x="4267" y="2904"/>
                  </a:cubicBezTo>
                  <a:cubicBezTo>
                    <a:pt x="4267" y="2904"/>
                    <a:pt x="5554" y="2254"/>
                    <a:pt x="5229" y="1711"/>
                  </a:cubicBezTo>
                  <a:cubicBezTo>
                    <a:pt x="5111" y="1522"/>
                    <a:pt x="4923" y="1460"/>
                    <a:pt x="4728" y="1460"/>
                  </a:cubicBezTo>
                  <a:cubicBezTo>
                    <a:pt x="4367" y="1460"/>
                    <a:pt x="3984" y="1672"/>
                    <a:pt x="3984" y="1672"/>
                  </a:cubicBezTo>
                  <a:cubicBezTo>
                    <a:pt x="3984" y="1672"/>
                    <a:pt x="4673" y="342"/>
                    <a:pt x="3984" y="59"/>
                  </a:cubicBezTo>
                  <a:cubicBezTo>
                    <a:pt x="3885" y="19"/>
                    <a:pt x="3794" y="1"/>
                    <a:pt x="3710" y="1"/>
                  </a:cubicBezTo>
                  <a:close/>
                </a:path>
              </a:pathLst>
            </a:custGeom>
            <a:solidFill>
              <a:srgbClr val="D3DAA3"/>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Google Shape;357;p9"/>
            <p:cNvSpPr/>
            <p:nvPr/>
          </p:nvSpPr>
          <p:spPr>
            <a:xfrm>
              <a:off x="2357337" y="1415526"/>
              <a:ext cx="1294372" cy="1493374"/>
            </a:xfrm>
            <a:custGeom>
              <a:avLst/>
              <a:gdLst/>
              <a:ahLst/>
              <a:cxnLst/>
              <a:rect l="l" t="t" r="r" b="b"/>
              <a:pathLst>
                <a:path w="4781" h="5516" extrusionOk="0">
                  <a:moveTo>
                    <a:pt x="3291" y="0"/>
                  </a:moveTo>
                  <a:lnTo>
                    <a:pt x="2452" y="2927"/>
                  </a:lnTo>
                  <a:lnTo>
                    <a:pt x="1272" y="856"/>
                  </a:lnTo>
                  <a:cubicBezTo>
                    <a:pt x="1259" y="869"/>
                    <a:pt x="1246" y="882"/>
                    <a:pt x="1233" y="882"/>
                  </a:cubicBezTo>
                  <a:lnTo>
                    <a:pt x="2439" y="2995"/>
                  </a:lnTo>
                  <a:lnTo>
                    <a:pt x="1964" y="4677"/>
                  </a:lnTo>
                  <a:lnTo>
                    <a:pt x="39" y="1913"/>
                  </a:lnTo>
                  <a:cubicBezTo>
                    <a:pt x="26" y="1913"/>
                    <a:pt x="13" y="1926"/>
                    <a:pt x="0" y="1939"/>
                  </a:cubicBezTo>
                  <a:lnTo>
                    <a:pt x="1935" y="4745"/>
                  </a:lnTo>
                  <a:lnTo>
                    <a:pt x="1720" y="5502"/>
                  </a:lnTo>
                  <a:cubicBezTo>
                    <a:pt x="1746" y="5502"/>
                    <a:pt x="1759" y="5502"/>
                    <a:pt x="1772" y="5516"/>
                  </a:cubicBezTo>
                  <a:lnTo>
                    <a:pt x="1990" y="4758"/>
                  </a:lnTo>
                  <a:lnTo>
                    <a:pt x="4566" y="3428"/>
                  </a:lnTo>
                  <a:lnTo>
                    <a:pt x="4566" y="3376"/>
                  </a:lnTo>
                  <a:lnTo>
                    <a:pt x="2016" y="4677"/>
                  </a:lnTo>
                  <a:lnTo>
                    <a:pt x="2491" y="3021"/>
                  </a:lnTo>
                  <a:lnTo>
                    <a:pt x="4780" y="1737"/>
                  </a:lnTo>
                  <a:cubicBezTo>
                    <a:pt x="4780" y="1721"/>
                    <a:pt x="4767" y="1721"/>
                    <a:pt x="4767" y="1708"/>
                  </a:cubicBezTo>
                  <a:lnTo>
                    <a:pt x="4754" y="1695"/>
                  </a:lnTo>
                  <a:lnTo>
                    <a:pt x="2504" y="2940"/>
                  </a:lnTo>
                  <a:lnTo>
                    <a:pt x="3346" y="0"/>
                  </a:lnTo>
                  <a:close/>
                </a:path>
              </a:pathLst>
            </a:custGeom>
            <a:solidFill>
              <a:srgbClr val="7AACB5"/>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 name="Google Shape;9;p2"/>
          <p:cNvGrpSpPr/>
          <p:nvPr/>
        </p:nvGrpSpPr>
        <p:grpSpPr>
          <a:xfrm>
            <a:off x="500284" y="1249428"/>
            <a:ext cx="11471322" cy="5136401"/>
            <a:chOff x="-51475" y="7100"/>
            <a:chExt cx="9433400" cy="5136401"/>
          </a:xfrm>
        </p:grpSpPr>
        <p:pic>
          <p:nvPicPr>
            <p:cNvPr id="5" name="Google Shape;10;p2"/>
            <p:cNvPicPr preferRelativeResize="0"/>
            <p:nvPr/>
          </p:nvPicPr>
          <p:blipFill rotWithShape="1">
            <a:blip r:embed="rId2"/>
            <a:srcRect l="31982" b="40726"/>
            <a:stretch>
              <a:fillRect/>
            </a:stretch>
          </p:blipFill>
          <p:spPr>
            <a:xfrm>
              <a:off x="3195541" y="1723525"/>
              <a:ext cx="5939174" cy="3419975"/>
            </a:xfrm>
            <a:prstGeom prst="rect">
              <a:avLst/>
            </a:prstGeom>
            <a:noFill/>
            <a:ln>
              <a:noFill/>
            </a:ln>
          </p:spPr>
        </p:pic>
        <p:pic>
          <p:nvPicPr>
            <p:cNvPr id="6" name="Google Shape;11;p2"/>
            <p:cNvPicPr preferRelativeResize="0"/>
            <p:nvPr/>
          </p:nvPicPr>
          <p:blipFill rotWithShape="1">
            <a:blip r:embed="rId3"/>
            <a:srcRect t="-3820" r="21935"/>
            <a:stretch>
              <a:fillRect/>
            </a:stretch>
          </p:blipFill>
          <p:spPr>
            <a:xfrm flipH="1">
              <a:off x="0" y="7100"/>
              <a:ext cx="2509350" cy="2336875"/>
            </a:xfrm>
            <a:prstGeom prst="rect">
              <a:avLst/>
            </a:prstGeom>
            <a:noFill/>
            <a:ln>
              <a:noFill/>
            </a:ln>
          </p:spPr>
        </p:pic>
        <p:pic>
          <p:nvPicPr>
            <p:cNvPr id="7" name="Google Shape;12;p2"/>
            <p:cNvPicPr preferRelativeResize="0"/>
            <p:nvPr/>
          </p:nvPicPr>
          <p:blipFill rotWithShape="1">
            <a:blip r:embed="rId4"/>
            <a:srcRect l="19620" b="21795"/>
            <a:stretch>
              <a:fillRect/>
            </a:stretch>
          </p:blipFill>
          <p:spPr>
            <a:xfrm>
              <a:off x="-51475" y="2706900"/>
              <a:ext cx="4113014" cy="2436601"/>
            </a:xfrm>
            <a:prstGeom prst="rect">
              <a:avLst/>
            </a:prstGeom>
            <a:noFill/>
            <a:ln>
              <a:noFill/>
            </a:ln>
          </p:spPr>
        </p:pic>
        <p:pic>
          <p:nvPicPr>
            <p:cNvPr id="8" name="Google Shape;13;p2"/>
            <p:cNvPicPr preferRelativeResize="0"/>
            <p:nvPr/>
          </p:nvPicPr>
          <p:blipFill>
            <a:blip r:embed="rId5"/>
            <a:stretch>
              <a:fillRect/>
            </a:stretch>
          </p:blipFill>
          <p:spPr>
            <a:xfrm flipH="1">
              <a:off x="7883350" y="2468950"/>
              <a:ext cx="1498575" cy="826800"/>
            </a:xfrm>
            <a:prstGeom prst="rect">
              <a:avLst/>
            </a:prstGeom>
            <a:noFill/>
            <a:ln>
              <a:noFill/>
            </a:ln>
          </p:spPr>
        </p:pic>
      </p:grpSp>
      <p:sp>
        <p:nvSpPr>
          <p:cNvPr id="3" name="Google Shape;1882;p46"/>
          <p:cNvSpPr txBox="1"/>
          <p:nvPr/>
        </p:nvSpPr>
        <p:spPr>
          <a:xfrm>
            <a:off x="1057678" y="330986"/>
            <a:ext cx="7704000" cy="751150"/>
          </a:xfrm>
          <a:prstGeom prst="rect">
            <a:avLst/>
          </a:prstGeom>
          <a:solidFill>
            <a:schemeClr val="accent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100"/>
              <a:buFont typeface="Fredoka One"/>
              <a:buNone/>
              <a:defRPr sz="3100" b="1" i="0" u="none" strike="noStrike" cap="none">
                <a:solidFill>
                  <a:schemeClr val="lt1"/>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3100"/>
              <a:buFont typeface="Fredoka One"/>
              <a:buNone/>
              <a:defRPr sz="3100" b="1" i="0" u="none" strike="noStrike" cap="none">
                <a:solidFill>
                  <a:schemeClr val="dk1"/>
                </a:solidFill>
                <a:latin typeface="Fredoka One"/>
                <a:ea typeface="Fredoka One"/>
                <a:cs typeface="Fredoka One"/>
                <a:sym typeface="Fredoka One"/>
              </a:defRPr>
            </a:lvl2pPr>
            <a:lvl3pPr marR="0" lvl="2" algn="l" rtl="0">
              <a:lnSpc>
                <a:spcPct val="100000"/>
              </a:lnSpc>
              <a:spcBef>
                <a:spcPts val="0"/>
              </a:spcBef>
              <a:spcAft>
                <a:spcPts val="0"/>
              </a:spcAft>
              <a:buClr>
                <a:schemeClr val="dk1"/>
              </a:buClr>
              <a:buSzPts val="3100"/>
              <a:buFont typeface="Fredoka One"/>
              <a:buNone/>
              <a:defRPr sz="3100" b="1" i="0" u="none" strike="noStrike" cap="none">
                <a:solidFill>
                  <a:schemeClr val="dk1"/>
                </a:solidFill>
                <a:latin typeface="Fredoka One"/>
                <a:ea typeface="Fredoka One"/>
                <a:cs typeface="Fredoka One"/>
                <a:sym typeface="Fredoka One"/>
              </a:defRPr>
            </a:lvl3pPr>
            <a:lvl4pPr marR="0" lvl="3" algn="l" rtl="0">
              <a:lnSpc>
                <a:spcPct val="100000"/>
              </a:lnSpc>
              <a:spcBef>
                <a:spcPts val="0"/>
              </a:spcBef>
              <a:spcAft>
                <a:spcPts val="0"/>
              </a:spcAft>
              <a:buClr>
                <a:schemeClr val="dk1"/>
              </a:buClr>
              <a:buSzPts val="3100"/>
              <a:buFont typeface="Fredoka One"/>
              <a:buNone/>
              <a:defRPr sz="3100" b="1" i="0" u="none" strike="noStrike" cap="none">
                <a:solidFill>
                  <a:schemeClr val="dk1"/>
                </a:solidFill>
                <a:latin typeface="Fredoka One"/>
                <a:ea typeface="Fredoka One"/>
                <a:cs typeface="Fredoka One"/>
                <a:sym typeface="Fredoka One"/>
              </a:defRPr>
            </a:lvl4pPr>
            <a:lvl5pPr marR="0" lvl="4" algn="l" rtl="0">
              <a:lnSpc>
                <a:spcPct val="100000"/>
              </a:lnSpc>
              <a:spcBef>
                <a:spcPts val="0"/>
              </a:spcBef>
              <a:spcAft>
                <a:spcPts val="0"/>
              </a:spcAft>
              <a:buClr>
                <a:schemeClr val="dk1"/>
              </a:buClr>
              <a:buSzPts val="3100"/>
              <a:buFont typeface="Fredoka One"/>
              <a:buNone/>
              <a:defRPr sz="3100" b="1" i="0" u="none" strike="noStrike" cap="none">
                <a:solidFill>
                  <a:schemeClr val="dk1"/>
                </a:solidFill>
                <a:latin typeface="Fredoka One"/>
                <a:ea typeface="Fredoka One"/>
                <a:cs typeface="Fredoka One"/>
                <a:sym typeface="Fredoka One"/>
              </a:defRPr>
            </a:lvl5pPr>
            <a:lvl6pPr marR="0" lvl="5" algn="l" rtl="0">
              <a:lnSpc>
                <a:spcPct val="100000"/>
              </a:lnSpc>
              <a:spcBef>
                <a:spcPts val="0"/>
              </a:spcBef>
              <a:spcAft>
                <a:spcPts val="0"/>
              </a:spcAft>
              <a:buClr>
                <a:schemeClr val="dk1"/>
              </a:buClr>
              <a:buSzPts val="3100"/>
              <a:buFont typeface="Fredoka One"/>
              <a:buNone/>
              <a:defRPr sz="3100" b="1" i="0" u="none" strike="noStrike" cap="none">
                <a:solidFill>
                  <a:schemeClr val="dk1"/>
                </a:solidFill>
                <a:latin typeface="Fredoka One"/>
                <a:ea typeface="Fredoka One"/>
                <a:cs typeface="Fredoka One"/>
                <a:sym typeface="Fredoka One"/>
              </a:defRPr>
            </a:lvl6pPr>
            <a:lvl7pPr marR="0" lvl="6" algn="l" rtl="0">
              <a:lnSpc>
                <a:spcPct val="100000"/>
              </a:lnSpc>
              <a:spcBef>
                <a:spcPts val="0"/>
              </a:spcBef>
              <a:spcAft>
                <a:spcPts val="0"/>
              </a:spcAft>
              <a:buClr>
                <a:schemeClr val="dk1"/>
              </a:buClr>
              <a:buSzPts val="3100"/>
              <a:buFont typeface="Fredoka One"/>
              <a:buNone/>
              <a:defRPr sz="3100" b="1" i="0" u="none" strike="noStrike" cap="none">
                <a:solidFill>
                  <a:schemeClr val="dk1"/>
                </a:solidFill>
                <a:latin typeface="Fredoka One"/>
                <a:ea typeface="Fredoka One"/>
                <a:cs typeface="Fredoka One"/>
                <a:sym typeface="Fredoka One"/>
              </a:defRPr>
            </a:lvl7pPr>
            <a:lvl8pPr marR="0" lvl="7" algn="l" rtl="0">
              <a:lnSpc>
                <a:spcPct val="100000"/>
              </a:lnSpc>
              <a:spcBef>
                <a:spcPts val="0"/>
              </a:spcBef>
              <a:spcAft>
                <a:spcPts val="0"/>
              </a:spcAft>
              <a:buClr>
                <a:schemeClr val="dk1"/>
              </a:buClr>
              <a:buSzPts val="3100"/>
              <a:buFont typeface="Fredoka One"/>
              <a:buNone/>
              <a:defRPr sz="3100" b="1" i="0" u="none" strike="noStrike" cap="none">
                <a:solidFill>
                  <a:schemeClr val="dk1"/>
                </a:solidFill>
                <a:latin typeface="Fredoka One"/>
                <a:ea typeface="Fredoka One"/>
                <a:cs typeface="Fredoka One"/>
                <a:sym typeface="Fredoka One"/>
              </a:defRPr>
            </a:lvl8pPr>
            <a:lvl9pPr marR="0" lvl="8" algn="l" rtl="0">
              <a:lnSpc>
                <a:spcPct val="100000"/>
              </a:lnSpc>
              <a:spcBef>
                <a:spcPts val="0"/>
              </a:spcBef>
              <a:spcAft>
                <a:spcPts val="0"/>
              </a:spcAft>
              <a:buClr>
                <a:schemeClr val="dk1"/>
              </a:buClr>
              <a:buSzPts val="3100"/>
              <a:buFont typeface="Fredoka One"/>
              <a:buNone/>
              <a:defRPr sz="3100" b="1" i="0" u="none" strike="noStrike" cap="none">
                <a:solidFill>
                  <a:schemeClr val="dk1"/>
                </a:solidFill>
                <a:latin typeface="Fredoka One"/>
                <a:ea typeface="Fredoka One"/>
                <a:cs typeface="Fredoka One"/>
                <a:sym typeface="Fredoka One"/>
              </a:defRPr>
            </a:lvl9pPr>
          </a:lstStyle>
          <a:p>
            <a:pPr lvl="0" algn="ctr">
              <a:buClr>
                <a:srgbClr val="000000"/>
              </a:buClr>
              <a:buSzTx/>
              <a:defRPr/>
            </a:pPr>
            <a:r>
              <a:rPr lang="en-US" sz="2400">
                <a:latin typeface="Times New Roman" panose="02020603050405020304" pitchFamily="18" charset="0"/>
                <a:ea typeface="Calibri" panose="020F0502020204030204" pitchFamily="34" charset="0"/>
              </a:rPr>
              <a:t>* </a:t>
            </a:r>
            <a:r>
              <a:rPr lang="vi-VN" sz="2400">
                <a:latin typeface="Times New Roman" panose="02020603050405020304" pitchFamily="18" charset="0"/>
                <a:ea typeface="Calibri" panose="020F0502020204030204" pitchFamily="34" charset="0"/>
              </a:rPr>
              <a:t>Những câu đánh giá về cách thể hiện </a:t>
            </a:r>
            <a:endParaRPr lang="en-US" sz="2400">
              <a:latin typeface="Times New Roman" panose="02020603050405020304" pitchFamily="18" charset="0"/>
              <a:ea typeface="Calibri" panose="020F0502020204030204" pitchFamily="34" charset="0"/>
            </a:endParaRPr>
          </a:p>
          <a:p>
            <a:pPr lvl="0" algn="ctr">
              <a:buClr>
                <a:srgbClr val="000000"/>
              </a:buClr>
              <a:buSzTx/>
              <a:defRPr/>
            </a:pPr>
            <a:r>
              <a:rPr lang="vi-VN" sz="2400">
                <a:latin typeface="Times New Roman" panose="02020603050405020304" pitchFamily="18" charset="0"/>
                <a:ea typeface="Calibri" panose="020F0502020204030204" pitchFamily="34" charset="0"/>
              </a:rPr>
              <a:t>cảm xúc của nhà thơ</a:t>
            </a:r>
            <a:endParaRPr lang="vi-VN" sz="2800" kern="0">
              <a:solidFill>
                <a:srgbClr val="84B100"/>
              </a:solidFill>
              <a:latin typeface="Patrick Hand"/>
              <a:ea typeface="Patrick Hand"/>
              <a:cs typeface="Patrick Hand"/>
              <a:sym typeface="Patrick Hand"/>
            </a:endParaRPr>
          </a:p>
        </p:txBody>
      </p:sp>
      <p:sp>
        <p:nvSpPr>
          <p:cNvPr id="13" name="Google Shape;1898;p46"/>
          <p:cNvSpPr/>
          <p:nvPr/>
        </p:nvSpPr>
        <p:spPr>
          <a:xfrm flipH="1">
            <a:off x="7637545" y="453857"/>
            <a:ext cx="737065" cy="274856"/>
          </a:xfrm>
          <a:custGeom>
            <a:avLst/>
            <a:gdLst/>
            <a:ahLst/>
            <a:cxnLst/>
            <a:rect l="l" t="t" r="r" b="b"/>
            <a:pathLst>
              <a:path w="51525" h="19214" extrusionOk="0">
                <a:moveTo>
                  <a:pt x="33270" y="0"/>
                </a:moveTo>
                <a:cubicBezTo>
                  <a:pt x="29373" y="0"/>
                  <a:pt x="26085" y="2591"/>
                  <a:pt x="25027" y="6144"/>
                </a:cubicBezTo>
                <a:cubicBezTo>
                  <a:pt x="23560" y="4357"/>
                  <a:pt x="21335" y="3218"/>
                  <a:pt x="18843" y="3218"/>
                </a:cubicBezTo>
                <a:cubicBezTo>
                  <a:pt x="17682" y="3218"/>
                  <a:pt x="16579" y="3467"/>
                  <a:pt x="15583" y="3914"/>
                </a:cubicBezTo>
                <a:cubicBezTo>
                  <a:pt x="14747" y="1739"/>
                  <a:pt x="12640" y="195"/>
                  <a:pt x="10171" y="195"/>
                </a:cubicBezTo>
                <a:cubicBezTo>
                  <a:pt x="8547" y="195"/>
                  <a:pt x="7080" y="864"/>
                  <a:pt x="6029" y="1940"/>
                </a:cubicBezTo>
                <a:cubicBezTo>
                  <a:pt x="5518" y="1732"/>
                  <a:pt x="4960" y="1617"/>
                  <a:pt x="4376" y="1617"/>
                </a:cubicBezTo>
                <a:cubicBezTo>
                  <a:pt x="1959" y="1617"/>
                  <a:pt x="0" y="3576"/>
                  <a:pt x="0" y="5992"/>
                </a:cubicBezTo>
                <a:cubicBezTo>
                  <a:pt x="0" y="8408"/>
                  <a:pt x="1959" y="10368"/>
                  <a:pt x="4376" y="10368"/>
                </a:cubicBezTo>
                <a:cubicBezTo>
                  <a:pt x="4961" y="10368"/>
                  <a:pt x="5518" y="10252"/>
                  <a:pt x="6029" y="10044"/>
                </a:cubicBezTo>
                <a:cubicBezTo>
                  <a:pt x="7081" y="11120"/>
                  <a:pt x="8547" y="11789"/>
                  <a:pt x="10171" y="11789"/>
                </a:cubicBezTo>
                <a:cubicBezTo>
                  <a:pt x="10407" y="11789"/>
                  <a:pt x="10639" y="11773"/>
                  <a:pt x="10866" y="11746"/>
                </a:cubicBezTo>
                <a:cubicBezTo>
                  <a:pt x="11139" y="15915"/>
                  <a:pt x="14605" y="19213"/>
                  <a:pt x="18842" y="19213"/>
                </a:cubicBezTo>
                <a:cubicBezTo>
                  <a:pt x="22357" y="19213"/>
                  <a:pt x="25337" y="16947"/>
                  <a:pt x="26411" y="13797"/>
                </a:cubicBezTo>
                <a:cubicBezTo>
                  <a:pt x="27981" y="15868"/>
                  <a:pt x="30469" y="17208"/>
                  <a:pt x="33269" y="17208"/>
                </a:cubicBezTo>
                <a:cubicBezTo>
                  <a:pt x="36739" y="17208"/>
                  <a:pt x="39728" y="15151"/>
                  <a:pt x="41087" y="12191"/>
                </a:cubicBezTo>
                <a:cubicBezTo>
                  <a:pt x="41715" y="12568"/>
                  <a:pt x="42448" y="12788"/>
                  <a:pt x="43234" y="12788"/>
                </a:cubicBezTo>
                <a:cubicBezTo>
                  <a:pt x="44903" y="12788"/>
                  <a:pt x="46340" y="11808"/>
                  <a:pt x="47011" y="10394"/>
                </a:cubicBezTo>
                <a:cubicBezTo>
                  <a:pt x="47487" y="10899"/>
                  <a:pt x="48161" y="11217"/>
                  <a:pt x="48911" y="11217"/>
                </a:cubicBezTo>
                <a:cubicBezTo>
                  <a:pt x="50353" y="11217"/>
                  <a:pt x="51522" y="10049"/>
                  <a:pt x="51522" y="8604"/>
                </a:cubicBezTo>
                <a:cubicBezTo>
                  <a:pt x="51525" y="7159"/>
                  <a:pt x="50354" y="5990"/>
                  <a:pt x="48912" y="5990"/>
                </a:cubicBezTo>
                <a:cubicBezTo>
                  <a:pt x="48162" y="5990"/>
                  <a:pt x="47489" y="6307"/>
                  <a:pt x="47012" y="6813"/>
                </a:cubicBezTo>
                <a:cubicBezTo>
                  <a:pt x="46341" y="5398"/>
                  <a:pt x="44905" y="4419"/>
                  <a:pt x="43235" y="4419"/>
                </a:cubicBezTo>
                <a:cubicBezTo>
                  <a:pt x="42450" y="4419"/>
                  <a:pt x="41716" y="4640"/>
                  <a:pt x="41088" y="5017"/>
                </a:cubicBezTo>
                <a:cubicBezTo>
                  <a:pt x="39729" y="2057"/>
                  <a:pt x="36740" y="0"/>
                  <a:pt x="3327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14" name="Google Shape;1899;p46"/>
          <p:cNvGrpSpPr/>
          <p:nvPr/>
        </p:nvGrpSpPr>
        <p:grpSpPr>
          <a:xfrm flipH="1">
            <a:off x="8137958" y="383883"/>
            <a:ext cx="352550" cy="595400"/>
            <a:chOff x="6203650" y="4269275"/>
            <a:chExt cx="352550" cy="595400"/>
          </a:xfrm>
        </p:grpSpPr>
        <p:sp>
          <p:nvSpPr>
            <p:cNvPr id="15" name="Google Shape;1900;p46"/>
            <p:cNvSpPr/>
            <p:nvPr/>
          </p:nvSpPr>
          <p:spPr>
            <a:xfrm>
              <a:off x="6356800" y="4640125"/>
              <a:ext cx="46300" cy="224550"/>
            </a:xfrm>
            <a:custGeom>
              <a:avLst/>
              <a:gdLst/>
              <a:ahLst/>
              <a:cxnLst/>
              <a:rect l="l" t="t" r="r" b="b"/>
              <a:pathLst>
                <a:path w="1852" h="8982" extrusionOk="0">
                  <a:moveTo>
                    <a:pt x="328" y="1"/>
                  </a:moveTo>
                  <a:lnTo>
                    <a:pt x="0" y="8981"/>
                  </a:lnTo>
                  <a:lnTo>
                    <a:pt x="1852" y="8981"/>
                  </a:lnTo>
                  <a:lnTo>
                    <a:pt x="1626" y="1"/>
                  </a:lnTo>
                  <a:close/>
                </a:path>
              </a:pathLst>
            </a:custGeom>
            <a:solidFill>
              <a:srgbClr val="6032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 name="Google Shape;1901;p46"/>
            <p:cNvSpPr/>
            <p:nvPr/>
          </p:nvSpPr>
          <p:spPr>
            <a:xfrm>
              <a:off x="6367875" y="4644625"/>
              <a:ext cx="108725" cy="123700"/>
            </a:xfrm>
            <a:custGeom>
              <a:avLst/>
              <a:gdLst/>
              <a:ahLst/>
              <a:cxnLst/>
              <a:rect l="l" t="t" r="r" b="b"/>
              <a:pathLst>
                <a:path w="4349" h="4948" extrusionOk="0">
                  <a:moveTo>
                    <a:pt x="2736" y="1"/>
                  </a:moveTo>
                  <a:cubicBezTo>
                    <a:pt x="3767" y="3521"/>
                    <a:pt x="26" y="3917"/>
                    <a:pt x="26" y="3917"/>
                  </a:cubicBezTo>
                  <a:lnTo>
                    <a:pt x="0" y="4948"/>
                  </a:lnTo>
                  <a:cubicBezTo>
                    <a:pt x="4348" y="3587"/>
                    <a:pt x="3707" y="160"/>
                    <a:pt x="3707" y="160"/>
                  </a:cubicBezTo>
                  <a:lnTo>
                    <a:pt x="2736" y="1"/>
                  </a:lnTo>
                  <a:close/>
                </a:path>
              </a:pathLst>
            </a:custGeom>
            <a:solidFill>
              <a:srgbClr val="6032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 name="Google Shape;1902;p46"/>
            <p:cNvSpPr/>
            <p:nvPr/>
          </p:nvSpPr>
          <p:spPr>
            <a:xfrm>
              <a:off x="6301450" y="4623125"/>
              <a:ext cx="78575" cy="100625"/>
            </a:xfrm>
            <a:custGeom>
              <a:avLst/>
              <a:gdLst/>
              <a:ahLst/>
              <a:cxnLst/>
              <a:rect l="l" t="t" r="r" b="b"/>
              <a:pathLst>
                <a:path w="3143" h="4025" extrusionOk="0">
                  <a:moveTo>
                    <a:pt x="41" y="1"/>
                  </a:moveTo>
                  <a:cubicBezTo>
                    <a:pt x="0" y="3662"/>
                    <a:pt x="2779" y="4024"/>
                    <a:pt x="2779" y="4024"/>
                  </a:cubicBezTo>
                  <a:lnTo>
                    <a:pt x="3143" y="3320"/>
                  </a:lnTo>
                  <a:cubicBezTo>
                    <a:pt x="197" y="3235"/>
                    <a:pt x="823" y="276"/>
                    <a:pt x="823" y="276"/>
                  </a:cubicBezTo>
                  <a:lnTo>
                    <a:pt x="41" y="1"/>
                  </a:lnTo>
                  <a:close/>
                </a:path>
              </a:pathLst>
            </a:custGeom>
            <a:solidFill>
              <a:srgbClr val="6032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 name="Google Shape;1903;p46"/>
            <p:cNvSpPr/>
            <p:nvPr/>
          </p:nvSpPr>
          <p:spPr>
            <a:xfrm>
              <a:off x="6203650" y="4269275"/>
              <a:ext cx="352550" cy="419325"/>
            </a:xfrm>
            <a:custGeom>
              <a:avLst/>
              <a:gdLst/>
              <a:ahLst/>
              <a:cxnLst/>
              <a:rect l="l" t="t" r="r" b="b"/>
              <a:pathLst>
                <a:path w="14102" h="16773" extrusionOk="0">
                  <a:moveTo>
                    <a:pt x="7053" y="0"/>
                  </a:moveTo>
                  <a:cubicBezTo>
                    <a:pt x="7053" y="0"/>
                    <a:pt x="7052" y="0"/>
                    <a:pt x="7052" y="0"/>
                  </a:cubicBezTo>
                  <a:cubicBezTo>
                    <a:pt x="3157" y="0"/>
                    <a:pt x="1" y="4154"/>
                    <a:pt x="1" y="9277"/>
                  </a:cubicBezTo>
                  <a:cubicBezTo>
                    <a:pt x="1" y="14400"/>
                    <a:pt x="3157" y="16773"/>
                    <a:pt x="7052" y="16773"/>
                  </a:cubicBezTo>
                  <a:cubicBezTo>
                    <a:pt x="10944" y="16773"/>
                    <a:pt x="14101" y="14400"/>
                    <a:pt x="14101" y="9277"/>
                  </a:cubicBezTo>
                  <a:cubicBezTo>
                    <a:pt x="14101" y="4154"/>
                    <a:pt x="10945" y="0"/>
                    <a:pt x="7053" y="0"/>
                  </a:cubicBezTo>
                  <a:close/>
                </a:path>
              </a:pathLst>
            </a:custGeom>
            <a:solidFill>
              <a:srgbClr val="E9E97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20" name="Google Shape;1904;p46"/>
          <p:cNvSpPr/>
          <p:nvPr/>
        </p:nvSpPr>
        <p:spPr>
          <a:xfrm flipH="1">
            <a:off x="8490514" y="125310"/>
            <a:ext cx="271164" cy="156906"/>
          </a:xfrm>
          <a:custGeom>
            <a:avLst/>
            <a:gdLst/>
            <a:ahLst/>
            <a:cxnLst/>
            <a:rect l="l" t="t" r="r" b="b"/>
            <a:pathLst>
              <a:path w="3586" h="2075" extrusionOk="0">
                <a:moveTo>
                  <a:pt x="1377" y="0"/>
                </a:moveTo>
                <a:cubicBezTo>
                  <a:pt x="642" y="0"/>
                  <a:pt x="0" y="316"/>
                  <a:pt x="0" y="316"/>
                </a:cubicBezTo>
                <a:cubicBezTo>
                  <a:pt x="0" y="316"/>
                  <a:pt x="442" y="1535"/>
                  <a:pt x="1432" y="1933"/>
                </a:cubicBezTo>
                <a:cubicBezTo>
                  <a:pt x="1688" y="2036"/>
                  <a:pt x="1955" y="2074"/>
                  <a:pt x="2210" y="2074"/>
                </a:cubicBezTo>
                <a:cubicBezTo>
                  <a:pt x="2945" y="2074"/>
                  <a:pt x="3586" y="1759"/>
                  <a:pt x="3586" y="1759"/>
                </a:cubicBezTo>
                <a:cubicBezTo>
                  <a:pt x="3586" y="1759"/>
                  <a:pt x="3144" y="540"/>
                  <a:pt x="2154" y="141"/>
                </a:cubicBezTo>
                <a:cubicBezTo>
                  <a:pt x="1899" y="38"/>
                  <a:pt x="1632" y="0"/>
                  <a:pt x="1377" y="0"/>
                </a:cubicBezTo>
                <a:close/>
              </a:path>
            </a:pathLst>
          </a:custGeom>
          <a:solidFill>
            <a:srgbClr val="64B35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 name="Google Shape;1905;p46"/>
          <p:cNvSpPr/>
          <p:nvPr/>
        </p:nvSpPr>
        <p:spPr>
          <a:xfrm rot="-2153044" flipH="1">
            <a:off x="7829804" y="669385"/>
            <a:ext cx="180270" cy="284016"/>
          </a:xfrm>
          <a:custGeom>
            <a:avLst/>
            <a:gdLst/>
            <a:ahLst/>
            <a:cxnLst/>
            <a:rect l="l" t="t" r="r" b="b"/>
            <a:pathLst>
              <a:path w="2384" h="3756" extrusionOk="0">
                <a:moveTo>
                  <a:pt x="1650" y="1"/>
                </a:moveTo>
                <a:cubicBezTo>
                  <a:pt x="1650" y="1"/>
                  <a:pt x="507" y="612"/>
                  <a:pt x="254" y="1650"/>
                </a:cubicBezTo>
                <a:cubicBezTo>
                  <a:pt x="1" y="2687"/>
                  <a:pt x="736" y="3755"/>
                  <a:pt x="736" y="3755"/>
                </a:cubicBezTo>
                <a:cubicBezTo>
                  <a:pt x="736" y="3755"/>
                  <a:pt x="1880" y="3142"/>
                  <a:pt x="2132" y="2105"/>
                </a:cubicBezTo>
                <a:cubicBezTo>
                  <a:pt x="2383" y="1070"/>
                  <a:pt x="1650" y="1"/>
                  <a:pt x="1650" y="1"/>
                </a:cubicBezTo>
                <a:close/>
              </a:path>
            </a:pathLst>
          </a:custGeom>
          <a:solidFill>
            <a:srgbClr val="64B35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2" name="Google Shape;1231;p39"/>
          <p:cNvGrpSpPr/>
          <p:nvPr/>
        </p:nvGrpSpPr>
        <p:grpSpPr>
          <a:xfrm>
            <a:off x="2416978" y="4097342"/>
            <a:ext cx="5138892" cy="1099974"/>
            <a:chOff x="4047673" y="3474030"/>
            <a:chExt cx="5138892" cy="1099974"/>
          </a:xfrm>
        </p:grpSpPr>
        <p:sp>
          <p:nvSpPr>
            <p:cNvPr id="9" name="Google Shape;1232;p39"/>
            <p:cNvSpPr/>
            <p:nvPr/>
          </p:nvSpPr>
          <p:spPr>
            <a:xfrm>
              <a:off x="4228756" y="3474030"/>
              <a:ext cx="523800" cy="523800"/>
            </a:xfrm>
            <a:prstGeom prst="ellipse">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just" rtl="0">
                <a:spcBef>
                  <a:spcPts val="0"/>
                </a:spcBef>
                <a:spcAft>
                  <a:spcPts val="0"/>
                </a:spcAft>
                <a:buNone/>
              </a:pPr>
              <a:endParaRPr sz="2400"/>
            </a:p>
          </p:txBody>
        </p:sp>
        <p:grpSp>
          <p:nvGrpSpPr>
            <p:cNvPr id="10" name="Google Shape;1233;p39"/>
            <p:cNvGrpSpPr/>
            <p:nvPr/>
          </p:nvGrpSpPr>
          <p:grpSpPr>
            <a:xfrm>
              <a:off x="4448275" y="3736050"/>
              <a:ext cx="4738290" cy="837954"/>
              <a:chOff x="3748125" y="3511475"/>
              <a:chExt cx="4738290" cy="837954"/>
            </a:xfrm>
          </p:grpSpPr>
          <p:sp>
            <p:nvSpPr>
              <p:cNvPr id="37" name="Google Shape;1236;p39"/>
              <p:cNvSpPr txBox="1"/>
              <p:nvPr/>
            </p:nvSpPr>
            <p:spPr>
              <a:xfrm>
                <a:off x="4276369" y="3974429"/>
                <a:ext cx="4210046" cy="375000"/>
              </a:xfrm>
              <a:prstGeom prst="rect">
                <a:avLst/>
              </a:prstGeom>
              <a:noFill/>
              <a:ln>
                <a:noFill/>
              </a:ln>
            </p:spPr>
            <p:txBody>
              <a:bodyPr spcFirstLastPara="1" wrap="square" lIns="91425" tIns="91425" rIns="91425" bIns="91425" anchor="ctr" anchorCtr="0">
                <a:noAutofit/>
              </a:bodyPr>
              <a:lstStyle/>
              <a:p>
                <a:pPr algn="just">
                  <a:spcAft>
                    <a:spcPts val="800"/>
                  </a:spcAft>
                </a:pPr>
                <a:r>
                  <a:rPr lang="en-US" sz="2400">
                    <a:effectLst/>
                    <a:latin typeface="Times New Roman" panose="02020603050405020304" pitchFamily="18" charset="0"/>
                    <a:ea typeface="Calibri" panose="020F0502020204030204" pitchFamily="34" charset="0"/>
                    <a:cs typeface="Times New Roman" panose="02020603050405020304" pitchFamily="18" charset="0"/>
                  </a:rPr>
                  <a:t>Câu thơ 5 chữ hay 6 chữ không phải do vần điệu thể loại quy định mà do tâm tình tác giả...</a:t>
                </a:r>
                <a:endParaRPr lang="en-US" sz="2400">
                  <a:effectLst/>
                  <a:latin typeface=".VnTime" panose="020B7200000000000000"/>
                  <a:ea typeface="Times New Roman" panose="02020603050405020304" pitchFamily="18" charset="0"/>
                  <a:cs typeface="Times New Roman" panose="02020603050405020304" pitchFamily="18" charset="0"/>
                </a:endParaRPr>
              </a:p>
            </p:txBody>
          </p:sp>
          <p:cxnSp>
            <p:nvCxnSpPr>
              <p:cNvPr id="17" name="Google Shape;1237;p39"/>
              <p:cNvCxnSpPr/>
              <p:nvPr/>
            </p:nvCxnSpPr>
            <p:spPr>
              <a:xfrm rot="10800000" flipH="1">
                <a:off x="3748125" y="3511475"/>
                <a:ext cx="3550800" cy="600"/>
              </a:xfrm>
              <a:prstGeom prst="straightConnector1">
                <a:avLst/>
              </a:prstGeom>
              <a:noFill/>
              <a:ln w="19050" cap="flat" cmpd="sng">
                <a:solidFill>
                  <a:schemeClr val="dk2"/>
                </a:solidFill>
                <a:prstDash val="solid"/>
                <a:round/>
                <a:headEnd type="none" w="med" len="med"/>
                <a:tailEnd type="oval" w="med" len="med"/>
              </a:ln>
            </p:spPr>
          </p:cxnSp>
        </p:grpSp>
        <p:sp>
          <p:nvSpPr>
            <p:cNvPr id="11" name="Google Shape;1238;p39"/>
            <p:cNvSpPr/>
            <p:nvPr/>
          </p:nvSpPr>
          <p:spPr>
            <a:xfrm rot="-2700000">
              <a:off x="4047673" y="3508146"/>
              <a:ext cx="461053" cy="455570"/>
            </a:xfrm>
            <a:custGeom>
              <a:avLst/>
              <a:gdLst/>
              <a:ahLst/>
              <a:cxnLst/>
              <a:rect l="l" t="t" r="r" b="b"/>
              <a:pathLst>
                <a:path w="9502" h="9389" extrusionOk="0">
                  <a:moveTo>
                    <a:pt x="1929" y="0"/>
                  </a:moveTo>
                  <a:cubicBezTo>
                    <a:pt x="1631" y="0"/>
                    <a:pt x="1334" y="113"/>
                    <a:pt x="1119" y="340"/>
                  </a:cubicBezTo>
                  <a:lnTo>
                    <a:pt x="453" y="982"/>
                  </a:lnTo>
                  <a:cubicBezTo>
                    <a:pt x="0" y="1435"/>
                    <a:pt x="0" y="2173"/>
                    <a:pt x="453" y="2626"/>
                  </a:cubicBezTo>
                  <a:lnTo>
                    <a:pt x="1119" y="3269"/>
                  </a:lnTo>
                  <a:lnTo>
                    <a:pt x="3405" y="982"/>
                  </a:lnTo>
                  <a:lnTo>
                    <a:pt x="2739" y="340"/>
                  </a:lnTo>
                  <a:cubicBezTo>
                    <a:pt x="2524" y="113"/>
                    <a:pt x="2227" y="0"/>
                    <a:pt x="1929" y="0"/>
                  </a:cubicBezTo>
                  <a:close/>
                  <a:moveTo>
                    <a:pt x="3739" y="1316"/>
                  </a:moveTo>
                  <a:lnTo>
                    <a:pt x="1429" y="3602"/>
                  </a:lnTo>
                  <a:lnTo>
                    <a:pt x="5073" y="7246"/>
                  </a:lnTo>
                  <a:lnTo>
                    <a:pt x="7359" y="4959"/>
                  </a:lnTo>
                  <a:lnTo>
                    <a:pt x="3739" y="1316"/>
                  </a:lnTo>
                  <a:close/>
                  <a:moveTo>
                    <a:pt x="7692" y="5245"/>
                  </a:moveTo>
                  <a:lnTo>
                    <a:pt x="5406" y="7531"/>
                  </a:lnTo>
                  <a:lnTo>
                    <a:pt x="6525" y="8722"/>
                  </a:lnTo>
                  <a:lnTo>
                    <a:pt x="9502" y="9389"/>
                  </a:lnTo>
                  <a:lnTo>
                    <a:pt x="8859" y="6412"/>
                  </a:lnTo>
                  <a:lnTo>
                    <a:pt x="7692" y="5245"/>
                  </a:lnTo>
                  <a:close/>
                </a:path>
              </a:pathLst>
            </a:custGeom>
            <a:solidFill>
              <a:schemeClr val="dk2"/>
            </a:solidFill>
            <a:ln>
              <a:noFill/>
            </a:ln>
          </p:spPr>
          <p:txBody>
            <a:bodyPr spcFirstLastPara="1" wrap="square" lIns="91425" tIns="91425" rIns="91425" bIns="91425" anchor="ctr" anchorCtr="0">
              <a:noAutofit/>
            </a:bodyPr>
            <a:lstStyle/>
            <a:p>
              <a:pPr marL="0" lvl="0" indent="0" algn="just" rtl="0">
                <a:spcBef>
                  <a:spcPts val="0"/>
                </a:spcBef>
                <a:spcAft>
                  <a:spcPts val="0"/>
                </a:spcAft>
                <a:buNone/>
              </a:pPr>
              <a:endParaRPr sz="2400"/>
            </a:p>
          </p:txBody>
        </p:sp>
      </p:grpSp>
      <p:grpSp>
        <p:nvGrpSpPr>
          <p:cNvPr id="38" name="Google Shape;1239;p39"/>
          <p:cNvGrpSpPr/>
          <p:nvPr/>
        </p:nvGrpSpPr>
        <p:grpSpPr>
          <a:xfrm>
            <a:off x="2384872" y="1821368"/>
            <a:ext cx="5252673" cy="865745"/>
            <a:chOff x="4047673" y="1494880"/>
            <a:chExt cx="5252673" cy="865745"/>
          </a:xfrm>
        </p:grpSpPr>
        <p:grpSp>
          <p:nvGrpSpPr>
            <p:cNvPr id="39" name="Google Shape;1240;p39"/>
            <p:cNvGrpSpPr/>
            <p:nvPr/>
          </p:nvGrpSpPr>
          <p:grpSpPr>
            <a:xfrm>
              <a:off x="4476250" y="1756800"/>
              <a:ext cx="4824096" cy="603825"/>
              <a:chOff x="3199389" y="1608425"/>
              <a:chExt cx="4824096" cy="603825"/>
            </a:xfrm>
          </p:grpSpPr>
          <p:sp>
            <p:nvSpPr>
              <p:cNvPr id="45" name="Google Shape;1243;p39"/>
              <p:cNvSpPr txBox="1"/>
              <p:nvPr/>
            </p:nvSpPr>
            <p:spPr>
              <a:xfrm>
                <a:off x="3771985" y="1840850"/>
                <a:ext cx="4251500" cy="371400"/>
              </a:xfrm>
              <a:prstGeom prst="rect">
                <a:avLst/>
              </a:prstGeom>
              <a:noFill/>
              <a:ln>
                <a:noFill/>
              </a:ln>
            </p:spPr>
            <p:txBody>
              <a:bodyPr spcFirstLastPara="1" wrap="square" lIns="91425" tIns="91425" rIns="91425" bIns="91425" anchor="ctr" anchorCtr="0">
                <a:noAutofit/>
              </a:bodyPr>
              <a:lstStyle/>
              <a:p>
                <a:pPr marL="0" lvl="0" indent="0" algn="just" rtl="0">
                  <a:spcBef>
                    <a:spcPts val="0"/>
                  </a:spcBef>
                  <a:spcAft>
                    <a:spcPts val="0"/>
                  </a:spcAft>
                  <a:buNone/>
                </a:pPr>
                <a:r>
                  <a:rPr lang="en-US" sz="2400">
                    <a:effectLst/>
                    <a:latin typeface="Times New Roman" panose="02020603050405020304" pitchFamily="18" charset="0"/>
                    <a:ea typeface="Calibri" panose="020F0502020204030204" pitchFamily="34" charset="0"/>
                  </a:rPr>
                  <a:t>Âm điệu câu thơ là âm điệu của nội tâm, vần bị bỏ rơi</a:t>
                </a:r>
                <a:endParaRPr sz="1600">
                  <a:solidFill>
                    <a:srgbClr val="000000"/>
                  </a:solidFill>
                  <a:latin typeface="Roboto"/>
                  <a:ea typeface="Roboto"/>
                  <a:cs typeface="Roboto"/>
                  <a:sym typeface="Roboto"/>
                </a:endParaRPr>
              </a:p>
            </p:txBody>
          </p:sp>
          <p:cxnSp>
            <p:nvCxnSpPr>
              <p:cNvPr id="43" name="Google Shape;1244;p39"/>
              <p:cNvCxnSpPr/>
              <p:nvPr/>
            </p:nvCxnSpPr>
            <p:spPr>
              <a:xfrm rot="10800000" flipH="1">
                <a:off x="3199389" y="1608425"/>
                <a:ext cx="3516000" cy="300"/>
              </a:xfrm>
              <a:prstGeom prst="straightConnector1">
                <a:avLst/>
              </a:prstGeom>
              <a:noFill/>
              <a:ln w="19050" cap="flat" cmpd="sng">
                <a:solidFill>
                  <a:schemeClr val="accent2"/>
                </a:solidFill>
                <a:prstDash val="solid"/>
                <a:round/>
                <a:headEnd type="none" w="med" len="med"/>
                <a:tailEnd type="oval" w="med" len="med"/>
              </a:ln>
            </p:spPr>
          </p:cxnSp>
        </p:grpSp>
        <p:sp>
          <p:nvSpPr>
            <p:cNvPr id="40" name="Google Shape;1245;p39"/>
            <p:cNvSpPr/>
            <p:nvPr/>
          </p:nvSpPr>
          <p:spPr>
            <a:xfrm>
              <a:off x="4228756" y="1494880"/>
              <a:ext cx="523800" cy="523800"/>
            </a:xfrm>
            <a:prstGeom prst="ellipse">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just" rtl="0">
                <a:spcBef>
                  <a:spcPts val="0"/>
                </a:spcBef>
                <a:spcAft>
                  <a:spcPts val="0"/>
                </a:spcAft>
                <a:buNone/>
              </a:pPr>
              <a:endParaRPr sz="2400"/>
            </a:p>
          </p:txBody>
        </p:sp>
        <p:sp>
          <p:nvSpPr>
            <p:cNvPr id="41" name="Google Shape;1246;p39"/>
            <p:cNvSpPr/>
            <p:nvPr/>
          </p:nvSpPr>
          <p:spPr>
            <a:xfrm rot="-2700000">
              <a:off x="4047673" y="1535996"/>
              <a:ext cx="461053" cy="455570"/>
            </a:xfrm>
            <a:custGeom>
              <a:avLst/>
              <a:gdLst/>
              <a:ahLst/>
              <a:cxnLst/>
              <a:rect l="l" t="t" r="r" b="b"/>
              <a:pathLst>
                <a:path w="9502" h="9389" extrusionOk="0">
                  <a:moveTo>
                    <a:pt x="1929" y="0"/>
                  </a:moveTo>
                  <a:cubicBezTo>
                    <a:pt x="1631" y="0"/>
                    <a:pt x="1334" y="113"/>
                    <a:pt x="1119" y="340"/>
                  </a:cubicBezTo>
                  <a:lnTo>
                    <a:pt x="453" y="982"/>
                  </a:lnTo>
                  <a:cubicBezTo>
                    <a:pt x="0" y="1435"/>
                    <a:pt x="0" y="2173"/>
                    <a:pt x="453" y="2626"/>
                  </a:cubicBezTo>
                  <a:lnTo>
                    <a:pt x="1119" y="3269"/>
                  </a:lnTo>
                  <a:lnTo>
                    <a:pt x="3405" y="982"/>
                  </a:lnTo>
                  <a:lnTo>
                    <a:pt x="2739" y="340"/>
                  </a:lnTo>
                  <a:cubicBezTo>
                    <a:pt x="2524" y="113"/>
                    <a:pt x="2227" y="0"/>
                    <a:pt x="1929" y="0"/>
                  </a:cubicBezTo>
                  <a:close/>
                  <a:moveTo>
                    <a:pt x="3739" y="1316"/>
                  </a:moveTo>
                  <a:lnTo>
                    <a:pt x="1429" y="3602"/>
                  </a:lnTo>
                  <a:lnTo>
                    <a:pt x="5073" y="7246"/>
                  </a:lnTo>
                  <a:lnTo>
                    <a:pt x="7359" y="4959"/>
                  </a:lnTo>
                  <a:lnTo>
                    <a:pt x="3739" y="1316"/>
                  </a:lnTo>
                  <a:close/>
                  <a:moveTo>
                    <a:pt x="7692" y="5245"/>
                  </a:moveTo>
                  <a:lnTo>
                    <a:pt x="5406" y="7531"/>
                  </a:lnTo>
                  <a:lnTo>
                    <a:pt x="6525" y="8722"/>
                  </a:lnTo>
                  <a:lnTo>
                    <a:pt x="9502" y="9389"/>
                  </a:lnTo>
                  <a:lnTo>
                    <a:pt x="8859" y="6412"/>
                  </a:lnTo>
                  <a:lnTo>
                    <a:pt x="7692" y="5245"/>
                  </a:lnTo>
                  <a:close/>
                </a:path>
              </a:pathLst>
            </a:custGeom>
            <a:solidFill>
              <a:schemeClr val="accent2"/>
            </a:solidFill>
            <a:ln>
              <a:noFill/>
            </a:ln>
          </p:spPr>
          <p:txBody>
            <a:bodyPr spcFirstLastPara="1" wrap="square" lIns="91425" tIns="91425" rIns="91425" bIns="91425" anchor="ctr" anchorCtr="0">
              <a:noAutofit/>
            </a:bodyPr>
            <a:lstStyle/>
            <a:p>
              <a:pPr marL="0" lvl="0" indent="0" algn="just" rtl="0">
                <a:spcBef>
                  <a:spcPts val="0"/>
                </a:spcBef>
                <a:spcAft>
                  <a:spcPts val="0"/>
                </a:spcAft>
                <a:buNone/>
              </a:pPr>
              <a:endParaRPr sz="2400"/>
            </a:p>
          </p:txBody>
        </p:sp>
      </p:grpSp>
      <p:grpSp>
        <p:nvGrpSpPr>
          <p:cNvPr id="46" name="Google Shape;1247;p39"/>
          <p:cNvGrpSpPr/>
          <p:nvPr/>
        </p:nvGrpSpPr>
        <p:grpSpPr>
          <a:xfrm>
            <a:off x="2367322" y="2977273"/>
            <a:ext cx="5721534" cy="927491"/>
            <a:chOff x="4047673" y="2508519"/>
            <a:chExt cx="5721534" cy="927491"/>
          </a:xfrm>
        </p:grpSpPr>
        <p:grpSp>
          <p:nvGrpSpPr>
            <p:cNvPr id="47" name="Google Shape;1248;p39"/>
            <p:cNvGrpSpPr/>
            <p:nvPr/>
          </p:nvGrpSpPr>
          <p:grpSpPr>
            <a:xfrm flipH="1">
              <a:off x="4413300" y="2771375"/>
              <a:ext cx="5355907" cy="664635"/>
              <a:chOff x="374968" y="2470600"/>
              <a:chExt cx="5355907" cy="664635"/>
            </a:xfrm>
          </p:grpSpPr>
          <p:sp>
            <p:nvSpPr>
              <p:cNvPr id="53" name="Google Shape;1251;p39"/>
              <p:cNvSpPr txBox="1"/>
              <p:nvPr/>
            </p:nvSpPr>
            <p:spPr>
              <a:xfrm>
                <a:off x="374968" y="2763835"/>
                <a:ext cx="4748858" cy="371400"/>
              </a:xfrm>
              <a:prstGeom prst="rect">
                <a:avLst/>
              </a:prstGeom>
              <a:noFill/>
              <a:ln>
                <a:noFill/>
              </a:ln>
            </p:spPr>
            <p:txBody>
              <a:bodyPr spcFirstLastPara="1" wrap="square" lIns="91425" tIns="91425" rIns="91425" bIns="91425" anchor="ctr" anchorCtr="0">
                <a:noAutofit/>
              </a:bodyPr>
              <a:lstStyle/>
              <a:p>
                <a:pPr marL="0" lvl="0" indent="0" algn="just" rtl="0">
                  <a:spcBef>
                    <a:spcPts val="0"/>
                  </a:spcBef>
                  <a:spcAft>
                    <a:spcPts val="0"/>
                  </a:spcAft>
                  <a:buNone/>
                </a:pPr>
                <a:r>
                  <a:rPr lang="en-US" sz="2400">
                    <a:effectLst/>
                    <a:latin typeface="Times New Roman" panose="02020603050405020304" pitchFamily="18" charset="0"/>
                    <a:ea typeface="Calibri" panose="020F0502020204030204" pitchFamily="34" charset="0"/>
                  </a:rPr>
                  <a:t>Chỗ nào tâm tình lắng lại thì âm điệu câu thơ lắng lại, chơi vơi, thanh nhẹ</a:t>
                </a:r>
                <a:endParaRPr sz="1600">
                  <a:solidFill>
                    <a:srgbClr val="000000"/>
                  </a:solidFill>
                  <a:latin typeface="Roboto"/>
                  <a:ea typeface="Roboto"/>
                  <a:cs typeface="Roboto"/>
                  <a:sym typeface="Roboto"/>
                </a:endParaRPr>
              </a:p>
            </p:txBody>
          </p:sp>
          <p:cxnSp>
            <p:nvCxnSpPr>
              <p:cNvPr id="51" name="Google Shape;1252;p39"/>
              <p:cNvCxnSpPr/>
              <p:nvPr/>
            </p:nvCxnSpPr>
            <p:spPr>
              <a:xfrm flipH="1">
                <a:off x="2180075" y="2470600"/>
                <a:ext cx="3550800" cy="13200"/>
              </a:xfrm>
              <a:prstGeom prst="straightConnector1">
                <a:avLst/>
              </a:prstGeom>
              <a:noFill/>
              <a:ln w="19050" cap="flat" cmpd="sng">
                <a:solidFill>
                  <a:schemeClr val="accent5"/>
                </a:solidFill>
                <a:prstDash val="solid"/>
                <a:round/>
                <a:headEnd type="none" w="med" len="med"/>
                <a:tailEnd type="oval" w="med" len="med"/>
              </a:ln>
            </p:spPr>
          </p:cxnSp>
        </p:grpSp>
        <p:sp>
          <p:nvSpPr>
            <p:cNvPr id="48" name="Google Shape;1253;p39"/>
            <p:cNvSpPr/>
            <p:nvPr/>
          </p:nvSpPr>
          <p:spPr>
            <a:xfrm>
              <a:off x="4228756" y="2508519"/>
              <a:ext cx="523800" cy="523800"/>
            </a:xfrm>
            <a:prstGeom prst="ellipse">
              <a:avLst/>
            </a:prstGeom>
            <a:no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just" rtl="0">
                <a:spcBef>
                  <a:spcPts val="0"/>
                </a:spcBef>
                <a:spcAft>
                  <a:spcPts val="0"/>
                </a:spcAft>
                <a:buNone/>
              </a:pPr>
              <a:endParaRPr sz="2400"/>
            </a:p>
          </p:txBody>
        </p:sp>
        <p:sp>
          <p:nvSpPr>
            <p:cNvPr id="49" name="Google Shape;1254;p39"/>
            <p:cNvSpPr/>
            <p:nvPr/>
          </p:nvSpPr>
          <p:spPr>
            <a:xfrm rot="-2700000">
              <a:off x="4047673" y="2542634"/>
              <a:ext cx="461053" cy="455570"/>
            </a:xfrm>
            <a:custGeom>
              <a:avLst/>
              <a:gdLst/>
              <a:ahLst/>
              <a:cxnLst/>
              <a:rect l="l" t="t" r="r" b="b"/>
              <a:pathLst>
                <a:path w="9502" h="9389" extrusionOk="0">
                  <a:moveTo>
                    <a:pt x="1929" y="0"/>
                  </a:moveTo>
                  <a:cubicBezTo>
                    <a:pt x="1631" y="0"/>
                    <a:pt x="1334" y="113"/>
                    <a:pt x="1119" y="340"/>
                  </a:cubicBezTo>
                  <a:lnTo>
                    <a:pt x="453" y="982"/>
                  </a:lnTo>
                  <a:cubicBezTo>
                    <a:pt x="0" y="1435"/>
                    <a:pt x="0" y="2173"/>
                    <a:pt x="453" y="2626"/>
                  </a:cubicBezTo>
                  <a:lnTo>
                    <a:pt x="1119" y="3269"/>
                  </a:lnTo>
                  <a:lnTo>
                    <a:pt x="3405" y="982"/>
                  </a:lnTo>
                  <a:lnTo>
                    <a:pt x="2739" y="340"/>
                  </a:lnTo>
                  <a:cubicBezTo>
                    <a:pt x="2524" y="113"/>
                    <a:pt x="2227" y="0"/>
                    <a:pt x="1929" y="0"/>
                  </a:cubicBezTo>
                  <a:close/>
                  <a:moveTo>
                    <a:pt x="3739" y="1316"/>
                  </a:moveTo>
                  <a:lnTo>
                    <a:pt x="1429" y="3602"/>
                  </a:lnTo>
                  <a:lnTo>
                    <a:pt x="5073" y="7246"/>
                  </a:lnTo>
                  <a:lnTo>
                    <a:pt x="7359" y="4959"/>
                  </a:lnTo>
                  <a:lnTo>
                    <a:pt x="3739" y="1316"/>
                  </a:lnTo>
                  <a:close/>
                  <a:moveTo>
                    <a:pt x="7692" y="5245"/>
                  </a:moveTo>
                  <a:lnTo>
                    <a:pt x="5406" y="7531"/>
                  </a:lnTo>
                  <a:lnTo>
                    <a:pt x="6525" y="8722"/>
                  </a:lnTo>
                  <a:lnTo>
                    <a:pt x="9502" y="9389"/>
                  </a:lnTo>
                  <a:lnTo>
                    <a:pt x="8859" y="6412"/>
                  </a:lnTo>
                  <a:lnTo>
                    <a:pt x="7692" y="5245"/>
                  </a:lnTo>
                  <a:close/>
                </a:path>
              </a:pathLst>
            </a:custGeom>
            <a:solidFill>
              <a:schemeClr val="accent5"/>
            </a:solidFill>
            <a:ln>
              <a:noFill/>
            </a:ln>
          </p:spPr>
          <p:txBody>
            <a:bodyPr spcFirstLastPara="1" wrap="square" lIns="91425" tIns="91425" rIns="91425" bIns="91425" anchor="ctr" anchorCtr="0">
              <a:noAutofit/>
            </a:bodyPr>
            <a:lstStyle/>
            <a:p>
              <a:pPr marL="0" lvl="0" indent="0" algn="just" rtl="0">
                <a:spcBef>
                  <a:spcPts val="0"/>
                </a:spcBef>
                <a:spcAft>
                  <a:spcPts val="0"/>
                </a:spcAft>
                <a:buNone/>
              </a:pPr>
              <a:endParaRPr sz="2400"/>
            </a:p>
          </p:txBody>
        </p:sp>
      </p:grpSp>
      <p:grpSp>
        <p:nvGrpSpPr>
          <p:cNvPr id="54" name="Google Shape;1913;p47"/>
          <p:cNvGrpSpPr/>
          <p:nvPr/>
        </p:nvGrpSpPr>
        <p:grpSpPr>
          <a:xfrm>
            <a:off x="8006077" y="2366378"/>
            <a:ext cx="2913504" cy="4012582"/>
            <a:chOff x="5076100" y="2879550"/>
            <a:chExt cx="1539825" cy="1985125"/>
          </a:xfrm>
        </p:grpSpPr>
        <p:sp>
          <p:nvSpPr>
            <p:cNvPr id="55" name="Google Shape;1914;p47"/>
            <p:cNvSpPr/>
            <p:nvPr/>
          </p:nvSpPr>
          <p:spPr>
            <a:xfrm>
              <a:off x="5662975" y="2913325"/>
              <a:ext cx="731650" cy="447225"/>
            </a:xfrm>
            <a:custGeom>
              <a:avLst/>
              <a:gdLst/>
              <a:ahLst/>
              <a:cxnLst/>
              <a:rect l="l" t="t" r="r" b="b"/>
              <a:pathLst>
                <a:path w="29266" h="17889" extrusionOk="0">
                  <a:moveTo>
                    <a:pt x="13978" y="1"/>
                  </a:moveTo>
                  <a:cubicBezTo>
                    <a:pt x="12778" y="1"/>
                    <a:pt x="11673" y="572"/>
                    <a:pt x="10971" y="1490"/>
                  </a:cubicBezTo>
                  <a:cubicBezTo>
                    <a:pt x="10778" y="1466"/>
                    <a:pt x="10587" y="1454"/>
                    <a:pt x="10397" y="1454"/>
                  </a:cubicBezTo>
                  <a:cubicBezTo>
                    <a:pt x="9962" y="1454"/>
                    <a:pt x="9537" y="1516"/>
                    <a:pt x="9131" y="1631"/>
                  </a:cubicBezTo>
                  <a:cubicBezTo>
                    <a:pt x="8726" y="1291"/>
                    <a:pt x="8225" y="1051"/>
                    <a:pt x="7664" y="962"/>
                  </a:cubicBezTo>
                  <a:cubicBezTo>
                    <a:pt x="7505" y="936"/>
                    <a:pt x="7346" y="924"/>
                    <a:pt x="7189" y="924"/>
                  </a:cubicBezTo>
                  <a:cubicBezTo>
                    <a:pt x="5730" y="924"/>
                    <a:pt x="4447" y="1983"/>
                    <a:pt x="4212" y="3468"/>
                  </a:cubicBezTo>
                  <a:cubicBezTo>
                    <a:pt x="4096" y="4199"/>
                    <a:pt x="4253" y="4909"/>
                    <a:pt x="4607" y="5495"/>
                  </a:cubicBezTo>
                  <a:cubicBezTo>
                    <a:pt x="4354" y="5666"/>
                    <a:pt x="4146" y="5900"/>
                    <a:pt x="4011" y="6182"/>
                  </a:cubicBezTo>
                  <a:cubicBezTo>
                    <a:pt x="2321" y="6588"/>
                    <a:pt x="958" y="7972"/>
                    <a:pt x="669" y="9795"/>
                  </a:cubicBezTo>
                  <a:cubicBezTo>
                    <a:pt x="598" y="10246"/>
                    <a:pt x="597" y="10694"/>
                    <a:pt x="659" y="11124"/>
                  </a:cubicBezTo>
                  <a:cubicBezTo>
                    <a:pt x="477" y="11452"/>
                    <a:pt x="348" y="11816"/>
                    <a:pt x="286" y="12207"/>
                  </a:cubicBezTo>
                  <a:cubicBezTo>
                    <a:pt x="1" y="14005"/>
                    <a:pt x="1228" y="15695"/>
                    <a:pt x="3025" y="15979"/>
                  </a:cubicBezTo>
                  <a:cubicBezTo>
                    <a:pt x="3198" y="16006"/>
                    <a:pt x="3370" y="16019"/>
                    <a:pt x="3539" y="16019"/>
                  </a:cubicBezTo>
                  <a:cubicBezTo>
                    <a:pt x="3770" y="16019"/>
                    <a:pt x="3997" y="15995"/>
                    <a:pt x="4217" y="15949"/>
                  </a:cubicBezTo>
                  <a:cubicBezTo>
                    <a:pt x="4651" y="16595"/>
                    <a:pt x="5341" y="17064"/>
                    <a:pt x="6170" y="17196"/>
                  </a:cubicBezTo>
                  <a:cubicBezTo>
                    <a:pt x="6324" y="17220"/>
                    <a:pt x="6476" y="17232"/>
                    <a:pt x="6626" y="17232"/>
                  </a:cubicBezTo>
                  <a:cubicBezTo>
                    <a:pt x="7100" y="17232"/>
                    <a:pt x="7555" y="17115"/>
                    <a:pt x="7957" y="16908"/>
                  </a:cubicBezTo>
                  <a:cubicBezTo>
                    <a:pt x="8397" y="17200"/>
                    <a:pt x="8905" y="17407"/>
                    <a:pt x="9460" y="17495"/>
                  </a:cubicBezTo>
                  <a:cubicBezTo>
                    <a:pt x="9659" y="17526"/>
                    <a:pt x="9857" y="17542"/>
                    <a:pt x="10052" y="17542"/>
                  </a:cubicBezTo>
                  <a:cubicBezTo>
                    <a:pt x="10197" y="17542"/>
                    <a:pt x="10340" y="17533"/>
                    <a:pt x="10482" y="17517"/>
                  </a:cubicBezTo>
                  <a:cubicBezTo>
                    <a:pt x="10824" y="17662"/>
                    <a:pt x="11188" y="17770"/>
                    <a:pt x="11571" y="17831"/>
                  </a:cubicBezTo>
                  <a:cubicBezTo>
                    <a:pt x="11817" y="17870"/>
                    <a:pt x="12061" y="17889"/>
                    <a:pt x="12302" y="17889"/>
                  </a:cubicBezTo>
                  <a:cubicBezTo>
                    <a:pt x="13502" y="17889"/>
                    <a:pt x="14625" y="17421"/>
                    <a:pt x="15466" y="16637"/>
                  </a:cubicBezTo>
                  <a:cubicBezTo>
                    <a:pt x="15693" y="16781"/>
                    <a:pt x="15953" y="16885"/>
                    <a:pt x="16237" y="16931"/>
                  </a:cubicBezTo>
                  <a:cubicBezTo>
                    <a:pt x="16344" y="16948"/>
                    <a:pt x="16451" y="16956"/>
                    <a:pt x="16555" y="16956"/>
                  </a:cubicBezTo>
                  <a:cubicBezTo>
                    <a:pt x="17214" y="16956"/>
                    <a:pt x="17818" y="16633"/>
                    <a:pt x="18192" y="16118"/>
                  </a:cubicBezTo>
                  <a:cubicBezTo>
                    <a:pt x="18973" y="16101"/>
                    <a:pt x="19696" y="15780"/>
                    <a:pt x="20231" y="15254"/>
                  </a:cubicBezTo>
                  <a:cubicBezTo>
                    <a:pt x="20854" y="15838"/>
                    <a:pt x="21652" y="16247"/>
                    <a:pt x="22560" y="16391"/>
                  </a:cubicBezTo>
                  <a:cubicBezTo>
                    <a:pt x="22794" y="16428"/>
                    <a:pt x="23027" y="16446"/>
                    <a:pt x="23257" y="16446"/>
                  </a:cubicBezTo>
                  <a:cubicBezTo>
                    <a:pt x="24307" y="16446"/>
                    <a:pt x="25295" y="16072"/>
                    <a:pt x="26069" y="15434"/>
                  </a:cubicBezTo>
                  <a:cubicBezTo>
                    <a:pt x="26329" y="15724"/>
                    <a:pt x="26687" y="15933"/>
                    <a:pt x="27105" y="15998"/>
                  </a:cubicBezTo>
                  <a:cubicBezTo>
                    <a:pt x="27198" y="16013"/>
                    <a:pt x="27291" y="16020"/>
                    <a:pt x="27383" y="16020"/>
                  </a:cubicBezTo>
                  <a:cubicBezTo>
                    <a:pt x="28232" y="16020"/>
                    <a:pt x="28979" y="15403"/>
                    <a:pt x="29116" y="14537"/>
                  </a:cubicBezTo>
                  <a:cubicBezTo>
                    <a:pt x="29266" y="13575"/>
                    <a:pt x="28612" y="12674"/>
                    <a:pt x="27653" y="12522"/>
                  </a:cubicBezTo>
                  <a:lnTo>
                    <a:pt x="27649" y="12522"/>
                  </a:lnTo>
                  <a:cubicBezTo>
                    <a:pt x="27734" y="11777"/>
                    <a:pt x="27629" y="11052"/>
                    <a:pt x="27370" y="10395"/>
                  </a:cubicBezTo>
                  <a:cubicBezTo>
                    <a:pt x="27491" y="10117"/>
                    <a:pt x="27579" y="9819"/>
                    <a:pt x="27629" y="9505"/>
                  </a:cubicBezTo>
                  <a:cubicBezTo>
                    <a:pt x="27947" y="7508"/>
                    <a:pt x="26583" y="5631"/>
                    <a:pt x="24585" y="5315"/>
                  </a:cubicBezTo>
                  <a:cubicBezTo>
                    <a:pt x="24391" y="5284"/>
                    <a:pt x="24197" y="5269"/>
                    <a:pt x="24006" y="5269"/>
                  </a:cubicBezTo>
                  <a:cubicBezTo>
                    <a:pt x="23405" y="5269"/>
                    <a:pt x="22829" y="5417"/>
                    <a:pt x="22320" y="5685"/>
                  </a:cubicBezTo>
                  <a:cubicBezTo>
                    <a:pt x="22011" y="4645"/>
                    <a:pt x="21199" y="3795"/>
                    <a:pt x="20124" y="3466"/>
                  </a:cubicBezTo>
                  <a:cubicBezTo>
                    <a:pt x="20125" y="3456"/>
                    <a:pt x="20130" y="3445"/>
                    <a:pt x="20131" y="3434"/>
                  </a:cubicBezTo>
                  <a:cubicBezTo>
                    <a:pt x="20280" y="2488"/>
                    <a:pt x="19636" y="1600"/>
                    <a:pt x="18690" y="1450"/>
                  </a:cubicBezTo>
                  <a:cubicBezTo>
                    <a:pt x="18598" y="1435"/>
                    <a:pt x="18507" y="1428"/>
                    <a:pt x="18416" y="1428"/>
                  </a:cubicBezTo>
                  <a:cubicBezTo>
                    <a:pt x="17975" y="1428"/>
                    <a:pt x="17562" y="1598"/>
                    <a:pt x="17251" y="1883"/>
                  </a:cubicBezTo>
                  <a:cubicBezTo>
                    <a:pt x="16699" y="935"/>
                    <a:pt x="15740" y="234"/>
                    <a:pt x="14573" y="48"/>
                  </a:cubicBezTo>
                  <a:cubicBezTo>
                    <a:pt x="14373" y="16"/>
                    <a:pt x="14174" y="1"/>
                    <a:pt x="13978" y="1"/>
                  </a:cubicBezTo>
                  <a:close/>
                </a:path>
              </a:pathLst>
            </a:custGeom>
            <a:solidFill>
              <a:srgbClr val="FF611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 name="Google Shape;1915;p47"/>
            <p:cNvSpPr/>
            <p:nvPr/>
          </p:nvSpPr>
          <p:spPr>
            <a:xfrm>
              <a:off x="5776150" y="3693275"/>
              <a:ext cx="654850" cy="400175"/>
            </a:xfrm>
            <a:custGeom>
              <a:avLst/>
              <a:gdLst/>
              <a:ahLst/>
              <a:cxnLst/>
              <a:rect l="l" t="t" r="r" b="b"/>
              <a:pathLst>
                <a:path w="26194" h="16007" extrusionOk="0">
                  <a:moveTo>
                    <a:pt x="12510" y="1"/>
                  </a:moveTo>
                  <a:cubicBezTo>
                    <a:pt x="11437" y="1"/>
                    <a:pt x="10447" y="512"/>
                    <a:pt x="9820" y="1333"/>
                  </a:cubicBezTo>
                  <a:cubicBezTo>
                    <a:pt x="9647" y="1312"/>
                    <a:pt x="9475" y="1301"/>
                    <a:pt x="9305" y="1301"/>
                  </a:cubicBezTo>
                  <a:cubicBezTo>
                    <a:pt x="8915" y="1301"/>
                    <a:pt x="8536" y="1356"/>
                    <a:pt x="8173" y="1459"/>
                  </a:cubicBezTo>
                  <a:cubicBezTo>
                    <a:pt x="7810" y="1153"/>
                    <a:pt x="7362" y="941"/>
                    <a:pt x="6860" y="860"/>
                  </a:cubicBezTo>
                  <a:cubicBezTo>
                    <a:pt x="6717" y="837"/>
                    <a:pt x="6574" y="826"/>
                    <a:pt x="6434" y="826"/>
                  </a:cubicBezTo>
                  <a:cubicBezTo>
                    <a:pt x="5129" y="826"/>
                    <a:pt x="3980" y="1775"/>
                    <a:pt x="3770" y="3104"/>
                  </a:cubicBezTo>
                  <a:cubicBezTo>
                    <a:pt x="3666" y="3757"/>
                    <a:pt x="3807" y="4392"/>
                    <a:pt x="4123" y="4917"/>
                  </a:cubicBezTo>
                  <a:cubicBezTo>
                    <a:pt x="3896" y="5070"/>
                    <a:pt x="3711" y="5279"/>
                    <a:pt x="3588" y="5532"/>
                  </a:cubicBezTo>
                  <a:cubicBezTo>
                    <a:pt x="2076" y="5894"/>
                    <a:pt x="856" y="7133"/>
                    <a:pt x="598" y="8764"/>
                  </a:cubicBezTo>
                  <a:cubicBezTo>
                    <a:pt x="534" y="9168"/>
                    <a:pt x="534" y="9569"/>
                    <a:pt x="589" y="9953"/>
                  </a:cubicBezTo>
                  <a:cubicBezTo>
                    <a:pt x="427" y="10246"/>
                    <a:pt x="312" y="10571"/>
                    <a:pt x="256" y="10922"/>
                  </a:cubicBezTo>
                  <a:cubicBezTo>
                    <a:pt x="1" y="12532"/>
                    <a:pt x="1098" y="14043"/>
                    <a:pt x="2708" y="14298"/>
                  </a:cubicBezTo>
                  <a:cubicBezTo>
                    <a:pt x="2863" y="14322"/>
                    <a:pt x="3017" y="14334"/>
                    <a:pt x="3170" y="14334"/>
                  </a:cubicBezTo>
                  <a:cubicBezTo>
                    <a:pt x="3376" y="14334"/>
                    <a:pt x="3578" y="14313"/>
                    <a:pt x="3774" y="14271"/>
                  </a:cubicBezTo>
                  <a:cubicBezTo>
                    <a:pt x="4162" y="14848"/>
                    <a:pt x="4781" y="15270"/>
                    <a:pt x="5521" y="15387"/>
                  </a:cubicBezTo>
                  <a:cubicBezTo>
                    <a:pt x="5659" y="15409"/>
                    <a:pt x="5796" y="15420"/>
                    <a:pt x="5932" y="15420"/>
                  </a:cubicBezTo>
                  <a:cubicBezTo>
                    <a:pt x="6355" y="15420"/>
                    <a:pt x="6760" y="15316"/>
                    <a:pt x="7120" y="15130"/>
                  </a:cubicBezTo>
                  <a:cubicBezTo>
                    <a:pt x="7514" y="15392"/>
                    <a:pt x="7968" y="15576"/>
                    <a:pt x="8466" y="15655"/>
                  </a:cubicBezTo>
                  <a:cubicBezTo>
                    <a:pt x="8644" y="15683"/>
                    <a:pt x="8821" y="15696"/>
                    <a:pt x="8997" y="15696"/>
                  </a:cubicBezTo>
                  <a:cubicBezTo>
                    <a:pt x="9126" y="15696"/>
                    <a:pt x="9254" y="15689"/>
                    <a:pt x="9380" y="15675"/>
                  </a:cubicBezTo>
                  <a:cubicBezTo>
                    <a:pt x="9686" y="15804"/>
                    <a:pt x="10012" y="15901"/>
                    <a:pt x="10355" y="15955"/>
                  </a:cubicBezTo>
                  <a:cubicBezTo>
                    <a:pt x="10575" y="15990"/>
                    <a:pt x="10793" y="16006"/>
                    <a:pt x="11009" y="16006"/>
                  </a:cubicBezTo>
                  <a:cubicBezTo>
                    <a:pt x="12083" y="16006"/>
                    <a:pt x="13088" y="15589"/>
                    <a:pt x="13840" y="14886"/>
                  </a:cubicBezTo>
                  <a:cubicBezTo>
                    <a:pt x="14044" y="15017"/>
                    <a:pt x="14277" y="15108"/>
                    <a:pt x="14531" y="15150"/>
                  </a:cubicBezTo>
                  <a:cubicBezTo>
                    <a:pt x="14627" y="15165"/>
                    <a:pt x="14722" y="15172"/>
                    <a:pt x="14816" y="15172"/>
                  </a:cubicBezTo>
                  <a:cubicBezTo>
                    <a:pt x="15405" y="15172"/>
                    <a:pt x="15945" y="14883"/>
                    <a:pt x="16282" y="14423"/>
                  </a:cubicBezTo>
                  <a:cubicBezTo>
                    <a:pt x="16979" y="14408"/>
                    <a:pt x="17627" y="14120"/>
                    <a:pt x="18105" y="13648"/>
                  </a:cubicBezTo>
                  <a:cubicBezTo>
                    <a:pt x="18663" y="14170"/>
                    <a:pt x="19378" y="14538"/>
                    <a:pt x="20190" y="14665"/>
                  </a:cubicBezTo>
                  <a:cubicBezTo>
                    <a:pt x="20400" y="14699"/>
                    <a:pt x="20608" y="14715"/>
                    <a:pt x="20814" y="14715"/>
                  </a:cubicBezTo>
                  <a:cubicBezTo>
                    <a:pt x="21754" y="14715"/>
                    <a:pt x="22637" y="14379"/>
                    <a:pt x="23330" y="13808"/>
                  </a:cubicBezTo>
                  <a:cubicBezTo>
                    <a:pt x="23563" y="14068"/>
                    <a:pt x="23884" y="14255"/>
                    <a:pt x="24257" y="14314"/>
                  </a:cubicBezTo>
                  <a:cubicBezTo>
                    <a:pt x="24340" y="14327"/>
                    <a:pt x="24423" y="14333"/>
                    <a:pt x="24504" y="14333"/>
                  </a:cubicBezTo>
                  <a:cubicBezTo>
                    <a:pt x="25265" y="14333"/>
                    <a:pt x="25935" y="13780"/>
                    <a:pt x="26058" y="13005"/>
                  </a:cubicBezTo>
                  <a:cubicBezTo>
                    <a:pt x="26194" y="12149"/>
                    <a:pt x="25608" y="11343"/>
                    <a:pt x="24748" y="11206"/>
                  </a:cubicBezTo>
                  <a:lnTo>
                    <a:pt x="24744" y="11206"/>
                  </a:lnTo>
                  <a:cubicBezTo>
                    <a:pt x="24821" y="10539"/>
                    <a:pt x="24727" y="9890"/>
                    <a:pt x="24495" y="9302"/>
                  </a:cubicBezTo>
                  <a:cubicBezTo>
                    <a:pt x="24602" y="9054"/>
                    <a:pt x="24681" y="8786"/>
                    <a:pt x="24726" y="8506"/>
                  </a:cubicBezTo>
                  <a:cubicBezTo>
                    <a:pt x="25010" y="6719"/>
                    <a:pt x="23790" y="5039"/>
                    <a:pt x="22002" y="4755"/>
                  </a:cubicBezTo>
                  <a:cubicBezTo>
                    <a:pt x="21828" y="4728"/>
                    <a:pt x="21655" y="4714"/>
                    <a:pt x="21485" y="4714"/>
                  </a:cubicBezTo>
                  <a:cubicBezTo>
                    <a:pt x="20946" y="4714"/>
                    <a:pt x="20430" y="4847"/>
                    <a:pt x="19974" y="5086"/>
                  </a:cubicBezTo>
                  <a:cubicBezTo>
                    <a:pt x="19699" y="4155"/>
                    <a:pt x="18973" y="3395"/>
                    <a:pt x="18010" y="3101"/>
                  </a:cubicBezTo>
                  <a:cubicBezTo>
                    <a:pt x="18011" y="3091"/>
                    <a:pt x="18016" y="3081"/>
                    <a:pt x="18017" y="3073"/>
                  </a:cubicBezTo>
                  <a:cubicBezTo>
                    <a:pt x="18152" y="2226"/>
                    <a:pt x="17574" y="1432"/>
                    <a:pt x="16727" y="1297"/>
                  </a:cubicBezTo>
                  <a:cubicBezTo>
                    <a:pt x="16645" y="1284"/>
                    <a:pt x="16564" y="1277"/>
                    <a:pt x="16484" y="1277"/>
                  </a:cubicBezTo>
                  <a:cubicBezTo>
                    <a:pt x="16089" y="1277"/>
                    <a:pt x="15719" y="1430"/>
                    <a:pt x="15439" y="1685"/>
                  </a:cubicBezTo>
                  <a:cubicBezTo>
                    <a:pt x="14946" y="836"/>
                    <a:pt x="14088" y="209"/>
                    <a:pt x="13042" y="43"/>
                  </a:cubicBezTo>
                  <a:cubicBezTo>
                    <a:pt x="12863" y="14"/>
                    <a:pt x="12685" y="1"/>
                    <a:pt x="12510" y="1"/>
                  </a:cubicBezTo>
                  <a:close/>
                </a:path>
              </a:pathLst>
            </a:custGeom>
            <a:solidFill>
              <a:srgbClr val="FF611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 name="Google Shape;1916;p47"/>
            <p:cNvSpPr/>
            <p:nvPr/>
          </p:nvSpPr>
          <p:spPr>
            <a:xfrm>
              <a:off x="5205150" y="3626400"/>
              <a:ext cx="503950" cy="308050"/>
            </a:xfrm>
            <a:custGeom>
              <a:avLst/>
              <a:gdLst/>
              <a:ahLst/>
              <a:cxnLst/>
              <a:rect l="l" t="t" r="r" b="b"/>
              <a:pathLst>
                <a:path w="20158" h="12322" extrusionOk="0">
                  <a:moveTo>
                    <a:pt x="10533" y="1"/>
                  </a:moveTo>
                  <a:cubicBezTo>
                    <a:pt x="10397" y="1"/>
                    <a:pt x="10260" y="11"/>
                    <a:pt x="10122" y="33"/>
                  </a:cubicBezTo>
                  <a:cubicBezTo>
                    <a:pt x="9316" y="162"/>
                    <a:pt x="8656" y="644"/>
                    <a:pt x="8276" y="1297"/>
                  </a:cubicBezTo>
                  <a:cubicBezTo>
                    <a:pt x="8062" y="1101"/>
                    <a:pt x="7777" y="984"/>
                    <a:pt x="7474" y="984"/>
                  </a:cubicBezTo>
                  <a:cubicBezTo>
                    <a:pt x="7411" y="984"/>
                    <a:pt x="7348" y="989"/>
                    <a:pt x="7285" y="999"/>
                  </a:cubicBezTo>
                  <a:cubicBezTo>
                    <a:pt x="6633" y="1102"/>
                    <a:pt x="6190" y="1713"/>
                    <a:pt x="6292" y="2365"/>
                  </a:cubicBezTo>
                  <a:cubicBezTo>
                    <a:pt x="6293" y="2373"/>
                    <a:pt x="6296" y="2380"/>
                    <a:pt x="6297" y="2387"/>
                  </a:cubicBezTo>
                  <a:cubicBezTo>
                    <a:pt x="5556" y="2613"/>
                    <a:pt x="4997" y="3200"/>
                    <a:pt x="4785" y="3916"/>
                  </a:cubicBezTo>
                  <a:cubicBezTo>
                    <a:pt x="4433" y="3732"/>
                    <a:pt x="4035" y="3628"/>
                    <a:pt x="3620" y="3628"/>
                  </a:cubicBezTo>
                  <a:cubicBezTo>
                    <a:pt x="3489" y="3628"/>
                    <a:pt x="3357" y="3639"/>
                    <a:pt x="3224" y="3660"/>
                  </a:cubicBezTo>
                  <a:cubicBezTo>
                    <a:pt x="1848" y="3879"/>
                    <a:pt x="910" y="5170"/>
                    <a:pt x="1128" y="6546"/>
                  </a:cubicBezTo>
                  <a:cubicBezTo>
                    <a:pt x="1162" y="6762"/>
                    <a:pt x="1222" y="6967"/>
                    <a:pt x="1307" y="7159"/>
                  </a:cubicBezTo>
                  <a:cubicBezTo>
                    <a:pt x="1128" y="7611"/>
                    <a:pt x="1055" y="8111"/>
                    <a:pt x="1115" y="8624"/>
                  </a:cubicBezTo>
                  <a:lnTo>
                    <a:pt x="1112" y="8624"/>
                  </a:lnTo>
                  <a:cubicBezTo>
                    <a:pt x="452" y="8729"/>
                    <a:pt x="0" y="9350"/>
                    <a:pt x="104" y="10012"/>
                  </a:cubicBezTo>
                  <a:cubicBezTo>
                    <a:pt x="199" y="10607"/>
                    <a:pt x="713" y="11033"/>
                    <a:pt x="1298" y="11033"/>
                  </a:cubicBezTo>
                  <a:cubicBezTo>
                    <a:pt x="1361" y="11033"/>
                    <a:pt x="1425" y="11028"/>
                    <a:pt x="1490" y="11018"/>
                  </a:cubicBezTo>
                  <a:cubicBezTo>
                    <a:pt x="1776" y="10973"/>
                    <a:pt x="2024" y="10830"/>
                    <a:pt x="2203" y="10630"/>
                  </a:cubicBezTo>
                  <a:cubicBezTo>
                    <a:pt x="2736" y="11069"/>
                    <a:pt x="3416" y="11327"/>
                    <a:pt x="4138" y="11327"/>
                  </a:cubicBezTo>
                  <a:cubicBezTo>
                    <a:pt x="4297" y="11327"/>
                    <a:pt x="4457" y="11314"/>
                    <a:pt x="4619" y="11289"/>
                  </a:cubicBezTo>
                  <a:cubicBezTo>
                    <a:pt x="5244" y="11191"/>
                    <a:pt x="5795" y="10908"/>
                    <a:pt x="6223" y="10506"/>
                  </a:cubicBezTo>
                  <a:cubicBezTo>
                    <a:pt x="6591" y="10870"/>
                    <a:pt x="7091" y="11091"/>
                    <a:pt x="7628" y="11102"/>
                  </a:cubicBezTo>
                  <a:cubicBezTo>
                    <a:pt x="7885" y="11457"/>
                    <a:pt x="8301" y="11679"/>
                    <a:pt x="8754" y="11679"/>
                  </a:cubicBezTo>
                  <a:cubicBezTo>
                    <a:pt x="8827" y="11679"/>
                    <a:pt x="8900" y="11673"/>
                    <a:pt x="8974" y="11661"/>
                  </a:cubicBezTo>
                  <a:cubicBezTo>
                    <a:pt x="9169" y="11630"/>
                    <a:pt x="9349" y="11559"/>
                    <a:pt x="9506" y="11459"/>
                  </a:cubicBezTo>
                  <a:cubicBezTo>
                    <a:pt x="10084" y="11999"/>
                    <a:pt x="10857" y="12321"/>
                    <a:pt x="11684" y="12321"/>
                  </a:cubicBezTo>
                  <a:cubicBezTo>
                    <a:pt x="11850" y="12321"/>
                    <a:pt x="12018" y="12308"/>
                    <a:pt x="12187" y="12281"/>
                  </a:cubicBezTo>
                  <a:cubicBezTo>
                    <a:pt x="12451" y="12239"/>
                    <a:pt x="12702" y="12166"/>
                    <a:pt x="12937" y="12066"/>
                  </a:cubicBezTo>
                  <a:cubicBezTo>
                    <a:pt x="13035" y="12076"/>
                    <a:pt x="13133" y="12082"/>
                    <a:pt x="13233" y="12082"/>
                  </a:cubicBezTo>
                  <a:cubicBezTo>
                    <a:pt x="13367" y="12082"/>
                    <a:pt x="13504" y="12072"/>
                    <a:pt x="13641" y="12050"/>
                  </a:cubicBezTo>
                  <a:cubicBezTo>
                    <a:pt x="14025" y="11989"/>
                    <a:pt x="14375" y="11847"/>
                    <a:pt x="14677" y="11646"/>
                  </a:cubicBezTo>
                  <a:cubicBezTo>
                    <a:pt x="14955" y="11789"/>
                    <a:pt x="15267" y="11869"/>
                    <a:pt x="15593" y="11869"/>
                  </a:cubicBezTo>
                  <a:cubicBezTo>
                    <a:pt x="15697" y="11869"/>
                    <a:pt x="15802" y="11861"/>
                    <a:pt x="15908" y="11845"/>
                  </a:cubicBezTo>
                  <a:cubicBezTo>
                    <a:pt x="16479" y="11755"/>
                    <a:pt x="16955" y="11430"/>
                    <a:pt x="17253" y="10986"/>
                  </a:cubicBezTo>
                  <a:cubicBezTo>
                    <a:pt x="17404" y="11018"/>
                    <a:pt x="17560" y="11034"/>
                    <a:pt x="17718" y="11034"/>
                  </a:cubicBezTo>
                  <a:cubicBezTo>
                    <a:pt x="17836" y="11034"/>
                    <a:pt x="17954" y="11025"/>
                    <a:pt x="18074" y="11006"/>
                  </a:cubicBezTo>
                  <a:cubicBezTo>
                    <a:pt x="19314" y="10810"/>
                    <a:pt x="20157" y="9646"/>
                    <a:pt x="19961" y="8408"/>
                  </a:cubicBezTo>
                  <a:cubicBezTo>
                    <a:pt x="19919" y="8139"/>
                    <a:pt x="19830" y="7887"/>
                    <a:pt x="19705" y="7662"/>
                  </a:cubicBezTo>
                  <a:cubicBezTo>
                    <a:pt x="19747" y="7366"/>
                    <a:pt x="19747" y="7058"/>
                    <a:pt x="19698" y="6748"/>
                  </a:cubicBezTo>
                  <a:cubicBezTo>
                    <a:pt x="19499" y="5492"/>
                    <a:pt x="18560" y="4538"/>
                    <a:pt x="17397" y="4259"/>
                  </a:cubicBezTo>
                  <a:cubicBezTo>
                    <a:pt x="17303" y="4065"/>
                    <a:pt x="17160" y="3903"/>
                    <a:pt x="16986" y="3786"/>
                  </a:cubicBezTo>
                  <a:cubicBezTo>
                    <a:pt x="17229" y="3382"/>
                    <a:pt x="17339" y="2892"/>
                    <a:pt x="17258" y="2390"/>
                  </a:cubicBezTo>
                  <a:cubicBezTo>
                    <a:pt x="17096" y="1368"/>
                    <a:pt x="16213" y="638"/>
                    <a:pt x="15209" y="638"/>
                  </a:cubicBezTo>
                  <a:cubicBezTo>
                    <a:pt x="15101" y="638"/>
                    <a:pt x="14991" y="646"/>
                    <a:pt x="14881" y="664"/>
                  </a:cubicBezTo>
                  <a:cubicBezTo>
                    <a:pt x="14493" y="724"/>
                    <a:pt x="14149" y="889"/>
                    <a:pt x="13870" y="1124"/>
                  </a:cubicBezTo>
                  <a:cubicBezTo>
                    <a:pt x="13590" y="1045"/>
                    <a:pt x="13297" y="1002"/>
                    <a:pt x="12998" y="1002"/>
                  </a:cubicBezTo>
                  <a:cubicBezTo>
                    <a:pt x="12867" y="1002"/>
                    <a:pt x="12735" y="1010"/>
                    <a:pt x="12602" y="1027"/>
                  </a:cubicBezTo>
                  <a:cubicBezTo>
                    <a:pt x="12119" y="394"/>
                    <a:pt x="11359" y="1"/>
                    <a:pt x="10533" y="1"/>
                  </a:cubicBezTo>
                  <a:close/>
                </a:path>
              </a:pathLst>
            </a:custGeom>
            <a:solidFill>
              <a:srgbClr val="FF611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 name="Google Shape;1917;p47"/>
            <p:cNvSpPr/>
            <p:nvPr/>
          </p:nvSpPr>
          <p:spPr>
            <a:xfrm>
              <a:off x="5744875" y="4093950"/>
              <a:ext cx="188375" cy="770725"/>
            </a:xfrm>
            <a:custGeom>
              <a:avLst/>
              <a:gdLst/>
              <a:ahLst/>
              <a:cxnLst/>
              <a:rect l="l" t="t" r="r" b="b"/>
              <a:pathLst>
                <a:path w="7535" h="30829" extrusionOk="0">
                  <a:moveTo>
                    <a:pt x="940" y="1"/>
                  </a:moveTo>
                  <a:lnTo>
                    <a:pt x="0" y="30828"/>
                  </a:lnTo>
                  <a:lnTo>
                    <a:pt x="7534" y="30828"/>
                  </a:lnTo>
                  <a:lnTo>
                    <a:pt x="6595" y="1"/>
                  </a:lnTo>
                  <a:close/>
                </a:path>
              </a:pathLst>
            </a:custGeom>
            <a:solidFill>
              <a:srgbClr val="6032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 name="Google Shape;1918;p47"/>
            <p:cNvSpPr/>
            <p:nvPr/>
          </p:nvSpPr>
          <p:spPr>
            <a:xfrm>
              <a:off x="5842375" y="3367975"/>
              <a:ext cx="291700" cy="555075"/>
            </a:xfrm>
            <a:custGeom>
              <a:avLst/>
              <a:gdLst/>
              <a:ahLst/>
              <a:cxnLst/>
              <a:rect l="l" t="t" r="r" b="b"/>
              <a:pathLst>
                <a:path w="11668" h="22203" extrusionOk="0">
                  <a:moveTo>
                    <a:pt x="8197" y="1"/>
                  </a:moveTo>
                  <a:lnTo>
                    <a:pt x="1" y="20502"/>
                  </a:lnTo>
                  <a:lnTo>
                    <a:pt x="4624" y="22203"/>
                  </a:lnTo>
                  <a:lnTo>
                    <a:pt x="11667" y="1278"/>
                  </a:lnTo>
                  <a:lnTo>
                    <a:pt x="8197" y="1"/>
                  </a:lnTo>
                  <a:close/>
                </a:path>
              </a:pathLst>
            </a:custGeom>
            <a:solidFill>
              <a:srgbClr val="6032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 name="Google Shape;1919;p47"/>
            <p:cNvSpPr/>
            <p:nvPr/>
          </p:nvSpPr>
          <p:spPr>
            <a:xfrm>
              <a:off x="5485850" y="3990650"/>
              <a:ext cx="353225" cy="321850"/>
            </a:xfrm>
            <a:custGeom>
              <a:avLst/>
              <a:gdLst/>
              <a:ahLst/>
              <a:cxnLst/>
              <a:rect l="l" t="t" r="r" b="b"/>
              <a:pathLst>
                <a:path w="14129" h="12874" extrusionOk="0">
                  <a:moveTo>
                    <a:pt x="14126" y="10334"/>
                  </a:moveTo>
                  <a:lnTo>
                    <a:pt x="14126" y="10334"/>
                  </a:lnTo>
                  <a:lnTo>
                    <a:pt x="14126" y="10334"/>
                  </a:lnTo>
                  <a:cubicBezTo>
                    <a:pt x="14127" y="10334"/>
                    <a:pt x="14128" y="10334"/>
                    <a:pt x="14128" y="10334"/>
                  </a:cubicBezTo>
                  <a:close/>
                  <a:moveTo>
                    <a:pt x="3464" y="0"/>
                  </a:moveTo>
                  <a:lnTo>
                    <a:pt x="585" y="1077"/>
                  </a:lnTo>
                  <a:cubicBezTo>
                    <a:pt x="585" y="1077"/>
                    <a:pt x="0" y="11351"/>
                    <a:pt x="14126" y="12873"/>
                  </a:cubicBezTo>
                  <a:lnTo>
                    <a:pt x="14126" y="10334"/>
                  </a:lnTo>
                  <a:lnTo>
                    <a:pt x="14126" y="10334"/>
                  </a:lnTo>
                  <a:cubicBezTo>
                    <a:pt x="14099" y="10336"/>
                    <a:pt x="13818" y="10360"/>
                    <a:pt x="13362" y="10360"/>
                  </a:cubicBezTo>
                  <a:cubicBezTo>
                    <a:pt x="10779" y="10360"/>
                    <a:pt x="2604" y="9607"/>
                    <a:pt x="3464" y="0"/>
                  </a:cubicBezTo>
                  <a:close/>
                </a:path>
              </a:pathLst>
            </a:custGeom>
            <a:solidFill>
              <a:srgbClr val="6032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1" name="Google Shape;1920;p47"/>
            <p:cNvSpPr/>
            <p:nvPr/>
          </p:nvSpPr>
          <p:spPr>
            <a:xfrm>
              <a:off x="5237575" y="3247675"/>
              <a:ext cx="218600" cy="199225"/>
            </a:xfrm>
            <a:custGeom>
              <a:avLst/>
              <a:gdLst/>
              <a:ahLst/>
              <a:cxnLst/>
              <a:rect l="l" t="t" r="r" b="b"/>
              <a:pathLst>
                <a:path w="8744" h="7969" extrusionOk="0">
                  <a:moveTo>
                    <a:pt x="8743" y="6395"/>
                  </a:moveTo>
                  <a:lnTo>
                    <a:pt x="8743" y="6395"/>
                  </a:lnTo>
                  <a:lnTo>
                    <a:pt x="8743" y="6395"/>
                  </a:lnTo>
                  <a:cubicBezTo>
                    <a:pt x="8743" y="6395"/>
                    <a:pt x="8744" y="6395"/>
                    <a:pt x="8744" y="6395"/>
                  </a:cubicBezTo>
                  <a:close/>
                  <a:moveTo>
                    <a:pt x="2145" y="0"/>
                  </a:moveTo>
                  <a:lnTo>
                    <a:pt x="362" y="668"/>
                  </a:lnTo>
                  <a:cubicBezTo>
                    <a:pt x="362" y="668"/>
                    <a:pt x="0" y="7026"/>
                    <a:pt x="8743" y="7968"/>
                  </a:cubicBezTo>
                  <a:lnTo>
                    <a:pt x="8743" y="6395"/>
                  </a:lnTo>
                  <a:lnTo>
                    <a:pt x="8743" y="6395"/>
                  </a:lnTo>
                  <a:cubicBezTo>
                    <a:pt x="8728" y="6397"/>
                    <a:pt x="8554" y="6411"/>
                    <a:pt x="8271" y="6411"/>
                  </a:cubicBezTo>
                  <a:cubicBezTo>
                    <a:pt x="6674" y="6411"/>
                    <a:pt x="1613" y="5946"/>
                    <a:pt x="2145" y="0"/>
                  </a:cubicBezTo>
                  <a:close/>
                </a:path>
              </a:pathLst>
            </a:custGeom>
            <a:solidFill>
              <a:srgbClr val="6032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2" name="Google Shape;1921;p47"/>
            <p:cNvSpPr/>
            <p:nvPr/>
          </p:nvSpPr>
          <p:spPr>
            <a:xfrm>
              <a:off x="5519400" y="3315350"/>
              <a:ext cx="267675" cy="309900"/>
            </a:xfrm>
            <a:custGeom>
              <a:avLst/>
              <a:gdLst/>
              <a:ahLst/>
              <a:cxnLst/>
              <a:rect l="l" t="t" r="r" b="b"/>
              <a:pathLst>
                <a:path w="10707" h="12396" extrusionOk="0">
                  <a:moveTo>
                    <a:pt x="5074" y="0"/>
                  </a:moveTo>
                  <a:lnTo>
                    <a:pt x="5074" y="0"/>
                  </a:lnTo>
                  <a:cubicBezTo>
                    <a:pt x="8915" y="8136"/>
                    <a:pt x="1" y="10521"/>
                    <a:pt x="1" y="10521"/>
                  </a:cubicBezTo>
                  <a:lnTo>
                    <a:pt x="689" y="12396"/>
                  </a:lnTo>
                  <a:cubicBezTo>
                    <a:pt x="10707" y="7444"/>
                    <a:pt x="7492" y="16"/>
                    <a:pt x="7492" y="16"/>
                  </a:cubicBezTo>
                  <a:lnTo>
                    <a:pt x="5074" y="0"/>
                  </a:lnTo>
                  <a:close/>
                </a:path>
              </a:pathLst>
            </a:custGeom>
            <a:solidFill>
              <a:srgbClr val="6032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3" name="Google Shape;1922;p47"/>
            <p:cNvSpPr/>
            <p:nvPr/>
          </p:nvSpPr>
          <p:spPr>
            <a:xfrm>
              <a:off x="5980725" y="3503050"/>
              <a:ext cx="277825" cy="253150"/>
            </a:xfrm>
            <a:custGeom>
              <a:avLst/>
              <a:gdLst/>
              <a:ahLst/>
              <a:cxnLst/>
              <a:rect l="l" t="t" r="r" b="b"/>
              <a:pathLst>
                <a:path w="11113" h="10126" extrusionOk="0">
                  <a:moveTo>
                    <a:pt x="8388" y="1"/>
                  </a:moveTo>
                  <a:lnTo>
                    <a:pt x="8388" y="1"/>
                  </a:lnTo>
                  <a:cubicBezTo>
                    <a:pt x="9065" y="7557"/>
                    <a:pt x="2634" y="8149"/>
                    <a:pt x="603" y="8149"/>
                  </a:cubicBezTo>
                  <a:cubicBezTo>
                    <a:pt x="226" y="8149"/>
                    <a:pt x="0" y="8129"/>
                    <a:pt x="0" y="8129"/>
                  </a:cubicBezTo>
                  <a:lnTo>
                    <a:pt x="0" y="10126"/>
                  </a:lnTo>
                  <a:cubicBezTo>
                    <a:pt x="11113" y="8929"/>
                    <a:pt x="10653" y="848"/>
                    <a:pt x="10653" y="848"/>
                  </a:cubicBezTo>
                  <a:lnTo>
                    <a:pt x="8388" y="1"/>
                  </a:lnTo>
                  <a:close/>
                </a:path>
              </a:pathLst>
            </a:custGeom>
            <a:solidFill>
              <a:srgbClr val="6032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4" name="Google Shape;1923;p47"/>
            <p:cNvSpPr/>
            <p:nvPr/>
          </p:nvSpPr>
          <p:spPr>
            <a:xfrm>
              <a:off x="5319750" y="3279275"/>
              <a:ext cx="499050" cy="548250"/>
            </a:xfrm>
            <a:custGeom>
              <a:avLst/>
              <a:gdLst/>
              <a:ahLst/>
              <a:cxnLst/>
              <a:rect l="l" t="t" r="r" b="b"/>
              <a:pathLst>
                <a:path w="19962" h="21930" extrusionOk="0">
                  <a:moveTo>
                    <a:pt x="9157" y="1"/>
                  </a:moveTo>
                  <a:lnTo>
                    <a:pt x="4756" y="388"/>
                  </a:lnTo>
                  <a:cubicBezTo>
                    <a:pt x="4756" y="388"/>
                    <a:pt x="0" y="14396"/>
                    <a:pt x="18985" y="21930"/>
                  </a:cubicBezTo>
                  <a:lnTo>
                    <a:pt x="19961" y="18411"/>
                  </a:lnTo>
                  <a:cubicBezTo>
                    <a:pt x="19961" y="18411"/>
                    <a:pt x="3369" y="15390"/>
                    <a:pt x="9157" y="1"/>
                  </a:cubicBezTo>
                  <a:close/>
                </a:path>
              </a:pathLst>
            </a:custGeom>
            <a:solidFill>
              <a:srgbClr val="6032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5" name="Google Shape;1924;p47"/>
            <p:cNvSpPr/>
            <p:nvPr/>
          </p:nvSpPr>
          <p:spPr>
            <a:xfrm>
              <a:off x="5448525" y="3775925"/>
              <a:ext cx="216700" cy="216675"/>
            </a:xfrm>
            <a:custGeom>
              <a:avLst/>
              <a:gdLst/>
              <a:ahLst/>
              <a:cxnLst/>
              <a:rect l="l" t="t" r="r" b="b"/>
              <a:pathLst>
                <a:path w="8668" h="8667" extrusionOk="0">
                  <a:moveTo>
                    <a:pt x="4335" y="0"/>
                  </a:moveTo>
                  <a:cubicBezTo>
                    <a:pt x="4334" y="0"/>
                    <a:pt x="4333" y="0"/>
                    <a:pt x="4333" y="0"/>
                  </a:cubicBezTo>
                  <a:cubicBezTo>
                    <a:pt x="1941" y="0"/>
                    <a:pt x="0" y="1941"/>
                    <a:pt x="0" y="4333"/>
                  </a:cubicBezTo>
                  <a:cubicBezTo>
                    <a:pt x="0" y="6727"/>
                    <a:pt x="1941" y="8666"/>
                    <a:pt x="4333" y="8666"/>
                  </a:cubicBezTo>
                  <a:cubicBezTo>
                    <a:pt x="6727" y="8666"/>
                    <a:pt x="8667" y="6727"/>
                    <a:pt x="8667" y="4333"/>
                  </a:cubicBezTo>
                  <a:cubicBezTo>
                    <a:pt x="8667" y="1939"/>
                    <a:pt x="6728" y="0"/>
                    <a:pt x="4335" y="0"/>
                  </a:cubicBezTo>
                  <a:close/>
                </a:path>
              </a:pathLst>
            </a:custGeom>
            <a:solidFill>
              <a:srgbClr val="E9E97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6" name="Google Shape;1925;p47"/>
            <p:cNvSpPr/>
            <p:nvPr/>
          </p:nvSpPr>
          <p:spPr>
            <a:xfrm>
              <a:off x="5695675" y="3690325"/>
              <a:ext cx="102550" cy="102550"/>
            </a:xfrm>
            <a:custGeom>
              <a:avLst/>
              <a:gdLst/>
              <a:ahLst/>
              <a:cxnLst/>
              <a:rect l="l" t="t" r="r" b="b"/>
              <a:pathLst>
                <a:path w="4102" h="4102" extrusionOk="0">
                  <a:moveTo>
                    <a:pt x="2051" y="1"/>
                  </a:moveTo>
                  <a:cubicBezTo>
                    <a:pt x="920" y="1"/>
                    <a:pt x="0" y="918"/>
                    <a:pt x="0" y="2050"/>
                  </a:cubicBezTo>
                  <a:cubicBezTo>
                    <a:pt x="0" y="3183"/>
                    <a:pt x="918" y="4101"/>
                    <a:pt x="2051" y="4101"/>
                  </a:cubicBezTo>
                  <a:cubicBezTo>
                    <a:pt x="3184" y="4101"/>
                    <a:pt x="4101" y="3183"/>
                    <a:pt x="4101" y="2050"/>
                  </a:cubicBezTo>
                  <a:cubicBezTo>
                    <a:pt x="4101" y="919"/>
                    <a:pt x="3184" y="1"/>
                    <a:pt x="2051" y="1"/>
                  </a:cubicBezTo>
                  <a:close/>
                </a:path>
              </a:pathLst>
            </a:custGeom>
            <a:solidFill>
              <a:srgbClr val="E9E97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7" name="Google Shape;1926;p47"/>
            <p:cNvSpPr/>
            <p:nvPr/>
          </p:nvSpPr>
          <p:spPr>
            <a:xfrm>
              <a:off x="5954075" y="4036725"/>
              <a:ext cx="171625" cy="171600"/>
            </a:xfrm>
            <a:custGeom>
              <a:avLst/>
              <a:gdLst/>
              <a:ahLst/>
              <a:cxnLst/>
              <a:rect l="l" t="t" r="r" b="b"/>
              <a:pathLst>
                <a:path w="6865" h="6864" extrusionOk="0">
                  <a:moveTo>
                    <a:pt x="3432" y="1"/>
                  </a:moveTo>
                  <a:cubicBezTo>
                    <a:pt x="1537" y="1"/>
                    <a:pt x="1" y="1537"/>
                    <a:pt x="1" y="3432"/>
                  </a:cubicBezTo>
                  <a:cubicBezTo>
                    <a:pt x="1" y="5327"/>
                    <a:pt x="1537" y="6863"/>
                    <a:pt x="3432" y="6863"/>
                  </a:cubicBezTo>
                  <a:cubicBezTo>
                    <a:pt x="5328" y="6863"/>
                    <a:pt x="6864" y="5327"/>
                    <a:pt x="6864" y="3432"/>
                  </a:cubicBezTo>
                  <a:cubicBezTo>
                    <a:pt x="6864" y="1537"/>
                    <a:pt x="5327" y="1"/>
                    <a:pt x="3432" y="1"/>
                  </a:cubicBezTo>
                  <a:close/>
                </a:path>
              </a:pathLst>
            </a:custGeom>
            <a:solidFill>
              <a:srgbClr val="E9E97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8" name="Google Shape;1927;p47"/>
            <p:cNvSpPr/>
            <p:nvPr/>
          </p:nvSpPr>
          <p:spPr>
            <a:xfrm>
              <a:off x="5620925" y="3945575"/>
              <a:ext cx="176975" cy="176950"/>
            </a:xfrm>
            <a:custGeom>
              <a:avLst/>
              <a:gdLst/>
              <a:ahLst/>
              <a:cxnLst/>
              <a:rect l="l" t="t" r="r" b="b"/>
              <a:pathLst>
                <a:path w="7079" h="7078" extrusionOk="0">
                  <a:moveTo>
                    <a:pt x="3540" y="1"/>
                  </a:moveTo>
                  <a:cubicBezTo>
                    <a:pt x="1585" y="1"/>
                    <a:pt x="0" y="1584"/>
                    <a:pt x="0" y="3538"/>
                  </a:cubicBezTo>
                  <a:cubicBezTo>
                    <a:pt x="0" y="5493"/>
                    <a:pt x="1585" y="7078"/>
                    <a:pt x="3540" y="7078"/>
                  </a:cubicBezTo>
                  <a:cubicBezTo>
                    <a:pt x="5494" y="7078"/>
                    <a:pt x="7079" y="5493"/>
                    <a:pt x="7079" y="3538"/>
                  </a:cubicBezTo>
                  <a:cubicBezTo>
                    <a:pt x="7079" y="1584"/>
                    <a:pt x="5494" y="1"/>
                    <a:pt x="3540" y="1"/>
                  </a:cubicBezTo>
                  <a:close/>
                </a:path>
              </a:pathLst>
            </a:custGeom>
            <a:solidFill>
              <a:srgbClr val="FF611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9" name="Google Shape;1928;p47"/>
            <p:cNvSpPr/>
            <p:nvPr/>
          </p:nvSpPr>
          <p:spPr>
            <a:xfrm>
              <a:off x="5761850" y="3668425"/>
              <a:ext cx="223875" cy="223875"/>
            </a:xfrm>
            <a:custGeom>
              <a:avLst/>
              <a:gdLst/>
              <a:ahLst/>
              <a:cxnLst/>
              <a:rect l="l" t="t" r="r" b="b"/>
              <a:pathLst>
                <a:path w="8955" h="8955" extrusionOk="0">
                  <a:moveTo>
                    <a:pt x="4478" y="1"/>
                  </a:moveTo>
                  <a:cubicBezTo>
                    <a:pt x="2005" y="1"/>
                    <a:pt x="0" y="2005"/>
                    <a:pt x="0" y="4478"/>
                  </a:cubicBezTo>
                  <a:cubicBezTo>
                    <a:pt x="0" y="6951"/>
                    <a:pt x="2005" y="8955"/>
                    <a:pt x="4478" y="8955"/>
                  </a:cubicBezTo>
                  <a:cubicBezTo>
                    <a:pt x="6950" y="8955"/>
                    <a:pt x="8954" y="6951"/>
                    <a:pt x="8954" y="4478"/>
                  </a:cubicBezTo>
                  <a:cubicBezTo>
                    <a:pt x="8954" y="2005"/>
                    <a:pt x="6949" y="1"/>
                    <a:pt x="4478" y="1"/>
                  </a:cubicBezTo>
                  <a:close/>
                </a:path>
              </a:pathLst>
            </a:custGeom>
            <a:solidFill>
              <a:srgbClr val="FF517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0" name="Google Shape;1929;p47"/>
            <p:cNvSpPr/>
            <p:nvPr/>
          </p:nvSpPr>
          <p:spPr>
            <a:xfrm>
              <a:off x="5973000" y="3886700"/>
              <a:ext cx="261850" cy="261850"/>
            </a:xfrm>
            <a:custGeom>
              <a:avLst/>
              <a:gdLst/>
              <a:ahLst/>
              <a:cxnLst/>
              <a:rect l="l" t="t" r="r" b="b"/>
              <a:pathLst>
                <a:path w="10474" h="10474" extrusionOk="0">
                  <a:moveTo>
                    <a:pt x="5237" y="1"/>
                  </a:moveTo>
                  <a:cubicBezTo>
                    <a:pt x="2345" y="1"/>
                    <a:pt x="1" y="2344"/>
                    <a:pt x="1" y="5237"/>
                  </a:cubicBezTo>
                  <a:cubicBezTo>
                    <a:pt x="1" y="8130"/>
                    <a:pt x="2345" y="10473"/>
                    <a:pt x="5237" y="10473"/>
                  </a:cubicBezTo>
                  <a:cubicBezTo>
                    <a:pt x="8130" y="10473"/>
                    <a:pt x="10473" y="8128"/>
                    <a:pt x="10473" y="5237"/>
                  </a:cubicBezTo>
                  <a:cubicBezTo>
                    <a:pt x="10473" y="2345"/>
                    <a:pt x="8130" y="1"/>
                    <a:pt x="5237" y="1"/>
                  </a:cubicBezTo>
                  <a:close/>
                </a:path>
              </a:pathLst>
            </a:custGeom>
            <a:solidFill>
              <a:srgbClr val="FF8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1" name="Google Shape;1930;p47"/>
            <p:cNvSpPr/>
            <p:nvPr/>
          </p:nvSpPr>
          <p:spPr>
            <a:xfrm>
              <a:off x="5433850" y="3846950"/>
              <a:ext cx="261850" cy="261850"/>
            </a:xfrm>
            <a:custGeom>
              <a:avLst/>
              <a:gdLst/>
              <a:ahLst/>
              <a:cxnLst/>
              <a:rect l="l" t="t" r="r" b="b"/>
              <a:pathLst>
                <a:path w="10474" h="10474" extrusionOk="0">
                  <a:moveTo>
                    <a:pt x="5238" y="1"/>
                  </a:moveTo>
                  <a:cubicBezTo>
                    <a:pt x="2345" y="1"/>
                    <a:pt x="0" y="2345"/>
                    <a:pt x="0" y="5238"/>
                  </a:cubicBezTo>
                  <a:cubicBezTo>
                    <a:pt x="0" y="8128"/>
                    <a:pt x="2343" y="10473"/>
                    <a:pt x="5234" y="10473"/>
                  </a:cubicBezTo>
                  <a:cubicBezTo>
                    <a:pt x="5235" y="10473"/>
                    <a:pt x="5236" y="10473"/>
                    <a:pt x="5238" y="10473"/>
                  </a:cubicBezTo>
                  <a:cubicBezTo>
                    <a:pt x="8130" y="10473"/>
                    <a:pt x="10473" y="8130"/>
                    <a:pt x="10473" y="5238"/>
                  </a:cubicBezTo>
                  <a:cubicBezTo>
                    <a:pt x="10473" y="2346"/>
                    <a:pt x="8130" y="1"/>
                    <a:pt x="5238" y="1"/>
                  </a:cubicBezTo>
                  <a:close/>
                </a:path>
              </a:pathLst>
            </a:custGeom>
            <a:solidFill>
              <a:srgbClr val="FF8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2" name="Google Shape;1931;p47"/>
            <p:cNvSpPr/>
            <p:nvPr/>
          </p:nvSpPr>
          <p:spPr>
            <a:xfrm>
              <a:off x="5381800" y="3972275"/>
              <a:ext cx="104075" cy="104075"/>
            </a:xfrm>
            <a:custGeom>
              <a:avLst/>
              <a:gdLst/>
              <a:ahLst/>
              <a:cxnLst/>
              <a:rect l="l" t="t" r="r" b="b"/>
              <a:pathLst>
                <a:path w="4163" h="4163" extrusionOk="0">
                  <a:moveTo>
                    <a:pt x="2082" y="0"/>
                  </a:moveTo>
                  <a:cubicBezTo>
                    <a:pt x="932" y="0"/>
                    <a:pt x="1" y="932"/>
                    <a:pt x="1" y="2081"/>
                  </a:cubicBezTo>
                  <a:cubicBezTo>
                    <a:pt x="1" y="3230"/>
                    <a:pt x="932" y="4162"/>
                    <a:pt x="2082" y="4162"/>
                  </a:cubicBezTo>
                  <a:cubicBezTo>
                    <a:pt x="3231" y="4162"/>
                    <a:pt x="4162" y="3229"/>
                    <a:pt x="4162" y="2081"/>
                  </a:cubicBezTo>
                  <a:cubicBezTo>
                    <a:pt x="4162" y="932"/>
                    <a:pt x="3231" y="0"/>
                    <a:pt x="2082" y="0"/>
                  </a:cubicBezTo>
                  <a:close/>
                </a:path>
              </a:pathLst>
            </a:custGeom>
            <a:solidFill>
              <a:srgbClr val="FF8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3" name="Google Shape;1932;p47"/>
            <p:cNvSpPr/>
            <p:nvPr/>
          </p:nvSpPr>
          <p:spPr>
            <a:xfrm>
              <a:off x="5792450" y="3727175"/>
              <a:ext cx="223875" cy="223875"/>
            </a:xfrm>
            <a:custGeom>
              <a:avLst/>
              <a:gdLst/>
              <a:ahLst/>
              <a:cxnLst/>
              <a:rect l="l" t="t" r="r" b="b"/>
              <a:pathLst>
                <a:path w="8955" h="8955" extrusionOk="0">
                  <a:moveTo>
                    <a:pt x="4477" y="1"/>
                  </a:moveTo>
                  <a:cubicBezTo>
                    <a:pt x="2004" y="1"/>
                    <a:pt x="1" y="2004"/>
                    <a:pt x="1" y="4477"/>
                  </a:cubicBezTo>
                  <a:cubicBezTo>
                    <a:pt x="1" y="6950"/>
                    <a:pt x="2004" y="8955"/>
                    <a:pt x="4477" y="8955"/>
                  </a:cubicBezTo>
                  <a:cubicBezTo>
                    <a:pt x="6950" y="8955"/>
                    <a:pt x="8955" y="6950"/>
                    <a:pt x="8955" y="4477"/>
                  </a:cubicBezTo>
                  <a:cubicBezTo>
                    <a:pt x="8955" y="2005"/>
                    <a:pt x="6950" y="1"/>
                    <a:pt x="4477" y="1"/>
                  </a:cubicBezTo>
                  <a:close/>
                </a:path>
              </a:pathLst>
            </a:custGeom>
            <a:solidFill>
              <a:srgbClr val="FF8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4" name="Google Shape;1933;p47"/>
            <p:cNvSpPr/>
            <p:nvPr/>
          </p:nvSpPr>
          <p:spPr>
            <a:xfrm>
              <a:off x="5982125" y="3727125"/>
              <a:ext cx="178525" cy="178550"/>
            </a:xfrm>
            <a:custGeom>
              <a:avLst/>
              <a:gdLst/>
              <a:ahLst/>
              <a:cxnLst/>
              <a:rect l="l" t="t" r="r" b="b"/>
              <a:pathLst>
                <a:path w="7141" h="7142" extrusionOk="0">
                  <a:moveTo>
                    <a:pt x="3570" y="0"/>
                  </a:moveTo>
                  <a:cubicBezTo>
                    <a:pt x="1598" y="0"/>
                    <a:pt x="0" y="1600"/>
                    <a:pt x="0" y="3572"/>
                  </a:cubicBezTo>
                  <a:cubicBezTo>
                    <a:pt x="0" y="5542"/>
                    <a:pt x="1598" y="7142"/>
                    <a:pt x="3570" y="7142"/>
                  </a:cubicBezTo>
                  <a:cubicBezTo>
                    <a:pt x="5542" y="7142"/>
                    <a:pt x="7140" y="5542"/>
                    <a:pt x="7140" y="3572"/>
                  </a:cubicBezTo>
                  <a:cubicBezTo>
                    <a:pt x="7140" y="1600"/>
                    <a:pt x="5542" y="0"/>
                    <a:pt x="3570" y="0"/>
                  </a:cubicBezTo>
                  <a:close/>
                </a:path>
              </a:pathLst>
            </a:custGeom>
            <a:solidFill>
              <a:srgbClr val="FF517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5" name="Google Shape;1934;p47"/>
            <p:cNvSpPr/>
            <p:nvPr/>
          </p:nvSpPr>
          <p:spPr>
            <a:xfrm>
              <a:off x="5741925" y="3927350"/>
              <a:ext cx="274425" cy="274400"/>
            </a:xfrm>
            <a:custGeom>
              <a:avLst/>
              <a:gdLst/>
              <a:ahLst/>
              <a:cxnLst/>
              <a:rect l="l" t="t" r="r" b="b"/>
              <a:pathLst>
                <a:path w="10977" h="10976" extrusionOk="0">
                  <a:moveTo>
                    <a:pt x="5489" y="0"/>
                  </a:moveTo>
                  <a:cubicBezTo>
                    <a:pt x="2456" y="0"/>
                    <a:pt x="0" y="2456"/>
                    <a:pt x="0" y="5488"/>
                  </a:cubicBezTo>
                  <a:cubicBezTo>
                    <a:pt x="0" y="8518"/>
                    <a:pt x="2455" y="10976"/>
                    <a:pt x="5487" y="10976"/>
                  </a:cubicBezTo>
                  <a:cubicBezTo>
                    <a:pt x="5487" y="10976"/>
                    <a:pt x="5488" y="10976"/>
                    <a:pt x="5489" y="10976"/>
                  </a:cubicBezTo>
                  <a:cubicBezTo>
                    <a:pt x="8520" y="10976"/>
                    <a:pt x="10977" y="8519"/>
                    <a:pt x="10977" y="5488"/>
                  </a:cubicBezTo>
                  <a:cubicBezTo>
                    <a:pt x="10977" y="2456"/>
                    <a:pt x="8520" y="0"/>
                    <a:pt x="5489" y="0"/>
                  </a:cubicBezTo>
                  <a:close/>
                </a:path>
              </a:pathLst>
            </a:custGeom>
            <a:solidFill>
              <a:srgbClr val="FF8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6" name="Google Shape;1935;p47"/>
            <p:cNvSpPr/>
            <p:nvPr/>
          </p:nvSpPr>
          <p:spPr>
            <a:xfrm>
              <a:off x="5611925" y="3741600"/>
              <a:ext cx="194975" cy="195025"/>
            </a:xfrm>
            <a:custGeom>
              <a:avLst/>
              <a:gdLst/>
              <a:ahLst/>
              <a:cxnLst/>
              <a:rect l="l" t="t" r="r" b="b"/>
              <a:pathLst>
                <a:path w="7799" h="7801" extrusionOk="0">
                  <a:moveTo>
                    <a:pt x="3900" y="1"/>
                  </a:moveTo>
                  <a:cubicBezTo>
                    <a:pt x="1747" y="1"/>
                    <a:pt x="0" y="1747"/>
                    <a:pt x="0" y="3900"/>
                  </a:cubicBezTo>
                  <a:cubicBezTo>
                    <a:pt x="0" y="6053"/>
                    <a:pt x="1745" y="7800"/>
                    <a:pt x="3900" y="7801"/>
                  </a:cubicBezTo>
                  <a:cubicBezTo>
                    <a:pt x="6052" y="7801"/>
                    <a:pt x="7799" y="6054"/>
                    <a:pt x="7799" y="3900"/>
                  </a:cubicBezTo>
                  <a:cubicBezTo>
                    <a:pt x="7799" y="1747"/>
                    <a:pt x="6053" y="1"/>
                    <a:pt x="3900" y="1"/>
                  </a:cubicBezTo>
                  <a:close/>
                </a:path>
              </a:pathLst>
            </a:custGeom>
            <a:solidFill>
              <a:srgbClr val="FF8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0" name="Google Shape;1936;p47"/>
            <p:cNvSpPr/>
            <p:nvPr/>
          </p:nvSpPr>
          <p:spPr>
            <a:xfrm>
              <a:off x="5611950" y="3780375"/>
              <a:ext cx="261850" cy="261875"/>
            </a:xfrm>
            <a:custGeom>
              <a:avLst/>
              <a:gdLst/>
              <a:ahLst/>
              <a:cxnLst/>
              <a:rect l="l" t="t" r="r" b="b"/>
              <a:pathLst>
                <a:path w="10474" h="10475" extrusionOk="0">
                  <a:moveTo>
                    <a:pt x="5237" y="0"/>
                  </a:moveTo>
                  <a:cubicBezTo>
                    <a:pt x="2344" y="0"/>
                    <a:pt x="0" y="2345"/>
                    <a:pt x="0" y="5238"/>
                  </a:cubicBezTo>
                  <a:cubicBezTo>
                    <a:pt x="0" y="8130"/>
                    <a:pt x="2344" y="10475"/>
                    <a:pt x="5237" y="10475"/>
                  </a:cubicBezTo>
                  <a:cubicBezTo>
                    <a:pt x="8128" y="10475"/>
                    <a:pt x="10474" y="8130"/>
                    <a:pt x="10474" y="5238"/>
                  </a:cubicBezTo>
                  <a:cubicBezTo>
                    <a:pt x="10474" y="2345"/>
                    <a:pt x="8128" y="0"/>
                    <a:pt x="5237" y="0"/>
                  </a:cubicBezTo>
                  <a:close/>
                </a:path>
              </a:pathLst>
            </a:custGeom>
            <a:solidFill>
              <a:srgbClr val="64B35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1" name="Google Shape;1937;p47"/>
            <p:cNvSpPr/>
            <p:nvPr/>
          </p:nvSpPr>
          <p:spPr>
            <a:xfrm>
              <a:off x="5830425" y="3977900"/>
              <a:ext cx="223900" cy="223875"/>
            </a:xfrm>
            <a:custGeom>
              <a:avLst/>
              <a:gdLst/>
              <a:ahLst/>
              <a:cxnLst/>
              <a:rect l="l" t="t" r="r" b="b"/>
              <a:pathLst>
                <a:path w="8956" h="8955" extrusionOk="0">
                  <a:moveTo>
                    <a:pt x="4480" y="1"/>
                  </a:moveTo>
                  <a:cubicBezTo>
                    <a:pt x="4480" y="1"/>
                    <a:pt x="4479" y="1"/>
                    <a:pt x="4478" y="1"/>
                  </a:cubicBezTo>
                  <a:cubicBezTo>
                    <a:pt x="2005" y="1"/>
                    <a:pt x="1" y="2005"/>
                    <a:pt x="1" y="4477"/>
                  </a:cubicBezTo>
                  <a:cubicBezTo>
                    <a:pt x="1" y="6950"/>
                    <a:pt x="2005" y="8955"/>
                    <a:pt x="4478" y="8955"/>
                  </a:cubicBezTo>
                  <a:cubicBezTo>
                    <a:pt x="6952" y="8955"/>
                    <a:pt x="8955" y="6950"/>
                    <a:pt x="8955" y="4477"/>
                  </a:cubicBezTo>
                  <a:cubicBezTo>
                    <a:pt x="8955" y="2006"/>
                    <a:pt x="6953" y="1"/>
                    <a:pt x="4480" y="1"/>
                  </a:cubicBezTo>
                  <a:close/>
                </a:path>
              </a:pathLst>
            </a:custGeom>
            <a:solidFill>
              <a:srgbClr val="64B35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2" name="Google Shape;1938;p47"/>
            <p:cNvSpPr/>
            <p:nvPr/>
          </p:nvSpPr>
          <p:spPr>
            <a:xfrm>
              <a:off x="5687075" y="4034025"/>
              <a:ext cx="119800" cy="119850"/>
            </a:xfrm>
            <a:custGeom>
              <a:avLst/>
              <a:gdLst/>
              <a:ahLst/>
              <a:cxnLst/>
              <a:rect l="l" t="t" r="r" b="b"/>
              <a:pathLst>
                <a:path w="4792" h="4794" extrusionOk="0">
                  <a:moveTo>
                    <a:pt x="2396" y="0"/>
                  </a:moveTo>
                  <a:cubicBezTo>
                    <a:pt x="1073" y="0"/>
                    <a:pt x="0" y="1073"/>
                    <a:pt x="0" y="2398"/>
                  </a:cubicBezTo>
                  <a:cubicBezTo>
                    <a:pt x="0" y="3721"/>
                    <a:pt x="1074" y="4794"/>
                    <a:pt x="2396" y="4794"/>
                  </a:cubicBezTo>
                  <a:cubicBezTo>
                    <a:pt x="3719" y="4794"/>
                    <a:pt x="4792" y="3720"/>
                    <a:pt x="4792" y="2398"/>
                  </a:cubicBezTo>
                  <a:cubicBezTo>
                    <a:pt x="4792" y="1074"/>
                    <a:pt x="3721" y="0"/>
                    <a:pt x="2396" y="0"/>
                  </a:cubicBezTo>
                  <a:close/>
                </a:path>
              </a:pathLst>
            </a:custGeom>
            <a:solidFill>
              <a:srgbClr val="FC2D4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3" name="Google Shape;1939;p47"/>
            <p:cNvSpPr/>
            <p:nvPr/>
          </p:nvSpPr>
          <p:spPr>
            <a:xfrm>
              <a:off x="5830400" y="3727125"/>
              <a:ext cx="274450" cy="274475"/>
            </a:xfrm>
            <a:custGeom>
              <a:avLst/>
              <a:gdLst/>
              <a:ahLst/>
              <a:cxnLst/>
              <a:rect l="l" t="t" r="r" b="b"/>
              <a:pathLst>
                <a:path w="10978" h="10979" extrusionOk="0">
                  <a:moveTo>
                    <a:pt x="5489" y="0"/>
                  </a:moveTo>
                  <a:cubicBezTo>
                    <a:pt x="2458" y="0"/>
                    <a:pt x="1" y="2459"/>
                    <a:pt x="1" y="5490"/>
                  </a:cubicBezTo>
                  <a:cubicBezTo>
                    <a:pt x="1" y="8521"/>
                    <a:pt x="2458" y="10978"/>
                    <a:pt x="5489" y="10978"/>
                  </a:cubicBezTo>
                  <a:cubicBezTo>
                    <a:pt x="8521" y="10978"/>
                    <a:pt x="10977" y="8521"/>
                    <a:pt x="10977" y="5490"/>
                  </a:cubicBezTo>
                  <a:cubicBezTo>
                    <a:pt x="10977" y="2459"/>
                    <a:pt x="8521" y="0"/>
                    <a:pt x="5489" y="0"/>
                  </a:cubicBezTo>
                  <a:close/>
                </a:path>
              </a:pathLst>
            </a:custGeom>
            <a:solidFill>
              <a:srgbClr val="64B35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4" name="Google Shape;1940;p47"/>
            <p:cNvSpPr/>
            <p:nvPr/>
          </p:nvSpPr>
          <p:spPr>
            <a:xfrm>
              <a:off x="6039875" y="3992350"/>
              <a:ext cx="194975" cy="194975"/>
            </a:xfrm>
            <a:custGeom>
              <a:avLst/>
              <a:gdLst/>
              <a:ahLst/>
              <a:cxnLst/>
              <a:rect l="l" t="t" r="r" b="b"/>
              <a:pathLst>
                <a:path w="7799" h="7799" extrusionOk="0">
                  <a:moveTo>
                    <a:pt x="3899" y="1"/>
                  </a:moveTo>
                  <a:cubicBezTo>
                    <a:pt x="1746" y="1"/>
                    <a:pt x="0" y="1746"/>
                    <a:pt x="0" y="3899"/>
                  </a:cubicBezTo>
                  <a:cubicBezTo>
                    <a:pt x="0" y="6052"/>
                    <a:pt x="1745" y="7799"/>
                    <a:pt x="3899" y="7799"/>
                  </a:cubicBezTo>
                  <a:cubicBezTo>
                    <a:pt x="6052" y="7799"/>
                    <a:pt x="7798" y="6052"/>
                    <a:pt x="7798" y="3899"/>
                  </a:cubicBezTo>
                  <a:cubicBezTo>
                    <a:pt x="7798" y="1745"/>
                    <a:pt x="6054" y="1"/>
                    <a:pt x="3899" y="1"/>
                  </a:cubicBezTo>
                  <a:close/>
                </a:path>
              </a:pathLst>
            </a:custGeom>
            <a:solidFill>
              <a:srgbClr val="64B35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5" name="Google Shape;1941;p47"/>
            <p:cNvSpPr/>
            <p:nvPr/>
          </p:nvSpPr>
          <p:spPr>
            <a:xfrm>
              <a:off x="5506925" y="3893325"/>
              <a:ext cx="139475" cy="138400"/>
            </a:xfrm>
            <a:custGeom>
              <a:avLst/>
              <a:gdLst/>
              <a:ahLst/>
              <a:cxnLst/>
              <a:rect l="l" t="t" r="r" b="b"/>
              <a:pathLst>
                <a:path w="5579" h="5536" extrusionOk="0">
                  <a:moveTo>
                    <a:pt x="2791" y="1"/>
                  </a:moveTo>
                  <a:cubicBezTo>
                    <a:pt x="2778" y="1"/>
                    <a:pt x="2766" y="1"/>
                    <a:pt x="2754" y="1"/>
                  </a:cubicBezTo>
                  <a:cubicBezTo>
                    <a:pt x="1224" y="21"/>
                    <a:pt x="1" y="1276"/>
                    <a:pt x="21" y="2805"/>
                  </a:cubicBezTo>
                  <a:cubicBezTo>
                    <a:pt x="42" y="4320"/>
                    <a:pt x="1277" y="5536"/>
                    <a:pt x="2789" y="5536"/>
                  </a:cubicBezTo>
                  <a:cubicBezTo>
                    <a:pt x="2802" y="5536"/>
                    <a:pt x="2814" y="5536"/>
                    <a:pt x="2826" y="5536"/>
                  </a:cubicBezTo>
                  <a:cubicBezTo>
                    <a:pt x="4355" y="5516"/>
                    <a:pt x="5579" y="4260"/>
                    <a:pt x="5558" y="2732"/>
                  </a:cubicBezTo>
                  <a:cubicBezTo>
                    <a:pt x="5539" y="1216"/>
                    <a:pt x="4303" y="1"/>
                    <a:pt x="2791" y="1"/>
                  </a:cubicBezTo>
                  <a:close/>
                </a:path>
              </a:pathLst>
            </a:custGeom>
            <a:solidFill>
              <a:srgbClr val="64B35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6" name="Google Shape;1942;p47"/>
            <p:cNvSpPr/>
            <p:nvPr/>
          </p:nvSpPr>
          <p:spPr>
            <a:xfrm>
              <a:off x="6053600" y="3860050"/>
              <a:ext cx="102550" cy="102525"/>
            </a:xfrm>
            <a:custGeom>
              <a:avLst/>
              <a:gdLst/>
              <a:ahLst/>
              <a:cxnLst/>
              <a:rect l="l" t="t" r="r" b="b"/>
              <a:pathLst>
                <a:path w="4102" h="4101" extrusionOk="0">
                  <a:moveTo>
                    <a:pt x="2054" y="0"/>
                  </a:moveTo>
                  <a:cubicBezTo>
                    <a:pt x="2053" y="0"/>
                    <a:pt x="2052" y="0"/>
                    <a:pt x="2052" y="0"/>
                  </a:cubicBezTo>
                  <a:cubicBezTo>
                    <a:pt x="920" y="0"/>
                    <a:pt x="1" y="918"/>
                    <a:pt x="1" y="2051"/>
                  </a:cubicBezTo>
                  <a:cubicBezTo>
                    <a:pt x="1" y="3183"/>
                    <a:pt x="918" y="4101"/>
                    <a:pt x="2052" y="4101"/>
                  </a:cubicBezTo>
                  <a:cubicBezTo>
                    <a:pt x="3183" y="4101"/>
                    <a:pt x="4101" y="3183"/>
                    <a:pt x="4101" y="2051"/>
                  </a:cubicBezTo>
                  <a:cubicBezTo>
                    <a:pt x="4101" y="919"/>
                    <a:pt x="3184" y="0"/>
                    <a:pt x="2054" y="0"/>
                  </a:cubicBezTo>
                  <a:close/>
                </a:path>
              </a:pathLst>
            </a:custGeom>
            <a:solidFill>
              <a:srgbClr val="FF611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7" name="Google Shape;1943;p47"/>
            <p:cNvSpPr/>
            <p:nvPr/>
          </p:nvSpPr>
          <p:spPr>
            <a:xfrm>
              <a:off x="5927825" y="3902200"/>
              <a:ext cx="176975" cy="176925"/>
            </a:xfrm>
            <a:custGeom>
              <a:avLst/>
              <a:gdLst/>
              <a:ahLst/>
              <a:cxnLst/>
              <a:rect l="l" t="t" r="r" b="b"/>
              <a:pathLst>
                <a:path w="7079" h="7077" extrusionOk="0">
                  <a:moveTo>
                    <a:pt x="3540" y="1"/>
                  </a:moveTo>
                  <a:cubicBezTo>
                    <a:pt x="1585" y="1"/>
                    <a:pt x="0" y="1585"/>
                    <a:pt x="0" y="3539"/>
                  </a:cubicBezTo>
                  <a:cubicBezTo>
                    <a:pt x="0" y="5492"/>
                    <a:pt x="1585" y="7077"/>
                    <a:pt x="3540" y="7077"/>
                  </a:cubicBezTo>
                  <a:cubicBezTo>
                    <a:pt x="5494" y="7077"/>
                    <a:pt x="7078" y="5493"/>
                    <a:pt x="7078" y="3539"/>
                  </a:cubicBezTo>
                  <a:cubicBezTo>
                    <a:pt x="7078" y="1585"/>
                    <a:pt x="5495" y="1"/>
                    <a:pt x="3540" y="1"/>
                  </a:cubicBezTo>
                  <a:close/>
                </a:path>
              </a:pathLst>
            </a:custGeom>
            <a:solidFill>
              <a:srgbClr val="E9E97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8" name="Google Shape;1944;p47"/>
            <p:cNvSpPr/>
            <p:nvPr/>
          </p:nvSpPr>
          <p:spPr>
            <a:xfrm>
              <a:off x="6344050" y="3256400"/>
              <a:ext cx="232725" cy="216700"/>
            </a:xfrm>
            <a:custGeom>
              <a:avLst/>
              <a:gdLst/>
              <a:ahLst/>
              <a:cxnLst/>
              <a:rect l="l" t="t" r="r" b="b"/>
              <a:pathLst>
                <a:path w="9309" h="8668" extrusionOk="0">
                  <a:moveTo>
                    <a:pt x="4648" y="0"/>
                  </a:moveTo>
                  <a:cubicBezTo>
                    <a:pt x="2555" y="0"/>
                    <a:pt x="715" y="1522"/>
                    <a:pt x="375" y="3655"/>
                  </a:cubicBezTo>
                  <a:cubicBezTo>
                    <a:pt x="1" y="6019"/>
                    <a:pt x="1612" y="8238"/>
                    <a:pt x="3976" y="8614"/>
                  </a:cubicBezTo>
                  <a:cubicBezTo>
                    <a:pt x="4205" y="8650"/>
                    <a:pt x="4433" y="8668"/>
                    <a:pt x="4658" y="8668"/>
                  </a:cubicBezTo>
                  <a:cubicBezTo>
                    <a:pt x="6753" y="8668"/>
                    <a:pt x="8595" y="7146"/>
                    <a:pt x="8934" y="5013"/>
                  </a:cubicBezTo>
                  <a:cubicBezTo>
                    <a:pt x="9308" y="2649"/>
                    <a:pt x="7697" y="429"/>
                    <a:pt x="5333" y="55"/>
                  </a:cubicBezTo>
                  <a:cubicBezTo>
                    <a:pt x="5103" y="18"/>
                    <a:pt x="4874" y="0"/>
                    <a:pt x="4648" y="0"/>
                  </a:cubicBezTo>
                  <a:close/>
                </a:path>
              </a:pathLst>
            </a:custGeom>
            <a:solidFill>
              <a:srgbClr val="FC2D4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9" name="Google Shape;1945;p47"/>
            <p:cNvSpPr/>
            <p:nvPr/>
          </p:nvSpPr>
          <p:spPr>
            <a:xfrm>
              <a:off x="6239925" y="3142800"/>
              <a:ext cx="110175" cy="102575"/>
            </a:xfrm>
            <a:custGeom>
              <a:avLst/>
              <a:gdLst/>
              <a:ahLst/>
              <a:cxnLst/>
              <a:rect l="l" t="t" r="r" b="b"/>
              <a:pathLst>
                <a:path w="4407" h="4103" extrusionOk="0">
                  <a:moveTo>
                    <a:pt x="2202" y="1"/>
                  </a:moveTo>
                  <a:cubicBezTo>
                    <a:pt x="1211" y="1"/>
                    <a:pt x="338" y="720"/>
                    <a:pt x="179" y="1731"/>
                  </a:cubicBezTo>
                  <a:cubicBezTo>
                    <a:pt x="1" y="2849"/>
                    <a:pt x="764" y="3899"/>
                    <a:pt x="1882" y="4076"/>
                  </a:cubicBezTo>
                  <a:cubicBezTo>
                    <a:pt x="1991" y="4094"/>
                    <a:pt x="2100" y="4102"/>
                    <a:pt x="2207" y="4102"/>
                  </a:cubicBezTo>
                  <a:cubicBezTo>
                    <a:pt x="3197" y="4102"/>
                    <a:pt x="4068" y="3382"/>
                    <a:pt x="4229" y="2373"/>
                  </a:cubicBezTo>
                  <a:cubicBezTo>
                    <a:pt x="4407" y="1254"/>
                    <a:pt x="3643" y="204"/>
                    <a:pt x="2524" y="26"/>
                  </a:cubicBezTo>
                  <a:cubicBezTo>
                    <a:pt x="2416" y="9"/>
                    <a:pt x="2309" y="1"/>
                    <a:pt x="2202" y="1"/>
                  </a:cubicBezTo>
                  <a:close/>
                </a:path>
              </a:pathLst>
            </a:custGeom>
            <a:solidFill>
              <a:srgbClr val="FC2D4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0" name="Google Shape;1946;p47"/>
            <p:cNvSpPr/>
            <p:nvPr/>
          </p:nvSpPr>
          <p:spPr>
            <a:xfrm>
              <a:off x="5853950" y="3438650"/>
              <a:ext cx="184275" cy="171625"/>
            </a:xfrm>
            <a:custGeom>
              <a:avLst/>
              <a:gdLst/>
              <a:ahLst/>
              <a:cxnLst/>
              <a:rect l="l" t="t" r="r" b="b"/>
              <a:pathLst>
                <a:path w="7371" h="6865" extrusionOk="0">
                  <a:moveTo>
                    <a:pt x="3682" y="0"/>
                  </a:moveTo>
                  <a:cubicBezTo>
                    <a:pt x="2025" y="0"/>
                    <a:pt x="565" y="1205"/>
                    <a:pt x="296" y="2895"/>
                  </a:cubicBezTo>
                  <a:cubicBezTo>
                    <a:pt x="0" y="4767"/>
                    <a:pt x="1276" y="6525"/>
                    <a:pt x="3148" y="6822"/>
                  </a:cubicBezTo>
                  <a:cubicBezTo>
                    <a:pt x="3329" y="6850"/>
                    <a:pt x="3510" y="6864"/>
                    <a:pt x="3688" y="6864"/>
                  </a:cubicBezTo>
                  <a:cubicBezTo>
                    <a:pt x="5346" y="6864"/>
                    <a:pt x="6806" y="5660"/>
                    <a:pt x="7074" y="3970"/>
                  </a:cubicBezTo>
                  <a:cubicBezTo>
                    <a:pt x="7371" y="2098"/>
                    <a:pt x="6093" y="341"/>
                    <a:pt x="4222" y="43"/>
                  </a:cubicBezTo>
                  <a:cubicBezTo>
                    <a:pt x="4041" y="14"/>
                    <a:pt x="3860" y="0"/>
                    <a:pt x="3682" y="0"/>
                  </a:cubicBezTo>
                  <a:close/>
                </a:path>
              </a:pathLst>
            </a:custGeom>
            <a:solidFill>
              <a:srgbClr val="92C33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1" name="Google Shape;1947;p47"/>
            <p:cNvSpPr/>
            <p:nvPr/>
          </p:nvSpPr>
          <p:spPr>
            <a:xfrm>
              <a:off x="6191275" y="3400325"/>
              <a:ext cx="190050" cy="176975"/>
            </a:xfrm>
            <a:custGeom>
              <a:avLst/>
              <a:gdLst/>
              <a:ahLst/>
              <a:cxnLst/>
              <a:rect l="l" t="t" r="r" b="b"/>
              <a:pathLst>
                <a:path w="7602" h="7079" extrusionOk="0">
                  <a:moveTo>
                    <a:pt x="3800" y="0"/>
                  </a:moveTo>
                  <a:cubicBezTo>
                    <a:pt x="2090" y="0"/>
                    <a:pt x="584" y="1243"/>
                    <a:pt x="306" y="2985"/>
                  </a:cubicBezTo>
                  <a:cubicBezTo>
                    <a:pt x="1" y="4916"/>
                    <a:pt x="1317" y="6728"/>
                    <a:pt x="3247" y="7035"/>
                  </a:cubicBezTo>
                  <a:cubicBezTo>
                    <a:pt x="3434" y="7064"/>
                    <a:pt x="3621" y="7079"/>
                    <a:pt x="3805" y="7079"/>
                  </a:cubicBezTo>
                  <a:cubicBezTo>
                    <a:pt x="5515" y="7079"/>
                    <a:pt x="7019" y="5836"/>
                    <a:pt x="7296" y="4094"/>
                  </a:cubicBezTo>
                  <a:cubicBezTo>
                    <a:pt x="7601" y="2163"/>
                    <a:pt x="6285" y="351"/>
                    <a:pt x="4354" y="44"/>
                  </a:cubicBezTo>
                  <a:cubicBezTo>
                    <a:pt x="4168" y="15"/>
                    <a:pt x="3983" y="0"/>
                    <a:pt x="3800" y="0"/>
                  </a:cubicBezTo>
                  <a:close/>
                </a:path>
              </a:pathLst>
            </a:custGeom>
            <a:solidFill>
              <a:srgbClr val="6EB13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2" name="Google Shape;1948;p47"/>
            <p:cNvSpPr/>
            <p:nvPr/>
          </p:nvSpPr>
          <p:spPr>
            <a:xfrm>
              <a:off x="6043475" y="3100575"/>
              <a:ext cx="240450" cy="223925"/>
            </a:xfrm>
            <a:custGeom>
              <a:avLst/>
              <a:gdLst/>
              <a:ahLst/>
              <a:cxnLst/>
              <a:rect l="l" t="t" r="r" b="b"/>
              <a:pathLst>
                <a:path w="9618" h="8957" extrusionOk="0">
                  <a:moveTo>
                    <a:pt x="4806" y="0"/>
                  </a:moveTo>
                  <a:cubicBezTo>
                    <a:pt x="2642" y="0"/>
                    <a:pt x="737" y="1573"/>
                    <a:pt x="388" y="3778"/>
                  </a:cubicBezTo>
                  <a:cubicBezTo>
                    <a:pt x="0" y="6220"/>
                    <a:pt x="1667" y="8514"/>
                    <a:pt x="4107" y="8901"/>
                  </a:cubicBezTo>
                  <a:cubicBezTo>
                    <a:pt x="4345" y="8938"/>
                    <a:pt x="4581" y="8957"/>
                    <a:pt x="4814" y="8957"/>
                  </a:cubicBezTo>
                  <a:cubicBezTo>
                    <a:pt x="6978" y="8957"/>
                    <a:pt x="8882" y="7384"/>
                    <a:pt x="9231" y="5179"/>
                  </a:cubicBezTo>
                  <a:cubicBezTo>
                    <a:pt x="9618" y="2736"/>
                    <a:pt x="7952" y="442"/>
                    <a:pt x="5510" y="56"/>
                  </a:cubicBezTo>
                  <a:cubicBezTo>
                    <a:pt x="5273" y="19"/>
                    <a:pt x="5038" y="0"/>
                    <a:pt x="4806" y="0"/>
                  </a:cubicBezTo>
                  <a:close/>
                </a:path>
              </a:pathLst>
            </a:custGeom>
            <a:solidFill>
              <a:srgbClr val="45BC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3" name="Google Shape;1949;p47"/>
            <p:cNvSpPr/>
            <p:nvPr/>
          </p:nvSpPr>
          <p:spPr>
            <a:xfrm>
              <a:off x="5758575" y="3279850"/>
              <a:ext cx="281325" cy="261925"/>
            </a:xfrm>
            <a:custGeom>
              <a:avLst/>
              <a:gdLst/>
              <a:ahLst/>
              <a:cxnLst/>
              <a:rect l="l" t="t" r="r" b="b"/>
              <a:pathLst>
                <a:path w="11253" h="10477" extrusionOk="0">
                  <a:moveTo>
                    <a:pt x="5621" y="1"/>
                  </a:moveTo>
                  <a:cubicBezTo>
                    <a:pt x="3089" y="1"/>
                    <a:pt x="862" y="1840"/>
                    <a:pt x="453" y="4419"/>
                  </a:cubicBezTo>
                  <a:cubicBezTo>
                    <a:pt x="1" y="7276"/>
                    <a:pt x="1950" y="9958"/>
                    <a:pt x="4806" y="10411"/>
                  </a:cubicBezTo>
                  <a:cubicBezTo>
                    <a:pt x="5084" y="10455"/>
                    <a:pt x="5360" y="10476"/>
                    <a:pt x="5632" y="10476"/>
                  </a:cubicBezTo>
                  <a:cubicBezTo>
                    <a:pt x="8165" y="10476"/>
                    <a:pt x="10391" y="8637"/>
                    <a:pt x="10799" y="6058"/>
                  </a:cubicBezTo>
                  <a:cubicBezTo>
                    <a:pt x="11252" y="3200"/>
                    <a:pt x="9304" y="519"/>
                    <a:pt x="6447" y="66"/>
                  </a:cubicBezTo>
                  <a:cubicBezTo>
                    <a:pt x="6169" y="22"/>
                    <a:pt x="5893" y="1"/>
                    <a:pt x="5621" y="1"/>
                  </a:cubicBezTo>
                  <a:close/>
                </a:path>
              </a:pathLst>
            </a:custGeom>
            <a:solidFill>
              <a:srgbClr val="E9E97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4" name="Google Shape;1950;p47"/>
            <p:cNvSpPr/>
            <p:nvPr/>
          </p:nvSpPr>
          <p:spPr>
            <a:xfrm>
              <a:off x="6297325" y="3325075"/>
              <a:ext cx="281275" cy="261900"/>
            </a:xfrm>
            <a:custGeom>
              <a:avLst/>
              <a:gdLst/>
              <a:ahLst/>
              <a:cxnLst/>
              <a:rect l="l" t="t" r="r" b="b"/>
              <a:pathLst>
                <a:path w="11251" h="10476" extrusionOk="0">
                  <a:moveTo>
                    <a:pt x="5619" y="1"/>
                  </a:moveTo>
                  <a:cubicBezTo>
                    <a:pt x="3088" y="1"/>
                    <a:pt x="862" y="1839"/>
                    <a:pt x="453" y="4417"/>
                  </a:cubicBezTo>
                  <a:cubicBezTo>
                    <a:pt x="1" y="7274"/>
                    <a:pt x="1948" y="9957"/>
                    <a:pt x="4806" y="10410"/>
                  </a:cubicBezTo>
                  <a:cubicBezTo>
                    <a:pt x="5084" y="10454"/>
                    <a:pt x="5360" y="10475"/>
                    <a:pt x="5632" y="10475"/>
                  </a:cubicBezTo>
                  <a:cubicBezTo>
                    <a:pt x="8164" y="10475"/>
                    <a:pt x="10389" y="8637"/>
                    <a:pt x="10797" y="6058"/>
                  </a:cubicBezTo>
                  <a:cubicBezTo>
                    <a:pt x="11250" y="3200"/>
                    <a:pt x="9302" y="519"/>
                    <a:pt x="6445" y="66"/>
                  </a:cubicBezTo>
                  <a:cubicBezTo>
                    <a:pt x="6167" y="22"/>
                    <a:pt x="5891" y="1"/>
                    <a:pt x="5619" y="1"/>
                  </a:cubicBezTo>
                  <a:close/>
                </a:path>
              </a:pathLst>
            </a:custGeom>
            <a:solidFill>
              <a:srgbClr val="FF8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5" name="Google Shape;1951;p47"/>
            <p:cNvSpPr/>
            <p:nvPr/>
          </p:nvSpPr>
          <p:spPr>
            <a:xfrm>
              <a:off x="6504100" y="3470300"/>
              <a:ext cx="111825" cy="104050"/>
            </a:xfrm>
            <a:custGeom>
              <a:avLst/>
              <a:gdLst/>
              <a:ahLst/>
              <a:cxnLst/>
              <a:rect l="l" t="t" r="r" b="b"/>
              <a:pathLst>
                <a:path w="4473" h="4162" extrusionOk="0">
                  <a:moveTo>
                    <a:pt x="2233" y="0"/>
                  </a:moveTo>
                  <a:cubicBezTo>
                    <a:pt x="1228" y="0"/>
                    <a:pt x="344" y="732"/>
                    <a:pt x="182" y="1755"/>
                  </a:cubicBezTo>
                  <a:cubicBezTo>
                    <a:pt x="1" y="2891"/>
                    <a:pt x="777" y="3955"/>
                    <a:pt x="1911" y="4136"/>
                  </a:cubicBezTo>
                  <a:cubicBezTo>
                    <a:pt x="2022" y="4153"/>
                    <a:pt x="2132" y="4162"/>
                    <a:pt x="2241" y="4162"/>
                  </a:cubicBezTo>
                  <a:cubicBezTo>
                    <a:pt x="3245" y="4162"/>
                    <a:pt x="4129" y="3432"/>
                    <a:pt x="4291" y="2407"/>
                  </a:cubicBezTo>
                  <a:cubicBezTo>
                    <a:pt x="4472" y="1272"/>
                    <a:pt x="3696" y="206"/>
                    <a:pt x="2562" y="26"/>
                  </a:cubicBezTo>
                  <a:cubicBezTo>
                    <a:pt x="2451" y="9"/>
                    <a:pt x="2341" y="0"/>
                    <a:pt x="2233" y="0"/>
                  </a:cubicBezTo>
                  <a:close/>
                </a:path>
              </a:pathLst>
            </a:custGeom>
            <a:solidFill>
              <a:srgbClr val="FF8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6" name="Google Shape;1952;p47"/>
            <p:cNvSpPr/>
            <p:nvPr/>
          </p:nvSpPr>
          <p:spPr>
            <a:xfrm>
              <a:off x="6004025" y="3153775"/>
              <a:ext cx="240450" cy="223925"/>
            </a:xfrm>
            <a:custGeom>
              <a:avLst/>
              <a:gdLst/>
              <a:ahLst/>
              <a:cxnLst/>
              <a:rect l="l" t="t" r="r" b="b"/>
              <a:pathLst>
                <a:path w="9618" h="8957" extrusionOk="0">
                  <a:moveTo>
                    <a:pt x="4805" y="1"/>
                  </a:moveTo>
                  <a:cubicBezTo>
                    <a:pt x="2640" y="1"/>
                    <a:pt x="736" y="1572"/>
                    <a:pt x="388" y="3777"/>
                  </a:cubicBezTo>
                  <a:cubicBezTo>
                    <a:pt x="0" y="6220"/>
                    <a:pt x="1667" y="8514"/>
                    <a:pt x="4109" y="8900"/>
                  </a:cubicBezTo>
                  <a:cubicBezTo>
                    <a:pt x="4347" y="8938"/>
                    <a:pt x="4583" y="8956"/>
                    <a:pt x="4816" y="8956"/>
                  </a:cubicBezTo>
                  <a:cubicBezTo>
                    <a:pt x="6980" y="8956"/>
                    <a:pt x="8883" y="7384"/>
                    <a:pt x="9231" y="5181"/>
                  </a:cubicBezTo>
                  <a:cubicBezTo>
                    <a:pt x="9618" y="2738"/>
                    <a:pt x="7953" y="444"/>
                    <a:pt x="5511" y="57"/>
                  </a:cubicBezTo>
                  <a:cubicBezTo>
                    <a:pt x="5273" y="19"/>
                    <a:pt x="5038" y="1"/>
                    <a:pt x="4805" y="1"/>
                  </a:cubicBezTo>
                  <a:close/>
                </a:path>
              </a:pathLst>
            </a:custGeom>
            <a:solidFill>
              <a:srgbClr val="FF8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7" name="Google Shape;1953;p47"/>
            <p:cNvSpPr/>
            <p:nvPr/>
          </p:nvSpPr>
          <p:spPr>
            <a:xfrm>
              <a:off x="5867075" y="3127925"/>
              <a:ext cx="191725" cy="178525"/>
            </a:xfrm>
            <a:custGeom>
              <a:avLst/>
              <a:gdLst/>
              <a:ahLst/>
              <a:cxnLst/>
              <a:rect l="l" t="t" r="r" b="b"/>
              <a:pathLst>
                <a:path w="7669" h="7141" extrusionOk="0">
                  <a:moveTo>
                    <a:pt x="3829" y="1"/>
                  </a:moveTo>
                  <a:cubicBezTo>
                    <a:pt x="2104" y="1"/>
                    <a:pt x="586" y="1254"/>
                    <a:pt x="308" y="3011"/>
                  </a:cubicBezTo>
                  <a:cubicBezTo>
                    <a:pt x="0" y="4959"/>
                    <a:pt x="1328" y="6789"/>
                    <a:pt x="3276" y="7096"/>
                  </a:cubicBezTo>
                  <a:cubicBezTo>
                    <a:pt x="3465" y="7126"/>
                    <a:pt x="3654" y="7141"/>
                    <a:pt x="3840" y="7141"/>
                  </a:cubicBezTo>
                  <a:cubicBezTo>
                    <a:pt x="5564" y="7141"/>
                    <a:pt x="7080" y="5888"/>
                    <a:pt x="7360" y="4130"/>
                  </a:cubicBezTo>
                  <a:cubicBezTo>
                    <a:pt x="7668" y="2182"/>
                    <a:pt x="6339" y="353"/>
                    <a:pt x="4393" y="45"/>
                  </a:cubicBezTo>
                  <a:cubicBezTo>
                    <a:pt x="4203" y="15"/>
                    <a:pt x="4015" y="1"/>
                    <a:pt x="3829" y="1"/>
                  </a:cubicBezTo>
                  <a:close/>
                </a:path>
              </a:pathLst>
            </a:custGeom>
            <a:solidFill>
              <a:srgbClr val="3BA24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8" name="Google Shape;1954;p47"/>
            <p:cNvSpPr/>
            <p:nvPr/>
          </p:nvSpPr>
          <p:spPr>
            <a:xfrm>
              <a:off x="5966500" y="3355125"/>
              <a:ext cx="294825" cy="274475"/>
            </a:xfrm>
            <a:custGeom>
              <a:avLst/>
              <a:gdLst/>
              <a:ahLst/>
              <a:cxnLst/>
              <a:rect l="l" t="t" r="r" b="b"/>
              <a:pathLst>
                <a:path w="11793" h="10979" extrusionOk="0">
                  <a:moveTo>
                    <a:pt x="5892" y="0"/>
                  </a:moveTo>
                  <a:cubicBezTo>
                    <a:pt x="3239" y="0"/>
                    <a:pt x="905" y="1927"/>
                    <a:pt x="477" y="4630"/>
                  </a:cubicBezTo>
                  <a:cubicBezTo>
                    <a:pt x="1" y="7624"/>
                    <a:pt x="2043" y="10437"/>
                    <a:pt x="5038" y="10910"/>
                  </a:cubicBezTo>
                  <a:cubicBezTo>
                    <a:pt x="5329" y="10956"/>
                    <a:pt x="5619" y="10979"/>
                    <a:pt x="5905" y="10979"/>
                  </a:cubicBezTo>
                  <a:cubicBezTo>
                    <a:pt x="8557" y="10979"/>
                    <a:pt x="10890" y="9053"/>
                    <a:pt x="11318" y="6349"/>
                  </a:cubicBezTo>
                  <a:cubicBezTo>
                    <a:pt x="11792" y="3355"/>
                    <a:pt x="9750" y="542"/>
                    <a:pt x="6757" y="68"/>
                  </a:cubicBezTo>
                  <a:cubicBezTo>
                    <a:pt x="6466" y="22"/>
                    <a:pt x="6177" y="0"/>
                    <a:pt x="5892" y="0"/>
                  </a:cubicBezTo>
                  <a:close/>
                </a:path>
              </a:pathLst>
            </a:custGeom>
            <a:solidFill>
              <a:srgbClr val="FF8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9" name="Google Shape;1955;p47"/>
            <p:cNvSpPr/>
            <p:nvPr/>
          </p:nvSpPr>
          <p:spPr>
            <a:xfrm>
              <a:off x="6212125" y="3198725"/>
              <a:ext cx="209475" cy="195075"/>
            </a:xfrm>
            <a:custGeom>
              <a:avLst/>
              <a:gdLst/>
              <a:ahLst/>
              <a:cxnLst/>
              <a:rect l="l" t="t" r="r" b="b"/>
              <a:pathLst>
                <a:path w="8379" h="7803" extrusionOk="0">
                  <a:moveTo>
                    <a:pt x="4183" y="1"/>
                  </a:moveTo>
                  <a:cubicBezTo>
                    <a:pt x="2300" y="1"/>
                    <a:pt x="643" y="1371"/>
                    <a:pt x="338" y="3291"/>
                  </a:cubicBezTo>
                  <a:cubicBezTo>
                    <a:pt x="1" y="5418"/>
                    <a:pt x="1451" y="7416"/>
                    <a:pt x="3578" y="7754"/>
                  </a:cubicBezTo>
                  <a:cubicBezTo>
                    <a:pt x="3785" y="7787"/>
                    <a:pt x="3990" y="7803"/>
                    <a:pt x="4193" y="7803"/>
                  </a:cubicBezTo>
                  <a:cubicBezTo>
                    <a:pt x="6077" y="7803"/>
                    <a:pt x="7736" y="6433"/>
                    <a:pt x="8041" y="4512"/>
                  </a:cubicBezTo>
                  <a:cubicBezTo>
                    <a:pt x="8378" y="2386"/>
                    <a:pt x="6928" y="389"/>
                    <a:pt x="4800" y="50"/>
                  </a:cubicBezTo>
                  <a:cubicBezTo>
                    <a:pt x="4592" y="17"/>
                    <a:pt x="4387" y="1"/>
                    <a:pt x="4183" y="1"/>
                  </a:cubicBezTo>
                  <a:close/>
                </a:path>
              </a:pathLst>
            </a:custGeom>
            <a:solidFill>
              <a:srgbClr val="FF8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0" name="Google Shape;1956;p47"/>
            <p:cNvSpPr/>
            <p:nvPr/>
          </p:nvSpPr>
          <p:spPr>
            <a:xfrm>
              <a:off x="6131875" y="3231400"/>
              <a:ext cx="281275" cy="261925"/>
            </a:xfrm>
            <a:custGeom>
              <a:avLst/>
              <a:gdLst/>
              <a:ahLst/>
              <a:cxnLst/>
              <a:rect l="l" t="t" r="r" b="b"/>
              <a:pathLst>
                <a:path w="11251" h="10477" extrusionOk="0">
                  <a:moveTo>
                    <a:pt x="5619" y="1"/>
                  </a:moveTo>
                  <a:cubicBezTo>
                    <a:pt x="3089" y="1"/>
                    <a:pt x="862" y="1840"/>
                    <a:pt x="453" y="4419"/>
                  </a:cubicBezTo>
                  <a:cubicBezTo>
                    <a:pt x="1" y="7275"/>
                    <a:pt x="1950" y="9958"/>
                    <a:pt x="4806" y="10411"/>
                  </a:cubicBezTo>
                  <a:cubicBezTo>
                    <a:pt x="5083" y="10455"/>
                    <a:pt x="5359" y="10476"/>
                    <a:pt x="5632" y="10476"/>
                  </a:cubicBezTo>
                  <a:cubicBezTo>
                    <a:pt x="8162" y="10476"/>
                    <a:pt x="10389" y="8637"/>
                    <a:pt x="10797" y="6059"/>
                  </a:cubicBezTo>
                  <a:cubicBezTo>
                    <a:pt x="11250" y="3201"/>
                    <a:pt x="9302" y="520"/>
                    <a:pt x="6445" y="66"/>
                  </a:cubicBezTo>
                  <a:cubicBezTo>
                    <a:pt x="6168" y="22"/>
                    <a:pt x="5892" y="1"/>
                    <a:pt x="5619" y="1"/>
                  </a:cubicBezTo>
                  <a:close/>
                </a:path>
              </a:pathLst>
            </a:custGeom>
            <a:solidFill>
              <a:srgbClr val="64B35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1" name="Google Shape;1957;p47"/>
            <p:cNvSpPr/>
            <p:nvPr/>
          </p:nvSpPr>
          <p:spPr>
            <a:xfrm>
              <a:off x="5927275" y="3395450"/>
              <a:ext cx="240475" cy="223950"/>
            </a:xfrm>
            <a:custGeom>
              <a:avLst/>
              <a:gdLst/>
              <a:ahLst/>
              <a:cxnLst/>
              <a:rect l="l" t="t" r="r" b="b"/>
              <a:pathLst>
                <a:path w="9619" h="8958" extrusionOk="0">
                  <a:moveTo>
                    <a:pt x="4806" y="1"/>
                  </a:moveTo>
                  <a:cubicBezTo>
                    <a:pt x="2641" y="1"/>
                    <a:pt x="736" y="1573"/>
                    <a:pt x="388" y="3778"/>
                  </a:cubicBezTo>
                  <a:cubicBezTo>
                    <a:pt x="0" y="6221"/>
                    <a:pt x="1667" y="8514"/>
                    <a:pt x="4108" y="8901"/>
                  </a:cubicBezTo>
                  <a:cubicBezTo>
                    <a:pt x="4345" y="8939"/>
                    <a:pt x="4581" y="8957"/>
                    <a:pt x="4814" y="8957"/>
                  </a:cubicBezTo>
                  <a:cubicBezTo>
                    <a:pt x="6979" y="8957"/>
                    <a:pt x="8883" y="7385"/>
                    <a:pt x="9232" y="5180"/>
                  </a:cubicBezTo>
                  <a:cubicBezTo>
                    <a:pt x="9619" y="2737"/>
                    <a:pt x="7954" y="443"/>
                    <a:pt x="5512" y="57"/>
                  </a:cubicBezTo>
                  <a:cubicBezTo>
                    <a:pt x="5274" y="19"/>
                    <a:pt x="5039" y="1"/>
                    <a:pt x="4806" y="1"/>
                  </a:cubicBezTo>
                  <a:close/>
                </a:path>
              </a:pathLst>
            </a:custGeom>
            <a:solidFill>
              <a:srgbClr val="64B35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2" name="Google Shape;1958;p47"/>
            <p:cNvSpPr/>
            <p:nvPr/>
          </p:nvSpPr>
          <p:spPr>
            <a:xfrm>
              <a:off x="6175500" y="3482200"/>
              <a:ext cx="128700" cy="119825"/>
            </a:xfrm>
            <a:custGeom>
              <a:avLst/>
              <a:gdLst/>
              <a:ahLst/>
              <a:cxnLst/>
              <a:rect l="l" t="t" r="r" b="b"/>
              <a:pathLst>
                <a:path w="5148" h="4793" extrusionOk="0">
                  <a:moveTo>
                    <a:pt x="2570" y="0"/>
                  </a:moveTo>
                  <a:cubicBezTo>
                    <a:pt x="1412" y="0"/>
                    <a:pt x="394" y="842"/>
                    <a:pt x="208" y="2021"/>
                  </a:cubicBezTo>
                  <a:cubicBezTo>
                    <a:pt x="0" y="3328"/>
                    <a:pt x="892" y="4557"/>
                    <a:pt x="2199" y="4763"/>
                  </a:cubicBezTo>
                  <a:cubicBezTo>
                    <a:pt x="2325" y="4783"/>
                    <a:pt x="2451" y="4793"/>
                    <a:pt x="2576" y="4793"/>
                  </a:cubicBezTo>
                  <a:cubicBezTo>
                    <a:pt x="3734" y="4793"/>
                    <a:pt x="4753" y="3952"/>
                    <a:pt x="4941" y="2772"/>
                  </a:cubicBezTo>
                  <a:cubicBezTo>
                    <a:pt x="5148" y="1464"/>
                    <a:pt x="4257" y="237"/>
                    <a:pt x="2950" y="30"/>
                  </a:cubicBezTo>
                  <a:cubicBezTo>
                    <a:pt x="2823" y="10"/>
                    <a:pt x="2696" y="0"/>
                    <a:pt x="2570" y="0"/>
                  </a:cubicBezTo>
                  <a:close/>
                </a:path>
              </a:pathLst>
            </a:custGeom>
            <a:solidFill>
              <a:srgbClr val="FC2D4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3" name="Google Shape;1959;p47"/>
            <p:cNvSpPr/>
            <p:nvPr/>
          </p:nvSpPr>
          <p:spPr>
            <a:xfrm>
              <a:off x="5910425" y="3143575"/>
              <a:ext cx="294800" cy="274500"/>
            </a:xfrm>
            <a:custGeom>
              <a:avLst/>
              <a:gdLst/>
              <a:ahLst/>
              <a:cxnLst/>
              <a:rect l="l" t="t" r="r" b="b"/>
              <a:pathLst>
                <a:path w="11792" h="10980" extrusionOk="0">
                  <a:moveTo>
                    <a:pt x="5889" y="0"/>
                  </a:moveTo>
                  <a:cubicBezTo>
                    <a:pt x="3237" y="0"/>
                    <a:pt x="905" y="1928"/>
                    <a:pt x="475" y="4631"/>
                  </a:cubicBezTo>
                  <a:cubicBezTo>
                    <a:pt x="0" y="7624"/>
                    <a:pt x="2043" y="10437"/>
                    <a:pt x="5037" y="10911"/>
                  </a:cubicBezTo>
                  <a:cubicBezTo>
                    <a:pt x="5328" y="10957"/>
                    <a:pt x="5618" y="10979"/>
                    <a:pt x="5903" y="10979"/>
                  </a:cubicBezTo>
                  <a:cubicBezTo>
                    <a:pt x="8556" y="10979"/>
                    <a:pt x="10888" y="9052"/>
                    <a:pt x="11317" y="6349"/>
                  </a:cubicBezTo>
                  <a:cubicBezTo>
                    <a:pt x="11792" y="3355"/>
                    <a:pt x="9749" y="543"/>
                    <a:pt x="6755" y="69"/>
                  </a:cubicBezTo>
                  <a:cubicBezTo>
                    <a:pt x="6464" y="23"/>
                    <a:pt x="6175" y="0"/>
                    <a:pt x="5889" y="0"/>
                  </a:cubicBezTo>
                  <a:close/>
                </a:path>
              </a:pathLst>
            </a:custGeom>
            <a:solidFill>
              <a:srgbClr val="64B35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4" name="Google Shape;1960;p47"/>
            <p:cNvSpPr/>
            <p:nvPr/>
          </p:nvSpPr>
          <p:spPr>
            <a:xfrm>
              <a:off x="5757344" y="3397234"/>
              <a:ext cx="209475" cy="195075"/>
            </a:xfrm>
            <a:custGeom>
              <a:avLst/>
              <a:gdLst/>
              <a:ahLst/>
              <a:cxnLst/>
              <a:rect l="l" t="t" r="r" b="b"/>
              <a:pathLst>
                <a:path w="8379" h="7803" extrusionOk="0">
                  <a:moveTo>
                    <a:pt x="4185" y="0"/>
                  </a:moveTo>
                  <a:cubicBezTo>
                    <a:pt x="2300" y="0"/>
                    <a:pt x="642" y="1370"/>
                    <a:pt x="338" y="3291"/>
                  </a:cubicBezTo>
                  <a:cubicBezTo>
                    <a:pt x="1" y="5418"/>
                    <a:pt x="1451" y="7415"/>
                    <a:pt x="3578" y="7754"/>
                  </a:cubicBezTo>
                  <a:cubicBezTo>
                    <a:pt x="3785" y="7786"/>
                    <a:pt x="3990" y="7802"/>
                    <a:pt x="4193" y="7802"/>
                  </a:cubicBezTo>
                  <a:cubicBezTo>
                    <a:pt x="6078" y="7802"/>
                    <a:pt x="7737" y="6433"/>
                    <a:pt x="8041" y="4512"/>
                  </a:cubicBezTo>
                  <a:cubicBezTo>
                    <a:pt x="8378" y="2384"/>
                    <a:pt x="6927" y="387"/>
                    <a:pt x="4800" y="49"/>
                  </a:cubicBezTo>
                  <a:cubicBezTo>
                    <a:pt x="4593" y="16"/>
                    <a:pt x="4388" y="0"/>
                    <a:pt x="4185" y="0"/>
                  </a:cubicBezTo>
                  <a:close/>
                </a:path>
              </a:pathLst>
            </a:custGeom>
            <a:solidFill>
              <a:srgbClr val="64B35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5" name="Google Shape;1961;p47"/>
            <p:cNvSpPr/>
            <p:nvPr/>
          </p:nvSpPr>
          <p:spPr>
            <a:xfrm>
              <a:off x="6354175" y="3369750"/>
              <a:ext cx="148725" cy="138500"/>
            </a:xfrm>
            <a:custGeom>
              <a:avLst/>
              <a:gdLst/>
              <a:ahLst/>
              <a:cxnLst/>
              <a:rect l="l" t="t" r="r" b="b"/>
              <a:pathLst>
                <a:path w="5949" h="5540" extrusionOk="0">
                  <a:moveTo>
                    <a:pt x="2974" y="1"/>
                  </a:moveTo>
                  <a:cubicBezTo>
                    <a:pt x="1636" y="1"/>
                    <a:pt x="457" y="974"/>
                    <a:pt x="241" y="2338"/>
                  </a:cubicBezTo>
                  <a:cubicBezTo>
                    <a:pt x="1" y="3848"/>
                    <a:pt x="1032" y="5265"/>
                    <a:pt x="2541" y="5504"/>
                  </a:cubicBezTo>
                  <a:cubicBezTo>
                    <a:pt x="2688" y="5528"/>
                    <a:pt x="2834" y="5539"/>
                    <a:pt x="2979" y="5539"/>
                  </a:cubicBezTo>
                  <a:cubicBezTo>
                    <a:pt x="4315" y="5539"/>
                    <a:pt x="5492" y="4567"/>
                    <a:pt x="5708" y="3203"/>
                  </a:cubicBezTo>
                  <a:cubicBezTo>
                    <a:pt x="5948" y="1693"/>
                    <a:pt x="4918" y="275"/>
                    <a:pt x="3408" y="35"/>
                  </a:cubicBezTo>
                  <a:cubicBezTo>
                    <a:pt x="3262" y="12"/>
                    <a:pt x="3117" y="1"/>
                    <a:pt x="2974" y="1"/>
                  </a:cubicBezTo>
                  <a:close/>
                </a:path>
              </a:pathLst>
            </a:custGeom>
            <a:solidFill>
              <a:srgbClr val="64B35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6" name="Google Shape;1962;p47"/>
            <p:cNvSpPr/>
            <p:nvPr/>
          </p:nvSpPr>
          <p:spPr>
            <a:xfrm>
              <a:off x="5859875" y="3254400"/>
              <a:ext cx="110175" cy="102575"/>
            </a:xfrm>
            <a:custGeom>
              <a:avLst/>
              <a:gdLst/>
              <a:ahLst/>
              <a:cxnLst/>
              <a:rect l="l" t="t" r="r" b="b"/>
              <a:pathLst>
                <a:path w="4407" h="4103" extrusionOk="0">
                  <a:moveTo>
                    <a:pt x="2201" y="0"/>
                  </a:moveTo>
                  <a:cubicBezTo>
                    <a:pt x="1210" y="0"/>
                    <a:pt x="338" y="721"/>
                    <a:pt x="179" y="1731"/>
                  </a:cubicBezTo>
                  <a:cubicBezTo>
                    <a:pt x="1" y="2849"/>
                    <a:pt x="764" y="3899"/>
                    <a:pt x="1883" y="4077"/>
                  </a:cubicBezTo>
                  <a:cubicBezTo>
                    <a:pt x="1992" y="4094"/>
                    <a:pt x="2100" y="4103"/>
                    <a:pt x="2206" y="4103"/>
                  </a:cubicBezTo>
                  <a:cubicBezTo>
                    <a:pt x="3197" y="4103"/>
                    <a:pt x="4069" y="3382"/>
                    <a:pt x="4229" y="2373"/>
                  </a:cubicBezTo>
                  <a:cubicBezTo>
                    <a:pt x="4407" y="1254"/>
                    <a:pt x="3644" y="204"/>
                    <a:pt x="2526" y="26"/>
                  </a:cubicBezTo>
                  <a:cubicBezTo>
                    <a:pt x="2417" y="9"/>
                    <a:pt x="2308" y="0"/>
                    <a:pt x="2201" y="0"/>
                  </a:cubicBezTo>
                  <a:close/>
                </a:path>
              </a:pathLst>
            </a:custGeom>
            <a:solidFill>
              <a:srgbClr val="FF517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8" name="Google Shape;1963;p47"/>
            <p:cNvSpPr/>
            <p:nvPr/>
          </p:nvSpPr>
          <p:spPr>
            <a:xfrm>
              <a:off x="5894975" y="3309400"/>
              <a:ext cx="190075" cy="177025"/>
            </a:xfrm>
            <a:custGeom>
              <a:avLst/>
              <a:gdLst/>
              <a:ahLst/>
              <a:cxnLst/>
              <a:rect l="l" t="t" r="r" b="b"/>
              <a:pathLst>
                <a:path w="7603" h="7081" extrusionOk="0">
                  <a:moveTo>
                    <a:pt x="3799" y="1"/>
                  </a:moveTo>
                  <a:cubicBezTo>
                    <a:pt x="2087" y="1"/>
                    <a:pt x="582" y="1243"/>
                    <a:pt x="306" y="2986"/>
                  </a:cubicBezTo>
                  <a:cubicBezTo>
                    <a:pt x="0" y="4917"/>
                    <a:pt x="1316" y="6729"/>
                    <a:pt x="3246" y="7036"/>
                  </a:cubicBezTo>
                  <a:cubicBezTo>
                    <a:pt x="3434" y="7066"/>
                    <a:pt x="3620" y="7080"/>
                    <a:pt x="3804" y="7080"/>
                  </a:cubicBezTo>
                  <a:cubicBezTo>
                    <a:pt x="5515" y="7080"/>
                    <a:pt x="7019" y="5838"/>
                    <a:pt x="7296" y="4095"/>
                  </a:cubicBezTo>
                  <a:cubicBezTo>
                    <a:pt x="7603" y="2164"/>
                    <a:pt x="6286" y="352"/>
                    <a:pt x="4356" y="44"/>
                  </a:cubicBezTo>
                  <a:cubicBezTo>
                    <a:pt x="4169" y="15"/>
                    <a:pt x="3983" y="1"/>
                    <a:pt x="3799" y="1"/>
                  </a:cubicBezTo>
                  <a:close/>
                </a:path>
              </a:pathLst>
            </a:custGeom>
            <a:solidFill>
              <a:srgbClr val="E9E97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9" name="Google Shape;1964;p47"/>
            <p:cNvSpPr/>
            <p:nvPr/>
          </p:nvSpPr>
          <p:spPr>
            <a:xfrm>
              <a:off x="5127400" y="3014700"/>
              <a:ext cx="226400" cy="216675"/>
            </a:xfrm>
            <a:custGeom>
              <a:avLst/>
              <a:gdLst/>
              <a:ahLst/>
              <a:cxnLst/>
              <a:rect l="l" t="t" r="r" b="b"/>
              <a:pathLst>
                <a:path w="9056" h="8667" extrusionOk="0">
                  <a:moveTo>
                    <a:pt x="4532" y="0"/>
                  </a:moveTo>
                  <a:cubicBezTo>
                    <a:pt x="4404" y="0"/>
                    <a:pt x="4274" y="6"/>
                    <a:pt x="4144" y="18"/>
                  </a:cubicBezTo>
                  <a:cubicBezTo>
                    <a:pt x="1761" y="229"/>
                    <a:pt x="0" y="2334"/>
                    <a:pt x="212" y="4717"/>
                  </a:cubicBezTo>
                  <a:cubicBezTo>
                    <a:pt x="411" y="6970"/>
                    <a:pt x="2302" y="8667"/>
                    <a:pt x="4523" y="8667"/>
                  </a:cubicBezTo>
                  <a:cubicBezTo>
                    <a:pt x="4652" y="8667"/>
                    <a:pt x="4781" y="8661"/>
                    <a:pt x="4911" y="8650"/>
                  </a:cubicBezTo>
                  <a:cubicBezTo>
                    <a:pt x="7295" y="8437"/>
                    <a:pt x="9055" y="6335"/>
                    <a:pt x="8844" y="3950"/>
                  </a:cubicBezTo>
                  <a:cubicBezTo>
                    <a:pt x="8644" y="1697"/>
                    <a:pt x="6752" y="0"/>
                    <a:pt x="4532" y="0"/>
                  </a:cubicBezTo>
                  <a:close/>
                </a:path>
              </a:pathLst>
            </a:custGeom>
            <a:solidFill>
              <a:srgbClr val="E9E97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0" name="Google Shape;1965;p47"/>
            <p:cNvSpPr/>
            <p:nvPr/>
          </p:nvSpPr>
          <p:spPr>
            <a:xfrm>
              <a:off x="5363750" y="2912875"/>
              <a:ext cx="107150" cy="102550"/>
            </a:xfrm>
            <a:custGeom>
              <a:avLst/>
              <a:gdLst/>
              <a:ahLst/>
              <a:cxnLst/>
              <a:rect l="l" t="t" r="r" b="b"/>
              <a:pathLst>
                <a:path w="4286" h="4102" extrusionOk="0">
                  <a:moveTo>
                    <a:pt x="2145" y="1"/>
                  </a:moveTo>
                  <a:cubicBezTo>
                    <a:pt x="2085" y="1"/>
                    <a:pt x="2023" y="3"/>
                    <a:pt x="1962" y="9"/>
                  </a:cubicBezTo>
                  <a:cubicBezTo>
                    <a:pt x="833" y="109"/>
                    <a:pt x="0" y="1105"/>
                    <a:pt x="100" y="2232"/>
                  </a:cubicBezTo>
                  <a:cubicBezTo>
                    <a:pt x="195" y="3298"/>
                    <a:pt x="1090" y="4102"/>
                    <a:pt x="2142" y="4102"/>
                  </a:cubicBezTo>
                  <a:cubicBezTo>
                    <a:pt x="2202" y="4102"/>
                    <a:pt x="2263" y="4099"/>
                    <a:pt x="2325" y="4094"/>
                  </a:cubicBezTo>
                  <a:cubicBezTo>
                    <a:pt x="3453" y="3994"/>
                    <a:pt x="4285" y="2997"/>
                    <a:pt x="4185" y="1869"/>
                  </a:cubicBezTo>
                  <a:cubicBezTo>
                    <a:pt x="4091" y="803"/>
                    <a:pt x="3195" y="1"/>
                    <a:pt x="2145" y="1"/>
                  </a:cubicBezTo>
                  <a:close/>
                </a:path>
              </a:pathLst>
            </a:custGeom>
            <a:solidFill>
              <a:srgbClr val="FF517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1" name="Google Shape;1966;p47"/>
            <p:cNvSpPr/>
            <p:nvPr/>
          </p:nvSpPr>
          <p:spPr>
            <a:xfrm>
              <a:off x="5653150" y="3231825"/>
              <a:ext cx="179325" cy="171600"/>
            </a:xfrm>
            <a:custGeom>
              <a:avLst/>
              <a:gdLst/>
              <a:ahLst/>
              <a:cxnLst/>
              <a:rect l="l" t="t" r="r" b="b"/>
              <a:pathLst>
                <a:path w="7173" h="6864" extrusionOk="0">
                  <a:moveTo>
                    <a:pt x="3591" y="0"/>
                  </a:moveTo>
                  <a:cubicBezTo>
                    <a:pt x="3489" y="0"/>
                    <a:pt x="3386" y="5"/>
                    <a:pt x="3283" y="14"/>
                  </a:cubicBezTo>
                  <a:cubicBezTo>
                    <a:pt x="1395" y="183"/>
                    <a:pt x="0" y="1849"/>
                    <a:pt x="169" y="3736"/>
                  </a:cubicBezTo>
                  <a:cubicBezTo>
                    <a:pt x="327" y="5520"/>
                    <a:pt x="1823" y="6864"/>
                    <a:pt x="3581" y="6864"/>
                  </a:cubicBezTo>
                  <a:cubicBezTo>
                    <a:pt x="3684" y="6864"/>
                    <a:pt x="3787" y="6859"/>
                    <a:pt x="3890" y="6850"/>
                  </a:cubicBezTo>
                  <a:cubicBezTo>
                    <a:pt x="5778" y="6683"/>
                    <a:pt x="7173" y="5015"/>
                    <a:pt x="7004" y="3128"/>
                  </a:cubicBezTo>
                  <a:cubicBezTo>
                    <a:pt x="6845" y="1344"/>
                    <a:pt x="5348" y="0"/>
                    <a:pt x="3591" y="0"/>
                  </a:cubicBezTo>
                  <a:close/>
                </a:path>
              </a:pathLst>
            </a:custGeom>
            <a:solidFill>
              <a:srgbClr val="FF517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2" name="Google Shape;1967;p47"/>
            <p:cNvSpPr/>
            <p:nvPr/>
          </p:nvSpPr>
          <p:spPr>
            <a:xfrm>
              <a:off x="5313350" y="3170300"/>
              <a:ext cx="184900" cy="176950"/>
            </a:xfrm>
            <a:custGeom>
              <a:avLst/>
              <a:gdLst/>
              <a:ahLst/>
              <a:cxnLst/>
              <a:rect l="l" t="t" r="r" b="b"/>
              <a:pathLst>
                <a:path w="7396" h="7078" extrusionOk="0">
                  <a:moveTo>
                    <a:pt x="3701" y="1"/>
                  </a:moveTo>
                  <a:cubicBezTo>
                    <a:pt x="3596" y="1"/>
                    <a:pt x="3490" y="5"/>
                    <a:pt x="3384" y="15"/>
                  </a:cubicBezTo>
                  <a:cubicBezTo>
                    <a:pt x="1437" y="187"/>
                    <a:pt x="0" y="1906"/>
                    <a:pt x="173" y="3852"/>
                  </a:cubicBezTo>
                  <a:cubicBezTo>
                    <a:pt x="337" y="5693"/>
                    <a:pt x="1882" y="7077"/>
                    <a:pt x="3695" y="7077"/>
                  </a:cubicBezTo>
                  <a:cubicBezTo>
                    <a:pt x="3799" y="7077"/>
                    <a:pt x="3905" y="7073"/>
                    <a:pt x="4011" y="7063"/>
                  </a:cubicBezTo>
                  <a:cubicBezTo>
                    <a:pt x="5958" y="6891"/>
                    <a:pt x="7395" y="5173"/>
                    <a:pt x="7223" y="3226"/>
                  </a:cubicBezTo>
                  <a:cubicBezTo>
                    <a:pt x="7059" y="1386"/>
                    <a:pt x="5515" y="1"/>
                    <a:pt x="3701" y="1"/>
                  </a:cubicBezTo>
                  <a:close/>
                </a:path>
              </a:pathLst>
            </a:custGeom>
            <a:solidFill>
              <a:srgbClr val="E9E97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3" name="Google Shape;1968;p47"/>
            <p:cNvSpPr/>
            <p:nvPr/>
          </p:nvSpPr>
          <p:spPr>
            <a:xfrm>
              <a:off x="5430075" y="2879550"/>
              <a:ext cx="233975" cy="223950"/>
            </a:xfrm>
            <a:custGeom>
              <a:avLst/>
              <a:gdLst/>
              <a:ahLst/>
              <a:cxnLst/>
              <a:rect l="l" t="t" r="r" b="b"/>
              <a:pathLst>
                <a:path w="9359" h="8958" extrusionOk="0">
                  <a:moveTo>
                    <a:pt x="4684" y="1"/>
                  </a:moveTo>
                  <a:cubicBezTo>
                    <a:pt x="4552" y="1"/>
                    <a:pt x="4418" y="7"/>
                    <a:pt x="4284" y="18"/>
                  </a:cubicBezTo>
                  <a:cubicBezTo>
                    <a:pt x="1821" y="237"/>
                    <a:pt x="0" y="2412"/>
                    <a:pt x="220" y="4875"/>
                  </a:cubicBezTo>
                  <a:cubicBezTo>
                    <a:pt x="426" y="7203"/>
                    <a:pt x="2379" y="8957"/>
                    <a:pt x="4673" y="8957"/>
                  </a:cubicBezTo>
                  <a:cubicBezTo>
                    <a:pt x="4806" y="8957"/>
                    <a:pt x="4941" y="8951"/>
                    <a:pt x="5076" y="8939"/>
                  </a:cubicBezTo>
                  <a:cubicBezTo>
                    <a:pt x="7539" y="8720"/>
                    <a:pt x="9359" y="6546"/>
                    <a:pt x="9139" y="4082"/>
                  </a:cubicBezTo>
                  <a:cubicBezTo>
                    <a:pt x="8933" y="1755"/>
                    <a:pt x="6976" y="1"/>
                    <a:pt x="4684" y="1"/>
                  </a:cubicBezTo>
                  <a:close/>
                </a:path>
              </a:pathLst>
            </a:custGeom>
            <a:solidFill>
              <a:srgbClr val="FF611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4" name="Google Shape;1969;p47"/>
            <p:cNvSpPr/>
            <p:nvPr/>
          </p:nvSpPr>
          <p:spPr>
            <a:xfrm>
              <a:off x="5660475" y="3076525"/>
              <a:ext cx="273675" cy="261925"/>
            </a:xfrm>
            <a:custGeom>
              <a:avLst/>
              <a:gdLst/>
              <a:ahLst/>
              <a:cxnLst/>
              <a:rect l="l" t="t" r="r" b="b"/>
              <a:pathLst>
                <a:path w="10947" h="10477" extrusionOk="0">
                  <a:moveTo>
                    <a:pt x="5479" y="0"/>
                  </a:moveTo>
                  <a:cubicBezTo>
                    <a:pt x="5324" y="0"/>
                    <a:pt x="5168" y="7"/>
                    <a:pt x="5011" y="21"/>
                  </a:cubicBezTo>
                  <a:cubicBezTo>
                    <a:pt x="2129" y="278"/>
                    <a:pt x="1" y="2820"/>
                    <a:pt x="258" y="5701"/>
                  </a:cubicBezTo>
                  <a:cubicBezTo>
                    <a:pt x="499" y="8425"/>
                    <a:pt x="2786" y="10476"/>
                    <a:pt x="5471" y="10476"/>
                  </a:cubicBezTo>
                  <a:cubicBezTo>
                    <a:pt x="5626" y="10476"/>
                    <a:pt x="5782" y="10469"/>
                    <a:pt x="5939" y="10455"/>
                  </a:cubicBezTo>
                  <a:cubicBezTo>
                    <a:pt x="8819" y="10200"/>
                    <a:pt x="10947" y="7656"/>
                    <a:pt x="10691" y="4775"/>
                  </a:cubicBezTo>
                  <a:cubicBezTo>
                    <a:pt x="10448" y="2051"/>
                    <a:pt x="8162" y="0"/>
                    <a:pt x="5479" y="0"/>
                  </a:cubicBezTo>
                  <a:close/>
                </a:path>
              </a:pathLst>
            </a:custGeom>
            <a:solidFill>
              <a:srgbClr val="FF8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5" name="Google Shape;1970;p47"/>
            <p:cNvSpPr/>
            <p:nvPr/>
          </p:nvSpPr>
          <p:spPr>
            <a:xfrm>
              <a:off x="5119925" y="3084700"/>
              <a:ext cx="273625" cy="261900"/>
            </a:xfrm>
            <a:custGeom>
              <a:avLst/>
              <a:gdLst/>
              <a:ahLst/>
              <a:cxnLst/>
              <a:rect l="l" t="t" r="r" b="b"/>
              <a:pathLst>
                <a:path w="10945" h="10476" extrusionOk="0">
                  <a:moveTo>
                    <a:pt x="5479" y="0"/>
                  </a:moveTo>
                  <a:cubicBezTo>
                    <a:pt x="5324" y="0"/>
                    <a:pt x="5167" y="7"/>
                    <a:pt x="5009" y="21"/>
                  </a:cubicBezTo>
                  <a:cubicBezTo>
                    <a:pt x="2129" y="277"/>
                    <a:pt x="0" y="2820"/>
                    <a:pt x="257" y="5701"/>
                  </a:cubicBezTo>
                  <a:cubicBezTo>
                    <a:pt x="500" y="8426"/>
                    <a:pt x="2786" y="10475"/>
                    <a:pt x="5469" y="10475"/>
                  </a:cubicBezTo>
                  <a:cubicBezTo>
                    <a:pt x="5624" y="10475"/>
                    <a:pt x="5780" y="10469"/>
                    <a:pt x="5937" y="10455"/>
                  </a:cubicBezTo>
                  <a:cubicBezTo>
                    <a:pt x="8817" y="10199"/>
                    <a:pt x="10944" y="7655"/>
                    <a:pt x="10689" y="4775"/>
                  </a:cubicBezTo>
                  <a:cubicBezTo>
                    <a:pt x="10446" y="2050"/>
                    <a:pt x="8161" y="0"/>
                    <a:pt x="5479" y="0"/>
                  </a:cubicBezTo>
                  <a:close/>
                </a:path>
              </a:pathLst>
            </a:custGeom>
            <a:solidFill>
              <a:srgbClr val="FF8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6" name="Google Shape;1971;p47"/>
            <p:cNvSpPr/>
            <p:nvPr/>
          </p:nvSpPr>
          <p:spPr>
            <a:xfrm>
              <a:off x="5076100" y="3221425"/>
              <a:ext cx="108725" cy="104075"/>
            </a:xfrm>
            <a:custGeom>
              <a:avLst/>
              <a:gdLst/>
              <a:ahLst/>
              <a:cxnLst/>
              <a:rect l="l" t="t" r="r" b="b"/>
              <a:pathLst>
                <a:path w="4349" h="4163" extrusionOk="0">
                  <a:moveTo>
                    <a:pt x="2177" y="1"/>
                  </a:moveTo>
                  <a:cubicBezTo>
                    <a:pt x="2115" y="1"/>
                    <a:pt x="2053" y="3"/>
                    <a:pt x="1990" y="9"/>
                  </a:cubicBezTo>
                  <a:cubicBezTo>
                    <a:pt x="846" y="111"/>
                    <a:pt x="0" y="1122"/>
                    <a:pt x="102" y="2265"/>
                  </a:cubicBezTo>
                  <a:cubicBezTo>
                    <a:pt x="198" y="3347"/>
                    <a:pt x="1106" y="4162"/>
                    <a:pt x="2173" y="4162"/>
                  </a:cubicBezTo>
                  <a:cubicBezTo>
                    <a:pt x="2235" y="4162"/>
                    <a:pt x="2298" y="4160"/>
                    <a:pt x="2361" y="4154"/>
                  </a:cubicBezTo>
                  <a:cubicBezTo>
                    <a:pt x="3504" y="4052"/>
                    <a:pt x="4348" y="3041"/>
                    <a:pt x="4247" y="1897"/>
                  </a:cubicBezTo>
                  <a:cubicBezTo>
                    <a:pt x="4152" y="816"/>
                    <a:pt x="3244" y="1"/>
                    <a:pt x="2177" y="1"/>
                  </a:cubicBezTo>
                  <a:close/>
                </a:path>
              </a:pathLst>
            </a:custGeom>
            <a:solidFill>
              <a:srgbClr val="FF8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7" name="Google Shape;1972;p47"/>
            <p:cNvSpPr/>
            <p:nvPr/>
          </p:nvSpPr>
          <p:spPr>
            <a:xfrm>
              <a:off x="5465775" y="2935350"/>
              <a:ext cx="233975" cy="223925"/>
            </a:xfrm>
            <a:custGeom>
              <a:avLst/>
              <a:gdLst/>
              <a:ahLst/>
              <a:cxnLst/>
              <a:rect l="l" t="t" r="r" b="b"/>
              <a:pathLst>
                <a:path w="9359" h="8957" extrusionOk="0">
                  <a:moveTo>
                    <a:pt x="4683" y="1"/>
                  </a:moveTo>
                  <a:cubicBezTo>
                    <a:pt x="4551" y="1"/>
                    <a:pt x="4417" y="7"/>
                    <a:pt x="4283" y="18"/>
                  </a:cubicBezTo>
                  <a:cubicBezTo>
                    <a:pt x="1819" y="237"/>
                    <a:pt x="0" y="2411"/>
                    <a:pt x="219" y="4875"/>
                  </a:cubicBezTo>
                  <a:cubicBezTo>
                    <a:pt x="427" y="7204"/>
                    <a:pt x="2382" y="8957"/>
                    <a:pt x="4676" y="8957"/>
                  </a:cubicBezTo>
                  <a:cubicBezTo>
                    <a:pt x="4808" y="8957"/>
                    <a:pt x="4941" y="8951"/>
                    <a:pt x="5076" y="8939"/>
                  </a:cubicBezTo>
                  <a:cubicBezTo>
                    <a:pt x="7538" y="8720"/>
                    <a:pt x="9359" y="6546"/>
                    <a:pt x="9139" y="4082"/>
                  </a:cubicBezTo>
                  <a:cubicBezTo>
                    <a:pt x="8930" y="1753"/>
                    <a:pt x="6978" y="1"/>
                    <a:pt x="4683" y="1"/>
                  </a:cubicBezTo>
                  <a:close/>
                </a:path>
              </a:pathLst>
            </a:custGeom>
            <a:solidFill>
              <a:srgbClr val="FF8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8" name="Google Shape;1973;p47"/>
            <p:cNvSpPr/>
            <p:nvPr/>
          </p:nvSpPr>
          <p:spPr>
            <a:xfrm>
              <a:off x="5653800" y="2920675"/>
              <a:ext cx="186575" cy="178525"/>
            </a:xfrm>
            <a:custGeom>
              <a:avLst/>
              <a:gdLst/>
              <a:ahLst/>
              <a:cxnLst/>
              <a:rect l="l" t="t" r="r" b="b"/>
              <a:pathLst>
                <a:path w="7463" h="7141" extrusionOk="0">
                  <a:moveTo>
                    <a:pt x="3736" y="1"/>
                  </a:moveTo>
                  <a:cubicBezTo>
                    <a:pt x="3630" y="1"/>
                    <a:pt x="3523" y="5"/>
                    <a:pt x="3416" y="15"/>
                  </a:cubicBezTo>
                  <a:cubicBezTo>
                    <a:pt x="1451" y="189"/>
                    <a:pt x="0" y="1924"/>
                    <a:pt x="175" y="3887"/>
                  </a:cubicBezTo>
                  <a:cubicBezTo>
                    <a:pt x="341" y="5744"/>
                    <a:pt x="1899" y="7141"/>
                    <a:pt x="3729" y="7141"/>
                  </a:cubicBezTo>
                  <a:cubicBezTo>
                    <a:pt x="3835" y="7141"/>
                    <a:pt x="3941" y="7136"/>
                    <a:pt x="4048" y="7127"/>
                  </a:cubicBezTo>
                  <a:cubicBezTo>
                    <a:pt x="6012" y="6953"/>
                    <a:pt x="7463" y="5219"/>
                    <a:pt x="7287" y="3255"/>
                  </a:cubicBezTo>
                  <a:cubicBezTo>
                    <a:pt x="7123" y="1398"/>
                    <a:pt x="5565" y="1"/>
                    <a:pt x="3736" y="1"/>
                  </a:cubicBezTo>
                  <a:close/>
                </a:path>
              </a:pathLst>
            </a:custGeom>
            <a:solidFill>
              <a:srgbClr val="3BA24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9" name="Google Shape;1974;p47"/>
            <p:cNvSpPr/>
            <p:nvPr/>
          </p:nvSpPr>
          <p:spPr>
            <a:xfrm>
              <a:off x="5434150" y="3136925"/>
              <a:ext cx="286800" cy="274475"/>
            </a:xfrm>
            <a:custGeom>
              <a:avLst/>
              <a:gdLst/>
              <a:ahLst/>
              <a:cxnLst/>
              <a:rect l="l" t="t" r="r" b="b"/>
              <a:pathLst>
                <a:path w="11472" h="10979" extrusionOk="0">
                  <a:moveTo>
                    <a:pt x="5742" y="0"/>
                  </a:moveTo>
                  <a:cubicBezTo>
                    <a:pt x="5580" y="0"/>
                    <a:pt x="5415" y="7"/>
                    <a:pt x="5250" y="22"/>
                  </a:cubicBezTo>
                  <a:cubicBezTo>
                    <a:pt x="2232" y="291"/>
                    <a:pt x="1" y="2955"/>
                    <a:pt x="269" y="5974"/>
                  </a:cubicBezTo>
                  <a:cubicBezTo>
                    <a:pt x="523" y="8829"/>
                    <a:pt x="2919" y="10978"/>
                    <a:pt x="5731" y="10978"/>
                  </a:cubicBezTo>
                  <a:cubicBezTo>
                    <a:pt x="5893" y="10978"/>
                    <a:pt x="6057" y="10971"/>
                    <a:pt x="6222" y="10957"/>
                  </a:cubicBezTo>
                  <a:cubicBezTo>
                    <a:pt x="9240" y="10688"/>
                    <a:pt x="11471" y="8021"/>
                    <a:pt x="11203" y="5003"/>
                  </a:cubicBezTo>
                  <a:cubicBezTo>
                    <a:pt x="10949" y="2149"/>
                    <a:pt x="8554" y="0"/>
                    <a:pt x="5742" y="0"/>
                  </a:cubicBezTo>
                  <a:close/>
                </a:path>
              </a:pathLst>
            </a:custGeom>
            <a:solidFill>
              <a:srgbClr val="FF8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0" name="Google Shape;1975;p47"/>
            <p:cNvSpPr/>
            <p:nvPr/>
          </p:nvSpPr>
          <p:spPr>
            <a:xfrm>
              <a:off x="5286625" y="2967075"/>
              <a:ext cx="203775" cy="195025"/>
            </a:xfrm>
            <a:custGeom>
              <a:avLst/>
              <a:gdLst/>
              <a:ahLst/>
              <a:cxnLst/>
              <a:rect l="l" t="t" r="r" b="b"/>
              <a:pathLst>
                <a:path w="8151" h="7801" extrusionOk="0">
                  <a:moveTo>
                    <a:pt x="4080" y="0"/>
                  </a:moveTo>
                  <a:cubicBezTo>
                    <a:pt x="3965" y="0"/>
                    <a:pt x="3848" y="6"/>
                    <a:pt x="3731" y="16"/>
                  </a:cubicBezTo>
                  <a:cubicBezTo>
                    <a:pt x="1585" y="207"/>
                    <a:pt x="1" y="2101"/>
                    <a:pt x="191" y="4245"/>
                  </a:cubicBezTo>
                  <a:cubicBezTo>
                    <a:pt x="372" y="6273"/>
                    <a:pt x="2074" y="7800"/>
                    <a:pt x="4072" y="7800"/>
                  </a:cubicBezTo>
                  <a:cubicBezTo>
                    <a:pt x="4187" y="7800"/>
                    <a:pt x="4304" y="7795"/>
                    <a:pt x="4421" y="7785"/>
                  </a:cubicBezTo>
                  <a:cubicBezTo>
                    <a:pt x="6566" y="7593"/>
                    <a:pt x="8150" y="5700"/>
                    <a:pt x="7960" y="3555"/>
                  </a:cubicBezTo>
                  <a:cubicBezTo>
                    <a:pt x="7780" y="1527"/>
                    <a:pt x="6077" y="0"/>
                    <a:pt x="4080" y="0"/>
                  </a:cubicBezTo>
                  <a:close/>
                </a:path>
              </a:pathLst>
            </a:custGeom>
            <a:solidFill>
              <a:srgbClr val="FF8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1" name="Google Shape;1976;p47"/>
            <p:cNvSpPr/>
            <p:nvPr/>
          </p:nvSpPr>
          <p:spPr>
            <a:xfrm>
              <a:off x="5291400" y="3002600"/>
              <a:ext cx="273675" cy="261900"/>
            </a:xfrm>
            <a:custGeom>
              <a:avLst/>
              <a:gdLst/>
              <a:ahLst/>
              <a:cxnLst/>
              <a:rect l="l" t="t" r="r" b="b"/>
              <a:pathLst>
                <a:path w="10947" h="10476" extrusionOk="0">
                  <a:moveTo>
                    <a:pt x="5480" y="1"/>
                  </a:moveTo>
                  <a:cubicBezTo>
                    <a:pt x="5325" y="1"/>
                    <a:pt x="5168" y="7"/>
                    <a:pt x="5009" y="22"/>
                  </a:cubicBezTo>
                  <a:cubicBezTo>
                    <a:pt x="2129" y="276"/>
                    <a:pt x="0" y="2821"/>
                    <a:pt x="257" y="5702"/>
                  </a:cubicBezTo>
                  <a:cubicBezTo>
                    <a:pt x="498" y="8425"/>
                    <a:pt x="2784" y="10476"/>
                    <a:pt x="5466" y="10476"/>
                  </a:cubicBezTo>
                  <a:cubicBezTo>
                    <a:pt x="5622" y="10476"/>
                    <a:pt x="5779" y="10469"/>
                    <a:pt x="5937" y="10455"/>
                  </a:cubicBezTo>
                  <a:cubicBezTo>
                    <a:pt x="8817" y="10199"/>
                    <a:pt x="10946" y="7656"/>
                    <a:pt x="10689" y="4775"/>
                  </a:cubicBezTo>
                  <a:cubicBezTo>
                    <a:pt x="10448" y="2051"/>
                    <a:pt x="8162" y="1"/>
                    <a:pt x="5480" y="1"/>
                  </a:cubicBezTo>
                  <a:close/>
                </a:path>
              </a:pathLst>
            </a:custGeom>
            <a:solidFill>
              <a:srgbClr val="64B35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2" name="Google Shape;1977;p47"/>
            <p:cNvSpPr/>
            <p:nvPr/>
          </p:nvSpPr>
          <p:spPr>
            <a:xfrm>
              <a:off x="5525825" y="3181775"/>
              <a:ext cx="233975" cy="223900"/>
            </a:xfrm>
            <a:custGeom>
              <a:avLst/>
              <a:gdLst/>
              <a:ahLst/>
              <a:cxnLst/>
              <a:rect l="l" t="t" r="r" b="b"/>
              <a:pathLst>
                <a:path w="9359" h="8956" extrusionOk="0">
                  <a:moveTo>
                    <a:pt x="4684" y="0"/>
                  </a:moveTo>
                  <a:cubicBezTo>
                    <a:pt x="4551" y="0"/>
                    <a:pt x="4417" y="6"/>
                    <a:pt x="4282" y="18"/>
                  </a:cubicBezTo>
                  <a:cubicBezTo>
                    <a:pt x="1819" y="236"/>
                    <a:pt x="1" y="2410"/>
                    <a:pt x="219" y="4874"/>
                  </a:cubicBezTo>
                  <a:cubicBezTo>
                    <a:pt x="426" y="7202"/>
                    <a:pt x="2379" y="8955"/>
                    <a:pt x="4673" y="8955"/>
                  </a:cubicBezTo>
                  <a:cubicBezTo>
                    <a:pt x="4806" y="8955"/>
                    <a:pt x="4940" y="8949"/>
                    <a:pt x="5075" y="8937"/>
                  </a:cubicBezTo>
                  <a:cubicBezTo>
                    <a:pt x="7539" y="8717"/>
                    <a:pt x="9358" y="6543"/>
                    <a:pt x="9139" y="4082"/>
                  </a:cubicBezTo>
                  <a:cubicBezTo>
                    <a:pt x="8931" y="1753"/>
                    <a:pt x="6977" y="0"/>
                    <a:pt x="4684" y="0"/>
                  </a:cubicBezTo>
                  <a:close/>
                </a:path>
              </a:pathLst>
            </a:custGeom>
            <a:solidFill>
              <a:srgbClr val="64B35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3" name="Google Shape;1978;p47"/>
            <p:cNvSpPr/>
            <p:nvPr/>
          </p:nvSpPr>
          <p:spPr>
            <a:xfrm>
              <a:off x="5385925" y="3255225"/>
              <a:ext cx="125225" cy="119825"/>
            </a:xfrm>
            <a:custGeom>
              <a:avLst/>
              <a:gdLst/>
              <a:ahLst/>
              <a:cxnLst/>
              <a:rect l="l" t="t" r="r" b="b"/>
              <a:pathLst>
                <a:path w="5009" h="4793" extrusionOk="0">
                  <a:moveTo>
                    <a:pt x="2509" y="0"/>
                  </a:moveTo>
                  <a:cubicBezTo>
                    <a:pt x="2437" y="0"/>
                    <a:pt x="2365" y="3"/>
                    <a:pt x="2293" y="10"/>
                  </a:cubicBezTo>
                  <a:cubicBezTo>
                    <a:pt x="975" y="128"/>
                    <a:pt x="1" y="1290"/>
                    <a:pt x="118" y="2609"/>
                  </a:cubicBezTo>
                  <a:cubicBezTo>
                    <a:pt x="228" y="3855"/>
                    <a:pt x="1274" y="4793"/>
                    <a:pt x="2503" y="4793"/>
                  </a:cubicBezTo>
                  <a:cubicBezTo>
                    <a:pt x="2574" y="4793"/>
                    <a:pt x="2645" y="4790"/>
                    <a:pt x="2717" y="4783"/>
                  </a:cubicBezTo>
                  <a:cubicBezTo>
                    <a:pt x="4034" y="4667"/>
                    <a:pt x="5008" y="3503"/>
                    <a:pt x="4891" y="2184"/>
                  </a:cubicBezTo>
                  <a:cubicBezTo>
                    <a:pt x="4780" y="938"/>
                    <a:pt x="3734" y="0"/>
                    <a:pt x="2509" y="0"/>
                  </a:cubicBezTo>
                  <a:close/>
                </a:path>
              </a:pathLst>
            </a:custGeom>
            <a:solidFill>
              <a:srgbClr val="FC2D4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4" name="Google Shape;1979;p47"/>
            <p:cNvSpPr/>
            <p:nvPr/>
          </p:nvSpPr>
          <p:spPr>
            <a:xfrm>
              <a:off x="5504550" y="2929675"/>
              <a:ext cx="286825" cy="274450"/>
            </a:xfrm>
            <a:custGeom>
              <a:avLst/>
              <a:gdLst/>
              <a:ahLst/>
              <a:cxnLst/>
              <a:rect l="l" t="t" r="r" b="b"/>
              <a:pathLst>
                <a:path w="11473" h="10978" extrusionOk="0">
                  <a:moveTo>
                    <a:pt x="5743" y="0"/>
                  </a:moveTo>
                  <a:cubicBezTo>
                    <a:pt x="5580" y="0"/>
                    <a:pt x="5416" y="8"/>
                    <a:pt x="5250" y="22"/>
                  </a:cubicBezTo>
                  <a:cubicBezTo>
                    <a:pt x="2232" y="291"/>
                    <a:pt x="1" y="2955"/>
                    <a:pt x="269" y="5974"/>
                  </a:cubicBezTo>
                  <a:cubicBezTo>
                    <a:pt x="524" y="8829"/>
                    <a:pt x="2920" y="10978"/>
                    <a:pt x="5731" y="10978"/>
                  </a:cubicBezTo>
                  <a:cubicBezTo>
                    <a:pt x="5894" y="10978"/>
                    <a:pt x="6058" y="10970"/>
                    <a:pt x="6223" y="10956"/>
                  </a:cubicBezTo>
                  <a:cubicBezTo>
                    <a:pt x="9243" y="10688"/>
                    <a:pt x="11472" y="8022"/>
                    <a:pt x="11204" y="5003"/>
                  </a:cubicBezTo>
                  <a:cubicBezTo>
                    <a:pt x="10950" y="2148"/>
                    <a:pt x="8556" y="0"/>
                    <a:pt x="5743" y="0"/>
                  </a:cubicBezTo>
                  <a:close/>
                </a:path>
              </a:pathLst>
            </a:custGeom>
            <a:solidFill>
              <a:srgbClr val="64B35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5" name="Google Shape;1980;p47"/>
            <p:cNvSpPr/>
            <p:nvPr/>
          </p:nvSpPr>
          <p:spPr>
            <a:xfrm>
              <a:off x="5735125" y="3178925"/>
              <a:ext cx="203775" cy="195000"/>
            </a:xfrm>
            <a:custGeom>
              <a:avLst/>
              <a:gdLst/>
              <a:ahLst/>
              <a:cxnLst/>
              <a:rect l="l" t="t" r="r" b="b"/>
              <a:pathLst>
                <a:path w="8151" h="7800" extrusionOk="0">
                  <a:moveTo>
                    <a:pt x="4078" y="1"/>
                  </a:moveTo>
                  <a:cubicBezTo>
                    <a:pt x="3963" y="1"/>
                    <a:pt x="3847" y="6"/>
                    <a:pt x="3731" y="16"/>
                  </a:cubicBezTo>
                  <a:cubicBezTo>
                    <a:pt x="1585" y="207"/>
                    <a:pt x="1" y="2101"/>
                    <a:pt x="191" y="4245"/>
                  </a:cubicBezTo>
                  <a:cubicBezTo>
                    <a:pt x="372" y="6273"/>
                    <a:pt x="2073" y="7800"/>
                    <a:pt x="4070" y="7800"/>
                  </a:cubicBezTo>
                  <a:cubicBezTo>
                    <a:pt x="4186" y="7800"/>
                    <a:pt x="4303" y="7794"/>
                    <a:pt x="4421" y="7784"/>
                  </a:cubicBezTo>
                  <a:cubicBezTo>
                    <a:pt x="6566" y="7593"/>
                    <a:pt x="8150" y="5701"/>
                    <a:pt x="7960" y="3555"/>
                  </a:cubicBezTo>
                  <a:cubicBezTo>
                    <a:pt x="7780" y="1528"/>
                    <a:pt x="6076" y="1"/>
                    <a:pt x="4078" y="1"/>
                  </a:cubicBezTo>
                  <a:close/>
                </a:path>
              </a:pathLst>
            </a:custGeom>
            <a:solidFill>
              <a:srgbClr val="64B35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6" name="Google Shape;1981;p47"/>
            <p:cNvSpPr/>
            <p:nvPr/>
          </p:nvSpPr>
          <p:spPr>
            <a:xfrm>
              <a:off x="5194975" y="3130100"/>
              <a:ext cx="144675" cy="138475"/>
            </a:xfrm>
            <a:custGeom>
              <a:avLst/>
              <a:gdLst/>
              <a:ahLst/>
              <a:cxnLst/>
              <a:rect l="l" t="t" r="r" b="b"/>
              <a:pathLst>
                <a:path w="5787" h="5539" extrusionOk="0">
                  <a:moveTo>
                    <a:pt x="2897" y="1"/>
                  </a:moveTo>
                  <a:cubicBezTo>
                    <a:pt x="2815" y="1"/>
                    <a:pt x="2732" y="4"/>
                    <a:pt x="2649" y="12"/>
                  </a:cubicBezTo>
                  <a:cubicBezTo>
                    <a:pt x="1125" y="148"/>
                    <a:pt x="1" y="1492"/>
                    <a:pt x="135" y="3015"/>
                  </a:cubicBezTo>
                  <a:cubicBezTo>
                    <a:pt x="264" y="4455"/>
                    <a:pt x="1472" y="5539"/>
                    <a:pt x="2892" y="5539"/>
                  </a:cubicBezTo>
                  <a:cubicBezTo>
                    <a:pt x="2973" y="5539"/>
                    <a:pt x="3056" y="5535"/>
                    <a:pt x="3139" y="5528"/>
                  </a:cubicBezTo>
                  <a:cubicBezTo>
                    <a:pt x="4662" y="5392"/>
                    <a:pt x="5787" y="4048"/>
                    <a:pt x="5651" y="2524"/>
                  </a:cubicBezTo>
                  <a:cubicBezTo>
                    <a:pt x="5523" y="1085"/>
                    <a:pt x="4315" y="1"/>
                    <a:pt x="2897" y="1"/>
                  </a:cubicBezTo>
                  <a:close/>
                </a:path>
              </a:pathLst>
            </a:custGeom>
            <a:solidFill>
              <a:srgbClr val="64B35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7" name="Google Shape;1982;p47"/>
            <p:cNvSpPr/>
            <p:nvPr/>
          </p:nvSpPr>
          <p:spPr>
            <a:xfrm>
              <a:off x="5735250" y="3050225"/>
              <a:ext cx="107150" cy="102550"/>
            </a:xfrm>
            <a:custGeom>
              <a:avLst/>
              <a:gdLst/>
              <a:ahLst/>
              <a:cxnLst/>
              <a:rect l="l" t="t" r="r" b="b"/>
              <a:pathLst>
                <a:path w="4286" h="4102" extrusionOk="0">
                  <a:moveTo>
                    <a:pt x="2147" y="0"/>
                  </a:moveTo>
                  <a:cubicBezTo>
                    <a:pt x="2086" y="0"/>
                    <a:pt x="2024" y="3"/>
                    <a:pt x="1962" y="8"/>
                  </a:cubicBezTo>
                  <a:cubicBezTo>
                    <a:pt x="834" y="108"/>
                    <a:pt x="1" y="1106"/>
                    <a:pt x="101" y="2233"/>
                  </a:cubicBezTo>
                  <a:cubicBezTo>
                    <a:pt x="195" y="3299"/>
                    <a:pt x="1091" y="4102"/>
                    <a:pt x="2142" y="4102"/>
                  </a:cubicBezTo>
                  <a:cubicBezTo>
                    <a:pt x="2203" y="4102"/>
                    <a:pt x="2264" y="4099"/>
                    <a:pt x="2325" y="4093"/>
                  </a:cubicBezTo>
                  <a:cubicBezTo>
                    <a:pt x="3453" y="3993"/>
                    <a:pt x="4286" y="2997"/>
                    <a:pt x="4186" y="1870"/>
                  </a:cubicBezTo>
                  <a:cubicBezTo>
                    <a:pt x="4091" y="804"/>
                    <a:pt x="3197" y="0"/>
                    <a:pt x="2147" y="0"/>
                  </a:cubicBezTo>
                  <a:close/>
                </a:path>
              </a:pathLst>
            </a:custGeom>
            <a:solidFill>
              <a:srgbClr val="FF517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8" name="Google Shape;1983;p47"/>
            <p:cNvSpPr/>
            <p:nvPr/>
          </p:nvSpPr>
          <p:spPr>
            <a:xfrm>
              <a:off x="5615250" y="3099900"/>
              <a:ext cx="184850" cy="176950"/>
            </a:xfrm>
            <a:custGeom>
              <a:avLst/>
              <a:gdLst/>
              <a:ahLst/>
              <a:cxnLst/>
              <a:rect l="l" t="t" r="r" b="b"/>
              <a:pathLst>
                <a:path w="7394" h="7078" extrusionOk="0">
                  <a:moveTo>
                    <a:pt x="3702" y="0"/>
                  </a:moveTo>
                  <a:cubicBezTo>
                    <a:pt x="3597" y="0"/>
                    <a:pt x="3491" y="5"/>
                    <a:pt x="3384" y="14"/>
                  </a:cubicBezTo>
                  <a:cubicBezTo>
                    <a:pt x="1437" y="187"/>
                    <a:pt x="0" y="1905"/>
                    <a:pt x="173" y="3852"/>
                  </a:cubicBezTo>
                  <a:cubicBezTo>
                    <a:pt x="336" y="5692"/>
                    <a:pt x="1879" y="7077"/>
                    <a:pt x="3692" y="7077"/>
                  </a:cubicBezTo>
                  <a:cubicBezTo>
                    <a:pt x="3797" y="7077"/>
                    <a:pt x="3903" y="7073"/>
                    <a:pt x="4010" y="7063"/>
                  </a:cubicBezTo>
                  <a:cubicBezTo>
                    <a:pt x="5957" y="6890"/>
                    <a:pt x="7394" y="5172"/>
                    <a:pt x="7221" y="3226"/>
                  </a:cubicBezTo>
                  <a:cubicBezTo>
                    <a:pt x="7058" y="1386"/>
                    <a:pt x="5514" y="0"/>
                    <a:pt x="3702" y="0"/>
                  </a:cubicBezTo>
                  <a:close/>
                </a:path>
              </a:pathLst>
            </a:custGeom>
            <a:solidFill>
              <a:srgbClr val="E9E97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Tree>
  </p:cSld>
  <p:clrMapOvr>
    <a:masterClrMapping/>
  </p:clrMapOvr>
  <p:transition spd="slow" advClick="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07"/>
                                        </p:tgtEl>
                                        <p:attrNameLst>
                                          <p:attrName>style.visibility</p:attrName>
                                        </p:attrNameLst>
                                      </p:cBhvr>
                                      <p:to>
                                        <p:strVal val="visible"/>
                                      </p:to>
                                    </p:set>
                                    <p:animEffect transition="in" filter="randombar(horizontal)">
                                      <p:cBhvr>
                                        <p:cTn id="7" dur="500"/>
                                        <p:tgtEl>
                                          <p:spTgt spid="10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childTnLst>
                                </p:cTn>
                              </p:par>
                              <p:par>
                                <p:cTn id="13" presetID="10"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1000"/>
                                        <p:tgtEl>
                                          <p:spTgt spid="13"/>
                                        </p:tgtEl>
                                      </p:cBhvr>
                                    </p:animEffect>
                                  </p:childTnLst>
                                </p:cTn>
                              </p:par>
                              <p:par>
                                <p:cTn id="16" presetID="10" presetClass="entr" presetSubtype="0"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1000"/>
                                        <p:tgtEl>
                                          <p:spTgt spid="21"/>
                                        </p:tgtEl>
                                      </p:cBhvr>
                                    </p:animEffect>
                                  </p:childTnLst>
                                </p:cTn>
                              </p:par>
                              <p:par>
                                <p:cTn id="19" presetID="10"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childTnLst>
                                </p:cTn>
                              </p:par>
                              <p:par>
                                <p:cTn id="22" presetID="10" presetClass="entr" presetSubtype="0" fill="hold"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10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54"/>
                                        </p:tgtEl>
                                        <p:attrNameLst>
                                          <p:attrName>style.visibility</p:attrName>
                                        </p:attrNameLst>
                                      </p:cBhvr>
                                      <p:to>
                                        <p:strVal val="visible"/>
                                      </p:to>
                                    </p:set>
                                    <p:animEffect transition="in" filter="fade">
                                      <p:cBhvr>
                                        <p:cTn id="29" dur="1000"/>
                                        <p:tgtEl>
                                          <p:spTgt spid="54"/>
                                        </p:tgtEl>
                                      </p:cBhvr>
                                    </p:animEffect>
                                  </p:childTnLst>
                                </p:cTn>
                              </p:par>
                            </p:childTnLst>
                          </p:cTn>
                        </p:par>
                      </p:childTnLst>
                    </p:cTn>
                  </p:par>
                  <p:par>
                    <p:cTn id="30" fill="hold">
                      <p:stCondLst>
                        <p:cond delay="indefinite"/>
                      </p:stCondLst>
                      <p:childTnLst>
                        <p:par>
                          <p:cTn id="31" fill="hold">
                            <p:stCondLst>
                              <p:cond delay="0"/>
                            </p:stCondLst>
                            <p:childTnLst>
                              <p:par>
                                <p:cTn id="32" presetID="31" presetClass="entr" presetSubtype="0" fill="hold" nodeType="clickEffect">
                                  <p:stCondLst>
                                    <p:cond delay="0"/>
                                  </p:stCondLst>
                                  <p:childTnLst>
                                    <p:set>
                                      <p:cBhvr>
                                        <p:cTn id="33" dur="1" fill="hold">
                                          <p:stCondLst>
                                            <p:cond delay="0"/>
                                          </p:stCondLst>
                                        </p:cTn>
                                        <p:tgtEl>
                                          <p:spTgt spid="38"/>
                                        </p:tgtEl>
                                        <p:attrNameLst>
                                          <p:attrName>style.visibility</p:attrName>
                                        </p:attrNameLst>
                                      </p:cBhvr>
                                      <p:to>
                                        <p:strVal val="visible"/>
                                      </p:to>
                                    </p:set>
                                    <p:anim calcmode="lin" valueType="num">
                                      <p:cBhvr>
                                        <p:cTn id="34" dur="1000" fill="hold"/>
                                        <p:tgtEl>
                                          <p:spTgt spid="38"/>
                                        </p:tgtEl>
                                        <p:attrNameLst>
                                          <p:attrName>ppt_w</p:attrName>
                                        </p:attrNameLst>
                                      </p:cBhvr>
                                      <p:tavLst>
                                        <p:tav tm="0">
                                          <p:val>
                                            <p:fltVal val="0"/>
                                          </p:val>
                                        </p:tav>
                                        <p:tav tm="100000">
                                          <p:val>
                                            <p:strVal val="#ppt_w"/>
                                          </p:val>
                                        </p:tav>
                                      </p:tavLst>
                                    </p:anim>
                                    <p:anim calcmode="lin" valueType="num">
                                      <p:cBhvr>
                                        <p:cTn id="35" dur="1000" fill="hold"/>
                                        <p:tgtEl>
                                          <p:spTgt spid="38"/>
                                        </p:tgtEl>
                                        <p:attrNameLst>
                                          <p:attrName>ppt_h</p:attrName>
                                        </p:attrNameLst>
                                      </p:cBhvr>
                                      <p:tavLst>
                                        <p:tav tm="0">
                                          <p:val>
                                            <p:fltVal val="0"/>
                                          </p:val>
                                        </p:tav>
                                        <p:tav tm="100000">
                                          <p:val>
                                            <p:strVal val="#ppt_h"/>
                                          </p:val>
                                        </p:tav>
                                      </p:tavLst>
                                    </p:anim>
                                    <p:anim calcmode="lin" valueType="num">
                                      <p:cBhvr>
                                        <p:cTn id="36" dur="1000" fill="hold"/>
                                        <p:tgtEl>
                                          <p:spTgt spid="38"/>
                                        </p:tgtEl>
                                        <p:attrNameLst>
                                          <p:attrName>style.rotation</p:attrName>
                                        </p:attrNameLst>
                                      </p:cBhvr>
                                      <p:tavLst>
                                        <p:tav tm="0">
                                          <p:val>
                                            <p:fltVal val="90"/>
                                          </p:val>
                                        </p:tav>
                                        <p:tav tm="100000">
                                          <p:val>
                                            <p:fltVal val="0"/>
                                          </p:val>
                                        </p:tav>
                                      </p:tavLst>
                                    </p:anim>
                                    <p:animEffect transition="in" filter="fade">
                                      <p:cBhvr>
                                        <p:cTn id="37" dur="1000"/>
                                        <p:tgtEl>
                                          <p:spTgt spid="38"/>
                                        </p:tgtEl>
                                      </p:cBhvr>
                                    </p:animEffect>
                                  </p:childTnLst>
                                </p:cTn>
                              </p:par>
                            </p:childTnLst>
                          </p:cTn>
                        </p:par>
                      </p:childTnLst>
                    </p:cTn>
                  </p:par>
                  <p:par>
                    <p:cTn id="38" fill="hold">
                      <p:stCondLst>
                        <p:cond delay="indefinite"/>
                      </p:stCondLst>
                      <p:childTnLst>
                        <p:par>
                          <p:cTn id="39" fill="hold">
                            <p:stCondLst>
                              <p:cond delay="0"/>
                            </p:stCondLst>
                            <p:childTnLst>
                              <p:par>
                                <p:cTn id="40" presetID="31" presetClass="entr" presetSubtype="0" fill="hold" nodeType="clickEffect">
                                  <p:stCondLst>
                                    <p:cond delay="0"/>
                                  </p:stCondLst>
                                  <p:childTnLst>
                                    <p:set>
                                      <p:cBhvr>
                                        <p:cTn id="41" dur="1" fill="hold">
                                          <p:stCondLst>
                                            <p:cond delay="0"/>
                                          </p:stCondLst>
                                        </p:cTn>
                                        <p:tgtEl>
                                          <p:spTgt spid="46"/>
                                        </p:tgtEl>
                                        <p:attrNameLst>
                                          <p:attrName>style.visibility</p:attrName>
                                        </p:attrNameLst>
                                      </p:cBhvr>
                                      <p:to>
                                        <p:strVal val="visible"/>
                                      </p:to>
                                    </p:set>
                                    <p:anim calcmode="lin" valueType="num">
                                      <p:cBhvr>
                                        <p:cTn id="42" dur="1000" fill="hold"/>
                                        <p:tgtEl>
                                          <p:spTgt spid="46"/>
                                        </p:tgtEl>
                                        <p:attrNameLst>
                                          <p:attrName>ppt_w</p:attrName>
                                        </p:attrNameLst>
                                      </p:cBhvr>
                                      <p:tavLst>
                                        <p:tav tm="0">
                                          <p:val>
                                            <p:fltVal val="0"/>
                                          </p:val>
                                        </p:tav>
                                        <p:tav tm="100000">
                                          <p:val>
                                            <p:strVal val="#ppt_w"/>
                                          </p:val>
                                        </p:tav>
                                      </p:tavLst>
                                    </p:anim>
                                    <p:anim calcmode="lin" valueType="num">
                                      <p:cBhvr>
                                        <p:cTn id="43" dur="1000" fill="hold"/>
                                        <p:tgtEl>
                                          <p:spTgt spid="46"/>
                                        </p:tgtEl>
                                        <p:attrNameLst>
                                          <p:attrName>ppt_h</p:attrName>
                                        </p:attrNameLst>
                                      </p:cBhvr>
                                      <p:tavLst>
                                        <p:tav tm="0">
                                          <p:val>
                                            <p:fltVal val="0"/>
                                          </p:val>
                                        </p:tav>
                                        <p:tav tm="100000">
                                          <p:val>
                                            <p:strVal val="#ppt_h"/>
                                          </p:val>
                                        </p:tav>
                                      </p:tavLst>
                                    </p:anim>
                                    <p:anim calcmode="lin" valueType="num">
                                      <p:cBhvr>
                                        <p:cTn id="44" dur="1000" fill="hold"/>
                                        <p:tgtEl>
                                          <p:spTgt spid="46"/>
                                        </p:tgtEl>
                                        <p:attrNameLst>
                                          <p:attrName>style.rotation</p:attrName>
                                        </p:attrNameLst>
                                      </p:cBhvr>
                                      <p:tavLst>
                                        <p:tav tm="0">
                                          <p:val>
                                            <p:fltVal val="90"/>
                                          </p:val>
                                        </p:tav>
                                        <p:tav tm="100000">
                                          <p:val>
                                            <p:fltVal val="0"/>
                                          </p:val>
                                        </p:tav>
                                      </p:tavLst>
                                    </p:anim>
                                    <p:animEffect transition="in" filter="fade">
                                      <p:cBhvr>
                                        <p:cTn id="45" dur="1000"/>
                                        <p:tgtEl>
                                          <p:spTgt spid="46"/>
                                        </p:tgtEl>
                                      </p:cBhvr>
                                    </p:animEffect>
                                  </p:childTnLst>
                                </p:cTn>
                              </p:par>
                            </p:childTnLst>
                          </p:cTn>
                        </p:par>
                      </p:childTnLst>
                    </p:cTn>
                  </p:par>
                  <p:par>
                    <p:cTn id="46" fill="hold">
                      <p:stCondLst>
                        <p:cond delay="indefinite"/>
                      </p:stCondLst>
                      <p:childTnLst>
                        <p:par>
                          <p:cTn id="47" fill="hold">
                            <p:stCondLst>
                              <p:cond delay="0"/>
                            </p:stCondLst>
                            <p:childTnLst>
                              <p:par>
                                <p:cTn id="48" presetID="31" presetClass="entr" presetSubtype="0" fill="hold" nodeType="clickEffect">
                                  <p:stCondLst>
                                    <p:cond delay="0"/>
                                  </p:stCondLst>
                                  <p:childTnLst>
                                    <p:set>
                                      <p:cBhvr>
                                        <p:cTn id="49" dur="1" fill="hold">
                                          <p:stCondLst>
                                            <p:cond delay="0"/>
                                          </p:stCondLst>
                                        </p:cTn>
                                        <p:tgtEl>
                                          <p:spTgt spid="2"/>
                                        </p:tgtEl>
                                        <p:attrNameLst>
                                          <p:attrName>style.visibility</p:attrName>
                                        </p:attrNameLst>
                                      </p:cBhvr>
                                      <p:to>
                                        <p:strVal val="visible"/>
                                      </p:to>
                                    </p:set>
                                    <p:anim calcmode="lin" valueType="num">
                                      <p:cBhvr>
                                        <p:cTn id="50" dur="1000" fill="hold"/>
                                        <p:tgtEl>
                                          <p:spTgt spid="2"/>
                                        </p:tgtEl>
                                        <p:attrNameLst>
                                          <p:attrName>ppt_w</p:attrName>
                                        </p:attrNameLst>
                                      </p:cBhvr>
                                      <p:tavLst>
                                        <p:tav tm="0">
                                          <p:val>
                                            <p:fltVal val="0"/>
                                          </p:val>
                                        </p:tav>
                                        <p:tav tm="100000">
                                          <p:val>
                                            <p:strVal val="#ppt_w"/>
                                          </p:val>
                                        </p:tav>
                                      </p:tavLst>
                                    </p:anim>
                                    <p:anim calcmode="lin" valueType="num">
                                      <p:cBhvr>
                                        <p:cTn id="51" dur="1000" fill="hold"/>
                                        <p:tgtEl>
                                          <p:spTgt spid="2"/>
                                        </p:tgtEl>
                                        <p:attrNameLst>
                                          <p:attrName>ppt_h</p:attrName>
                                        </p:attrNameLst>
                                      </p:cBhvr>
                                      <p:tavLst>
                                        <p:tav tm="0">
                                          <p:val>
                                            <p:fltVal val="0"/>
                                          </p:val>
                                        </p:tav>
                                        <p:tav tm="100000">
                                          <p:val>
                                            <p:strVal val="#ppt_h"/>
                                          </p:val>
                                        </p:tav>
                                      </p:tavLst>
                                    </p:anim>
                                    <p:anim calcmode="lin" valueType="num">
                                      <p:cBhvr>
                                        <p:cTn id="52" dur="1000" fill="hold"/>
                                        <p:tgtEl>
                                          <p:spTgt spid="2"/>
                                        </p:tgtEl>
                                        <p:attrNameLst>
                                          <p:attrName>style.rotation</p:attrName>
                                        </p:attrNameLst>
                                      </p:cBhvr>
                                      <p:tavLst>
                                        <p:tav tm="0">
                                          <p:val>
                                            <p:fltVal val="90"/>
                                          </p:val>
                                        </p:tav>
                                        <p:tav tm="100000">
                                          <p:val>
                                            <p:fltVal val="0"/>
                                          </p:val>
                                        </p:tav>
                                      </p:tavLst>
                                    </p:anim>
                                    <p:animEffect transition="in" filter="fade">
                                      <p:cBhvr>
                                        <p:cTn id="53"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 name="图片 41"/>
          <p:cNvPicPr>
            <a:picLocks noChangeAspect="1"/>
          </p:cNvPicPr>
          <p:nvPr/>
        </p:nvPicPr>
        <p:blipFill>
          <a:blip r:embed="rId1" cstate="screen"/>
          <a:stretch>
            <a:fillRect/>
          </a:stretch>
        </p:blipFill>
        <p:spPr>
          <a:xfrm>
            <a:off x="9339173" y="78633"/>
            <a:ext cx="2852827" cy="1197220"/>
          </a:xfrm>
          <a:prstGeom prst="rect">
            <a:avLst/>
          </a:prstGeom>
        </p:spPr>
      </p:pic>
      <p:sp>
        <p:nvSpPr>
          <p:cNvPr id="25" name="Google Shape;303;p9"/>
          <p:cNvSpPr/>
          <p:nvPr/>
        </p:nvSpPr>
        <p:spPr>
          <a:xfrm>
            <a:off x="925569" y="1038282"/>
            <a:ext cx="443700" cy="443700"/>
          </a:xfrm>
          <a:prstGeom prst="ellipse">
            <a:avLst/>
          </a:prstGeom>
          <a:solidFill>
            <a:srgbClr val="FFFFFF">
              <a:alpha val="74110"/>
            </a:srgbClr>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Google Shape;304;p9"/>
          <p:cNvSpPr/>
          <p:nvPr/>
        </p:nvSpPr>
        <p:spPr>
          <a:xfrm>
            <a:off x="560034" y="147456"/>
            <a:ext cx="337200" cy="337200"/>
          </a:xfrm>
          <a:prstGeom prst="ellipse">
            <a:avLst/>
          </a:prstGeom>
          <a:solidFill>
            <a:schemeClr val="accent6">
              <a:alpha val="74110"/>
            </a:schemeClr>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7" name="Google Shape;355;p9"/>
          <p:cNvGrpSpPr/>
          <p:nvPr/>
        </p:nvGrpSpPr>
        <p:grpSpPr>
          <a:xfrm rot="-8478521">
            <a:off x="884242" y="3698849"/>
            <a:ext cx="1281325" cy="1277877"/>
            <a:chOff x="2232259" y="1414714"/>
            <a:chExt cx="1503919" cy="1499872"/>
          </a:xfrm>
        </p:grpSpPr>
        <p:sp>
          <p:nvSpPr>
            <p:cNvPr id="78" name="Google Shape;356;p9"/>
            <p:cNvSpPr/>
            <p:nvPr/>
          </p:nvSpPr>
          <p:spPr>
            <a:xfrm>
              <a:off x="2232259" y="1414714"/>
              <a:ext cx="1503919" cy="1499872"/>
            </a:xfrm>
            <a:custGeom>
              <a:avLst/>
              <a:gdLst/>
              <a:ahLst/>
              <a:cxnLst/>
              <a:rect l="l" t="t" r="r" b="b"/>
              <a:pathLst>
                <a:path w="5555" h="5540" extrusionOk="0">
                  <a:moveTo>
                    <a:pt x="3710" y="1"/>
                  </a:moveTo>
                  <a:cubicBezTo>
                    <a:pt x="2944" y="1"/>
                    <a:pt x="2777" y="1509"/>
                    <a:pt x="2777" y="1509"/>
                  </a:cubicBezTo>
                  <a:cubicBezTo>
                    <a:pt x="2777" y="1509"/>
                    <a:pt x="2506" y="797"/>
                    <a:pt x="2011" y="797"/>
                  </a:cubicBezTo>
                  <a:cubicBezTo>
                    <a:pt x="1910" y="797"/>
                    <a:pt x="1800" y="827"/>
                    <a:pt x="1682" y="898"/>
                  </a:cubicBezTo>
                  <a:cubicBezTo>
                    <a:pt x="976" y="1304"/>
                    <a:pt x="1721" y="2442"/>
                    <a:pt x="1721" y="2442"/>
                  </a:cubicBezTo>
                  <a:cubicBezTo>
                    <a:pt x="1721" y="2442"/>
                    <a:pt x="1176" y="1821"/>
                    <a:pt x="744" y="1821"/>
                  </a:cubicBezTo>
                  <a:cubicBezTo>
                    <a:pt x="574" y="1821"/>
                    <a:pt x="421" y="1917"/>
                    <a:pt x="326" y="2185"/>
                  </a:cubicBezTo>
                  <a:cubicBezTo>
                    <a:pt x="0" y="3122"/>
                    <a:pt x="1395" y="4868"/>
                    <a:pt x="1395" y="4868"/>
                  </a:cubicBezTo>
                  <a:cubicBezTo>
                    <a:pt x="1519" y="5033"/>
                    <a:pt x="1843" y="5540"/>
                    <a:pt x="2488" y="5540"/>
                  </a:cubicBezTo>
                  <a:cubicBezTo>
                    <a:pt x="2694" y="5540"/>
                    <a:pt x="2934" y="5488"/>
                    <a:pt x="3210" y="5356"/>
                  </a:cubicBezTo>
                  <a:cubicBezTo>
                    <a:pt x="4364" y="4813"/>
                    <a:pt x="5109" y="4055"/>
                    <a:pt x="5041" y="3473"/>
                  </a:cubicBezTo>
                  <a:cubicBezTo>
                    <a:pt x="4978" y="2926"/>
                    <a:pt x="4376" y="2904"/>
                    <a:pt x="4280" y="2904"/>
                  </a:cubicBezTo>
                  <a:cubicBezTo>
                    <a:pt x="4271" y="2904"/>
                    <a:pt x="4267" y="2904"/>
                    <a:pt x="4267" y="2904"/>
                  </a:cubicBezTo>
                  <a:cubicBezTo>
                    <a:pt x="4267" y="2904"/>
                    <a:pt x="5554" y="2254"/>
                    <a:pt x="5229" y="1711"/>
                  </a:cubicBezTo>
                  <a:cubicBezTo>
                    <a:pt x="5111" y="1522"/>
                    <a:pt x="4923" y="1460"/>
                    <a:pt x="4728" y="1460"/>
                  </a:cubicBezTo>
                  <a:cubicBezTo>
                    <a:pt x="4367" y="1460"/>
                    <a:pt x="3984" y="1672"/>
                    <a:pt x="3984" y="1672"/>
                  </a:cubicBezTo>
                  <a:cubicBezTo>
                    <a:pt x="3984" y="1672"/>
                    <a:pt x="4673" y="342"/>
                    <a:pt x="3984" y="59"/>
                  </a:cubicBezTo>
                  <a:cubicBezTo>
                    <a:pt x="3885" y="19"/>
                    <a:pt x="3794" y="1"/>
                    <a:pt x="3710" y="1"/>
                  </a:cubicBezTo>
                  <a:close/>
                </a:path>
              </a:pathLst>
            </a:custGeom>
            <a:solidFill>
              <a:srgbClr val="D3DAA3"/>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Google Shape;357;p9"/>
            <p:cNvSpPr/>
            <p:nvPr/>
          </p:nvSpPr>
          <p:spPr>
            <a:xfrm>
              <a:off x="2357337" y="1415526"/>
              <a:ext cx="1294372" cy="1493374"/>
            </a:xfrm>
            <a:custGeom>
              <a:avLst/>
              <a:gdLst/>
              <a:ahLst/>
              <a:cxnLst/>
              <a:rect l="l" t="t" r="r" b="b"/>
              <a:pathLst>
                <a:path w="4781" h="5516" extrusionOk="0">
                  <a:moveTo>
                    <a:pt x="3291" y="0"/>
                  </a:moveTo>
                  <a:lnTo>
                    <a:pt x="2452" y="2927"/>
                  </a:lnTo>
                  <a:lnTo>
                    <a:pt x="1272" y="856"/>
                  </a:lnTo>
                  <a:cubicBezTo>
                    <a:pt x="1259" y="869"/>
                    <a:pt x="1246" y="882"/>
                    <a:pt x="1233" y="882"/>
                  </a:cubicBezTo>
                  <a:lnTo>
                    <a:pt x="2439" y="2995"/>
                  </a:lnTo>
                  <a:lnTo>
                    <a:pt x="1964" y="4677"/>
                  </a:lnTo>
                  <a:lnTo>
                    <a:pt x="39" y="1913"/>
                  </a:lnTo>
                  <a:cubicBezTo>
                    <a:pt x="26" y="1913"/>
                    <a:pt x="13" y="1926"/>
                    <a:pt x="0" y="1939"/>
                  </a:cubicBezTo>
                  <a:lnTo>
                    <a:pt x="1935" y="4745"/>
                  </a:lnTo>
                  <a:lnTo>
                    <a:pt x="1720" y="5502"/>
                  </a:lnTo>
                  <a:cubicBezTo>
                    <a:pt x="1746" y="5502"/>
                    <a:pt x="1759" y="5502"/>
                    <a:pt x="1772" y="5516"/>
                  </a:cubicBezTo>
                  <a:lnTo>
                    <a:pt x="1990" y="4758"/>
                  </a:lnTo>
                  <a:lnTo>
                    <a:pt x="4566" y="3428"/>
                  </a:lnTo>
                  <a:lnTo>
                    <a:pt x="4566" y="3376"/>
                  </a:lnTo>
                  <a:lnTo>
                    <a:pt x="2016" y="4677"/>
                  </a:lnTo>
                  <a:lnTo>
                    <a:pt x="2491" y="3021"/>
                  </a:lnTo>
                  <a:lnTo>
                    <a:pt x="4780" y="1737"/>
                  </a:lnTo>
                  <a:cubicBezTo>
                    <a:pt x="4780" y="1721"/>
                    <a:pt x="4767" y="1721"/>
                    <a:pt x="4767" y="1708"/>
                  </a:cubicBezTo>
                  <a:lnTo>
                    <a:pt x="4754" y="1695"/>
                  </a:lnTo>
                  <a:lnTo>
                    <a:pt x="2504" y="2940"/>
                  </a:lnTo>
                  <a:lnTo>
                    <a:pt x="3346" y="0"/>
                  </a:lnTo>
                  <a:close/>
                </a:path>
              </a:pathLst>
            </a:custGeom>
            <a:solidFill>
              <a:srgbClr val="7AACB5"/>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 name="Google Shape;9;p2"/>
          <p:cNvGrpSpPr/>
          <p:nvPr/>
        </p:nvGrpSpPr>
        <p:grpSpPr>
          <a:xfrm>
            <a:off x="500284" y="1249428"/>
            <a:ext cx="11471322" cy="5136401"/>
            <a:chOff x="-51475" y="7100"/>
            <a:chExt cx="9433400" cy="5136401"/>
          </a:xfrm>
        </p:grpSpPr>
        <p:pic>
          <p:nvPicPr>
            <p:cNvPr id="5" name="Google Shape;10;p2"/>
            <p:cNvPicPr preferRelativeResize="0"/>
            <p:nvPr/>
          </p:nvPicPr>
          <p:blipFill rotWithShape="1">
            <a:blip r:embed="rId2"/>
            <a:srcRect l="31982" b="40726"/>
            <a:stretch>
              <a:fillRect/>
            </a:stretch>
          </p:blipFill>
          <p:spPr>
            <a:xfrm>
              <a:off x="3195541" y="1723525"/>
              <a:ext cx="5939174" cy="3419975"/>
            </a:xfrm>
            <a:prstGeom prst="rect">
              <a:avLst/>
            </a:prstGeom>
            <a:noFill/>
            <a:ln>
              <a:noFill/>
            </a:ln>
          </p:spPr>
        </p:pic>
        <p:pic>
          <p:nvPicPr>
            <p:cNvPr id="6" name="Google Shape;11;p2"/>
            <p:cNvPicPr preferRelativeResize="0"/>
            <p:nvPr/>
          </p:nvPicPr>
          <p:blipFill rotWithShape="1">
            <a:blip r:embed="rId3"/>
            <a:srcRect t="-3820" r="21935"/>
            <a:stretch>
              <a:fillRect/>
            </a:stretch>
          </p:blipFill>
          <p:spPr>
            <a:xfrm flipH="1">
              <a:off x="0" y="7100"/>
              <a:ext cx="2509350" cy="2336875"/>
            </a:xfrm>
            <a:prstGeom prst="rect">
              <a:avLst/>
            </a:prstGeom>
            <a:noFill/>
            <a:ln>
              <a:noFill/>
            </a:ln>
          </p:spPr>
        </p:pic>
        <p:pic>
          <p:nvPicPr>
            <p:cNvPr id="7" name="Google Shape;12;p2"/>
            <p:cNvPicPr preferRelativeResize="0"/>
            <p:nvPr/>
          </p:nvPicPr>
          <p:blipFill rotWithShape="1">
            <a:blip r:embed="rId4"/>
            <a:srcRect l="19620" b="21795"/>
            <a:stretch>
              <a:fillRect/>
            </a:stretch>
          </p:blipFill>
          <p:spPr>
            <a:xfrm>
              <a:off x="-51475" y="2706900"/>
              <a:ext cx="4113014" cy="2436601"/>
            </a:xfrm>
            <a:prstGeom prst="rect">
              <a:avLst/>
            </a:prstGeom>
            <a:noFill/>
            <a:ln>
              <a:noFill/>
            </a:ln>
          </p:spPr>
        </p:pic>
        <p:pic>
          <p:nvPicPr>
            <p:cNvPr id="8" name="Google Shape;13;p2"/>
            <p:cNvPicPr preferRelativeResize="0"/>
            <p:nvPr/>
          </p:nvPicPr>
          <p:blipFill>
            <a:blip r:embed="rId5"/>
            <a:stretch>
              <a:fillRect/>
            </a:stretch>
          </p:blipFill>
          <p:spPr>
            <a:xfrm flipH="1">
              <a:off x="7883350" y="2468950"/>
              <a:ext cx="1498575" cy="826800"/>
            </a:xfrm>
            <a:prstGeom prst="rect">
              <a:avLst/>
            </a:prstGeom>
            <a:noFill/>
            <a:ln>
              <a:noFill/>
            </a:ln>
          </p:spPr>
        </p:pic>
      </p:grpSp>
      <p:sp>
        <p:nvSpPr>
          <p:cNvPr id="3" name="Google Shape;1882;p46"/>
          <p:cNvSpPr txBox="1"/>
          <p:nvPr/>
        </p:nvSpPr>
        <p:spPr>
          <a:xfrm>
            <a:off x="1057677" y="330986"/>
            <a:ext cx="7931577" cy="751150"/>
          </a:xfrm>
          <a:prstGeom prst="rect">
            <a:avLst/>
          </a:pr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100"/>
              <a:buFont typeface="Fredoka One"/>
              <a:buNone/>
              <a:defRPr sz="3100" b="1" i="0" u="none" strike="noStrike" cap="none">
                <a:solidFill>
                  <a:schemeClr val="lt1"/>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3100"/>
              <a:buFont typeface="Fredoka One"/>
              <a:buNone/>
              <a:defRPr sz="3100" b="1" i="0" u="none" strike="noStrike" cap="none">
                <a:solidFill>
                  <a:schemeClr val="dk1"/>
                </a:solidFill>
                <a:latin typeface="Fredoka One"/>
                <a:ea typeface="Fredoka One"/>
                <a:cs typeface="Fredoka One"/>
                <a:sym typeface="Fredoka One"/>
              </a:defRPr>
            </a:lvl2pPr>
            <a:lvl3pPr marR="0" lvl="2" algn="l" rtl="0">
              <a:lnSpc>
                <a:spcPct val="100000"/>
              </a:lnSpc>
              <a:spcBef>
                <a:spcPts val="0"/>
              </a:spcBef>
              <a:spcAft>
                <a:spcPts val="0"/>
              </a:spcAft>
              <a:buClr>
                <a:schemeClr val="dk1"/>
              </a:buClr>
              <a:buSzPts val="3100"/>
              <a:buFont typeface="Fredoka One"/>
              <a:buNone/>
              <a:defRPr sz="3100" b="1" i="0" u="none" strike="noStrike" cap="none">
                <a:solidFill>
                  <a:schemeClr val="dk1"/>
                </a:solidFill>
                <a:latin typeface="Fredoka One"/>
                <a:ea typeface="Fredoka One"/>
                <a:cs typeface="Fredoka One"/>
                <a:sym typeface="Fredoka One"/>
              </a:defRPr>
            </a:lvl3pPr>
            <a:lvl4pPr marR="0" lvl="3" algn="l" rtl="0">
              <a:lnSpc>
                <a:spcPct val="100000"/>
              </a:lnSpc>
              <a:spcBef>
                <a:spcPts val="0"/>
              </a:spcBef>
              <a:spcAft>
                <a:spcPts val="0"/>
              </a:spcAft>
              <a:buClr>
                <a:schemeClr val="dk1"/>
              </a:buClr>
              <a:buSzPts val="3100"/>
              <a:buFont typeface="Fredoka One"/>
              <a:buNone/>
              <a:defRPr sz="3100" b="1" i="0" u="none" strike="noStrike" cap="none">
                <a:solidFill>
                  <a:schemeClr val="dk1"/>
                </a:solidFill>
                <a:latin typeface="Fredoka One"/>
                <a:ea typeface="Fredoka One"/>
                <a:cs typeface="Fredoka One"/>
                <a:sym typeface="Fredoka One"/>
              </a:defRPr>
            </a:lvl4pPr>
            <a:lvl5pPr marR="0" lvl="4" algn="l" rtl="0">
              <a:lnSpc>
                <a:spcPct val="100000"/>
              </a:lnSpc>
              <a:spcBef>
                <a:spcPts val="0"/>
              </a:spcBef>
              <a:spcAft>
                <a:spcPts val="0"/>
              </a:spcAft>
              <a:buClr>
                <a:schemeClr val="dk1"/>
              </a:buClr>
              <a:buSzPts val="3100"/>
              <a:buFont typeface="Fredoka One"/>
              <a:buNone/>
              <a:defRPr sz="3100" b="1" i="0" u="none" strike="noStrike" cap="none">
                <a:solidFill>
                  <a:schemeClr val="dk1"/>
                </a:solidFill>
                <a:latin typeface="Fredoka One"/>
                <a:ea typeface="Fredoka One"/>
                <a:cs typeface="Fredoka One"/>
                <a:sym typeface="Fredoka One"/>
              </a:defRPr>
            </a:lvl5pPr>
            <a:lvl6pPr marR="0" lvl="5" algn="l" rtl="0">
              <a:lnSpc>
                <a:spcPct val="100000"/>
              </a:lnSpc>
              <a:spcBef>
                <a:spcPts val="0"/>
              </a:spcBef>
              <a:spcAft>
                <a:spcPts val="0"/>
              </a:spcAft>
              <a:buClr>
                <a:schemeClr val="dk1"/>
              </a:buClr>
              <a:buSzPts val="3100"/>
              <a:buFont typeface="Fredoka One"/>
              <a:buNone/>
              <a:defRPr sz="3100" b="1" i="0" u="none" strike="noStrike" cap="none">
                <a:solidFill>
                  <a:schemeClr val="dk1"/>
                </a:solidFill>
                <a:latin typeface="Fredoka One"/>
                <a:ea typeface="Fredoka One"/>
                <a:cs typeface="Fredoka One"/>
                <a:sym typeface="Fredoka One"/>
              </a:defRPr>
            </a:lvl6pPr>
            <a:lvl7pPr marR="0" lvl="6" algn="l" rtl="0">
              <a:lnSpc>
                <a:spcPct val="100000"/>
              </a:lnSpc>
              <a:spcBef>
                <a:spcPts val="0"/>
              </a:spcBef>
              <a:spcAft>
                <a:spcPts val="0"/>
              </a:spcAft>
              <a:buClr>
                <a:schemeClr val="dk1"/>
              </a:buClr>
              <a:buSzPts val="3100"/>
              <a:buFont typeface="Fredoka One"/>
              <a:buNone/>
              <a:defRPr sz="3100" b="1" i="0" u="none" strike="noStrike" cap="none">
                <a:solidFill>
                  <a:schemeClr val="dk1"/>
                </a:solidFill>
                <a:latin typeface="Fredoka One"/>
                <a:ea typeface="Fredoka One"/>
                <a:cs typeface="Fredoka One"/>
                <a:sym typeface="Fredoka One"/>
              </a:defRPr>
            </a:lvl7pPr>
            <a:lvl8pPr marR="0" lvl="7" algn="l" rtl="0">
              <a:lnSpc>
                <a:spcPct val="100000"/>
              </a:lnSpc>
              <a:spcBef>
                <a:spcPts val="0"/>
              </a:spcBef>
              <a:spcAft>
                <a:spcPts val="0"/>
              </a:spcAft>
              <a:buClr>
                <a:schemeClr val="dk1"/>
              </a:buClr>
              <a:buSzPts val="3100"/>
              <a:buFont typeface="Fredoka One"/>
              <a:buNone/>
              <a:defRPr sz="3100" b="1" i="0" u="none" strike="noStrike" cap="none">
                <a:solidFill>
                  <a:schemeClr val="dk1"/>
                </a:solidFill>
                <a:latin typeface="Fredoka One"/>
                <a:ea typeface="Fredoka One"/>
                <a:cs typeface="Fredoka One"/>
                <a:sym typeface="Fredoka One"/>
              </a:defRPr>
            </a:lvl8pPr>
            <a:lvl9pPr marR="0" lvl="8" algn="l" rtl="0">
              <a:lnSpc>
                <a:spcPct val="100000"/>
              </a:lnSpc>
              <a:spcBef>
                <a:spcPts val="0"/>
              </a:spcBef>
              <a:spcAft>
                <a:spcPts val="0"/>
              </a:spcAft>
              <a:buClr>
                <a:schemeClr val="dk1"/>
              </a:buClr>
              <a:buSzPts val="3100"/>
              <a:buFont typeface="Fredoka One"/>
              <a:buNone/>
              <a:defRPr sz="3100" b="1" i="0" u="none" strike="noStrike" cap="none">
                <a:solidFill>
                  <a:schemeClr val="dk1"/>
                </a:solidFill>
                <a:latin typeface="Fredoka One"/>
                <a:ea typeface="Fredoka One"/>
                <a:cs typeface="Fredoka One"/>
                <a:sym typeface="Fredoka One"/>
              </a:defRPr>
            </a:lvl9pPr>
          </a:lstStyle>
          <a:p>
            <a:pPr lvl="0">
              <a:buClr>
                <a:srgbClr val="000000"/>
              </a:buClr>
              <a:buSzTx/>
              <a:defRPr/>
            </a:pPr>
            <a:r>
              <a:rPr lang="en-US" sz="2400">
                <a:solidFill>
                  <a:schemeClr val="tx1"/>
                </a:solidFill>
                <a:latin typeface="Times New Roman" panose="02020603050405020304" pitchFamily="18" charset="0"/>
                <a:cs typeface="Times New Roman" panose="02020603050405020304" pitchFamily="18" charset="0"/>
              </a:rPr>
              <a:t>Lời bình về đặc sắc của một câu thơ bất trong bài thơ</a:t>
            </a:r>
            <a:endParaRPr lang="vi-VN" sz="2000" kern="0">
              <a:solidFill>
                <a:schemeClr val="tx1"/>
              </a:solidFill>
              <a:latin typeface="Times New Roman" panose="02020603050405020304" pitchFamily="18" charset="0"/>
              <a:ea typeface="Patrick Hand"/>
              <a:cs typeface="Times New Roman" panose="02020603050405020304" pitchFamily="18" charset="0"/>
              <a:sym typeface="Patrick Hand"/>
            </a:endParaRPr>
          </a:p>
        </p:txBody>
      </p:sp>
      <p:sp>
        <p:nvSpPr>
          <p:cNvPr id="13" name="Google Shape;1898;p46"/>
          <p:cNvSpPr/>
          <p:nvPr/>
        </p:nvSpPr>
        <p:spPr>
          <a:xfrm flipH="1">
            <a:off x="8000818" y="306710"/>
            <a:ext cx="737065" cy="274856"/>
          </a:xfrm>
          <a:custGeom>
            <a:avLst/>
            <a:gdLst/>
            <a:ahLst/>
            <a:cxnLst/>
            <a:rect l="l" t="t" r="r" b="b"/>
            <a:pathLst>
              <a:path w="51525" h="19214" extrusionOk="0">
                <a:moveTo>
                  <a:pt x="33270" y="0"/>
                </a:moveTo>
                <a:cubicBezTo>
                  <a:pt x="29373" y="0"/>
                  <a:pt x="26085" y="2591"/>
                  <a:pt x="25027" y="6144"/>
                </a:cubicBezTo>
                <a:cubicBezTo>
                  <a:pt x="23560" y="4357"/>
                  <a:pt x="21335" y="3218"/>
                  <a:pt x="18843" y="3218"/>
                </a:cubicBezTo>
                <a:cubicBezTo>
                  <a:pt x="17682" y="3218"/>
                  <a:pt x="16579" y="3467"/>
                  <a:pt x="15583" y="3914"/>
                </a:cubicBezTo>
                <a:cubicBezTo>
                  <a:pt x="14747" y="1739"/>
                  <a:pt x="12640" y="195"/>
                  <a:pt x="10171" y="195"/>
                </a:cubicBezTo>
                <a:cubicBezTo>
                  <a:pt x="8547" y="195"/>
                  <a:pt x="7080" y="864"/>
                  <a:pt x="6029" y="1940"/>
                </a:cubicBezTo>
                <a:cubicBezTo>
                  <a:pt x="5518" y="1732"/>
                  <a:pt x="4960" y="1617"/>
                  <a:pt x="4376" y="1617"/>
                </a:cubicBezTo>
                <a:cubicBezTo>
                  <a:pt x="1959" y="1617"/>
                  <a:pt x="0" y="3576"/>
                  <a:pt x="0" y="5992"/>
                </a:cubicBezTo>
                <a:cubicBezTo>
                  <a:pt x="0" y="8408"/>
                  <a:pt x="1959" y="10368"/>
                  <a:pt x="4376" y="10368"/>
                </a:cubicBezTo>
                <a:cubicBezTo>
                  <a:pt x="4961" y="10368"/>
                  <a:pt x="5518" y="10252"/>
                  <a:pt x="6029" y="10044"/>
                </a:cubicBezTo>
                <a:cubicBezTo>
                  <a:pt x="7081" y="11120"/>
                  <a:pt x="8547" y="11789"/>
                  <a:pt x="10171" y="11789"/>
                </a:cubicBezTo>
                <a:cubicBezTo>
                  <a:pt x="10407" y="11789"/>
                  <a:pt x="10639" y="11773"/>
                  <a:pt x="10866" y="11746"/>
                </a:cubicBezTo>
                <a:cubicBezTo>
                  <a:pt x="11139" y="15915"/>
                  <a:pt x="14605" y="19213"/>
                  <a:pt x="18842" y="19213"/>
                </a:cubicBezTo>
                <a:cubicBezTo>
                  <a:pt x="22357" y="19213"/>
                  <a:pt x="25337" y="16947"/>
                  <a:pt x="26411" y="13797"/>
                </a:cubicBezTo>
                <a:cubicBezTo>
                  <a:pt x="27981" y="15868"/>
                  <a:pt x="30469" y="17208"/>
                  <a:pt x="33269" y="17208"/>
                </a:cubicBezTo>
                <a:cubicBezTo>
                  <a:pt x="36739" y="17208"/>
                  <a:pt x="39728" y="15151"/>
                  <a:pt x="41087" y="12191"/>
                </a:cubicBezTo>
                <a:cubicBezTo>
                  <a:pt x="41715" y="12568"/>
                  <a:pt x="42448" y="12788"/>
                  <a:pt x="43234" y="12788"/>
                </a:cubicBezTo>
                <a:cubicBezTo>
                  <a:pt x="44903" y="12788"/>
                  <a:pt x="46340" y="11808"/>
                  <a:pt x="47011" y="10394"/>
                </a:cubicBezTo>
                <a:cubicBezTo>
                  <a:pt x="47487" y="10899"/>
                  <a:pt x="48161" y="11217"/>
                  <a:pt x="48911" y="11217"/>
                </a:cubicBezTo>
                <a:cubicBezTo>
                  <a:pt x="50353" y="11217"/>
                  <a:pt x="51522" y="10049"/>
                  <a:pt x="51522" y="8604"/>
                </a:cubicBezTo>
                <a:cubicBezTo>
                  <a:pt x="51525" y="7159"/>
                  <a:pt x="50354" y="5990"/>
                  <a:pt x="48912" y="5990"/>
                </a:cubicBezTo>
                <a:cubicBezTo>
                  <a:pt x="48162" y="5990"/>
                  <a:pt x="47489" y="6307"/>
                  <a:pt x="47012" y="6813"/>
                </a:cubicBezTo>
                <a:cubicBezTo>
                  <a:pt x="46341" y="5398"/>
                  <a:pt x="44905" y="4419"/>
                  <a:pt x="43235" y="4419"/>
                </a:cubicBezTo>
                <a:cubicBezTo>
                  <a:pt x="42450" y="4419"/>
                  <a:pt x="41716" y="4640"/>
                  <a:pt x="41088" y="5017"/>
                </a:cubicBezTo>
                <a:cubicBezTo>
                  <a:pt x="39729" y="2057"/>
                  <a:pt x="36740" y="0"/>
                  <a:pt x="3327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14" name="Google Shape;1899;p46"/>
          <p:cNvGrpSpPr/>
          <p:nvPr/>
        </p:nvGrpSpPr>
        <p:grpSpPr>
          <a:xfrm flipH="1">
            <a:off x="8501231" y="236736"/>
            <a:ext cx="352550" cy="595400"/>
            <a:chOff x="6203650" y="4269275"/>
            <a:chExt cx="352550" cy="595400"/>
          </a:xfrm>
        </p:grpSpPr>
        <p:sp>
          <p:nvSpPr>
            <p:cNvPr id="15" name="Google Shape;1900;p46"/>
            <p:cNvSpPr/>
            <p:nvPr/>
          </p:nvSpPr>
          <p:spPr>
            <a:xfrm>
              <a:off x="6356800" y="4640125"/>
              <a:ext cx="46300" cy="224550"/>
            </a:xfrm>
            <a:custGeom>
              <a:avLst/>
              <a:gdLst/>
              <a:ahLst/>
              <a:cxnLst/>
              <a:rect l="l" t="t" r="r" b="b"/>
              <a:pathLst>
                <a:path w="1852" h="8982" extrusionOk="0">
                  <a:moveTo>
                    <a:pt x="328" y="1"/>
                  </a:moveTo>
                  <a:lnTo>
                    <a:pt x="0" y="8981"/>
                  </a:lnTo>
                  <a:lnTo>
                    <a:pt x="1852" y="8981"/>
                  </a:lnTo>
                  <a:lnTo>
                    <a:pt x="1626" y="1"/>
                  </a:lnTo>
                  <a:close/>
                </a:path>
              </a:pathLst>
            </a:custGeom>
            <a:solidFill>
              <a:srgbClr val="6032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 name="Google Shape;1901;p46"/>
            <p:cNvSpPr/>
            <p:nvPr/>
          </p:nvSpPr>
          <p:spPr>
            <a:xfrm>
              <a:off x="6367875" y="4644625"/>
              <a:ext cx="108725" cy="123700"/>
            </a:xfrm>
            <a:custGeom>
              <a:avLst/>
              <a:gdLst/>
              <a:ahLst/>
              <a:cxnLst/>
              <a:rect l="l" t="t" r="r" b="b"/>
              <a:pathLst>
                <a:path w="4349" h="4948" extrusionOk="0">
                  <a:moveTo>
                    <a:pt x="2736" y="1"/>
                  </a:moveTo>
                  <a:cubicBezTo>
                    <a:pt x="3767" y="3521"/>
                    <a:pt x="26" y="3917"/>
                    <a:pt x="26" y="3917"/>
                  </a:cubicBezTo>
                  <a:lnTo>
                    <a:pt x="0" y="4948"/>
                  </a:lnTo>
                  <a:cubicBezTo>
                    <a:pt x="4348" y="3587"/>
                    <a:pt x="3707" y="160"/>
                    <a:pt x="3707" y="160"/>
                  </a:cubicBezTo>
                  <a:lnTo>
                    <a:pt x="2736" y="1"/>
                  </a:lnTo>
                  <a:close/>
                </a:path>
              </a:pathLst>
            </a:custGeom>
            <a:solidFill>
              <a:srgbClr val="6032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 name="Google Shape;1902;p46"/>
            <p:cNvSpPr/>
            <p:nvPr/>
          </p:nvSpPr>
          <p:spPr>
            <a:xfrm>
              <a:off x="6301450" y="4623125"/>
              <a:ext cx="78575" cy="100625"/>
            </a:xfrm>
            <a:custGeom>
              <a:avLst/>
              <a:gdLst/>
              <a:ahLst/>
              <a:cxnLst/>
              <a:rect l="l" t="t" r="r" b="b"/>
              <a:pathLst>
                <a:path w="3143" h="4025" extrusionOk="0">
                  <a:moveTo>
                    <a:pt x="41" y="1"/>
                  </a:moveTo>
                  <a:cubicBezTo>
                    <a:pt x="0" y="3662"/>
                    <a:pt x="2779" y="4024"/>
                    <a:pt x="2779" y="4024"/>
                  </a:cubicBezTo>
                  <a:lnTo>
                    <a:pt x="3143" y="3320"/>
                  </a:lnTo>
                  <a:cubicBezTo>
                    <a:pt x="197" y="3235"/>
                    <a:pt x="823" y="276"/>
                    <a:pt x="823" y="276"/>
                  </a:cubicBezTo>
                  <a:lnTo>
                    <a:pt x="41" y="1"/>
                  </a:lnTo>
                  <a:close/>
                </a:path>
              </a:pathLst>
            </a:custGeom>
            <a:solidFill>
              <a:srgbClr val="6032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 name="Google Shape;1903;p46"/>
            <p:cNvSpPr/>
            <p:nvPr/>
          </p:nvSpPr>
          <p:spPr>
            <a:xfrm>
              <a:off x="6203650" y="4269275"/>
              <a:ext cx="352550" cy="419325"/>
            </a:xfrm>
            <a:custGeom>
              <a:avLst/>
              <a:gdLst/>
              <a:ahLst/>
              <a:cxnLst/>
              <a:rect l="l" t="t" r="r" b="b"/>
              <a:pathLst>
                <a:path w="14102" h="16773" extrusionOk="0">
                  <a:moveTo>
                    <a:pt x="7053" y="0"/>
                  </a:moveTo>
                  <a:cubicBezTo>
                    <a:pt x="7053" y="0"/>
                    <a:pt x="7052" y="0"/>
                    <a:pt x="7052" y="0"/>
                  </a:cubicBezTo>
                  <a:cubicBezTo>
                    <a:pt x="3157" y="0"/>
                    <a:pt x="1" y="4154"/>
                    <a:pt x="1" y="9277"/>
                  </a:cubicBezTo>
                  <a:cubicBezTo>
                    <a:pt x="1" y="14400"/>
                    <a:pt x="3157" y="16773"/>
                    <a:pt x="7052" y="16773"/>
                  </a:cubicBezTo>
                  <a:cubicBezTo>
                    <a:pt x="10944" y="16773"/>
                    <a:pt x="14101" y="14400"/>
                    <a:pt x="14101" y="9277"/>
                  </a:cubicBezTo>
                  <a:cubicBezTo>
                    <a:pt x="14101" y="4154"/>
                    <a:pt x="10945" y="0"/>
                    <a:pt x="7053" y="0"/>
                  </a:cubicBezTo>
                  <a:close/>
                </a:path>
              </a:pathLst>
            </a:custGeom>
            <a:solidFill>
              <a:srgbClr val="E9E97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20" name="Google Shape;1904;p46"/>
          <p:cNvSpPr/>
          <p:nvPr/>
        </p:nvSpPr>
        <p:spPr>
          <a:xfrm flipH="1">
            <a:off x="8490514" y="125310"/>
            <a:ext cx="271164" cy="156906"/>
          </a:xfrm>
          <a:custGeom>
            <a:avLst/>
            <a:gdLst/>
            <a:ahLst/>
            <a:cxnLst/>
            <a:rect l="l" t="t" r="r" b="b"/>
            <a:pathLst>
              <a:path w="3586" h="2075" extrusionOk="0">
                <a:moveTo>
                  <a:pt x="1377" y="0"/>
                </a:moveTo>
                <a:cubicBezTo>
                  <a:pt x="642" y="0"/>
                  <a:pt x="0" y="316"/>
                  <a:pt x="0" y="316"/>
                </a:cubicBezTo>
                <a:cubicBezTo>
                  <a:pt x="0" y="316"/>
                  <a:pt x="442" y="1535"/>
                  <a:pt x="1432" y="1933"/>
                </a:cubicBezTo>
                <a:cubicBezTo>
                  <a:pt x="1688" y="2036"/>
                  <a:pt x="1955" y="2074"/>
                  <a:pt x="2210" y="2074"/>
                </a:cubicBezTo>
                <a:cubicBezTo>
                  <a:pt x="2945" y="2074"/>
                  <a:pt x="3586" y="1759"/>
                  <a:pt x="3586" y="1759"/>
                </a:cubicBezTo>
                <a:cubicBezTo>
                  <a:pt x="3586" y="1759"/>
                  <a:pt x="3144" y="540"/>
                  <a:pt x="2154" y="141"/>
                </a:cubicBezTo>
                <a:cubicBezTo>
                  <a:pt x="1899" y="38"/>
                  <a:pt x="1632" y="0"/>
                  <a:pt x="1377" y="0"/>
                </a:cubicBezTo>
                <a:close/>
              </a:path>
            </a:pathLst>
          </a:custGeom>
          <a:solidFill>
            <a:srgbClr val="64B35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 name="Google Shape;1905;p46"/>
          <p:cNvSpPr/>
          <p:nvPr/>
        </p:nvSpPr>
        <p:spPr>
          <a:xfrm rot="-2153044" flipH="1">
            <a:off x="8193077" y="522238"/>
            <a:ext cx="180270" cy="284016"/>
          </a:xfrm>
          <a:custGeom>
            <a:avLst/>
            <a:gdLst/>
            <a:ahLst/>
            <a:cxnLst/>
            <a:rect l="l" t="t" r="r" b="b"/>
            <a:pathLst>
              <a:path w="2384" h="3756" extrusionOk="0">
                <a:moveTo>
                  <a:pt x="1650" y="1"/>
                </a:moveTo>
                <a:cubicBezTo>
                  <a:pt x="1650" y="1"/>
                  <a:pt x="507" y="612"/>
                  <a:pt x="254" y="1650"/>
                </a:cubicBezTo>
                <a:cubicBezTo>
                  <a:pt x="1" y="2687"/>
                  <a:pt x="736" y="3755"/>
                  <a:pt x="736" y="3755"/>
                </a:cubicBezTo>
                <a:cubicBezTo>
                  <a:pt x="736" y="3755"/>
                  <a:pt x="1880" y="3142"/>
                  <a:pt x="2132" y="2105"/>
                </a:cubicBezTo>
                <a:cubicBezTo>
                  <a:pt x="2383" y="1070"/>
                  <a:pt x="1650" y="1"/>
                  <a:pt x="1650" y="1"/>
                </a:cubicBezTo>
                <a:close/>
              </a:path>
            </a:pathLst>
          </a:custGeom>
          <a:solidFill>
            <a:srgbClr val="64B35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pic>
        <p:nvPicPr>
          <p:cNvPr id="12" name="图片 6"/>
          <p:cNvPicPr>
            <a:picLocks noChangeAspect="1"/>
          </p:cNvPicPr>
          <p:nvPr/>
        </p:nvPicPr>
        <p:blipFill rotWithShape="1">
          <a:blip r:embed="rId6" cstate="print">
            <a:extLst>
              <a:ext uri="{28A0092B-C50C-407E-A947-70E740481C1C}">
                <a14:useLocalDpi xmlns:a14="http://schemas.microsoft.com/office/drawing/2010/main" val="0"/>
              </a:ext>
            </a:extLst>
          </a:blip>
          <a:srcRect l="26897" t="6051" r="50114" b="7450"/>
          <a:stretch>
            <a:fillRect/>
          </a:stretch>
        </p:blipFill>
        <p:spPr>
          <a:xfrm>
            <a:off x="1319482" y="2077127"/>
            <a:ext cx="1640114" cy="4352136"/>
          </a:xfrm>
          <a:prstGeom prst="rect">
            <a:avLst/>
          </a:prstGeom>
        </p:spPr>
      </p:pic>
      <p:pic>
        <p:nvPicPr>
          <p:cNvPr id="22" name="图片 8"/>
          <p:cNvPicPr>
            <a:picLocks noChangeAspect="1"/>
          </p:cNvPicPr>
          <p:nvPr/>
        </p:nvPicPr>
        <p:blipFill rotWithShape="1">
          <a:blip r:embed="rId6" cstate="print">
            <a:extLst>
              <a:ext uri="{28A0092B-C50C-407E-A947-70E740481C1C}">
                <a14:useLocalDpi xmlns:a14="http://schemas.microsoft.com/office/drawing/2010/main" val="0"/>
              </a:ext>
            </a:extLst>
          </a:blip>
          <a:srcRect l="49479" t="6040" r="27532" b="7461"/>
          <a:stretch>
            <a:fillRect/>
          </a:stretch>
        </p:blipFill>
        <p:spPr>
          <a:xfrm>
            <a:off x="9793076" y="2040625"/>
            <a:ext cx="1640114" cy="4352136"/>
          </a:xfrm>
          <a:prstGeom prst="rect">
            <a:avLst/>
          </a:prstGeom>
        </p:spPr>
      </p:pic>
      <p:grpSp>
        <p:nvGrpSpPr>
          <p:cNvPr id="23" name="组合 14"/>
          <p:cNvGrpSpPr/>
          <p:nvPr/>
        </p:nvGrpSpPr>
        <p:grpSpPr>
          <a:xfrm>
            <a:off x="4256069" y="1706832"/>
            <a:ext cx="4550719" cy="2039955"/>
            <a:chOff x="3883854" y="1386170"/>
            <a:chExt cx="4550719" cy="2039955"/>
          </a:xfrm>
        </p:grpSpPr>
        <p:sp>
          <p:nvSpPr>
            <p:cNvPr id="24" name="思想气泡: 云 7"/>
            <p:cNvSpPr/>
            <p:nvPr/>
          </p:nvSpPr>
          <p:spPr>
            <a:xfrm>
              <a:off x="3883854" y="1386170"/>
              <a:ext cx="4550719" cy="2039955"/>
            </a:xfrm>
            <a:prstGeom prst="cloudCallout">
              <a:avLst>
                <a:gd name="adj1" fmla="val -65410"/>
                <a:gd name="adj2" fmla="val -1425"/>
              </a:avLst>
            </a:prstGeom>
            <a:noFill/>
            <a:ln w="12700" cap="flat" cmpd="sng" algn="ctr">
              <a:solidFill>
                <a:srgbClr val="FF8B3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Microsoft YaHei" panose="020B0503020204020204" charset="-122"/>
                <a:cs typeface="+mn-cs"/>
              </a:endParaRPr>
            </a:p>
          </p:txBody>
        </p:sp>
        <p:sp>
          <p:nvSpPr>
            <p:cNvPr id="27" name="文本框 11"/>
            <p:cNvSpPr txBox="1"/>
            <p:nvPr/>
          </p:nvSpPr>
          <p:spPr>
            <a:xfrm>
              <a:off x="4452573" y="1663880"/>
              <a:ext cx="3413279" cy="1477328"/>
            </a:xfrm>
            <a:prstGeom prst="rect">
              <a:avLst/>
            </a:prstGeom>
            <a:noFill/>
          </p:spPr>
          <p:txBody>
            <a:bodyPr wrap="square" rtlCol="0">
              <a:spAutoFit/>
            </a:bodyPr>
            <a:lstStyle/>
            <a:p>
              <a:pPr marL="0" marR="0" lvl="0" indent="0" algn="just" defTabSz="914400" eaLnBrk="1" fontAlgn="auto" latinLnBrk="0" hangingPunct="1">
                <a:lnSpc>
                  <a:spcPct val="100000"/>
                </a:lnSpc>
                <a:spcBef>
                  <a:spcPts val="0"/>
                </a:spcBef>
                <a:spcAft>
                  <a:spcPts val="0"/>
                </a:spcAft>
                <a:buClrTx/>
                <a:buSzTx/>
                <a:buFontTx/>
                <a:buNone/>
                <a:defRPr/>
              </a:pPr>
              <a:r>
                <a:rPr lang="en-US" sz="1800">
                  <a:effectLst/>
                  <a:latin typeface="Times New Roman" panose="02020603050405020304" pitchFamily="18" charset="0"/>
                  <a:ea typeface="Calibri" panose="020F0502020204030204" pitchFamily="34" charset="0"/>
                </a:rPr>
                <a:t>Độ dài câu thơ có tác dụng như một sự ngưng đọng, sự lắng nghe từ trong kí ức người những ánh lửa bếp chiều, những tia khói xanh trên mái lá</a:t>
              </a:r>
              <a:endParaRPr kumimoji="0" lang="en-US" sz="2000" b="0" i="0" u="none" strike="noStrike" kern="1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endParaRPr>
            </a:p>
          </p:txBody>
        </p:sp>
      </p:grpSp>
      <p:grpSp>
        <p:nvGrpSpPr>
          <p:cNvPr id="28" name="组合 15"/>
          <p:cNvGrpSpPr/>
          <p:nvPr/>
        </p:nvGrpSpPr>
        <p:grpSpPr>
          <a:xfrm>
            <a:off x="4341492" y="3949227"/>
            <a:ext cx="4550719" cy="1842656"/>
            <a:chOff x="3969277" y="3628565"/>
            <a:chExt cx="4550719" cy="1842656"/>
          </a:xfrm>
        </p:grpSpPr>
        <p:sp>
          <p:nvSpPr>
            <p:cNvPr id="29" name="思想气泡: 云 10"/>
            <p:cNvSpPr/>
            <p:nvPr/>
          </p:nvSpPr>
          <p:spPr>
            <a:xfrm>
              <a:off x="3969277" y="3628565"/>
              <a:ext cx="4550719" cy="1842656"/>
            </a:xfrm>
            <a:prstGeom prst="cloudCallout">
              <a:avLst>
                <a:gd name="adj1" fmla="val 64082"/>
                <a:gd name="adj2" fmla="val -36960"/>
              </a:avLst>
            </a:prstGeom>
            <a:noFill/>
            <a:ln w="12700" cap="flat" cmpd="sng" algn="ctr">
              <a:solidFill>
                <a:srgbClr val="FF8B3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Microsoft YaHei" panose="020B0503020204020204" charset="-122"/>
                <a:cs typeface="+mn-cs"/>
              </a:endParaRPr>
            </a:p>
          </p:txBody>
        </p:sp>
        <p:sp>
          <p:nvSpPr>
            <p:cNvPr id="30" name="文本框 13"/>
            <p:cNvSpPr txBox="1"/>
            <p:nvPr/>
          </p:nvSpPr>
          <p:spPr>
            <a:xfrm>
              <a:off x="4159422" y="4226727"/>
              <a:ext cx="4094459" cy="64633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lang="en-US" sz="1800">
                  <a:effectLst/>
                  <a:latin typeface="Times New Roman" panose="02020603050405020304" pitchFamily="18" charset="0"/>
                  <a:ea typeface="Calibri" panose="020F0502020204030204" pitchFamily="34" charset="0"/>
                </a:rPr>
                <a:t>. Hai câu thơ kết dài tới 7 âm tiết như một sự ngân nga của tâm trí.</a:t>
              </a:r>
              <a:endParaRPr kumimoji="0" lang="zh-CN" altLang="en-US" sz="1600" b="0" i="0" u="none" strike="noStrike" kern="0" cap="none" spc="0" normalizeH="0" baseline="0" noProof="0" dirty="0">
                <a:ln>
                  <a:noFill/>
                </a:ln>
                <a:solidFill>
                  <a:prstClr val="black"/>
                </a:solidFill>
                <a:effectLst/>
                <a:uLnTx/>
                <a:uFillTx/>
                <a:latin typeface="仓耳今楷05-6763 W05" panose="02020400000000000000" pitchFamily="18" charset="-122"/>
                <a:ea typeface="仓耳今楷05-6763 W05" panose="02020400000000000000" pitchFamily="18" charset="-122"/>
              </a:endParaRPr>
            </a:p>
          </p:txBody>
        </p:sp>
      </p:grpSp>
    </p:spTree>
  </p:cSld>
  <p:clrMapOvr>
    <a:masterClrMapping/>
  </p:clrMapOvr>
  <p:transition spd="slow" advClick="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07"/>
                                        </p:tgtEl>
                                        <p:attrNameLst>
                                          <p:attrName>style.visibility</p:attrName>
                                        </p:attrNameLst>
                                      </p:cBhvr>
                                      <p:to>
                                        <p:strVal val="visible"/>
                                      </p:to>
                                    </p:set>
                                    <p:animEffect transition="in" filter="randombar(horizontal)">
                                      <p:cBhvr>
                                        <p:cTn id="7" dur="500"/>
                                        <p:tgtEl>
                                          <p:spTgt spid="10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childTnLst>
                                </p:cTn>
                              </p:par>
                              <p:par>
                                <p:cTn id="13" presetID="10"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1000"/>
                                        <p:tgtEl>
                                          <p:spTgt spid="13"/>
                                        </p:tgtEl>
                                      </p:cBhvr>
                                    </p:animEffect>
                                  </p:childTnLst>
                                </p:cTn>
                              </p:par>
                              <p:par>
                                <p:cTn id="16" presetID="10" presetClass="entr" presetSubtype="0"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1000"/>
                                        <p:tgtEl>
                                          <p:spTgt spid="21"/>
                                        </p:tgtEl>
                                      </p:cBhvr>
                                    </p:animEffect>
                                  </p:childTnLst>
                                </p:cTn>
                              </p:par>
                              <p:par>
                                <p:cTn id="19" presetID="10"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childTnLst>
                                </p:cTn>
                              </p:par>
                              <p:par>
                                <p:cTn id="22" presetID="10" presetClass="entr" presetSubtype="0" fill="hold"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10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down)">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23"/>
                                        </p:tgtEl>
                                        <p:attrNameLst>
                                          <p:attrName>style.visibility</p:attrName>
                                        </p:attrNameLst>
                                      </p:cBhvr>
                                      <p:to>
                                        <p:strVal val="visible"/>
                                      </p:to>
                                    </p:set>
                                    <p:anim calcmode="lin" valueType="num">
                                      <p:cBhvr>
                                        <p:cTn id="34" dur="500" fill="hold"/>
                                        <p:tgtEl>
                                          <p:spTgt spid="23"/>
                                        </p:tgtEl>
                                        <p:attrNameLst>
                                          <p:attrName>ppt_w</p:attrName>
                                        </p:attrNameLst>
                                      </p:cBhvr>
                                      <p:tavLst>
                                        <p:tav tm="0">
                                          <p:val>
                                            <p:fltVal val="0"/>
                                          </p:val>
                                        </p:tav>
                                        <p:tav tm="100000">
                                          <p:val>
                                            <p:strVal val="#ppt_w"/>
                                          </p:val>
                                        </p:tav>
                                      </p:tavLst>
                                    </p:anim>
                                    <p:anim calcmode="lin" valueType="num">
                                      <p:cBhvr>
                                        <p:cTn id="35" dur="500" fill="hold"/>
                                        <p:tgtEl>
                                          <p:spTgt spid="23"/>
                                        </p:tgtEl>
                                        <p:attrNameLst>
                                          <p:attrName>ppt_h</p:attrName>
                                        </p:attrNameLst>
                                      </p:cBhvr>
                                      <p:tavLst>
                                        <p:tav tm="0">
                                          <p:val>
                                            <p:fltVal val="0"/>
                                          </p:val>
                                        </p:tav>
                                        <p:tav tm="100000">
                                          <p:val>
                                            <p:strVal val="#ppt_h"/>
                                          </p:val>
                                        </p:tav>
                                      </p:tavLst>
                                    </p:anim>
                                    <p:animEffect transition="in" filter="fade">
                                      <p:cBhvr>
                                        <p:cTn id="36" dur="500"/>
                                        <p:tgtEl>
                                          <p:spTgt spid="23"/>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wipe(down)">
                                      <p:cBhvr>
                                        <p:cTn id="41" dur="500"/>
                                        <p:tgtEl>
                                          <p:spTgt spid="22"/>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nodeType="clickEffect">
                                  <p:stCondLst>
                                    <p:cond delay="0"/>
                                  </p:stCondLst>
                                  <p:childTnLst>
                                    <p:set>
                                      <p:cBhvr>
                                        <p:cTn id="45" dur="1" fill="hold">
                                          <p:stCondLst>
                                            <p:cond delay="0"/>
                                          </p:stCondLst>
                                        </p:cTn>
                                        <p:tgtEl>
                                          <p:spTgt spid="28"/>
                                        </p:tgtEl>
                                        <p:attrNameLst>
                                          <p:attrName>style.visibility</p:attrName>
                                        </p:attrNameLst>
                                      </p:cBhvr>
                                      <p:to>
                                        <p:strVal val="visible"/>
                                      </p:to>
                                    </p:set>
                                    <p:anim calcmode="lin" valueType="num">
                                      <p:cBhvr>
                                        <p:cTn id="46" dur="500" fill="hold"/>
                                        <p:tgtEl>
                                          <p:spTgt spid="28"/>
                                        </p:tgtEl>
                                        <p:attrNameLst>
                                          <p:attrName>ppt_w</p:attrName>
                                        </p:attrNameLst>
                                      </p:cBhvr>
                                      <p:tavLst>
                                        <p:tav tm="0">
                                          <p:val>
                                            <p:fltVal val="0"/>
                                          </p:val>
                                        </p:tav>
                                        <p:tav tm="100000">
                                          <p:val>
                                            <p:strVal val="#ppt_w"/>
                                          </p:val>
                                        </p:tav>
                                      </p:tavLst>
                                    </p:anim>
                                    <p:anim calcmode="lin" valueType="num">
                                      <p:cBhvr>
                                        <p:cTn id="47" dur="500" fill="hold"/>
                                        <p:tgtEl>
                                          <p:spTgt spid="28"/>
                                        </p:tgtEl>
                                        <p:attrNameLst>
                                          <p:attrName>ppt_h</p:attrName>
                                        </p:attrNameLst>
                                      </p:cBhvr>
                                      <p:tavLst>
                                        <p:tav tm="0">
                                          <p:val>
                                            <p:fltVal val="0"/>
                                          </p:val>
                                        </p:tav>
                                        <p:tav tm="100000">
                                          <p:val>
                                            <p:strVal val="#ppt_h"/>
                                          </p:val>
                                        </p:tav>
                                      </p:tavLst>
                                    </p:anim>
                                    <p:animEffect transition="in" filter="fade">
                                      <p:cBhvr>
                                        <p:cTn id="48"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文本框 7"/>
          <p:cNvSpPr txBox="1"/>
          <p:nvPr/>
        </p:nvSpPr>
        <p:spPr>
          <a:xfrm>
            <a:off x="4320209" y="195876"/>
            <a:ext cx="3854508" cy="701602"/>
          </a:xfrm>
          <a:prstGeom prst="rect">
            <a:avLst/>
          </a:prstGeom>
          <a:solidFill>
            <a:srgbClr val="185C3F"/>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457200" rtl="0" eaLnBrk="1" fontAlgn="auto" latinLnBrk="0" hangingPunct="1">
              <a:lnSpc>
                <a:spcPct val="100000"/>
              </a:lnSpc>
              <a:spcBef>
                <a:spcPts val="0"/>
              </a:spcBef>
              <a:spcAft>
                <a:spcPts val="0"/>
              </a:spcAft>
              <a:buClrTx/>
              <a:buSzTx/>
              <a:buFontTx/>
              <a:buNone/>
              <a:defRPr/>
            </a:pPr>
            <a:r>
              <a:rPr lang="en-US" altLang="zh-CN" sz="2800" b="1">
                <a:solidFill>
                  <a:prstClr val="white"/>
                </a:solidFill>
                <a:latin typeface="Times New Roman" panose="02020603050405020304" pitchFamily="18" charset="0"/>
                <a:ea typeface="印品丫丫体-D版" panose="02010601030101010101" pitchFamily="2" charset="-122"/>
                <a:cs typeface="Times New Roman" panose="02020603050405020304" pitchFamily="18" charset="0"/>
              </a:rPr>
              <a:t>Hoạt động khởi động</a:t>
            </a:r>
            <a:endParaRPr kumimoji="0" lang="zh-CN" altLang="en-US" sz="2800" b="1" i="0" u="none" strike="noStrike" kern="1200" cap="none" spc="0" normalizeH="0" baseline="0" noProof="0" dirty="0">
              <a:ln>
                <a:noFill/>
              </a:ln>
              <a:solidFill>
                <a:prstClr val="white"/>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endParaRPr>
          </a:p>
        </p:txBody>
      </p:sp>
      <p:pic>
        <p:nvPicPr>
          <p:cNvPr id="107" name="图片 41"/>
          <p:cNvPicPr>
            <a:picLocks noChangeAspect="1"/>
          </p:cNvPicPr>
          <p:nvPr/>
        </p:nvPicPr>
        <p:blipFill>
          <a:blip r:embed="rId1" cstate="screen"/>
          <a:stretch>
            <a:fillRect/>
          </a:stretch>
        </p:blipFill>
        <p:spPr>
          <a:xfrm>
            <a:off x="8838889" y="457988"/>
            <a:ext cx="2852827" cy="1197220"/>
          </a:xfrm>
          <a:prstGeom prst="rect">
            <a:avLst/>
          </a:prstGeom>
        </p:spPr>
      </p:pic>
      <p:sp>
        <p:nvSpPr>
          <p:cNvPr id="25" name="Google Shape;303;p9"/>
          <p:cNvSpPr/>
          <p:nvPr/>
        </p:nvSpPr>
        <p:spPr>
          <a:xfrm>
            <a:off x="800420" y="1275853"/>
            <a:ext cx="443700" cy="443700"/>
          </a:xfrm>
          <a:prstGeom prst="ellipse">
            <a:avLst/>
          </a:prstGeom>
          <a:solidFill>
            <a:srgbClr val="FFFFFF">
              <a:alpha val="74110"/>
            </a:srgbClr>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Google Shape;304;p9"/>
          <p:cNvSpPr/>
          <p:nvPr/>
        </p:nvSpPr>
        <p:spPr>
          <a:xfrm>
            <a:off x="1231203" y="874428"/>
            <a:ext cx="337200" cy="337200"/>
          </a:xfrm>
          <a:prstGeom prst="ellipse">
            <a:avLst/>
          </a:prstGeom>
          <a:solidFill>
            <a:schemeClr val="accent6">
              <a:alpha val="74110"/>
            </a:schemeClr>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7" name="Google Shape;355;p9"/>
          <p:cNvGrpSpPr/>
          <p:nvPr/>
        </p:nvGrpSpPr>
        <p:grpSpPr>
          <a:xfrm rot="-8478521">
            <a:off x="759093" y="3936420"/>
            <a:ext cx="1281325" cy="1277877"/>
            <a:chOff x="2232259" y="1414714"/>
            <a:chExt cx="1503919" cy="1499872"/>
          </a:xfrm>
        </p:grpSpPr>
        <p:sp>
          <p:nvSpPr>
            <p:cNvPr id="78" name="Google Shape;356;p9"/>
            <p:cNvSpPr/>
            <p:nvPr/>
          </p:nvSpPr>
          <p:spPr>
            <a:xfrm>
              <a:off x="2232259" y="1414714"/>
              <a:ext cx="1503919" cy="1499872"/>
            </a:xfrm>
            <a:custGeom>
              <a:avLst/>
              <a:gdLst/>
              <a:ahLst/>
              <a:cxnLst/>
              <a:rect l="l" t="t" r="r" b="b"/>
              <a:pathLst>
                <a:path w="5555" h="5540" extrusionOk="0">
                  <a:moveTo>
                    <a:pt x="3710" y="1"/>
                  </a:moveTo>
                  <a:cubicBezTo>
                    <a:pt x="2944" y="1"/>
                    <a:pt x="2777" y="1509"/>
                    <a:pt x="2777" y="1509"/>
                  </a:cubicBezTo>
                  <a:cubicBezTo>
                    <a:pt x="2777" y="1509"/>
                    <a:pt x="2506" y="797"/>
                    <a:pt x="2011" y="797"/>
                  </a:cubicBezTo>
                  <a:cubicBezTo>
                    <a:pt x="1910" y="797"/>
                    <a:pt x="1800" y="827"/>
                    <a:pt x="1682" y="898"/>
                  </a:cubicBezTo>
                  <a:cubicBezTo>
                    <a:pt x="976" y="1304"/>
                    <a:pt x="1721" y="2442"/>
                    <a:pt x="1721" y="2442"/>
                  </a:cubicBezTo>
                  <a:cubicBezTo>
                    <a:pt x="1721" y="2442"/>
                    <a:pt x="1176" y="1821"/>
                    <a:pt x="744" y="1821"/>
                  </a:cubicBezTo>
                  <a:cubicBezTo>
                    <a:pt x="574" y="1821"/>
                    <a:pt x="421" y="1917"/>
                    <a:pt x="326" y="2185"/>
                  </a:cubicBezTo>
                  <a:cubicBezTo>
                    <a:pt x="0" y="3122"/>
                    <a:pt x="1395" y="4868"/>
                    <a:pt x="1395" y="4868"/>
                  </a:cubicBezTo>
                  <a:cubicBezTo>
                    <a:pt x="1519" y="5033"/>
                    <a:pt x="1843" y="5540"/>
                    <a:pt x="2488" y="5540"/>
                  </a:cubicBezTo>
                  <a:cubicBezTo>
                    <a:pt x="2694" y="5540"/>
                    <a:pt x="2934" y="5488"/>
                    <a:pt x="3210" y="5356"/>
                  </a:cubicBezTo>
                  <a:cubicBezTo>
                    <a:pt x="4364" y="4813"/>
                    <a:pt x="5109" y="4055"/>
                    <a:pt x="5041" y="3473"/>
                  </a:cubicBezTo>
                  <a:cubicBezTo>
                    <a:pt x="4978" y="2926"/>
                    <a:pt x="4376" y="2904"/>
                    <a:pt x="4280" y="2904"/>
                  </a:cubicBezTo>
                  <a:cubicBezTo>
                    <a:pt x="4271" y="2904"/>
                    <a:pt x="4267" y="2904"/>
                    <a:pt x="4267" y="2904"/>
                  </a:cubicBezTo>
                  <a:cubicBezTo>
                    <a:pt x="4267" y="2904"/>
                    <a:pt x="5554" y="2254"/>
                    <a:pt x="5229" y="1711"/>
                  </a:cubicBezTo>
                  <a:cubicBezTo>
                    <a:pt x="5111" y="1522"/>
                    <a:pt x="4923" y="1460"/>
                    <a:pt x="4728" y="1460"/>
                  </a:cubicBezTo>
                  <a:cubicBezTo>
                    <a:pt x="4367" y="1460"/>
                    <a:pt x="3984" y="1672"/>
                    <a:pt x="3984" y="1672"/>
                  </a:cubicBezTo>
                  <a:cubicBezTo>
                    <a:pt x="3984" y="1672"/>
                    <a:pt x="4673" y="342"/>
                    <a:pt x="3984" y="59"/>
                  </a:cubicBezTo>
                  <a:cubicBezTo>
                    <a:pt x="3885" y="19"/>
                    <a:pt x="3794" y="1"/>
                    <a:pt x="3710" y="1"/>
                  </a:cubicBezTo>
                  <a:close/>
                </a:path>
              </a:pathLst>
            </a:custGeom>
            <a:solidFill>
              <a:srgbClr val="D3DAA3"/>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Google Shape;357;p9"/>
            <p:cNvSpPr/>
            <p:nvPr/>
          </p:nvSpPr>
          <p:spPr>
            <a:xfrm>
              <a:off x="2357337" y="1415526"/>
              <a:ext cx="1294372" cy="1493374"/>
            </a:xfrm>
            <a:custGeom>
              <a:avLst/>
              <a:gdLst/>
              <a:ahLst/>
              <a:cxnLst/>
              <a:rect l="l" t="t" r="r" b="b"/>
              <a:pathLst>
                <a:path w="4781" h="5516" extrusionOk="0">
                  <a:moveTo>
                    <a:pt x="3291" y="0"/>
                  </a:moveTo>
                  <a:lnTo>
                    <a:pt x="2452" y="2927"/>
                  </a:lnTo>
                  <a:lnTo>
                    <a:pt x="1272" y="856"/>
                  </a:lnTo>
                  <a:cubicBezTo>
                    <a:pt x="1259" y="869"/>
                    <a:pt x="1246" y="882"/>
                    <a:pt x="1233" y="882"/>
                  </a:cubicBezTo>
                  <a:lnTo>
                    <a:pt x="2439" y="2995"/>
                  </a:lnTo>
                  <a:lnTo>
                    <a:pt x="1964" y="4677"/>
                  </a:lnTo>
                  <a:lnTo>
                    <a:pt x="39" y="1913"/>
                  </a:lnTo>
                  <a:cubicBezTo>
                    <a:pt x="26" y="1913"/>
                    <a:pt x="13" y="1926"/>
                    <a:pt x="0" y="1939"/>
                  </a:cubicBezTo>
                  <a:lnTo>
                    <a:pt x="1935" y="4745"/>
                  </a:lnTo>
                  <a:lnTo>
                    <a:pt x="1720" y="5502"/>
                  </a:lnTo>
                  <a:cubicBezTo>
                    <a:pt x="1746" y="5502"/>
                    <a:pt x="1759" y="5502"/>
                    <a:pt x="1772" y="5516"/>
                  </a:cubicBezTo>
                  <a:lnTo>
                    <a:pt x="1990" y="4758"/>
                  </a:lnTo>
                  <a:lnTo>
                    <a:pt x="4566" y="3428"/>
                  </a:lnTo>
                  <a:lnTo>
                    <a:pt x="4566" y="3376"/>
                  </a:lnTo>
                  <a:lnTo>
                    <a:pt x="2016" y="4677"/>
                  </a:lnTo>
                  <a:lnTo>
                    <a:pt x="2491" y="3021"/>
                  </a:lnTo>
                  <a:lnTo>
                    <a:pt x="4780" y="1737"/>
                  </a:lnTo>
                  <a:cubicBezTo>
                    <a:pt x="4780" y="1721"/>
                    <a:pt x="4767" y="1721"/>
                    <a:pt x="4767" y="1708"/>
                  </a:cubicBezTo>
                  <a:lnTo>
                    <a:pt x="4754" y="1695"/>
                  </a:lnTo>
                  <a:lnTo>
                    <a:pt x="2504" y="2940"/>
                  </a:lnTo>
                  <a:lnTo>
                    <a:pt x="3346" y="0"/>
                  </a:lnTo>
                  <a:close/>
                </a:path>
              </a:pathLst>
            </a:custGeom>
            <a:solidFill>
              <a:srgbClr val="7AACB5"/>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80" name="Google Shape;358;p9"/>
          <p:cNvGrpSpPr/>
          <p:nvPr/>
        </p:nvGrpSpPr>
        <p:grpSpPr>
          <a:xfrm rot="2012823">
            <a:off x="3100981" y="801456"/>
            <a:ext cx="1582108" cy="1295200"/>
            <a:chOff x="-5876950" y="1171198"/>
            <a:chExt cx="1582170" cy="1295250"/>
          </a:xfrm>
        </p:grpSpPr>
        <p:sp>
          <p:nvSpPr>
            <p:cNvPr id="81" name="Google Shape;359;p9"/>
            <p:cNvSpPr/>
            <p:nvPr/>
          </p:nvSpPr>
          <p:spPr>
            <a:xfrm>
              <a:off x="-5420701" y="1636347"/>
              <a:ext cx="1125920" cy="830101"/>
            </a:xfrm>
            <a:custGeom>
              <a:avLst/>
              <a:gdLst/>
              <a:ahLst/>
              <a:cxnLst/>
              <a:rect l="l" t="t" r="r" b="b"/>
              <a:pathLst>
                <a:path w="8225" h="6064" extrusionOk="0">
                  <a:moveTo>
                    <a:pt x="6181" y="1"/>
                  </a:moveTo>
                  <a:cubicBezTo>
                    <a:pt x="709" y="1"/>
                    <a:pt x="1" y="5994"/>
                    <a:pt x="1" y="5994"/>
                  </a:cubicBezTo>
                  <a:cubicBezTo>
                    <a:pt x="424" y="6041"/>
                    <a:pt x="825" y="6063"/>
                    <a:pt x="1207" y="6063"/>
                  </a:cubicBezTo>
                  <a:cubicBezTo>
                    <a:pt x="7359" y="6063"/>
                    <a:pt x="8224" y="248"/>
                    <a:pt x="8224" y="248"/>
                  </a:cubicBezTo>
                  <a:cubicBezTo>
                    <a:pt x="7479" y="77"/>
                    <a:pt x="6799" y="1"/>
                    <a:pt x="6181" y="1"/>
                  </a:cubicBezTo>
                  <a:close/>
                </a:path>
              </a:pathLst>
            </a:custGeom>
            <a:solidFill>
              <a:srgbClr val="D3DAA3"/>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Google Shape;360;p9"/>
            <p:cNvSpPr/>
            <p:nvPr/>
          </p:nvSpPr>
          <p:spPr>
            <a:xfrm>
              <a:off x="-5420701" y="1644424"/>
              <a:ext cx="1125920" cy="808883"/>
            </a:xfrm>
            <a:custGeom>
              <a:avLst/>
              <a:gdLst/>
              <a:ahLst/>
              <a:cxnLst/>
              <a:rect l="l" t="t" r="r" b="b"/>
              <a:pathLst>
                <a:path w="8225" h="5909" extrusionOk="0">
                  <a:moveTo>
                    <a:pt x="5285" y="0"/>
                  </a:moveTo>
                  <a:cubicBezTo>
                    <a:pt x="5256" y="0"/>
                    <a:pt x="5230" y="0"/>
                    <a:pt x="5204" y="13"/>
                  </a:cubicBezTo>
                  <a:lnTo>
                    <a:pt x="5067" y="2315"/>
                  </a:lnTo>
                  <a:lnTo>
                    <a:pt x="2423" y="4146"/>
                  </a:lnTo>
                  <a:lnTo>
                    <a:pt x="2329" y="1327"/>
                  </a:lnTo>
                  <a:cubicBezTo>
                    <a:pt x="2303" y="1340"/>
                    <a:pt x="2277" y="1369"/>
                    <a:pt x="2248" y="1395"/>
                  </a:cubicBezTo>
                  <a:lnTo>
                    <a:pt x="2342" y="4201"/>
                  </a:lnTo>
                  <a:lnTo>
                    <a:pt x="27" y="5798"/>
                  </a:lnTo>
                  <a:cubicBezTo>
                    <a:pt x="14" y="5853"/>
                    <a:pt x="14" y="5892"/>
                    <a:pt x="1" y="5909"/>
                  </a:cubicBezTo>
                  <a:lnTo>
                    <a:pt x="3984" y="3171"/>
                  </a:lnTo>
                  <a:lnTo>
                    <a:pt x="6950" y="3197"/>
                  </a:lnTo>
                  <a:cubicBezTo>
                    <a:pt x="6963" y="3171"/>
                    <a:pt x="6976" y="3145"/>
                    <a:pt x="7005" y="3115"/>
                  </a:cubicBezTo>
                  <a:lnTo>
                    <a:pt x="4091" y="3089"/>
                  </a:lnTo>
                  <a:lnTo>
                    <a:pt x="6423" y="1476"/>
                  </a:lnTo>
                  <a:lnTo>
                    <a:pt x="7805" y="1613"/>
                  </a:lnTo>
                  <a:cubicBezTo>
                    <a:pt x="7805" y="1584"/>
                    <a:pt x="7818" y="1558"/>
                    <a:pt x="7831" y="1532"/>
                  </a:cubicBezTo>
                  <a:lnTo>
                    <a:pt x="6530" y="1408"/>
                  </a:lnTo>
                  <a:lnTo>
                    <a:pt x="8211" y="244"/>
                  </a:lnTo>
                  <a:cubicBezTo>
                    <a:pt x="8211" y="202"/>
                    <a:pt x="8224" y="189"/>
                    <a:pt x="8224" y="189"/>
                  </a:cubicBezTo>
                  <a:cubicBezTo>
                    <a:pt x="8195" y="176"/>
                    <a:pt x="8182" y="176"/>
                    <a:pt x="8169" y="176"/>
                  </a:cubicBezTo>
                  <a:lnTo>
                    <a:pt x="5148" y="2250"/>
                  </a:lnTo>
                  <a:lnTo>
                    <a:pt x="5285" y="0"/>
                  </a:lnTo>
                  <a:close/>
                </a:path>
              </a:pathLst>
            </a:custGeom>
            <a:solidFill>
              <a:srgbClr val="7AACB5"/>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Google Shape;361;p9"/>
            <p:cNvSpPr/>
            <p:nvPr/>
          </p:nvSpPr>
          <p:spPr>
            <a:xfrm>
              <a:off x="-5876950" y="1171198"/>
              <a:ext cx="859943" cy="1287724"/>
            </a:xfrm>
            <a:custGeom>
              <a:avLst/>
              <a:gdLst/>
              <a:ahLst/>
              <a:cxnLst/>
              <a:rect l="l" t="t" r="r" b="b"/>
              <a:pathLst>
                <a:path w="6282" h="9407" extrusionOk="0">
                  <a:moveTo>
                    <a:pt x="2179" y="0"/>
                  </a:moveTo>
                  <a:cubicBezTo>
                    <a:pt x="1" y="5203"/>
                    <a:pt x="2290" y="7928"/>
                    <a:pt x="2290" y="7928"/>
                  </a:cubicBezTo>
                  <a:cubicBezTo>
                    <a:pt x="2919" y="8957"/>
                    <a:pt x="3593" y="9406"/>
                    <a:pt x="4184" y="9406"/>
                  </a:cubicBezTo>
                  <a:cubicBezTo>
                    <a:pt x="5414" y="9406"/>
                    <a:pt x="6282" y="7458"/>
                    <a:pt x="5623" y="4732"/>
                  </a:cubicBezTo>
                  <a:cubicBezTo>
                    <a:pt x="4960" y="1926"/>
                    <a:pt x="2179" y="0"/>
                    <a:pt x="2179" y="0"/>
                  </a:cubicBezTo>
                  <a:close/>
                </a:path>
              </a:pathLst>
            </a:custGeom>
            <a:solidFill>
              <a:srgbClr val="78A165"/>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Google Shape;362;p9"/>
            <p:cNvSpPr/>
            <p:nvPr/>
          </p:nvSpPr>
          <p:spPr>
            <a:xfrm>
              <a:off x="-5585788" y="1171198"/>
              <a:ext cx="300610" cy="1287450"/>
            </a:xfrm>
            <a:custGeom>
              <a:avLst/>
              <a:gdLst/>
              <a:ahLst/>
              <a:cxnLst/>
              <a:rect l="l" t="t" r="r" b="b"/>
              <a:pathLst>
                <a:path w="2196" h="9405" extrusionOk="0">
                  <a:moveTo>
                    <a:pt x="52" y="0"/>
                  </a:moveTo>
                  <a:cubicBezTo>
                    <a:pt x="26" y="43"/>
                    <a:pt x="13" y="82"/>
                    <a:pt x="0" y="124"/>
                  </a:cubicBezTo>
                  <a:cubicBezTo>
                    <a:pt x="394" y="1545"/>
                    <a:pt x="1327" y="5109"/>
                    <a:pt x="2085" y="9405"/>
                  </a:cubicBezTo>
                  <a:cubicBezTo>
                    <a:pt x="2127" y="9405"/>
                    <a:pt x="2166" y="9392"/>
                    <a:pt x="2195" y="9392"/>
                  </a:cubicBezTo>
                  <a:cubicBezTo>
                    <a:pt x="1421" y="5015"/>
                    <a:pt x="459" y="1399"/>
                    <a:pt x="82" y="30"/>
                  </a:cubicBezTo>
                  <a:lnTo>
                    <a:pt x="52" y="0"/>
                  </a:lnTo>
                  <a:close/>
                </a:path>
              </a:pathLst>
            </a:custGeom>
            <a:solidFill>
              <a:srgbClr val="7AACB5"/>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 name="Google Shape;9;p2"/>
          <p:cNvGrpSpPr/>
          <p:nvPr/>
        </p:nvGrpSpPr>
        <p:grpSpPr>
          <a:xfrm>
            <a:off x="500284" y="1249428"/>
            <a:ext cx="11471322" cy="5136401"/>
            <a:chOff x="-51475" y="7100"/>
            <a:chExt cx="9433400" cy="5136401"/>
          </a:xfrm>
        </p:grpSpPr>
        <p:pic>
          <p:nvPicPr>
            <p:cNvPr id="5" name="Google Shape;10;p2"/>
            <p:cNvPicPr preferRelativeResize="0"/>
            <p:nvPr/>
          </p:nvPicPr>
          <p:blipFill rotWithShape="1">
            <a:blip r:embed="rId2"/>
            <a:srcRect l="31982" b="40726"/>
            <a:stretch>
              <a:fillRect/>
            </a:stretch>
          </p:blipFill>
          <p:spPr>
            <a:xfrm>
              <a:off x="3195541" y="1723525"/>
              <a:ext cx="5939174" cy="3419975"/>
            </a:xfrm>
            <a:prstGeom prst="rect">
              <a:avLst/>
            </a:prstGeom>
            <a:noFill/>
            <a:ln>
              <a:noFill/>
            </a:ln>
          </p:spPr>
        </p:pic>
        <p:pic>
          <p:nvPicPr>
            <p:cNvPr id="6" name="Google Shape;11;p2"/>
            <p:cNvPicPr preferRelativeResize="0"/>
            <p:nvPr/>
          </p:nvPicPr>
          <p:blipFill rotWithShape="1">
            <a:blip r:embed="rId3"/>
            <a:srcRect t="-3820" r="21935"/>
            <a:stretch>
              <a:fillRect/>
            </a:stretch>
          </p:blipFill>
          <p:spPr>
            <a:xfrm flipH="1">
              <a:off x="0" y="7100"/>
              <a:ext cx="2509350" cy="2336875"/>
            </a:xfrm>
            <a:prstGeom prst="rect">
              <a:avLst/>
            </a:prstGeom>
            <a:noFill/>
            <a:ln>
              <a:noFill/>
            </a:ln>
          </p:spPr>
        </p:pic>
        <p:pic>
          <p:nvPicPr>
            <p:cNvPr id="7" name="Google Shape;12;p2"/>
            <p:cNvPicPr preferRelativeResize="0"/>
            <p:nvPr/>
          </p:nvPicPr>
          <p:blipFill rotWithShape="1">
            <a:blip r:embed="rId4"/>
            <a:srcRect l="19620" b="21795"/>
            <a:stretch>
              <a:fillRect/>
            </a:stretch>
          </p:blipFill>
          <p:spPr>
            <a:xfrm>
              <a:off x="-51475" y="2706900"/>
              <a:ext cx="4113014" cy="2436601"/>
            </a:xfrm>
            <a:prstGeom prst="rect">
              <a:avLst/>
            </a:prstGeom>
            <a:noFill/>
            <a:ln>
              <a:noFill/>
            </a:ln>
          </p:spPr>
        </p:pic>
        <p:pic>
          <p:nvPicPr>
            <p:cNvPr id="8" name="Google Shape;13;p2"/>
            <p:cNvPicPr preferRelativeResize="0"/>
            <p:nvPr/>
          </p:nvPicPr>
          <p:blipFill>
            <a:blip r:embed="rId5"/>
            <a:stretch>
              <a:fillRect/>
            </a:stretch>
          </p:blipFill>
          <p:spPr>
            <a:xfrm flipH="1">
              <a:off x="7883350" y="2468950"/>
              <a:ext cx="1498575" cy="826800"/>
            </a:xfrm>
            <a:prstGeom prst="rect">
              <a:avLst/>
            </a:prstGeom>
            <a:noFill/>
            <a:ln>
              <a:noFill/>
            </a:ln>
          </p:spPr>
        </p:pic>
      </p:grpSp>
      <p:grpSp>
        <p:nvGrpSpPr>
          <p:cNvPr id="27" name="Google Shape;1844;p45"/>
          <p:cNvGrpSpPr/>
          <p:nvPr/>
        </p:nvGrpSpPr>
        <p:grpSpPr>
          <a:xfrm>
            <a:off x="6256142" y="1275853"/>
            <a:ext cx="538553" cy="816692"/>
            <a:chOff x="5870450" y="250975"/>
            <a:chExt cx="1077725" cy="1966100"/>
          </a:xfrm>
        </p:grpSpPr>
        <p:sp>
          <p:nvSpPr>
            <p:cNvPr id="29" name="Google Shape;1845;p45"/>
            <p:cNvSpPr/>
            <p:nvPr/>
          </p:nvSpPr>
          <p:spPr>
            <a:xfrm>
              <a:off x="6326450" y="1906850"/>
              <a:ext cx="165775" cy="310225"/>
            </a:xfrm>
            <a:custGeom>
              <a:avLst/>
              <a:gdLst/>
              <a:ahLst/>
              <a:cxnLst/>
              <a:rect l="l" t="t" r="r" b="b"/>
              <a:pathLst>
                <a:path w="6631" h="12409" extrusionOk="0">
                  <a:moveTo>
                    <a:pt x="993" y="1"/>
                  </a:moveTo>
                  <a:lnTo>
                    <a:pt x="1" y="12408"/>
                  </a:lnTo>
                  <a:lnTo>
                    <a:pt x="6631" y="12408"/>
                  </a:lnTo>
                  <a:lnTo>
                    <a:pt x="5639" y="1"/>
                  </a:lnTo>
                  <a:close/>
                </a:path>
              </a:pathLst>
            </a:custGeom>
            <a:solidFill>
              <a:srgbClr val="85603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 name="Google Shape;1846;p45"/>
            <p:cNvSpPr/>
            <p:nvPr/>
          </p:nvSpPr>
          <p:spPr>
            <a:xfrm>
              <a:off x="5870450" y="250975"/>
              <a:ext cx="1077725" cy="1707025"/>
            </a:xfrm>
            <a:custGeom>
              <a:avLst/>
              <a:gdLst/>
              <a:ahLst/>
              <a:cxnLst/>
              <a:rect l="l" t="t" r="r" b="b"/>
              <a:pathLst>
                <a:path w="43109" h="68281" extrusionOk="0">
                  <a:moveTo>
                    <a:pt x="21556" y="0"/>
                  </a:moveTo>
                  <a:cubicBezTo>
                    <a:pt x="20010" y="0"/>
                    <a:pt x="17407" y="4200"/>
                    <a:pt x="16856" y="6860"/>
                  </a:cubicBezTo>
                  <a:cubicBezTo>
                    <a:pt x="15873" y="11605"/>
                    <a:pt x="14349" y="10740"/>
                    <a:pt x="12061" y="15827"/>
                  </a:cubicBezTo>
                  <a:cubicBezTo>
                    <a:pt x="10493" y="19316"/>
                    <a:pt x="13295" y="24010"/>
                    <a:pt x="11813" y="27263"/>
                  </a:cubicBezTo>
                  <a:cubicBezTo>
                    <a:pt x="10169" y="30870"/>
                    <a:pt x="8698" y="30936"/>
                    <a:pt x="6903" y="35229"/>
                  </a:cubicBezTo>
                  <a:cubicBezTo>
                    <a:pt x="5173" y="39368"/>
                    <a:pt x="7826" y="44661"/>
                    <a:pt x="4735" y="48948"/>
                  </a:cubicBezTo>
                  <a:cubicBezTo>
                    <a:pt x="466" y="54870"/>
                    <a:pt x="1" y="59021"/>
                    <a:pt x="1396" y="62187"/>
                  </a:cubicBezTo>
                  <a:cubicBezTo>
                    <a:pt x="2982" y="65784"/>
                    <a:pt x="13258" y="68280"/>
                    <a:pt x="21556" y="68280"/>
                  </a:cubicBezTo>
                  <a:cubicBezTo>
                    <a:pt x="29853" y="68280"/>
                    <a:pt x="40130" y="65784"/>
                    <a:pt x="41715" y="62187"/>
                  </a:cubicBezTo>
                  <a:cubicBezTo>
                    <a:pt x="43109" y="59021"/>
                    <a:pt x="42644" y="54871"/>
                    <a:pt x="38375" y="48948"/>
                  </a:cubicBezTo>
                  <a:cubicBezTo>
                    <a:pt x="35285" y="44660"/>
                    <a:pt x="37938" y="39369"/>
                    <a:pt x="36207" y="35229"/>
                  </a:cubicBezTo>
                  <a:cubicBezTo>
                    <a:pt x="34413" y="30936"/>
                    <a:pt x="32943" y="30871"/>
                    <a:pt x="31298" y="27263"/>
                  </a:cubicBezTo>
                  <a:cubicBezTo>
                    <a:pt x="29815" y="24010"/>
                    <a:pt x="32618" y="19317"/>
                    <a:pt x="31050" y="15827"/>
                  </a:cubicBezTo>
                  <a:cubicBezTo>
                    <a:pt x="28763" y="10740"/>
                    <a:pt x="27238" y="11605"/>
                    <a:pt x="26255" y="6860"/>
                  </a:cubicBezTo>
                  <a:cubicBezTo>
                    <a:pt x="25705" y="4200"/>
                    <a:pt x="23102" y="0"/>
                    <a:pt x="21556" y="0"/>
                  </a:cubicBezTo>
                  <a:close/>
                </a:path>
              </a:pathLst>
            </a:custGeom>
            <a:solidFill>
              <a:srgbClr val="FF611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 name="Google Shape;1847;p45"/>
            <p:cNvSpPr/>
            <p:nvPr/>
          </p:nvSpPr>
          <p:spPr>
            <a:xfrm>
              <a:off x="6140150" y="1143500"/>
              <a:ext cx="91125" cy="79450"/>
            </a:xfrm>
            <a:custGeom>
              <a:avLst/>
              <a:gdLst/>
              <a:ahLst/>
              <a:cxnLst/>
              <a:rect l="l" t="t" r="r" b="b"/>
              <a:pathLst>
                <a:path w="3645" h="3178" extrusionOk="0">
                  <a:moveTo>
                    <a:pt x="3209" y="0"/>
                  </a:moveTo>
                  <a:cubicBezTo>
                    <a:pt x="2663" y="0"/>
                    <a:pt x="1718" y="95"/>
                    <a:pt x="1040" y="677"/>
                  </a:cubicBezTo>
                  <a:cubicBezTo>
                    <a:pt x="35" y="1542"/>
                    <a:pt x="1" y="3155"/>
                    <a:pt x="1" y="3155"/>
                  </a:cubicBezTo>
                  <a:cubicBezTo>
                    <a:pt x="1" y="3155"/>
                    <a:pt x="171" y="3177"/>
                    <a:pt x="435" y="3177"/>
                  </a:cubicBezTo>
                  <a:cubicBezTo>
                    <a:pt x="981" y="3177"/>
                    <a:pt x="1927" y="3082"/>
                    <a:pt x="2605" y="2499"/>
                  </a:cubicBezTo>
                  <a:cubicBezTo>
                    <a:pt x="3612" y="1634"/>
                    <a:pt x="3644" y="23"/>
                    <a:pt x="3644" y="23"/>
                  </a:cubicBezTo>
                  <a:cubicBezTo>
                    <a:pt x="3644" y="23"/>
                    <a:pt x="3474" y="0"/>
                    <a:pt x="3209" y="0"/>
                  </a:cubicBezTo>
                  <a:close/>
                </a:path>
              </a:pathLst>
            </a:custGeom>
            <a:solidFill>
              <a:srgbClr val="FF875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 name="Google Shape;1848;p45"/>
            <p:cNvSpPr/>
            <p:nvPr/>
          </p:nvSpPr>
          <p:spPr>
            <a:xfrm>
              <a:off x="6241425" y="691225"/>
              <a:ext cx="87975" cy="95725"/>
            </a:xfrm>
            <a:custGeom>
              <a:avLst/>
              <a:gdLst/>
              <a:ahLst/>
              <a:cxnLst/>
              <a:rect l="l" t="t" r="r" b="b"/>
              <a:pathLst>
                <a:path w="3519" h="3829" extrusionOk="0">
                  <a:moveTo>
                    <a:pt x="3211" y="1"/>
                  </a:moveTo>
                  <a:cubicBezTo>
                    <a:pt x="3210" y="1"/>
                    <a:pt x="1604" y="132"/>
                    <a:pt x="802" y="1189"/>
                  </a:cubicBezTo>
                  <a:cubicBezTo>
                    <a:pt x="0" y="2246"/>
                    <a:pt x="307" y="3829"/>
                    <a:pt x="307" y="3829"/>
                  </a:cubicBezTo>
                  <a:cubicBezTo>
                    <a:pt x="307" y="3829"/>
                    <a:pt x="1915" y="3698"/>
                    <a:pt x="2717" y="2641"/>
                  </a:cubicBezTo>
                  <a:cubicBezTo>
                    <a:pt x="3518" y="1583"/>
                    <a:pt x="3211" y="1"/>
                    <a:pt x="3211" y="1"/>
                  </a:cubicBezTo>
                  <a:close/>
                </a:path>
              </a:pathLst>
            </a:custGeom>
            <a:solidFill>
              <a:srgbClr val="FF875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 name="Google Shape;1849;p45"/>
            <p:cNvSpPr/>
            <p:nvPr/>
          </p:nvSpPr>
          <p:spPr>
            <a:xfrm>
              <a:off x="6473900" y="827375"/>
              <a:ext cx="87975" cy="95725"/>
            </a:xfrm>
            <a:custGeom>
              <a:avLst/>
              <a:gdLst/>
              <a:ahLst/>
              <a:cxnLst/>
              <a:rect l="l" t="t" r="r" b="b"/>
              <a:pathLst>
                <a:path w="3519" h="3829" extrusionOk="0">
                  <a:moveTo>
                    <a:pt x="3211" y="1"/>
                  </a:moveTo>
                  <a:cubicBezTo>
                    <a:pt x="3211" y="1"/>
                    <a:pt x="1604" y="131"/>
                    <a:pt x="802" y="1189"/>
                  </a:cubicBezTo>
                  <a:cubicBezTo>
                    <a:pt x="0" y="2246"/>
                    <a:pt x="308" y="3829"/>
                    <a:pt x="308" y="3829"/>
                  </a:cubicBezTo>
                  <a:cubicBezTo>
                    <a:pt x="308" y="3829"/>
                    <a:pt x="1914" y="3697"/>
                    <a:pt x="2716" y="2640"/>
                  </a:cubicBezTo>
                  <a:cubicBezTo>
                    <a:pt x="3518" y="1583"/>
                    <a:pt x="3211" y="1"/>
                    <a:pt x="3211" y="1"/>
                  </a:cubicBezTo>
                  <a:close/>
                </a:path>
              </a:pathLst>
            </a:custGeom>
            <a:solidFill>
              <a:srgbClr val="FF875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6" name="Google Shape;1850;p45"/>
            <p:cNvSpPr/>
            <p:nvPr/>
          </p:nvSpPr>
          <p:spPr>
            <a:xfrm>
              <a:off x="6411850" y="468625"/>
              <a:ext cx="84800" cy="104850"/>
            </a:xfrm>
            <a:custGeom>
              <a:avLst/>
              <a:gdLst/>
              <a:ahLst/>
              <a:cxnLst/>
              <a:rect l="l" t="t" r="r" b="b"/>
              <a:pathLst>
                <a:path w="3392" h="4194" extrusionOk="0">
                  <a:moveTo>
                    <a:pt x="524" y="0"/>
                  </a:moveTo>
                  <a:lnTo>
                    <a:pt x="524" y="0"/>
                  </a:lnTo>
                  <a:cubicBezTo>
                    <a:pt x="524" y="1"/>
                    <a:pt x="0" y="1525"/>
                    <a:pt x="647" y="2682"/>
                  </a:cubicBezTo>
                  <a:cubicBezTo>
                    <a:pt x="1294" y="3840"/>
                    <a:pt x="2867" y="4193"/>
                    <a:pt x="2867" y="4193"/>
                  </a:cubicBezTo>
                  <a:cubicBezTo>
                    <a:pt x="2867" y="4193"/>
                    <a:pt x="3391" y="2668"/>
                    <a:pt x="2744" y="1510"/>
                  </a:cubicBezTo>
                  <a:cubicBezTo>
                    <a:pt x="2097" y="353"/>
                    <a:pt x="525" y="0"/>
                    <a:pt x="524" y="0"/>
                  </a:cubicBezTo>
                  <a:close/>
                </a:path>
              </a:pathLst>
            </a:custGeom>
            <a:solidFill>
              <a:srgbClr val="FF875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7" name="Google Shape;1851;p45"/>
            <p:cNvSpPr/>
            <p:nvPr/>
          </p:nvSpPr>
          <p:spPr>
            <a:xfrm>
              <a:off x="6480150" y="938550"/>
              <a:ext cx="104925" cy="68600"/>
            </a:xfrm>
            <a:custGeom>
              <a:avLst/>
              <a:gdLst/>
              <a:ahLst/>
              <a:cxnLst/>
              <a:rect l="l" t="t" r="r" b="b"/>
              <a:pathLst>
                <a:path w="4197" h="2744" extrusionOk="0">
                  <a:moveTo>
                    <a:pt x="1303" y="1"/>
                  </a:moveTo>
                  <a:cubicBezTo>
                    <a:pt x="584" y="1"/>
                    <a:pt x="0" y="202"/>
                    <a:pt x="0" y="202"/>
                  </a:cubicBezTo>
                  <a:cubicBezTo>
                    <a:pt x="0" y="202"/>
                    <a:pt x="354" y="1775"/>
                    <a:pt x="1514" y="2421"/>
                  </a:cubicBezTo>
                  <a:cubicBezTo>
                    <a:pt x="1955" y="2667"/>
                    <a:pt x="2450" y="2744"/>
                    <a:pt x="2894" y="2744"/>
                  </a:cubicBezTo>
                  <a:cubicBezTo>
                    <a:pt x="3613" y="2744"/>
                    <a:pt x="4196" y="2543"/>
                    <a:pt x="4196" y="2543"/>
                  </a:cubicBezTo>
                  <a:cubicBezTo>
                    <a:pt x="4196" y="2543"/>
                    <a:pt x="3841" y="970"/>
                    <a:pt x="2683" y="324"/>
                  </a:cubicBezTo>
                  <a:cubicBezTo>
                    <a:pt x="2241" y="77"/>
                    <a:pt x="1747" y="1"/>
                    <a:pt x="1303" y="1"/>
                  </a:cubicBezTo>
                  <a:close/>
                </a:path>
              </a:pathLst>
            </a:custGeom>
            <a:solidFill>
              <a:srgbClr val="FF875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8" name="Google Shape;1852;p45"/>
            <p:cNvSpPr/>
            <p:nvPr/>
          </p:nvSpPr>
          <p:spPr>
            <a:xfrm>
              <a:off x="6158425" y="1645725"/>
              <a:ext cx="81400" cy="110325"/>
            </a:xfrm>
            <a:custGeom>
              <a:avLst/>
              <a:gdLst/>
              <a:ahLst/>
              <a:cxnLst/>
              <a:rect l="l" t="t" r="r" b="b"/>
              <a:pathLst>
                <a:path w="3256" h="4413" extrusionOk="0">
                  <a:moveTo>
                    <a:pt x="2577" y="1"/>
                  </a:moveTo>
                  <a:cubicBezTo>
                    <a:pt x="2577" y="1"/>
                    <a:pt x="1048" y="513"/>
                    <a:pt x="524" y="1732"/>
                  </a:cubicBezTo>
                  <a:cubicBezTo>
                    <a:pt x="0" y="2951"/>
                    <a:pt x="678" y="4413"/>
                    <a:pt x="678" y="4413"/>
                  </a:cubicBezTo>
                  <a:cubicBezTo>
                    <a:pt x="678" y="4413"/>
                    <a:pt x="2207" y="3902"/>
                    <a:pt x="2731" y="2682"/>
                  </a:cubicBezTo>
                  <a:cubicBezTo>
                    <a:pt x="3255" y="1463"/>
                    <a:pt x="2577" y="1"/>
                    <a:pt x="2577" y="1"/>
                  </a:cubicBezTo>
                  <a:close/>
                </a:path>
              </a:pathLst>
            </a:custGeom>
            <a:solidFill>
              <a:srgbClr val="FF875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9" name="Google Shape;1853;p45"/>
            <p:cNvSpPr/>
            <p:nvPr/>
          </p:nvSpPr>
          <p:spPr>
            <a:xfrm>
              <a:off x="6593550" y="1787875"/>
              <a:ext cx="89500" cy="83200"/>
            </a:xfrm>
            <a:custGeom>
              <a:avLst/>
              <a:gdLst/>
              <a:ahLst/>
              <a:cxnLst/>
              <a:rect l="l" t="t" r="r" b="b"/>
              <a:pathLst>
                <a:path w="3580" h="3328" extrusionOk="0">
                  <a:moveTo>
                    <a:pt x="3322" y="1"/>
                  </a:moveTo>
                  <a:cubicBezTo>
                    <a:pt x="2858" y="1"/>
                    <a:pt x="1711" y="78"/>
                    <a:pt x="961" y="795"/>
                  </a:cubicBezTo>
                  <a:cubicBezTo>
                    <a:pt x="0" y="1710"/>
                    <a:pt x="52" y="3321"/>
                    <a:pt x="52" y="3321"/>
                  </a:cubicBezTo>
                  <a:cubicBezTo>
                    <a:pt x="52" y="3321"/>
                    <a:pt x="127" y="3327"/>
                    <a:pt x="254" y="3327"/>
                  </a:cubicBezTo>
                  <a:cubicBezTo>
                    <a:pt x="716" y="3327"/>
                    <a:pt x="1865" y="3250"/>
                    <a:pt x="2618" y="2532"/>
                  </a:cubicBezTo>
                  <a:cubicBezTo>
                    <a:pt x="3579" y="1617"/>
                    <a:pt x="3527" y="7"/>
                    <a:pt x="3527" y="7"/>
                  </a:cubicBezTo>
                  <a:cubicBezTo>
                    <a:pt x="3527" y="7"/>
                    <a:pt x="3451" y="1"/>
                    <a:pt x="3322" y="1"/>
                  </a:cubicBezTo>
                  <a:close/>
                </a:path>
              </a:pathLst>
            </a:custGeom>
            <a:solidFill>
              <a:srgbClr val="FF875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0" name="Google Shape;1854;p45"/>
            <p:cNvSpPr/>
            <p:nvPr/>
          </p:nvSpPr>
          <p:spPr>
            <a:xfrm>
              <a:off x="6758000" y="1292550"/>
              <a:ext cx="107175" cy="67100"/>
            </a:xfrm>
            <a:custGeom>
              <a:avLst/>
              <a:gdLst/>
              <a:ahLst/>
              <a:cxnLst/>
              <a:rect l="l" t="t" r="r" b="b"/>
              <a:pathLst>
                <a:path w="4287" h="2684" extrusionOk="0">
                  <a:moveTo>
                    <a:pt x="1447" y="1"/>
                  </a:moveTo>
                  <a:cubicBezTo>
                    <a:pt x="659" y="1"/>
                    <a:pt x="1" y="258"/>
                    <a:pt x="1" y="258"/>
                  </a:cubicBezTo>
                  <a:cubicBezTo>
                    <a:pt x="1" y="258"/>
                    <a:pt x="419" y="1814"/>
                    <a:pt x="1602" y="2413"/>
                  </a:cubicBezTo>
                  <a:cubicBezTo>
                    <a:pt x="2002" y="2616"/>
                    <a:pt x="2439" y="2683"/>
                    <a:pt x="2842" y="2683"/>
                  </a:cubicBezTo>
                  <a:cubicBezTo>
                    <a:pt x="3629" y="2683"/>
                    <a:pt x="4287" y="2427"/>
                    <a:pt x="4287" y="2427"/>
                  </a:cubicBezTo>
                  <a:cubicBezTo>
                    <a:pt x="4287" y="2427"/>
                    <a:pt x="3869" y="869"/>
                    <a:pt x="2686" y="270"/>
                  </a:cubicBezTo>
                  <a:cubicBezTo>
                    <a:pt x="2286" y="68"/>
                    <a:pt x="1850" y="1"/>
                    <a:pt x="1447" y="1"/>
                  </a:cubicBezTo>
                  <a:close/>
                </a:path>
              </a:pathLst>
            </a:custGeom>
            <a:solidFill>
              <a:srgbClr val="FF875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1" name="Google Shape;1855;p45"/>
            <p:cNvSpPr/>
            <p:nvPr/>
          </p:nvSpPr>
          <p:spPr>
            <a:xfrm>
              <a:off x="6755750" y="1213875"/>
              <a:ext cx="86900" cy="99575"/>
            </a:xfrm>
            <a:custGeom>
              <a:avLst/>
              <a:gdLst/>
              <a:ahLst/>
              <a:cxnLst/>
              <a:rect l="l" t="t" r="r" b="b"/>
              <a:pathLst>
                <a:path w="3476" h="3983" extrusionOk="0">
                  <a:moveTo>
                    <a:pt x="3081" y="1"/>
                  </a:moveTo>
                  <a:lnTo>
                    <a:pt x="3081" y="1"/>
                  </a:lnTo>
                  <a:cubicBezTo>
                    <a:pt x="3080" y="1"/>
                    <a:pt x="1483" y="220"/>
                    <a:pt x="741" y="1320"/>
                  </a:cubicBezTo>
                  <a:cubicBezTo>
                    <a:pt x="0" y="2421"/>
                    <a:pt x="394" y="3983"/>
                    <a:pt x="394" y="3983"/>
                  </a:cubicBezTo>
                  <a:cubicBezTo>
                    <a:pt x="394" y="3983"/>
                    <a:pt x="1991" y="3764"/>
                    <a:pt x="2733" y="2663"/>
                  </a:cubicBezTo>
                  <a:cubicBezTo>
                    <a:pt x="3475" y="1565"/>
                    <a:pt x="3081" y="1"/>
                    <a:pt x="3081" y="1"/>
                  </a:cubicBezTo>
                  <a:close/>
                </a:path>
              </a:pathLst>
            </a:custGeom>
            <a:solidFill>
              <a:srgbClr val="FF875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2" name="Google Shape;1856;p45"/>
            <p:cNvSpPr/>
            <p:nvPr/>
          </p:nvSpPr>
          <p:spPr>
            <a:xfrm>
              <a:off x="5962625" y="1310125"/>
              <a:ext cx="87050" cy="99025"/>
            </a:xfrm>
            <a:custGeom>
              <a:avLst/>
              <a:gdLst/>
              <a:ahLst/>
              <a:cxnLst/>
              <a:rect l="l" t="t" r="r" b="b"/>
              <a:pathLst>
                <a:path w="3482" h="3961" extrusionOk="0">
                  <a:moveTo>
                    <a:pt x="380" y="0"/>
                  </a:moveTo>
                  <a:lnTo>
                    <a:pt x="380" y="0"/>
                  </a:lnTo>
                  <a:cubicBezTo>
                    <a:pt x="380" y="0"/>
                    <a:pt x="1" y="1567"/>
                    <a:pt x="752" y="2661"/>
                  </a:cubicBezTo>
                  <a:cubicBezTo>
                    <a:pt x="1503" y="3754"/>
                    <a:pt x="3102" y="3960"/>
                    <a:pt x="3102" y="3960"/>
                  </a:cubicBezTo>
                  <a:cubicBezTo>
                    <a:pt x="3102" y="3960"/>
                    <a:pt x="3481" y="2394"/>
                    <a:pt x="2731" y="1300"/>
                  </a:cubicBezTo>
                  <a:cubicBezTo>
                    <a:pt x="1979" y="207"/>
                    <a:pt x="380" y="0"/>
                    <a:pt x="380" y="0"/>
                  </a:cubicBezTo>
                  <a:close/>
                </a:path>
              </a:pathLst>
            </a:custGeom>
            <a:solidFill>
              <a:srgbClr val="FF875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3" name="Google Shape;1857;p45"/>
            <p:cNvSpPr/>
            <p:nvPr/>
          </p:nvSpPr>
          <p:spPr>
            <a:xfrm>
              <a:off x="6352900" y="1455975"/>
              <a:ext cx="89475" cy="82525"/>
            </a:xfrm>
            <a:custGeom>
              <a:avLst/>
              <a:gdLst/>
              <a:ahLst/>
              <a:cxnLst/>
              <a:rect l="l" t="t" r="r" b="b"/>
              <a:pathLst>
                <a:path w="3579" h="3301" extrusionOk="0">
                  <a:moveTo>
                    <a:pt x="280" y="0"/>
                  </a:moveTo>
                  <a:cubicBezTo>
                    <a:pt x="128" y="0"/>
                    <a:pt x="37" y="8"/>
                    <a:pt x="37" y="8"/>
                  </a:cubicBezTo>
                  <a:cubicBezTo>
                    <a:pt x="37" y="8"/>
                    <a:pt x="1" y="1620"/>
                    <a:pt x="968" y="2526"/>
                  </a:cubicBezTo>
                  <a:cubicBezTo>
                    <a:pt x="1705" y="3218"/>
                    <a:pt x="2812" y="3300"/>
                    <a:pt x="3298" y="3300"/>
                  </a:cubicBezTo>
                  <a:cubicBezTo>
                    <a:pt x="3451" y="3300"/>
                    <a:pt x="3542" y="3292"/>
                    <a:pt x="3542" y="3292"/>
                  </a:cubicBezTo>
                  <a:cubicBezTo>
                    <a:pt x="3542" y="3292"/>
                    <a:pt x="3578" y="1681"/>
                    <a:pt x="2611" y="774"/>
                  </a:cubicBezTo>
                  <a:cubicBezTo>
                    <a:pt x="1873" y="82"/>
                    <a:pt x="766" y="0"/>
                    <a:pt x="280" y="0"/>
                  </a:cubicBezTo>
                  <a:close/>
                </a:path>
              </a:pathLst>
            </a:custGeom>
            <a:solidFill>
              <a:srgbClr val="FF875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 name="Google Shape;1858;p45"/>
            <p:cNvSpPr/>
            <p:nvPr/>
          </p:nvSpPr>
          <p:spPr>
            <a:xfrm>
              <a:off x="5946350" y="1399275"/>
              <a:ext cx="87375" cy="97950"/>
            </a:xfrm>
            <a:custGeom>
              <a:avLst/>
              <a:gdLst/>
              <a:ahLst/>
              <a:cxnLst/>
              <a:rect l="l" t="t" r="r" b="b"/>
              <a:pathLst>
                <a:path w="3495" h="3918" extrusionOk="0">
                  <a:moveTo>
                    <a:pt x="3138" y="1"/>
                  </a:moveTo>
                  <a:cubicBezTo>
                    <a:pt x="3138" y="1"/>
                    <a:pt x="1535" y="182"/>
                    <a:pt x="768" y="1265"/>
                  </a:cubicBezTo>
                  <a:cubicBezTo>
                    <a:pt x="0" y="2346"/>
                    <a:pt x="357" y="3918"/>
                    <a:pt x="357" y="3918"/>
                  </a:cubicBezTo>
                  <a:cubicBezTo>
                    <a:pt x="357" y="3918"/>
                    <a:pt x="1960" y="3736"/>
                    <a:pt x="2727" y="2655"/>
                  </a:cubicBezTo>
                  <a:cubicBezTo>
                    <a:pt x="3495" y="1573"/>
                    <a:pt x="3138" y="1"/>
                    <a:pt x="3138" y="1"/>
                  </a:cubicBezTo>
                  <a:close/>
                </a:path>
              </a:pathLst>
            </a:custGeom>
            <a:solidFill>
              <a:srgbClr val="FF875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28" name="Google Shape;1859;p45"/>
          <p:cNvSpPr/>
          <p:nvPr/>
        </p:nvSpPr>
        <p:spPr>
          <a:xfrm rot="10800000" flipH="1">
            <a:off x="2355829" y="2125323"/>
            <a:ext cx="7864602" cy="1659674"/>
          </a:xfrm>
          <a:prstGeom prst="ellipseRibbon">
            <a:avLst>
              <a:gd name="adj1" fmla="val 18571"/>
              <a:gd name="adj2" fmla="val 75000"/>
              <a:gd name="adj3" fmla="val 8414"/>
            </a:avLst>
          </a:prstGeom>
          <a:solidFill>
            <a:srgbClr val="E9E978"/>
          </a:solidFill>
          <a:ln w="28575" cap="flat" cmpd="sng">
            <a:solidFill>
              <a:srgbClr val="E9E978"/>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 name="文本框 1"/>
          <p:cNvSpPr txBox="1"/>
          <p:nvPr/>
        </p:nvSpPr>
        <p:spPr>
          <a:xfrm>
            <a:off x="3685471" y="2190876"/>
            <a:ext cx="5352277" cy="1323439"/>
          </a:xfrm>
          <a:prstGeom prst="rect">
            <a:avLst/>
          </a:prstGeom>
          <a:noFill/>
        </p:spPr>
        <p:txBody>
          <a:bodyPr wrap="square" rtlCol="0">
            <a:spAutoFit/>
            <a:scene3d>
              <a:camera prst="orthographicFront"/>
              <a:lightRig rig="threePt" dir="t"/>
            </a:scene3d>
            <a:sp3d contourW="12700"/>
          </a:bodyPr>
          <a:lstStyle/>
          <a:p>
            <a:pPr algn="ctr"/>
            <a:r>
              <a:rPr lang="en-US" sz="2000" i="1"/>
              <a:t>Em đã đến tỉnh nào của vùng núi nước ta chưa? Em hãy chia sẻ một vài cảm nhận của mình về vùng đất đó sau khi đã trực tiếp đến hoặc xem qua sách báo, truyền hình</a:t>
            </a:r>
            <a:endParaRPr lang="en-US" sz="2000"/>
          </a:p>
        </p:txBody>
      </p:sp>
      <p:pic>
        <p:nvPicPr>
          <p:cNvPr id="132" name="图片 2"/>
          <p:cNvPicPr>
            <a:picLocks noChangeAspect="1"/>
          </p:cNvPicPr>
          <p:nvPr/>
        </p:nvPicPr>
        <p:blipFill rotWithShape="1">
          <a:blip r:embed="rId6">
            <a:extLst>
              <a:ext uri="{28A0092B-C50C-407E-A947-70E740481C1C}">
                <a14:useLocalDpi xmlns:a14="http://schemas.microsoft.com/office/drawing/2010/main" val="0"/>
              </a:ext>
            </a:extLst>
          </a:blip>
          <a:srcRect r="62082" b="63329"/>
          <a:stretch>
            <a:fillRect/>
          </a:stretch>
        </p:blipFill>
        <p:spPr>
          <a:xfrm>
            <a:off x="6879967" y="1543444"/>
            <a:ext cx="4083066" cy="527911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3000" advClick="0">
        <p14:shred/>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07"/>
                                        </p:tgtEl>
                                        <p:attrNameLst>
                                          <p:attrName>style.visibility</p:attrName>
                                        </p:attrNameLst>
                                      </p:cBhvr>
                                      <p:to>
                                        <p:strVal val="visible"/>
                                      </p:to>
                                    </p:set>
                                    <p:animEffect transition="in" filter="randombar(horizontal)">
                                      <p:cBhvr>
                                        <p:cTn id="7" dur="500"/>
                                        <p:tgtEl>
                                          <p:spTgt spid="10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 calcmode="lin" valueType="num">
                                      <p:cBhvr additive="base">
                                        <p:cTn id="12" dur="500" fill="hold"/>
                                        <p:tgtEl>
                                          <p:spTgt spid="32"/>
                                        </p:tgtEl>
                                        <p:attrNameLst>
                                          <p:attrName>ppt_x</p:attrName>
                                        </p:attrNameLst>
                                      </p:cBhvr>
                                      <p:tavLst>
                                        <p:tav tm="0">
                                          <p:val>
                                            <p:strVal val="#ppt_x"/>
                                          </p:val>
                                        </p:tav>
                                        <p:tav tm="100000">
                                          <p:val>
                                            <p:strVal val="#ppt_x"/>
                                          </p:val>
                                        </p:tav>
                                      </p:tavLst>
                                    </p:anim>
                                    <p:anim calcmode="lin" valueType="num">
                                      <p:cBhvr additive="base">
                                        <p:cTn id="13"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文本框 7"/>
          <p:cNvSpPr txBox="1"/>
          <p:nvPr/>
        </p:nvSpPr>
        <p:spPr>
          <a:xfrm>
            <a:off x="4320209" y="195876"/>
            <a:ext cx="3854508" cy="701602"/>
          </a:xfrm>
          <a:prstGeom prst="rect">
            <a:avLst/>
          </a:prstGeom>
          <a:solidFill>
            <a:srgbClr val="185C3F"/>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457200" rtl="0" eaLnBrk="1" fontAlgn="auto" latinLnBrk="0" hangingPunct="1">
              <a:lnSpc>
                <a:spcPct val="100000"/>
              </a:lnSpc>
              <a:spcBef>
                <a:spcPts val="0"/>
              </a:spcBef>
              <a:spcAft>
                <a:spcPts val="0"/>
              </a:spcAft>
              <a:buClrTx/>
              <a:buSzTx/>
              <a:buFontTx/>
              <a:buNone/>
              <a:defRPr/>
            </a:pPr>
            <a:r>
              <a:rPr lang="en-US" altLang="zh-CN" sz="3200" b="1">
                <a:solidFill>
                  <a:prstClr val="white"/>
                </a:solidFill>
                <a:latin typeface="Times New Roman" panose="02020603050405020304" pitchFamily="18" charset="0"/>
                <a:ea typeface="印品丫丫体-D版" panose="02010601030101010101" pitchFamily="2" charset="-122"/>
                <a:cs typeface="Times New Roman" panose="02020603050405020304" pitchFamily="18" charset="0"/>
              </a:rPr>
              <a:t>Câu 4</a:t>
            </a:r>
            <a:endParaRPr kumimoji="0" lang="zh-CN" altLang="en-US" sz="3200" b="1" i="0" u="none" strike="noStrike" kern="1200" cap="none" spc="0" normalizeH="0" baseline="0" noProof="0" dirty="0">
              <a:ln>
                <a:noFill/>
              </a:ln>
              <a:solidFill>
                <a:prstClr val="white"/>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endParaRPr>
          </a:p>
        </p:txBody>
      </p:sp>
      <p:pic>
        <p:nvPicPr>
          <p:cNvPr id="107" name="图片 41"/>
          <p:cNvPicPr>
            <a:picLocks noChangeAspect="1"/>
          </p:cNvPicPr>
          <p:nvPr/>
        </p:nvPicPr>
        <p:blipFill>
          <a:blip r:embed="rId1" cstate="screen"/>
          <a:stretch>
            <a:fillRect/>
          </a:stretch>
        </p:blipFill>
        <p:spPr>
          <a:xfrm>
            <a:off x="8838889" y="457988"/>
            <a:ext cx="2852827" cy="1197220"/>
          </a:xfrm>
          <a:prstGeom prst="rect">
            <a:avLst/>
          </a:prstGeom>
        </p:spPr>
      </p:pic>
      <p:sp>
        <p:nvSpPr>
          <p:cNvPr id="25" name="Google Shape;303;p9"/>
          <p:cNvSpPr/>
          <p:nvPr/>
        </p:nvSpPr>
        <p:spPr>
          <a:xfrm>
            <a:off x="800420" y="1275853"/>
            <a:ext cx="443700" cy="443700"/>
          </a:xfrm>
          <a:prstGeom prst="ellipse">
            <a:avLst/>
          </a:prstGeom>
          <a:solidFill>
            <a:srgbClr val="FFFFFF">
              <a:alpha val="74110"/>
            </a:srgbClr>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Google Shape;304;p9"/>
          <p:cNvSpPr/>
          <p:nvPr/>
        </p:nvSpPr>
        <p:spPr>
          <a:xfrm>
            <a:off x="1231203" y="874428"/>
            <a:ext cx="337200" cy="337200"/>
          </a:xfrm>
          <a:prstGeom prst="ellipse">
            <a:avLst/>
          </a:prstGeom>
          <a:solidFill>
            <a:schemeClr val="accent6">
              <a:alpha val="74110"/>
            </a:schemeClr>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7" name="Google Shape;355;p9"/>
          <p:cNvGrpSpPr/>
          <p:nvPr/>
        </p:nvGrpSpPr>
        <p:grpSpPr>
          <a:xfrm rot="-8478521">
            <a:off x="759093" y="3936420"/>
            <a:ext cx="1281325" cy="1277877"/>
            <a:chOff x="2232259" y="1414714"/>
            <a:chExt cx="1503919" cy="1499872"/>
          </a:xfrm>
        </p:grpSpPr>
        <p:sp>
          <p:nvSpPr>
            <p:cNvPr id="78" name="Google Shape;356;p9"/>
            <p:cNvSpPr/>
            <p:nvPr/>
          </p:nvSpPr>
          <p:spPr>
            <a:xfrm>
              <a:off x="2232259" y="1414714"/>
              <a:ext cx="1503919" cy="1499872"/>
            </a:xfrm>
            <a:custGeom>
              <a:avLst/>
              <a:gdLst/>
              <a:ahLst/>
              <a:cxnLst/>
              <a:rect l="l" t="t" r="r" b="b"/>
              <a:pathLst>
                <a:path w="5555" h="5540" extrusionOk="0">
                  <a:moveTo>
                    <a:pt x="3710" y="1"/>
                  </a:moveTo>
                  <a:cubicBezTo>
                    <a:pt x="2944" y="1"/>
                    <a:pt x="2777" y="1509"/>
                    <a:pt x="2777" y="1509"/>
                  </a:cubicBezTo>
                  <a:cubicBezTo>
                    <a:pt x="2777" y="1509"/>
                    <a:pt x="2506" y="797"/>
                    <a:pt x="2011" y="797"/>
                  </a:cubicBezTo>
                  <a:cubicBezTo>
                    <a:pt x="1910" y="797"/>
                    <a:pt x="1800" y="827"/>
                    <a:pt x="1682" y="898"/>
                  </a:cubicBezTo>
                  <a:cubicBezTo>
                    <a:pt x="976" y="1304"/>
                    <a:pt x="1721" y="2442"/>
                    <a:pt x="1721" y="2442"/>
                  </a:cubicBezTo>
                  <a:cubicBezTo>
                    <a:pt x="1721" y="2442"/>
                    <a:pt x="1176" y="1821"/>
                    <a:pt x="744" y="1821"/>
                  </a:cubicBezTo>
                  <a:cubicBezTo>
                    <a:pt x="574" y="1821"/>
                    <a:pt x="421" y="1917"/>
                    <a:pt x="326" y="2185"/>
                  </a:cubicBezTo>
                  <a:cubicBezTo>
                    <a:pt x="0" y="3122"/>
                    <a:pt x="1395" y="4868"/>
                    <a:pt x="1395" y="4868"/>
                  </a:cubicBezTo>
                  <a:cubicBezTo>
                    <a:pt x="1519" y="5033"/>
                    <a:pt x="1843" y="5540"/>
                    <a:pt x="2488" y="5540"/>
                  </a:cubicBezTo>
                  <a:cubicBezTo>
                    <a:pt x="2694" y="5540"/>
                    <a:pt x="2934" y="5488"/>
                    <a:pt x="3210" y="5356"/>
                  </a:cubicBezTo>
                  <a:cubicBezTo>
                    <a:pt x="4364" y="4813"/>
                    <a:pt x="5109" y="4055"/>
                    <a:pt x="5041" y="3473"/>
                  </a:cubicBezTo>
                  <a:cubicBezTo>
                    <a:pt x="4978" y="2926"/>
                    <a:pt x="4376" y="2904"/>
                    <a:pt x="4280" y="2904"/>
                  </a:cubicBezTo>
                  <a:cubicBezTo>
                    <a:pt x="4271" y="2904"/>
                    <a:pt x="4267" y="2904"/>
                    <a:pt x="4267" y="2904"/>
                  </a:cubicBezTo>
                  <a:cubicBezTo>
                    <a:pt x="4267" y="2904"/>
                    <a:pt x="5554" y="2254"/>
                    <a:pt x="5229" y="1711"/>
                  </a:cubicBezTo>
                  <a:cubicBezTo>
                    <a:pt x="5111" y="1522"/>
                    <a:pt x="4923" y="1460"/>
                    <a:pt x="4728" y="1460"/>
                  </a:cubicBezTo>
                  <a:cubicBezTo>
                    <a:pt x="4367" y="1460"/>
                    <a:pt x="3984" y="1672"/>
                    <a:pt x="3984" y="1672"/>
                  </a:cubicBezTo>
                  <a:cubicBezTo>
                    <a:pt x="3984" y="1672"/>
                    <a:pt x="4673" y="342"/>
                    <a:pt x="3984" y="59"/>
                  </a:cubicBezTo>
                  <a:cubicBezTo>
                    <a:pt x="3885" y="19"/>
                    <a:pt x="3794" y="1"/>
                    <a:pt x="3710" y="1"/>
                  </a:cubicBezTo>
                  <a:close/>
                </a:path>
              </a:pathLst>
            </a:custGeom>
            <a:solidFill>
              <a:srgbClr val="D3DAA3"/>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Google Shape;357;p9"/>
            <p:cNvSpPr/>
            <p:nvPr/>
          </p:nvSpPr>
          <p:spPr>
            <a:xfrm>
              <a:off x="2357337" y="1415526"/>
              <a:ext cx="1294372" cy="1493374"/>
            </a:xfrm>
            <a:custGeom>
              <a:avLst/>
              <a:gdLst/>
              <a:ahLst/>
              <a:cxnLst/>
              <a:rect l="l" t="t" r="r" b="b"/>
              <a:pathLst>
                <a:path w="4781" h="5516" extrusionOk="0">
                  <a:moveTo>
                    <a:pt x="3291" y="0"/>
                  </a:moveTo>
                  <a:lnTo>
                    <a:pt x="2452" y="2927"/>
                  </a:lnTo>
                  <a:lnTo>
                    <a:pt x="1272" y="856"/>
                  </a:lnTo>
                  <a:cubicBezTo>
                    <a:pt x="1259" y="869"/>
                    <a:pt x="1246" y="882"/>
                    <a:pt x="1233" y="882"/>
                  </a:cubicBezTo>
                  <a:lnTo>
                    <a:pt x="2439" y="2995"/>
                  </a:lnTo>
                  <a:lnTo>
                    <a:pt x="1964" y="4677"/>
                  </a:lnTo>
                  <a:lnTo>
                    <a:pt x="39" y="1913"/>
                  </a:lnTo>
                  <a:cubicBezTo>
                    <a:pt x="26" y="1913"/>
                    <a:pt x="13" y="1926"/>
                    <a:pt x="0" y="1939"/>
                  </a:cubicBezTo>
                  <a:lnTo>
                    <a:pt x="1935" y="4745"/>
                  </a:lnTo>
                  <a:lnTo>
                    <a:pt x="1720" y="5502"/>
                  </a:lnTo>
                  <a:cubicBezTo>
                    <a:pt x="1746" y="5502"/>
                    <a:pt x="1759" y="5502"/>
                    <a:pt x="1772" y="5516"/>
                  </a:cubicBezTo>
                  <a:lnTo>
                    <a:pt x="1990" y="4758"/>
                  </a:lnTo>
                  <a:lnTo>
                    <a:pt x="4566" y="3428"/>
                  </a:lnTo>
                  <a:lnTo>
                    <a:pt x="4566" y="3376"/>
                  </a:lnTo>
                  <a:lnTo>
                    <a:pt x="2016" y="4677"/>
                  </a:lnTo>
                  <a:lnTo>
                    <a:pt x="2491" y="3021"/>
                  </a:lnTo>
                  <a:lnTo>
                    <a:pt x="4780" y="1737"/>
                  </a:lnTo>
                  <a:cubicBezTo>
                    <a:pt x="4780" y="1721"/>
                    <a:pt x="4767" y="1721"/>
                    <a:pt x="4767" y="1708"/>
                  </a:cubicBezTo>
                  <a:lnTo>
                    <a:pt x="4754" y="1695"/>
                  </a:lnTo>
                  <a:lnTo>
                    <a:pt x="2504" y="2940"/>
                  </a:lnTo>
                  <a:lnTo>
                    <a:pt x="3346" y="0"/>
                  </a:lnTo>
                  <a:close/>
                </a:path>
              </a:pathLst>
            </a:custGeom>
            <a:solidFill>
              <a:srgbClr val="7AACB5"/>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 name="Google Shape;9;p2"/>
          <p:cNvGrpSpPr/>
          <p:nvPr/>
        </p:nvGrpSpPr>
        <p:grpSpPr>
          <a:xfrm>
            <a:off x="500284" y="1249428"/>
            <a:ext cx="11471322" cy="5136401"/>
            <a:chOff x="-51475" y="7100"/>
            <a:chExt cx="9433400" cy="5136401"/>
          </a:xfrm>
        </p:grpSpPr>
        <p:pic>
          <p:nvPicPr>
            <p:cNvPr id="5" name="Google Shape;10;p2"/>
            <p:cNvPicPr preferRelativeResize="0"/>
            <p:nvPr/>
          </p:nvPicPr>
          <p:blipFill rotWithShape="1">
            <a:blip r:embed="rId2"/>
            <a:srcRect l="31982" b="40726"/>
            <a:stretch>
              <a:fillRect/>
            </a:stretch>
          </p:blipFill>
          <p:spPr>
            <a:xfrm>
              <a:off x="3195541" y="1723525"/>
              <a:ext cx="5939174" cy="3419975"/>
            </a:xfrm>
            <a:prstGeom prst="rect">
              <a:avLst/>
            </a:prstGeom>
            <a:noFill/>
            <a:ln>
              <a:noFill/>
            </a:ln>
          </p:spPr>
        </p:pic>
        <p:pic>
          <p:nvPicPr>
            <p:cNvPr id="6" name="Google Shape;11;p2"/>
            <p:cNvPicPr preferRelativeResize="0"/>
            <p:nvPr/>
          </p:nvPicPr>
          <p:blipFill rotWithShape="1">
            <a:blip r:embed="rId3"/>
            <a:srcRect t="-3820" r="21935"/>
            <a:stretch>
              <a:fillRect/>
            </a:stretch>
          </p:blipFill>
          <p:spPr>
            <a:xfrm flipH="1">
              <a:off x="0" y="7100"/>
              <a:ext cx="2509350" cy="2336875"/>
            </a:xfrm>
            <a:prstGeom prst="rect">
              <a:avLst/>
            </a:prstGeom>
            <a:noFill/>
            <a:ln>
              <a:noFill/>
            </a:ln>
          </p:spPr>
        </p:pic>
        <p:pic>
          <p:nvPicPr>
            <p:cNvPr id="7" name="Google Shape;12;p2"/>
            <p:cNvPicPr preferRelativeResize="0"/>
            <p:nvPr/>
          </p:nvPicPr>
          <p:blipFill rotWithShape="1">
            <a:blip r:embed="rId4"/>
            <a:srcRect l="19620" b="21795"/>
            <a:stretch>
              <a:fillRect/>
            </a:stretch>
          </p:blipFill>
          <p:spPr>
            <a:xfrm>
              <a:off x="-51475" y="2706900"/>
              <a:ext cx="4113014" cy="2436601"/>
            </a:xfrm>
            <a:prstGeom prst="rect">
              <a:avLst/>
            </a:prstGeom>
            <a:noFill/>
            <a:ln>
              <a:noFill/>
            </a:ln>
          </p:spPr>
        </p:pic>
        <p:pic>
          <p:nvPicPr>
            <p:cNvPr id="8" name="Google Shape;13;p2"/>
            <p:cNvPicPr preferRelativeResize="0"/>
            <p:nvPr/>
          </p:nvPicPr>
          <p:blipFill>
            <a:blip r:embed="rId5"/>
            <a:stretch>
              <a:fillRect/>
            </a:stretch>
          </p:blipFill>
          <p:spPr>
            <a:xfrm flipH="1">
              <a:off x="7883350" y="2468950"/>
              <a:ext cx="1498575" cy="826800"/>
            </a:xfrm>
            <a:prstGeom prst="rect">
              <a:avLst/>
            </a:prstGeom>
            <a:noFill/>
            <a:ln>
              <a:noFill/>
            </a:ln>
          </p:spPr>
        </p:pic>
      </p:grpSp>
      <p:grpSp>
        <p:nvGrpSpPr>
          <p:cNvPr id="27" name="Google Shape;1844;p45"/>
          <p:cNvGrpSpPr/>
          <p:nvPr/>
        </p:nvGrpSpPr>
        <p:grpSpPr>
          <a:xfrm>
            <a:off x="6256142" y="1275853"/>
            <a:ext cx="538553" cy="816692"/>
            <a:chOff x="5870450" y="250975"/>
            <a:chExt cx="1077725" cy="1966100"/>
          </a:xfrm>
        </p:grpSpPr>
        <p:sp>
          <p:nvSpPr>
            <p:cNvPr id="29" name="Google Shape;1845;p45"/>
            <p:cNvSpPr/>
            <p:nvPr/>
          </p:nvSpPr>
          <p:spPr>
            <a:xfrm>
              <a:off x="6326450" y="1906850"/>
              <a:ext cx="165775" cy="310225"/>
            </a:xfrm>
            <a:custGeom>
              <a:avLst/>
              <a:gdLst/>
              <a:ahLst/>
              <a:cxnLst/>
              <a:rect l="l" t="t" r="r" b="b"/>
              <a:pathLst>
                <a:path w="6631" h="12409" extrusionOk="0">
                  <a:moveTo>
                    <a:pt x="993" y="1"/>
                  </a:moveTo>
                  <a:lnTo>
                    <a:pt x="1" y="12408"/>
                  </a:lnTo>
                  <a:lnTo>
                    <a:pt x="6631" y="12408"/>
                  </a:lnTo>
                  <a:lnTo>
                    <a:pt x="5639" y="1"/>
                  </a:lnTo>
                  <a:close/>
                </a:path>
              </a:pathLst>
            </a:custGeom>
            <a:solidFill>
              <a:srgbClr val="85603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 name="Google Shape;1846;p45"/>
            <p:cNvSpPr/>
            <p:nvPr/>
          </p:nvSpPr>
          <p:spPr>
            <a:xfrm>
              <a:off x="5870450" y="250975"/>
              <a:ext cx="1077725" cy="1707025"/>
            </a:xfrm>
            <a:custGeom>
              <a:avLst/>
              <a:gdLst/>
              <a:ahLst/>
              <a:cxnLst/>
              <a:rect l="l" t="t" r="r" b="b"/>
              <a:pathLst>
                <a:path w="43109" h="68281" extrusionOk="0">
                  <a:moveTo>
                    <a:pt x="21556" y="0"/>
                  </a:moveTo>
                  <a:cubicBezTo>
                    <a:pt x="20010" y="0"/>
                    <a:pt x="17407" y="4200"/>
                    <a:pt x="16856" y="6860"/>
                  </a:cubicBezTo>
                  <a:cubicBezTo>
                    <a:pt x="15873" y="11605"/>
                    <a:pt x="14349" y="10740"/>
                    <a:pt x="12061" y="15827"/>
                  </a:cubicBezTo>
                  <a:cubicBezTo>
                    <a:pt x="10493" y="19316"/>
                    <a:pt x="13295" y="24010"/>
                    <a:pt x="11813" y="27263"/>
                  </a:cubicBezTo>
                  <a:cubicBezTo>
                    <a:pt x="10169" y="30870"/>
                    <a:pt x="8698" y="30936"/>
                    <a:pt x="6903" y="35229"/>
                  </a:cubicBezTo>
                  <a:cubicBezTo>
                    <a:pt x="5173" y="39368"/>
                    <a:pt x="7826" y="44661"/>
                    <a:pt x="4735" y="48948"/>
                  </a:cubicBezTo>
                  <a:cubicBezTo>
                    <a:pt x="466" y="54870"/>
                    <a:pt x="1" y="59021"/>
                    <a:pt x="1396" y="62187"/>
                  </a:cubicBezTo>
                  <a:cubicBezTo>
                    <a:pt x="2982" y="65784"/>
                    <a:pt x="13258" y="68280"/>
                    <a:pt x="21556" y="68280"/>
                  </a:cubicBezTo>
                  <a:cubicBezTo>
                    <a:pt x="29853" y="68280"/>
                    <a:pt x="40130" y="65784"/>
                    <a:pt x="41715" y="62187"/>
                  </a:cubicBezTo>
                  <a:cubicBezTo>
                    <a:pt x="43109" y="59021"/>
                    <a:pt x="42644" y="54871"/>
                    <a:pt x="38375" y="48948"/>
                  </a:cubicBezTo>
                  <a:cubicBezTo>
                    <a:pt x="35285" y="44660"/>
                    <a:pt x="37938" y="39369"/>
                    <a:pt x="36207" y="35229"/>
                  </a:cubicBezTo>
                  <a:cubicBezTo>
                    <a:pt x="34413" y="30936"/>
                    <a:pt x="32943" y="30871"/>
                    <a:pt x="31298" y="27263"/>
                  </a:cubicBezTo>
                  <a:cubicBezTo>
                    <a:pt x="29815" y="24010"/>
                    <a:pt x="32618" y="19317"/>
                    <a:pt x="31050" y="15827"/>
                  </a:cubicBezTo>
                  <a:cubicBezTo>
                    <a:pt x="28763" y="10740"/>
                    <a:pt x="27238" y="11605"/>
                    <a:pt x="26255" y="6860"/>
                  </a:cubicBezTo>
                  <a:cubicBezTo>
                    <a:pt x="25705" y="4200"/>
                    <a:pt x="23102" y="0"/>
                    <a:pt x="21556" y="0"/>
                  </a:cubicBezTo>
                  <a:close/>
                </a:path>
              </a:pathLst>
            </a:custGeom>
            <a:solidFill>
              <a:srgbClr val="FF611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 name="Google Shape;1847;p45"/>
            <p:cNvSpPr/>
            <p:nvPr/>
          </p:nvSpPr>
          <p:spPr>
            <a:xfrm>
              <a:off x="6140150" y="1143500"/>
              <a:ext cx="91125" cy="79450"/>
            </a:xfrm>
            <a:custGeom>
              <a:avLst/>
              <a:gdLst/>
              <a:ahLst/>
              <a:cxnLst/>
              <a:rect l="l" t="t" r="r" b="b"/>
              <a:pathLst>
                <a:path w="3645" h="3178" extrusionOk="0">
                  <a:moveTo>
                    <a:pt x="3209" y="0"/>
                  </a:moveTo>
                  <a:cubicBezTo>
                    <a:pt x="2663" y="0"/>
                    <a:pt x="1718" y="95"/>
                    <a:pt x="1040" y="677"/>
                  </a:cubicBezTo>
                  <a:cubicBezTo>
                    <a:pt x="35" y="1542"/>
                    <a:pt x="1" y="3155"/>
                    <a:pt x="1" y="3155"/>
                  </a:cubicBezTo>
                  <a:cubicBezTo>
                    <a:pt x="1" y="3155"/>
                    <a:pt x="171" y="3177"/>
                    <a:pt x="435" y="3177"/>
                  </a:cubicBezTo>
                  <a:cubicBezTo>
                    <a:pt x="981" y="3177"/>
                    <a:pt x="1927" y="3082"/>
                    <a:pt x="2605" y="2499"/>
                  </a:cubicBezTo>
                  <a:cubicBezTo>
                    <a:pt x="3612" y="1634"/>
                    <a:pt x="3644" y="23"/>
                    <a:pt x="3644" y="23"/>
                  </a:cubicBezTo>
                  <a:cubicBezTo>
                    <a:pt x="3644" y="23"/>
                    <a:pt x="3474" y="0"/>
                    <a:pt x="3209" y="0"/>
                  </a:cubicBezTo>
                  <a:close/>
                </a:path>
              </a:pathLst>
            </a:custGeom>
            <a:solidFill>
              <a:srgbClr val="FF875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 name="Google Shape;1848;p45"/>
            <p:cNvSpPr/>
            <p:nvPr/>
          </p:nvSpPr>
          <p:spPr>
            <a:xfrm>
              <a:off x="6241425" y="691225"/>
              <a:ext cx="87975" cy="95725"/>
            </a:xfrm>
            <a:custGeom>
              <a:avLst/>
              <a:gdLst/>
              <a:ahLst/>
              <a:cxnLst/>
              <a:rect l="l" t="t" r="r" b="b"/>
              <a:pathLst>
                <a:path w="3519" h="3829" extrusionOk="0">
                  <a:moveTo>
                    <a:pt x="3211" y="1"/>
                  </a:moveTo>
                  <a:cubicBezTo>
                    <a:pt x="3210" y="1"/>
                    <a:pt x="1604" y="132"/>
                    <a:pt x="802" y="1189"/>
                  </a:cubicBezTo>
                  <a:cubicBezTo>
                    <a:pt x="0" y="2246"/>
                    <a:pt x="307" y="3829"/>
                    <a:pt x="307" y="3829"/>
                  </a:cubicBezTo>
                  <a:cubicBezTo>
                    <a:pt x="307" y="3829"/>
                    <a:pt x="1915" y="3698"/>
                    <a:pt x="2717" y="2641"/>
                  </a:cubicBezTo>
                  <a:cubicBezTo>
                    <a:pt x="3518" y="1583"/>
                    <a:pt x="3211" y="1"/>
                    <a:pt x="3211" y="1"/>
                  </a:cubicBezTo>
                  <a:close/>
                </a:path>
              </a:pathLst>
            </a:custGeom>
            <a:solidFill>
              <a:srgbClr val="FF875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 name="Google Shape;1849;p45"/>
            <p:cNvSpPr/>
            <p:nvPr/>
          </p:nvSpPr>
          <p:spPr>
            <a:xfrm>
              <a:off x="6473900" y="827375"/>
              <a:ext cx="87975" cy="95725"/>
            </a:xfrm>
            <a:custGeom>
              <a:avLst/>
              <a:gdLst/>
              <a:ahLst/>
              <a:cxnLst/>
              <a:rect l="l" t="t" r="r" b="b"/>
              <a:pathLst>
                <a:path w="3519" h="3829" extrusionOk="0">
                  <a:moveTo>
                    <a:pt x="3211" y="1"/>
                  </a:moveTo>
                  <a:cubicBezTo>
                    <a:pt x="3211" y="1"/>
                    <a:pt x="1604" y="131"/>
                    <a:pt x="802" y="1189"/>
                  </a:cubicBezTo>
                  <a:cubicBezTo>
                    <a:pt x="0" y="2246"/>
                    <a:pt x="308" y="3829"/>
                    <a:pt x="308" y="3829"/>
                  </a:cubicBezTo>
                  <a:cubicBezTo>
                    <a:pt x="308" y="3829"/>
                    <a:pt x="1914" y="3697"/>
                    <a:pt x="2716" y="2640"/>
                  </a:cubicBezTo>
                  <a:cubicBezTo>
                    <a:pt x="3518" y="1583"/>
                    <a:pt x="3211" y="1"/>
                    <a:pt x="3211" y="1"/>
                  </a:cubicBezTo>
                  <a:close/>
                </a:path>
              </a:pathLst>
            </a:custGeom>
            <a:solidFill>
              <a:srgbClr val="FF875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6" name="Google Shape;1850;p45"/>
            <p:cNvSpPr/>
            <p:nvPr/>
          </p:nvSpPr>
          <p:spPr>
            <a:xfrm>
              <a:off x="6411850" y="468625"/>
              <a:ext cx="84800" cy="104850"/>
            </a:xfrm>
            <a:custGeom>
              <a:avLst/>
              <a:gdLst/>
              <a:ahLst/>
              <a:cxnLst/>
              <a:rect l="l" t="t" r="r" b="b"/>
              <a:pathLst>
                <a:path w="3392" h="4194" extrusionOk="0">
                  <a:moveTo>
                    <a:pt x="524" y="0"/>
                  </a:moveTo>
                  <a:lnTo>
                    <a:pt x="524" y="0"/>
                  </a:lnTo>
                  <a:cubicBezTo>
                    <a:pt x="524" y="1"/>
                    <a:pt x="0" y="1525"/>
                    <a:pt x="647" y="2682"/>
                  </a:cubicBezTo>
                  <a:cubicBezTo>
                    <a:pt x="1294" y="3840"/>
                    <a:pt x="2867" y="4193"/>
                    <a:pt x="2867" y="4193"/>
                  </a:cubicBezTo>
                  <a:cubicBezTo>
                    <a:pt x="2867" y="4193"/>
                    <a:pt x="3391" y="2668"/>
                    <a:pt x="2744" y="1510"/>
                  </a:cubicBezTo>
                  <a:cubicBezTo>
                    <a:pt x="2097" y="353"/>
                    <a:pt x="525" y="0"/>
                    <a:pt x="524" y="0"/>
                  </a:cubicBezTo>
                  <a:close/>
                </a:path>
              </a:pathLst>
            </a:custGeom>
            <a:solidFill>
              <a:srgbClr val="FF875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7" name="Google Shape;1851;p45"/>
            <p:cNvSpPr/>
            <p:nvPr/>
          </p:nvSpPr>
          <p:spPr>
            <a:xfrm>
              <a:off x="6480150" y="938550"/>
              <a:ext cx="104925" cy="68600"/>
            </a:xfrm>
            <a:custGeom>
              <a:avLst/>
              <a:gdLst/>
              <a:ahLst/>
              <a:cxnLst/>
              <a:rect l="l" t="t" r="r" b="b"/>
              <a:pathLst>
                <a:path w="4197" h="2744" extrusionOk="0">
                  <a:moveTo>
                    <a:pt x="1303" y="1"/>
                  </a:moveTo>
                  <a:cubicBezTo>
                    <a:pt x="584" y="1"/>
                    <a:pt x="0" y="202"/>
                    <a:pt x="0" y="202"/>
                  </a:cubicBezTo>
                  <a:cubicBezTo>
                    <a:pt x="0" y="202"/>
                    <a:pt x="354" y="1775"/>
                    <a:pt x="1514" y="2421"/>
                  </a:cubicBezTo>
                  <a:cubicBezTo>
                    <a:pt x="1955" y="2667"/>
                    <a:pt x="2450" y="2744"/>
                    <a:pt x="2894" y="2744"/>
                  </a:cubicBezTo>
                  <a:cubicBezTo>
                    <a:pt x="3613" y="2744"/>
                    <a:pt x="4196" y="2543"/>
                    <a:pt x="4196" y="2543"/>
                  </a:cubicBezTo>
                  <a:cubicBezTo>
                    <a:pt x="4196" y="2543"/>
                    <a:pt x="3841" y="970"/>
                    <a:pt x="2683" y="324"/>
                  </a:cubicBezTo>
                  <a:cubicBezTo>
                    <a:pt x="2241" y="77"/>
                    <a:pt x="1747" y="1"/>
                    <a:pt x="1303" y="1"/>
                  </a:cubicBezTo>
                  <a:close/>
                </a:path>
              </a:pathLst>
            </a:custGeom>
            <a:solidFill>
              <a:srgbClr val="FF875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8" name="Google Shape;1852;p45"/>
            <p:cNvSpPr/>
            <p:nvPr/>
          </p:nvSpPr>
          <p:spPr>
            <a:xfrm>
              <a:off x="6158425" y="1645725"/>
              <a:ext cx="81400" cy="110325"/>
            </a:xfrm>
            <a:custGeom>
              <a:avLst/>
              <a:gdLst/>
              <a:ahLst/>
              <a:cxnLst/>
              <a:rect l="l" t="t" r="r" b="b"/>
              <a:pathLst>
                <a:path w="3256" h="4413" extrusionOk="0">
                  <a:moveTo>
                    <a:pt x="2577" y="1"/>
                  </a:moveTo>
                  <a:cubicBezTo>
                    <a:pt x="2577" y="1"/>
                    <a:pt x="1048" y="513"/>
                    <a:pt x="524" y="1732"/>
                  </a:cubicBezTo>
                  <a:cubicBezTo>
                    <a:pt x="0" y="2951"/>
                    <a:pt x="678" y="4413"/>
                    <a:pt x="678" y="4413"/>
                  </a:cubicBezTo>
                  <a:cubicBezTo>
                    <a:pt x="678" y="4413"/>
                    <a:pt x="2207" y="3902"/>
                    <a:pt x="2731" y="2682"/>
                  </a:cubicBezTo>
                  <a:cubicBezTo>
                    <a:pt x="3255" y="1463"/>
                    <a:pt x="2577" y="1"/>
                    <a:pt x="2577" y="1"/>
                  </a:cubicBezTo>
                  <a:close/>
                </a:path>
              </a:pathLst>
            </a:custGeom>
            <a:solidFill>
              <a:srgbClr val="FF875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9" name="Google Shape;1853;p45"/>
            <p:cNvSpPr/>
            <p:nvPr/>
          </p:nvSpPr>
          <p:spPr>
            <a:xfrm>
              <a:off x="6593550" y="1787875"/>
              <a:ext cx="89500" cy="83200"/>
            </a:xfrm>
            <a:custGeom>
              <a:avLst/>
              <a:gdLst/>
              <a:ahLst/>
              <a:cxnLst/>
              <a:rect l="l" t="t" r="r" b="b"/>
              <a:pathLst>
                <a:path w="3580" h="3328" extrusionOk="0">
                  <a:moveTo>
                    <a:pt x="3322" y="1"/>
                  </a:moveTo>
                  <a:cubicBezTo>
                    <a:pt x="2858" y="1"/>
                    <a:pt x="1711" y="78"/>
                    <a:pt x="961" y="795"/>
                  </a:cubicBezTo>
                  <a:cubicBezTo>
                    <a:pt x="0" y="1710"/>
                    <a:pt x="52" y="3321"/>
                    <a:pt x="52" y="3321"/>
                  </a:cubicBezTo>
                  <a:cubicBezTo>
                    <a:pt x="52" y="3321"/>
                    <a:pt x="127" y="3327"/>
                    <a:pt x="254" y="3327"/>
                  </a:cubicBezTo>
                  <a:cubicBezTo>
                    <a:pt x="716" y="3327"/>
                    <a:pt x="1865" y="3250"/>
                    <a:pt x="2618" y="2532"/>
                  </a:cubicBezTo>
                  <a:cubicBezTo>
                    <a:pt x="3579" y="1617"/>
                    <a:pt x="3527" y="7"/>
                    <a:pt x="3527" y="7"/>
                  </a:cubicBezTo>
                  <a:cubicBezTo>
                    <a:pt x="3527" y="7"/>
                    <a:pt x="3451" y="1"/>
                    <a:pt x="3322" y="1"/>
                  </a:cubicBezTo>
                  <a:close/>
                </a:path>
              </a:pathLst>
            </a:custGeom>
            <a:solidFill>
              <a:srgbClr val="FF875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0" name="Google Shape;1854;p45"/>
            <p:cNvSpPr/>
            <p:nvPr/>
          </p:nvSpPr>
          <p:spPr>
            <a:xfrm>
              <a:off x="6758000" y="1292550"/>
              <a:ext cx="107175" cy="67100"/>
            </a:xfrm>
            <a:custGeom>
              <a:avLst/>
              <a:gdLst/>
              <a:ahLst/>
              <a:cxnLst/>
              <a:rect l="l" t="t" r="r" b="b"/>
              <a:pathLst>
                <a:path w="4287" h="2684" extrusionOk="0">
                  <a:moveTo>
                    <a:pt x="1447" y="1"/>
                  </a:moveTo>
                  <a:cubicBezTo>
                    <a:pt x="659" y="1"/>
                    <a:pt x="1" y="258"/>
                    <a:pt x="1" y="258"/>
                  </a:cubicBezTo>
                  <a:cubicBezTo>
                    <a:pt x="1" y="258"/>
                    <a:pt x="419" y="1814"/>
                    <a:pt x="1602" y="2413"/>
                  </a:cubicBezTo>
                  <a:cubicBezTo>
                    <a:pt x="2002" y="2616"/>
                    <a:pt x="2439" y="2683"/>
                    <a:pt x="2842" y="2683"/>
                  </a:cubicBezTo>
                  <a:cubicBezTo>
                    <a:pt x="3629" y="2683"/>
                    <a:pt x="4287" y="2427"/>
                    <a:pt x="4287" y="2427"/>
                  </a:cubicBezTo>
                  <a:cubicBezTo>
                    <a:pt x="4287" y="2427"/>
                    <a:pt x="3869" y="869"/>
                    <a:pt x="2686" y="270"/>
                  </a:cubicBezTo>
                  <a:cubicBezTo>
                    <a:pt x="2286" y="68"/>
                    <a:pt x="1850" y="1"/>
                    <a:pt x="1447" y="1"/>
                  </a:cubicBezTo>
                  <a:close/>
                </a:path>
              </a:pathLst>
            </a:custGeom>
            <a:solidFill>
              <a:srgbClr val="FF875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1" name="Google Shape;1855;p45"/>
            <p:cNvSpPr/>
            <p:nvPr/>
          </p:nvSpPr>
          <p:spPr>
            <a:xfrm>
              <a:off x="6755750" y="1213875"/>
              <a:ext cx="86900" cy="99575"/>
            </a:xfrm>
            <a:custGeom>
              <a:avLst/>
              <a:gdLst/>
              <a:ahLst/>
              <a:cxnLst/>
              <a:rect l="l" t="t" r="r" b="b"/>
              <a:pathLst>
                <a:path w="3476" h="3983" extrusionOk="0">
                  <a:moveTo>
                    <a:pt x="3081" y="1"/>
                  </a:moveTo>
                  <a:lnTo>
                    <a:pt x="3081" y="1"/>
                  </a:lnTo>
                  <a:cubicBezTo>
                    <a:pt x="3080" y="1"/>
                    <a:pt x="1483" y="220"/>
                    <a:pt x="741" y="1320"/>
                  </a:cubicBezTo>
                  <a:cubicBezTo>
                    <a:pt x="0" y="2421"/>
                    <a:pt x="394" y="3983"/>
                    <a:pt x="394" y="3983"/>
                  </a:cubicBezTo>
                  <a:cubicBezTo>
                    <a:pt x="394" y="3983"/>
                    <a:pt x="1991" y="3764"/>
                    <a:pt x="2733" y="2663"/>
                  </a:cubicBezTo>
                  <a:cubicBezTo>
                    <a:pt x="3475" y="1565"/>
                    <a:pt x="3081" y="1"/>
                    <a:pt x="3081" y="1"/>
                  </a:cubicBezTo>
                  <a:close/>
                </a:path>
              </a:pathLst>
            </a:custGeom>
            <a:solidFill>
              <a:srgbClr val="FF875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2" name="Google Shape;1856;p45"/>
            <p:cNvSpPr/>
            <p:nvPr/>
          </p:nvSpPr>
          <p:spPr>
            <a:xfrm>
              <a:off x="5962625" y="1310125"/>
              <a:ext cx="87050" cy="99025"/>
            </a:xfrm>
            <a:custGeom>
              <a:avLst/>
              <a:gdLst/>
              <a:ahLst/>
              <a:cxnLst/>
              <a:rect l="l" t="t" r="r" b="b"/>
              <a:pathLst>
                <a:path w="3482" h="3961" extrusionOk="0">
                  <a:moveTo>
                    <a:pt x="380" y="0"/>
                  </a:moveTo>
                  <a:lnTo>
                    <a:pt x="380" y="0"/>
                  </a:lnTo>
                  <a:cubicBezTo>
                    <a:pt x="380" y="0"/>
                    <a:pt x="1" y="1567"/>
                    <a:pt x="752" y="2661"/>
                  </a:cubicBezTo>
                  <a:cubicBezTo>
                    <a:pt x="1503" y="3754"/>
                    <a:pt x="3102" y="3960"/>
                    <a:pt x="3102" y="3960"/>
                  </a:cubicBezTo>
                  <a:cubicBezTo>
                    <a:pt x="3102" y="3960"/>
                    <a:pt x="3481" y="2394"/>
                    <a:pt x="2731" y="1300"/>
                  </a:cubicBezTo>
                  <a:cubicBezTo>
                    <a:pt x="1979" y="207"/>
                    <a:pt x="380" y="0"/>
                    <a:pt x="380" y="0"/>
                  </a:cubicBezTo>
                  <a:close/>
                </a:path>
              </a:pathLst>
            </a:custGeom>
            <a:solidFill>
              <a:srgbClr val="FF875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3" name="Google Shape;1857;p45"/>
            <p:cNvSpPr/>
            <p:nvPr/>
          </p:nvSpPr>
          <p:spPr>
            <a:xfrm>
              <a:off x="6352900" y="1455975"/>
              <a:ext cx="89475" cy="82525"/>
            </a:xfrm>
            <a:custGeom>
              <a:avLst/>
              <a:gdLst/>
              <a:ahLst/>
              <a:cxnLst/>
              <a:rect l="l" t="t" r="r" b="b"/>
              <a:pathLst>
                <a:path w="3579" h="3301" extrusionOk="0">
                  <a:moveTo>
                    <a:pt x="280" y="0"/>
                  </a:moveTo>
                  <a:cubicBezTo>
                    <a:pt x="128" y="0"/>
                    <a:pt x="37" y="8"/>
                    <a:pt x="37" y="8"/>
                  </a:cubicBezTo>
                  <a:cubicBezTo>
                    <a:pt x="37" y="8"/>
                    <a:pt x="1" y="1620"/>
                    <a:pt x="968" y="2526"/>
                  </a:cubicBezTo>
                  <a:cubicBezTo>
                    <a:pt x="1705" y="3218"/>
                    <a:pt x="2812" y="3300"/>
                    <a:pt x="3298" y="3300"/>
                  </a:cubicBezTo>
                  <a:cubicBezTo>
                    <a:pt x="3451" y="3300"/>
                    <a:pt x="3542" y="3292"/>
                    <a:pt x="3542" y="3292"/>
                  </a:cubicBezTo>
                  <a:cubicBezTo>
                    <a:pt x="3542" y="3292"/>
                    <a:pt x="3578" y="1681"/>
                    <a:pt x="2611" y="774"/>
                  </a:cubicBezTo>
                  <a:cubicBezTo>
                    <a:pt x="1873" y="82"/>
                    <a:pt x="766" y="0"/>
                    <a:pt x="280" y="0"/>
                  </a:cubicBezTo>
                  <a:close/>
                </a:path>
              </a:pathLst>
            </a:custGeom>
            <a:solidFill>
              <a:srgbClr val="FF875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 name="Google Shape;1858;p45"/>
            <p:cNvSpPr/>
            <p:nvPr/>
          </p:nvSpPr>
          <p:spPr>
            <a:xfrm>
              <a:off x="5946350" y="1399275"/>
              <a:ext cx="87375" cy="97950"/>
            </a:xfrm>
            <a:custGeom>
              <a:avLst/>
              <a:gdLst/>
              <a:ahLst/>
              <a:cxnLst/>
              <a:rect l="l" t="t" r="r" b="b"/>
              <a:pathLst>
                <a:path w="3495" h="3918" extrusionOk="0">
                  <a:moveTo>
                    <a:pt x="3138" y="1"/>
                  </a:moveTo>
                  <a:cubicBezTo>
                    <a:pt x="3138" y="1"/>
                    <a:pt x="1535" y="182"/>
                    <a:pt x="768" y="1265"/>
                  </a:cubicBezTo>
                  <a:cubicBezTo>
                    <a:pt x="0" y="2346"/>
                    <a:pt x="357" y="3918"/>
                    <a:pt x="357" y="3918"/>
                  </a:cubicBezTo>
                  <a:cubicBezTo>
                    <a:pt x="357" y="3918"/>
                    <a:pt x="1960" y="3736"/>
                    <a:pt x="2727" y="2655"/>
                  </a:cubicBezTo>
                  <a:cubicBezTo>
                    <a:pt x="3495" y="1573"/>
                    <a:pt x="3138" y="1"/>
                    <a:pt x="3138" y="1"/>
                  </a:cubicBezTo>
                  <a:close/>
                </a:path>
              </a:pathLst>
            </a:custGeom>
            <a:solidFill>
              <a:srgbClr val="FF875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28" name="Google Shape;1859;p45"/>
          <p:cNvSpPr/>
          <p:nvPr/>
        </p:nvSpPr>
        <p:spPr>
          <a:xfrm rot="10800000" flipH="1">
            <a:off x="2355829" y="2125322"/>
            <a:ext cx="7864602" cy="2136511"/>
          </a:xfrm>
          <a:prstGeom prst="ellipseRibbon">
            <a:avLst>
              <a:gd name="adj1" fmla="val 18571"/>
              <a:gd name="adj2" fmla="val 75000"/>
              <a:gd name="adj3" fmla="val 8414"/>
            </a:avLst>
          </a:prstGeom>
          <a:solidFill>
            <a:srgbClr val="E9E978"/>
          </a:solidFill>
          <a:ln w="28575" cap="flat" cmpd="sng">
            <a:solidFill>
              <a:srgbClr val="E9E978"/>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 name="文本框 1"/>
          <p:cNvSpPr txBox="1"/>
          <p:nvPr/>
        </p:nvSpPr>
        <p:spPr>
          <a:xfrm>
            <a:off x="3661593" y="2290322"/>
            <a:ext cx="5352277" cy="1631216"/>
          </a:xfrm>
          <a:prstGeom prst="rect">
            <a:avLst/>
          </a:prstGeom>
          <a:noFill/>
        </p:spPr>
        <p:txBody>
          <a:bodyPr wrap="square" rtlCol="0">
            <a:spAutoFit/>
            <a:scene3d>
              <a:camera prst="orthographicFront"/>
              <a:lightRig rig="threePt" dir="t"/>
            </a:scene3d>
            <a:sp3d contourW="12700"/>
          </a:bodyPr>
          <a:lstStyle/>
          <a:p>
            <a:pPr algn="ctr"/>
            <a:r>
              <a:rPr lang="en-US" sz="2000"/>
              <a:t>Luồng không khí thân yêu trong trẻo run rẩy phủ lấy phong cảnh ở trong bài thơ Đường núi được thể hiện: buổi chiều vùng núi, có lối mòn, nắng nhạt, nhà sàn, khói bếp, gió nổi, trăng lên, áo chàm, tiếng hát, cánh đồng,... </a:t>
            </a:r>
            <a:endParaRPr lang="en-US" sz="2400"/>
          </a:p>
        </p:txBody>
      </p:sp>
      <p:pic>
        <p:nvPicPr>
          <p:cNvPr id="2" name="图片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07411" y="3586303"/>
            <a:ext cx="4421293" cy="2836594"/>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Click="0">
        <p15:prstTrans prst="prestige"/>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07"/>
                                        </p:tgtEl>
                                        <p:attrNameLst>
                                          <p:attrName>style.visibility</p:attrName>
                                        </p:attrNameLst>
                                      </p:cBhvr>
                                      <p:to>
                                        <p:strVal val="visible"/>
                                      </p:to>
                                    </p:set>
                                    <p:animEffect transition="in" filter="randombar(horizontal)">
                                      <p:cBhvr>
                                        <p:cTn id="7" dur="500"/>
                                        <p:tgtEl>
                                          <p:spTgt spid="10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 calcmode="lin" valueType="num">
                                      <p:cBhvr additive="base">
                                        <p:cTn id="12" dur="500" fill="hold"/>
                                        <p:tgtEl>
                                          <p:spTgt spid="32"/>
                                        </p:tgtEl>
                                        <p:attrNameLst>
                                          <p:attrName>ppt_x</p:attrName>
                                        </p:attrNameLst>
                                      </p:cBhvr>
                                      <p:tavLst>
                                        <p:tav tm="0">
                                          <p:val>
                                            <p:strVal val="#ppt_x"/>
                                          </p:val>
                                        </p:tav>
                                        <p:tav tm="100000">
                                          <p:val>
                                            <p:strVal val="#ppt_x"/>
                                          </p:val>
                                        </p:tav>
                                      </p:tavLst>
                                    </p:anim>
                                    <p:anim calcmode="lin" valueType="num">
                                      <p:cBhvr additive="base">
                                        <p:cTn id="13" dur="500" fill="hold"/>
                                        <p:tgtEl>
                                          <p:spTgt spid="32"/>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14" presetClass="entr" presetSubtype="10" fill="hold"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randombar(horizontal)">
                                      <p:cBhvr>
                                        <p:cTn id="17" dur="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圆角 13"/>
          <p:cNvSpPr/>
          <p:nvPr/>
        </p:nvSpPr>
        <p:spPr>
          <a:xfrm>
            <a:off x="2608521" y="348648"/>
            <a:ext cx="7317895" cy="521904"/>
          </a:xfrm>
          <a:custGeom>
            <a:avLst/>
            <a:gdLst>
              <a:gd name="connsiteX0" fmla="*/ 0 w 7317895"/>
              <a:gd name="connsiteY0" fmla="*/ 260952 h 521904"/>
              <a:gd name="connsiteX1" fmla="*/ 260952 w 7317895"/>
              <a:gd name="connsiteY1" fmla="*/ 0 h 521904"/>
              <a:gd name="connsiteX2" fmla="*/ 940551 w 7317895"/>
              <a:gd name="connsiteY2" fmla="*/ 0 h 521904"/>
              <a:gd name="connsiteX3" fmla="*/ 1484230 w 7317895"/>
              <a:gd name="connsiteY3" fmla="*/ 0 h 521904"/>
              <a:gd name="connsiteX4" fmla="*/ 2299749 w 7317895"/>
              <a:gd name="connsiteY4" fmla="*/ 0 h 521904"/>
              <a:gd name="connsiteX5" fmla="*/ 2911388 w 7317895"/>
              <a:gd name="connsiteY5" fmla="*/ 0 h 521904"/>
              <a:gd name="connsiteX6" fmla="*/ 3387108 w 7317895"/>
              <a:gd name="connsiteY6" fmla="*/ 0 h 521904"/>
              <a:gd name="connsiteX7" fmla="*/ 4134667 w 7317895"/>
              <a:gd name="connsiteY7" fmla="*/ 0 h 521904"/>
              <a:gd name="connsiteX8" fmla="*/ 4678346 w 7317895"/>
              <a:gd name="connsiteY8" fmla="*/ 0 h 521904"/>
              <a:gd name="connsiteX9" fmla="*/ 5425905 w 7317895"/>
              <a:gd name="connsiteY9" fmla="*/ 0 h 521904"/>
              <a:gd name="connsiteX10" fmla="*/ 6241424 w 7317895"/>
              <a:gd name="connsiteY10" fmla="*/ 0 h 521904"/>
              <a:gd name="connsiteX11" fmla="*/ 7056943 w 7317895"/>
              <a:gd name="connsiteY11" fmla="*/ 0 h 521904"/>
              <a:gd name="connsiteX12" fmla="*/ 7317895 w 7317895"/>
              <a:gd name="connsiteY12" fmla="*/ 260952 h 521904"/>
              <a:gd name="connsiteX13" fmla="*/ 7317895 w 7317895"/>
              <a:gd name="connsiteY13" fmla="*/ 260952 h 521904"/>
              <a:gd name="connsiteX14" fmla="*/ 7056943 w 7317895"/>
              <a:gd name="connsiteY14" fmla="*/ 521904 h 521904"/>
              <a:gd name="connsiteX15" fmla="*/ 6377344 w 7317895"/>
              <a:gd name="connsiteY15" fmla="*/ 521904 h 521904"/>
              <a:gd name="connsiteX16" fmla="*/ 5697745 w 7317895"/>
              <a:gd name="connsiteY16" fmla="*/ 521904 h 521904"/>
              <a:gd name="connsiteX17" fmla="*/ 5154066 w 7317895"/>
              <a:gd name="connsiteY17" fmla="*/ 521904 h 521904"/>
              <a:gd name="connsiteX18" fmla="*/ 4338547 w 7317895"/>
              <a:gd name="connsiteY18" fmla="*/ 521904 h 521904"/>
              <a:gd name="connsiteX19" fmla="*/ 3658948 w 7317895"/>
              <a:gd name="connsiteY19" fmla="*/ 521904 h 521904"/>
              <a:gd name="connsiteX20" fmla="*/ 2843429 w 7317895"/>
              <a:gd name="connsiteY20" fmla="*/ 521904 h 521904"/>
              <a:gd name="connsiteX21" fmla="*/ 2095870 w 7317895"/>
              <a:gd name="connsiteY21" fmla="*/ 521904 h 521904"/>
              <a:gd name="connsiteX22" fmla="*/ 1484230 w 7317895"/>
              <a:gd name="connsiteY22" fmla="*/ 521904 h 521904"/>
              <a:gd name="connsiteX23" fmla="*/ 260952 w 7317895"/>
              <a:gd name="connsiteY23" fmla="*/ 521904 h 521904"/>
              <a:gd name="connsiteX24" fmla="*/ 0 w 7317895"/>
              <a:gd name="connsiteY24" fmla="*/ 260952 h 521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317895" h="521904" fill="none" extrusionOk="0">
                <a:moveTo>
                  <a:pt x="0" y="260952"/>
                </a:moveTo>
                <a:cubicBezTo>
                  <a:pt x="16461" y="131004"/>
                  <a:pt x="113298" y="10670"/>
                  <a:pt x="260952" y="0"/>
                </a:cubicBezTo>
                <a:cubicBezTo>
                  <a:pt x="549080" y="-7609"/>
                  <a:pt x="703017" y="31795"/>
                  <a:pt x="940551" y="0"/>
                </a:cubicBezTo>
                <a:cubicBezTo>
                  <a:pt x="1178085" y="-31795"/>
                  <a:pt x="1329600" y="230"/>
                  <a:pt x="1484230" y="0"/>
                </a:cubicBezTo>
                <a:cubicBezTo>
                  <a:pt x="1638860" y="-230"/>
                  <a:pt x="1912431" y="36062"/>
                  <a:pt x="2299749" y="0"/>
                </a:cubicBezTo>
                <a:cubicBezTo>
                  <a:pt x="2687067" y="-36062"/>
                  <a:pt x="2644156" y="7835"/>
                  <a:pt x="2911388" y="0"/>
                </a:cubicBezTo>
                <a:cubicBezTo>
                  <a:pt x="3178620" y="-7835"/>
                  <a:pt x="3156575" y="7967"/>
                  <a:pt x="3387108" y="0"/>
                </a:cubicBezTo>
                <a:cubicBezTo>
                  <a:pt x="3617641" y="-7967"/>
                  <a:pt x="3795262" y="18746"/>
                  <a:pt x="4134667" y="0"/>
                </a:cubicBezTo>
                <a:cubicBezTo>
                  <a:pt x="4474072" y="-18746"/>
                  <a:pt x="4450261" y="-15011"/>
                  <a:pt x="4678346" y="0"/>
                </a:cubicBezTo>
                <a:cubicBezTo>
                  <a:pt x="4906431" y="15011"/>
                  <a:pt x="5119005" y="-1417"/>
                  <a:pt x="5425905" y="0"/>
                </a:cubicBezTo>
                <a:cubicBezTo>
                  <a:pt x="5732805" y="1417"/>
                  <a:pt x="5851592" y="15205"/>
                  <a:pt x="6241424" y="0"/>
                </a:cubicBezTo>
                <a:cubicBezTo>
                  <a:pt x="6631256" y="-15205"/>
                  <a:pt x="6865357" y="-26662"/>
                  <a:pt x="7056943" y="0"/>
                </a:cubicBezTo>
                <a:cubicBezTo>
                  <a:pt x="7209763" y="2495"/>
                  <a:pt x="7314299" y="105108"/>
                  <a:pt x="7317895" y="260952"/>
                </a:cubicBezTo>
                <a:lnTo>
                  <a:pt x="7317895" y="260952"/>
                </a:lnTo>
                <a:cubicBezTo>
                  <a:pt x="7329397" y="405438"/>
                  <a:pt x="7215145" y="536496"/>
                  <a:pt x="7056943" y="521904"/>
                </a:cubicBezTo>
                <a:cubicBezTo>
                  <a:pt x="6814675" y="507435"/>
                  <a:pt x="6646963" y="494051"/>
                  <a:pt x="6377344" y="521904"/>
                </a:cubicBezTo>
                <a:cubicBezTo>
                  <a:pt x="6107725" y="549757"/>
                  <a:pt x="5928581" y="513424"/>
                  <a:pt x="5697745" y="521904"/>
                </a:cubicBezTo>
                <a:cubicBezTo>
                  <a:pt x="5466909" y="530384"/>
                  <a:pt x="5399550" y="513469"/>
                  <a:pt x="5154066" y="521904"/>
                </a:cubicBezTo>
                <a:cubicBezTo>
                  <a:pt x="4908582" y="530339"/>
                  <a:pt x="4646471" y="528657"/>
                  <a:pt x="4338547" y="521904"/>
                </a:cubicBezTo>
                <a:cubicBezTo>
                  <a:pt x="4030623" y="515151"/>
                  <a:pt x="3934985" y="500061"/>
                  <a:pt x="3658948" y="521904"/>
                </a:cubicBezTo>
                <a:cubicBezTo>
                  <a:pt x="3382911" y="543747"/>
                  <a:pt x="3023786" y="494133"/>
                  <a:pt x="2843429" y="521904"/>
                </a:cubicBezTo>
                <a:cubicBezTo>
                  <a:pt x="2663072" y="549675"/>
                  <a:pt x="2369105" y="518386"/>
                  <a:pt x="2095870" y="521904"/>
                </a:cubicBezTo>
                <a:cubicBezTo>
                  <a:pt x="1822635" y="525422"/>
                  <a:pt x="1768057" y="550083"/>
                  <a:pt x="1484230" y="521904"/>
                </a:cubicBezTo>
                <a:cubicBezTo>
                  <a:pt x="1200403" y="493725"/>
                  <a:pt x="732998" y="511719"/>
                  <a:pt x="260952" y="521904"/>
                </a:cubicBezTo>
                <a:cubicBezTo>
                  <a:pt x="117363" y="546073"/>
                  <a:pt x="7549" y="398298"/>
                  <a:pt x="0" y="260952"/>
                </a:cubicBezTo>
                <a:close/>
              </a:path>
              <a:path w="7317895" h="521904" stroke="0" extrusionOk="0">
                <a:moveTo>
                  <a:pt x="0" y="260952"/>
                </a:moveTo>
                <a:cubicBezTo>
                  <a:pt x="-7772" y="112038"/>
                  <a:pt x="92683" y="9064"/>
                  <a:pt x="260952" y="0"/>
                </a:cubicBezTo>
                <a:cubicBezTo>
                  <a:pt x="580126" y="-7756"/>
                  <a:pt x="701478" y="-6040"/>
                  <a:pt x="1076471" y="0"/>
                </a:cubicBezTo>
                <a:cubicBezTo>
                  <a:pt x="1451464" y="6040"/>
                  <a:pt x="1544269" y="17942"/>
                  <a:pt x="1688110" y="0"/>
                </a:cubicBezTo>
                <a:cubicBezTo>
                  <a:pt x="1831951" y="-17942"/>
                  <a:pt x="2047957" y="-17923"/>
                  <a:pt x="2231789" y="0"/>
                </a:cubicBezTo>
                <a:cubicBezTo>
                  <a:pt x="2415621" y="17923"/>
                  <a:pt x="2639334" y="-11208"/>
                  <a:pt x="2979348" y="0"/>
                </a:cubicBezTo>
                <a:cubicBezTo>
                  <a:pt x="3319362" y="11208"/>
                  <a:pt x="3393037" y="-21611"/>
                  <a:pt x="3590988" y="0"/>
                </a:cubicBezTo>
                <a:cubicBezTo>
                  <a:pt x="3788939" y="21611"/>
                  <a:pt x="4000699" y="-27915"/>
                  <a:pt x="4406507" y="0"/>
                </a:cubicBezTo>
                <a:cubicBezTo>
                  <a:pt x="4812315" y="27915"/>
                  <a:pt x="4768706" y="-1733"/>
                  <a:pt x="4950186" y="0"/>
                </a:cubicBezTo>
                <a:cubicBezTo>
                  <a:pt x="5131666" y="1733"/>
                  <a:pt x="5406363" y="-27499"/>
                  <a:pt x="5765705" y="0"/>
                </a:cubicBezTo>
                <a:cubicBezTo>
                  <a:pt x="6125047" y="27499"/>
                  <a:pt x="6015746" y="621"/>
                  <a:pt x="6241424" y="0"/>
                </a:cubicBezTo>
                <a:cubicBezTo>
                  <a:pt x="6467102" y="-621"/>
                  <a:pt x="6739720" y="-33629"/>
                  <a:pt x="7056943" y="0"/>
                </a:cubicBezTo>
                <a:cubicBezTo>
                  <a:pt x="7215556" y="21574"/>
                  <a:pt x="7320556" y="144393"/>
                  <a:pt x="7317895" y="260952"/>
                </a:cubicBezTo>
                <a:lnTo>
                  <a:pt x="7317895" y="260952"/>
                </a:lnTo>
                <a:cubicBezTo>
                  <a:pt x="7323570" y="413814"/>
                  <a:pt x="7210729" y="533745"/>
                  <a:pt x="7056943" y="521904"/>
                </a:cubicBezTo>
                <a:cubicBezTo>
                  <a:pt x="6930407" y="502188"/>
                  <a:pt x="6620442" y="497079"/>
                  <a:pt x="6445304" y="521904"/>
                </a:cubicBezTo>
                <a:cubicBezTo>
                  <a:pt x="6270166" y="546729"/>
                  <a:pt x="6091986" y="508293"/>
                  <a:pt x="5765705" y="521904"/>
                </a:cubicBezTo>
                <a:cubicBezTo>
                  <a:pt x="5439424" y="535515"/>
                  <a:pt x="5211635" y="501873"/>
                  <a:pt x="5018146" y="521904"/>
                </a:cubicBezTo>
                <a:cubicBezTo>
                  <a:pt x="4824657" y="541935"/>
                  <a:pt x="4534411" y="551118"/>
                  <a:pt x="4270587" y="521904"/>
                </a:cubicBezTo>
                <a:cubicBezTo>
                  <a:pt x="4006763" y="492690"/>
                  <a:pt x="3697000" y="509344"/>
                  <a:pt x="3523028" y="521904"/>
                </a:cubicBezTo>
                <a:cubicBezTo>
                  <a:pt x="3349056" y="534464"/>
                  <a:pt x="3226753" y="540325"/>
                  <a:pt x="3047308" y="521904"/>
                </a:cubicBezTo>
                <a:cubicBezTo>
                  <a:pt x="2867863" y="503483"/>
                  <a:pt x="2720670" y="519878"/>
                  <a:pt x="2503629" y="521904"/>
                </a:cubicBezTo>
                <a:cubicBezTo>
                  <a:pt x="2286588" y="523930"/>
                  <a:pt x="2026210" y="557686"/>
                  <a:pt x="1756070" y="521904"/>
                </a:cubicBezTo>
                <a:cubicBezTo>
                  <a:pt x="1485930" y="486122"/>
                  <a:pt x="1381993" y="528360"/>
                  <a:pt x="1144431" y="521904"/>
                </a:cubicBezTo>
                <a:cubicBezTo>
                  <a:pt x="906869" y="515448"/>
                  <a:pt x="682956" y="513665"/>
                  <a:pt x="260952" y="521904"/>
                </a:cubicBezTo>
                <a:cubicBezTo>
                  <a:pt x="117560" y="517743"/>
                  <a:pt x="-31943" y="403264"/>
                  <a:pt x="0" y="260952"/>
                </a:cubicBezTo>
                <a:close/>
              </a:path>
            </a:pathLst>
          </a:custGeom>
          <a:solidFill>
            <a:srgbClr val="548235"/>
          </a:solidFill>
          <a:ln>
            <a:solidFill>
              <a:srgbClr val="5482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latin typeface="等线" panose="020F0502020204030204"/>
              <a:ea typeface="等线" panose="02010600030101010101" pitchFamily="2" charset="-122"/>
              <a:sym typeface="Arial" panose="020B0604020202020204"/>
            </a:endParaRPr>
          </a:p>
        </p:txBody>
      </p:sp>
      <p:sp>
        <p:nvSpPr>
          <p:cNvPr id="8" name="文本框 1"/>
          <p:cNvSpPr txBox="1"/>
          <p:nvPr/>
        </p:nvSpPr>
        <p:spPr>
          <a:xfrm>
            <a:off x="5611103" y="337072"/>
            <a:ext cx="1040765" cy="501650"/>
          </a:xfrm>
          <a:prstGeom prst="rect">
            <a:avLst/>
          </a:prstGeom>
          <a:noFill/>
        </p:spPr>
        <p:txBody>
          <a:bodyPr wrap="none" rtlCol="0">
            <a:spAutoFit/>
          </a:bodyPr>
          <a:lstStyle/>
          <a:p>
            <a:pPr algn="ctr" defTabSz="914400">
              <a:defRPr/>
            </a:pPr>
            <a:r>
              <a:rPr lang="en-US" sz="2665" b="1" kern="0">
                <a:solidFill>
                  <a:prstClr val="white"/>
                </a:solidFill>
                <a:latin typeface="Times New Roman" panose="02020603050405020304" pitchFamily="18" charset="0"/>
                <a:cs typeface="Times New Roman" panose="02020603050405020304" pitchFamily="18" charset="0"/>
                <a:sym typeface="Arial" panose="020B0604020202020204"/>
              </a:rPr>
              <a:t>Câu 4</a:t>
            </a:r>
            <a:endParaRPr lang="zh-CN" altLang="en-US" sz="2665" b="1" spc="300" dirty="0">
              <a:solidFill>
                <a:prstClr val="white"/>
              </a:solidFill>
              <a:latin typeface="Times New Roman" panose="02020603050405020304" pitchFamily="18" charset="0"/>
              <a:ea typeface="字魂27号-布丁体" panose="00000500000000000000" pitchFamily="2" charset="-122"/>
              <a:cs typeface="Times New Roman" panose="02020603050405020304" pitchFamily="18" charset="0"/>
              <a:sym typeface="Arial" panose="020B0604020202020204"/>
            </a:endParaRPr>
          </a:p>
        </p:txBody>
      </p:sp>
      <p:pic>
        <p:nvPicPr>
          <p:cNvPr id="286" name="Google Shape;286;p39"/>
          <p:cNvPicPr preferRelativeResize="0"/>
          <p:nvPr/>
        </p:nvPicPr>
        <p:blipFill>
          <a:blip r:embed="rId1"/>
          <a:stretch>
            <a:fillRect/>
          </a:stretch>
        </p:blipFill>
        <p:spPr>
          <a:xfrm>
            <a:off x="9101471" y="0"/>
            <a:ext cx="3090531" cy="2248459"/>
          </a:xfrm>
          <a:prstGeom prst="rect">
            <a:avLst/>
          </a:prstGeom>
          <a:noFill/>
          <a:ln>
            <a:noFill/>
          </a:ln>
        </p:spPr>
      </p:pic>
      <p:pic>
        <p:nvPicPr>
          <p:cNvPr id="3" name="图片 1"/>
          <p:cNvPicPr>
            <a:picLocks noChangeAspect="1"/>
          </p:cNvPicPr>
          <p:nvPr/>
        </p:nvPicPr>
        <p:blipFill>
          <a:blip r:embed="rId2">
            <a:extLst>
              <a:ext uri="{28A0092B-C50C-407E-A947-70E740481C1C}">
                <a14:useLocalDpi xmlns:a14="http://schemas.microsoft.com/office/drawing/2010/main" val="0"/>
              </a:ext>
            </a:extLst>
          </a:blip>
          <a:srcRect l="65852" t="26623" r="18120" b="47937"/>
          <a:stretch>
            <a:fillRect/>
          </a:stretch>
        </p:blipFill>
        <p:spPr>
          <a:xfrm>
            <a:off x="701299" y="46706"/>
            <a:ext cx="1410547" cy="1114213"/>
          </a:xfrm>
          <a:prstGeom prst="rect">
            <a:avLst/>
          </a:prstGeom>
        </p:spPr>
      </p:pic>
      <p:pic>
        <p:nvPicPr>
          <p:cNvPr id="5"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6472" y="-3773"/>
            <a:ext cx="3913213" cy="4350327"/>
          </a:xfrm>
          <a:prstGeom prst="rect">
            <a:avLst/>
          </a:prstGeom>
        </p:spPr>
      </p:pic>
      <p:grpSp>
        <p:nvGrpSpPr>
          <p:cNvPr id="655" name="Group 654"/>
          <p:cNvGrpSpPr/>
          <p:nvPr/>
        </p:nvGrpSpPr>
        <p:grpSpPr>
          <a:xfrm>
            <a:off x="0" y="4153787"/>
            <a:ext cx="12659832" cy="2831023"/>
            <a:chOff x="0" y="2501492"/>
            <a:chExt cx="9468720" cy="2662687"/>
          </a:xfrm>
        </p:grpSpPr>
        <p:sp>
          <p:nvSpPr>
            <p:cNvPr id="427" name="Google Shape;11;p2"/>
            <p:cNvSpPr/>
            <p:nvPr/>
          </p:nvSpPr>
          <p:spPr>
            <a:xfrm>
              <a:off x="1410620" y="2501600"/>
              <a:ext cx="7740335" cy="791318"/>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rgbClr val="CEDE86"/>
            </a:solidFill>
            <a:ln>
              <a:noFill/>
            </a:ln>
          </p:spPr>
          <p:txBody>
            <a:bodyPr spcFirstLastPara="1" wrap="square" lIns="121900" tIns="121900" rIns="121900" bIns="121900" anchor="ctr" anchorCtr="0">
              <a:noAutofit/>
            </a:bodyPr>
            <a:lstStyle/>
            <a:p>
              <a:pPr defTabSz="1219200">
                <a:defRPr/>
              </a:pPr>
              <a:endParaRPr sz="2400" kern="0">
                <a:solidFill>
                  <a:sysClr val="windowText" lastClr="000000"/>
                </a:solidFill>
                <a:latin typeface="Arial" panose="020B0604020202020204"/>
                <a:cs typeface="Arial" panose="020B0604020202020204"/>
                <a:sym typeface="Arial" panose="020B0604020202020204"/>
              </a:endParaRPr>
            </a:p>
          </p:txBody>
        </p:sp>
        <p:sp>
          <p:nvSpPr>
            <p:cNvPr id="428" name="Google Shape;12;p2"/>
            <p:cNvSpPr/>
            <p:nvPr/>
          </p:nvSpPr>
          <p:spPr>
            <a:xfrm>
              <a:off x="4646637" y="2501600"/>
              <a:ext cx="4670615" cy="411445"/>
            </a:xfrm>
            <a:custGeom>
              <a:avLst/>
              <a:gdLst/>
              <a:ahLst/>
              <a:cxnLst/>
              <a:rect l="l" t="t" r="r" b="b"/>
              <a:pathLst>
                <a:path w="22386" h="2437" extrusionOk="0">
                  <a:moveTo>
                    <a:pt x="13758" y="0"/>
                  </a:moveTo>
                  <a:cubicBezTo>
                    <a:pt x="13081" y="0"/>
                    <a:pt x="12393" y="10"/>
                    <a:pt x="11707" y="28"/>
                  </a:cubicBezTo>
                  <a:cubicBezTo>
                    <a:pt x="8305" y="109"/>
                    <a:pt x="4511" y="582"/>
                    <a:pt x="623" y="1256"/>
                  </a:cubicBezTo>
                  <a:cubicBezTo>
                    <a:pt x="516" y="1311"/>
                    <a:pt x="422" y="1379"/>
                    <a:pt x="367" y="1447"/>
                  </a:cubicBezTo>
                  <a:cubicBezTo>
                    <a:pt x="1" y="1822"/>
                    <a:pt x="3053" y="2040"/>
                    <a:pt x="5976" y="2040"/>
                  </a:cubicBezTo>
                  <a:cubicBezTo>
                    <a:pt x="7140" y="2040"/>
                    <a:pt x="8284" y="2006"/>
                    <a:pt x="9183" y="1933"/>
                  </a:cubicBezTo>
                  <a:cubicBezTo>
                    <a:pt x="12355" y="1661"/>
                    <a:pt x="13881" y="1298"/>
                    <a:pt x="13881" y="1298"/>
                  </a:cubicBezTo>
                  <a:lnTo>
                    <a:pt x="13881" y="1298"/>
                  </a:lnTo>
                  <a:cubicBezTo>
                    <a:pt x="13881" y="1298"/>
                    <a:pt x="11626" y="2325"/>
                    <a:pt x="12423" y="2432"/>
                  </a:cubicBezTo>
                  <a:cubicBezTo>
                    <a:pt x="12446" y="2435"/>
                    <a:pt x="12476" y="2437"/>
                    <a:pt x="12513" y="2437"/>
                  </a:cubicBezTo>
                  <a:cubicBezTo>
                    <a:pt x="13747" y="2437"/>
                    <a:pt x="22386" y="741"/>
                    <a:pt x="18809" y="219"/>
                  </a:cubicBezTo>
                  <a:cubicBezTo>
                    <a:pt x="17366" y="70"/>
                    <a:pt x="15601" y="0"/>
                    <a:pt x="13758" y="0"/>
                  </a:cubicBezTo>
                  <a:close/>
                </a:path>
              </a:pathLst>
            </a:custGeom>
            <a:solidFill>
              <a:srgbClr val="CEDE86"/>
            </a:solidFill>
            <a:ln>
              <a:noFill/>
            </a:ln>
          </p:spPr>
          <p:txBody>
            <a:bodyPr spcFirstLastPara="1" wrap="square" lIns="121900" tIns="121900" rIns="121900" bIns="121900" anchor="ctr" anchorCtr="0">
              <a:noAutofit/>
            </a:bodyPr>
            <a:lstStyle/>
            <a:p>
              <a:pPr defTabSz="1219200">
                <a:defRPr/>
              </a:pPr>
              <a:endParaRPr sz="2400" kern="0">
                <a:solidFill>
                  <a:sysClr val="windowText" lastClr="000000"/>
                </a:solidFill>
                <a:latin typeface="Arial" panose="020B0604020202020204"/>
                <a:cs typeface="Arial" panose="020B0604020202020204"/>
                <a:sym typeface="Arial" panose="020B0604020202020204"/>
              </a:endParaRPr>
            </a:p>
          </p:txBody>
        </p:sp>
        <p:sp>
          <p:nvSpPr>
            <p:cNvPr id="429" name="Google Shape;13;p2"/>
            <p:cNvSpPr/>
            <p:nvPr/>
          </p:nvSpPr>
          <p:spPr>
            <a:xfrm>
              <a:off x="3295271" y="2556471"/>
              <a:ext cx="6173449" cy="734253"/>
            </a:xfrm>
            <a:custGeom>
              <a:avLst/>
              <a:gdLst/>
              <a:ahLst/>
              <a:cxnLst/>
              <a:rect l="l" t="t" r="r" b="b"/>
              <a:pathLst>
                <a:path w="29589" h="4349" extrusionOk="0">
                  <a:moveTo>
                    <a:pt x="26229" y="1"/>
                  </a:moveTo>
                  <a:cubicBezTo>
                    <a:pt x="29589" y="1088"/>
                    <a:pt x="26172" y="4162"/>
                    <a:pt x="18058" y="4162"/>
                  </a:cubicBezTo>
                  <a:cubicBezTo>
                    <a:pt x="17299" y="4162"/>
                    <a:pt x="16499" y="4135"/>
                    <a:pt x="15660" y="4077"/>
                  </a:cubicBezTo>
                  <a:cubicBezTo>
                    <a:pt x="6358" y="3442"/>
                    <a:pt x="4819" y="1958"/>
                    <a:pt x="5778" y="1161"/>
                  </a:cubicBezTo>
                  <a:lnTo>
                    <a:pt x="5778" y="1161"/>
                  </a:lnTo>
                  <a:cubicBezTo>
                    <a:pt x="3902" y="1498"/>
                    <a:pt x="2010" y="1877"/>
                    <a:pt x="147" y="2269"/>
                  </a:cubicBezTo>
                  <a:lnTo>
                    <a:pt x="1" y="4349"/>
                  </a:lnTo>
                  <a:lnTo>
                    <a:pt x="28066" y="4349"/>
                  </a:lnTo>
                  <a:lnTo>
                    <a:pt x="28066" y="406"/>
                  </a:lnTo>
                  <a:cubicBezTo>
                    <a:pt x="27622" y="244"/>
                    <a:pt x="26987" y="108"/>
                    <a:pt x="26229" y="1"/>
                  </a:cubicBezTo>
                  <a:close/>
                </a:path>
              </a:pathLst>
            </a:custGeom>
            <a:solidFill>
              <a:srgbClr val="9DCA55"/>
            </a:solidFill>
            <a:ln>
              <a:noFill/>
            </a:ln>
          </p:spPr>
          <p:txBody>
            <a:bodyPr spcFirstLastPara="1" wrap="square" lIns="121900" tIns="121900" rIns="121900" bIns="121900" anchor="ctr" anchorCtr="0">
              <a:noAutofit/>
            </a:bodyPr>
            <a:lstStyle/>
            <a:p>
              <a:pPr defTabSz="1219200">
                <a:defRPr/>
              </a:pPr>
              <a:endParaRPr sz="2400" kern="0">
                <a:solidFill>
                  <a:sysClr val="windowText" lastClr="000000"/>
                </a:solidFill>
                <a:latin typeface="Arial" panose="020B0604020202020204"/>
                <a:cs typeface="Arial" panose="020B0604020202020204"/>
                <a:sym typeface="Arial" panose="020B0604020202020204"/>
              </a:endParaRPr>
            </a:p>
          </p:txBody>
        </p:sp>
        <p:sp>
          <p:nvSpPr>
            <p:cNvPr id="430" name="Google Shape;14;p2"/>
            <p:cNvSpPr/>
            <p:nvPr/>
          </p:nvSpPr>
          <p:spPr>
            <a:xfrm>
              <a:off x="0" y="2515951"/>
              <a:ext cx="4754280" cy="774772"/>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121900" tIns="121900" rIns="121900" bIns="121900" anchor="ctr" anchorCtr="0">
              <a:noAutofit/>
            </a:bodyPr>
            <a:lstStyle/>
            <a:p>
              <a:pPr defTabSz="1219200">
                <a:defRPr/>
              </a:pPr>
              <a:endParaRPr sz="2400" kern="0">
                <a:solidFill>
                  <a:sysClr val="windowText" lastClr="000000"/>
                </a:solidFill>
                <a:latin typeface="Arial" panose="020B0604020202020204"/>
                <a:cs typeface="Arial" panose="020B0604020202020204"/>
                <a:sym typeface="Arial" panose="020B0604020202020204"/>
              </a:endParaRPr>
            </a:p>
          </p:txBody>
        </p:sp>
        <p:sp>
          <p:nvSpPr>
            <p:cNvPr id="431" name="Google Shape;15;p2"/>
            <p:cNvSpPr/>
            <p:nvPr/>
          </p:nvSpPr>
          <p:spPr>
            <a:xfrm>
              <a:off x="0" y="2515951"/>
              <a:ext cx="4754280" cy="774772"/>
            </a:xfrm>
            <a:custGeom>
              <a:avLst/>
              <a:gdLst/>
              <a:ahLst/>
              <a:cxnLst/>
              <a:rect l="l" t="t" r="r" b="b"/>
              <a:pathLst>
                <a:path w="22787" h="4589" extrusionOk="0">
                  <a:moveTo>
                    <a:pt x="3161" y="1"/>
                  </a:moveTo>
                  <a:cubicBezTo>
                    <a:pt x="1090" y="1"/>
                    <a:pt x="0" y="199"/>
                    <a:pt x="0" y="199"/>
                  </a:cubicBezTo>
                  <a:lnTo>
                    <a:pt x="0" y="1038"/>
                  </a:lnTo>
                  <a:cubicBezTo>
                    <a:pt x="0" y="1038"/>
                    <a:pt x="1323" y="847"/>
                    <a:pt x="3600" y="847"/>
                  </a:cubicBezTo>
                  <a:cubicBezTo>
                    <a:pt x="5771" y="847"/>
                    <a:pt x="8808" y="1021"/>
                    <a:pt x="12393" y="1699"/>
                  </a:cubicBezTo>
                  <a:cubicBezTo>
                    <a:pt x="18656" y="2888"/>
                    <a:pt x="22787" y="4589"/>
                    <a:pt x="22787" y="4589"/>
                  </a:cubicBezTo>
                  <a:cubicBezTo>
                    <a:pt x="22787" y="4589"/>
                    <a:pt x="18128" y="2036"/>
                    <a:pt x="11029" y="766"/>
                  </a:cubicBezTo>
                  <a:cubicBezTo>
                    <a:pt x="7669" y="160"/>
                    <a:pt x="5020" y="1"/>
                    <a:pt x="3161" y="1"/>
                  </a:cubicBezTo>
                  <a:close/>
                </a:path>
              </a:pathLst>
            </a:custGeom>
            <a:solidFill>
              <a:srgbClr val="CEDE86"/>
            </a:solidFill>
            <a:ln>
              <a:noFill/>
            </a:ln>
          </p:spPr>
          <p:txBody>
            <a:bodyPr spcFirstLastPara="1" wrap="square" lIns="121900" tIns="121900" rIns="121900" bIns="121900" anchor="ctr" anchorCtr="0">
              <a:noAutofit/>
            </a:bodyPr>
            <a:lstStyle/>
            <a:p>
              <a:pPr defTabSz="1219200">
                <a:defRPr/>
              </a:pPr>
              <a:endParaRPr sz="2400" kern="0">
                <a:solidFill>
                  <a:sysClr val="windowText" lastClr="000000"/>
                </a:solidFill>
                <a:latin typeface="Arial" panose="020B0604020202020204"/>
                <a:cs typeface="Arial" panose="020B0604020202020204"/>
                <a:sym typeface="Arial" panose="020B0604020202020204"/>
              </a:endParaRPr>
            </a:p>
          </p:txBody>
        </p:sp>
        <p:sp>
          <p:nvSpPr>
            <p:cNvPr id="432" name="Google Shape;16;p2"/>
            <p:cNvSpPr/>
            <p:nvPr/>
          </p:nvSpPr>
          <p:spPr>
            <a:xfrm>
              <a:off x="0" y="2826772"/>
              <a:ext cx="4754280" cy="463952"/>
            </a:xfrm>
            <a:custGeom>
              <a:avLst/>
              <a:gdLst/>
              <a:ahLst/>
              <a:cxnLst/>
              <a:rect l="l" t="t" r="r" b="b"/>
              <a:pathLst>
                <a:path w="22787" h="2748" extrusionOk="0">
                  <a:moveTo>
                    <a:pt x="2461" y="0"/>
                  </a:moveTo>
                  <a:cubicBezTo>
                    <a:pt x="1044" y="0"/>
                    <a:pt x="0" y="33"/>
                    <a:pt x="0" y="33"/>
                  </a:cubicBezTo>
                  <a:lnTo>
                    <a:pt x="0" y="2748"/>
                  </a:lnTo>
                  <a:lnTo>
                    <a:pt x="22787" y="2748"/>
                  </a:lnTo>
                  <a:cubicBezTo>
                    <a:pt x="22787" y="2748"/>
                    <a:pt x="9461" y="2045"/>
                    <a:pt x="8570" y="1802"/>
                  </a:cubicBezTo>
                  <a:cubicBezTo>
                    <a:pt x="7666" y="1546"/>
                    <a:pt x="11528" y="885"/>
                    <a:pt x="8761" y="370"/>
                  </a:cubicBezTo>
                  <a:cubicBezTo>
                    <a:pt x="7149" y="64"/>
                    <a:pt x="4440" y="0"/>
                    <a:pt x="2461" y="0"/>
                  </a:cubicBezTo>
                  <a:close/>
                </a:path>
              </a:pathLst>
            </a:custGeom>
            <a:solidFill>
              <a:srgbClr val="9DCA55"/>
            </a:solidFill>
            <a:ln>
              <a:noFill/>
            </a:ln>
          </p:spPr>
          <p:txBody>
            <a:bodyPr spcFirstLastPara="1" wrap="square" lIns="121900" tIns="121900" rIns="121900" bIns="121900" anchor="ctr" anchorCtr="0">
              <a:noAutofit/>
            </a:bodyPr>
            <a:lstStyle/>
            <a:p>
              <a:pPr defTabSz="1219200">
                <a:defRPr/>
              </a:pPr>
              <a:endParaRPr sz="2400" kern="0">
                <a:solidFill>
                  <a:sysClr val="windowText" lastClr="000000"/>
                </a:solidFill>
                <a:latin typeface="Arial" panose="020B0604020202020204"/>
                <a:cs typeface="Arial" panose="020B0604020202020204"/>
                <a:sym typeface="Arial" panose="020B0604020202020204"/>
              </a:endParaRPr>
            </a:p>
          </p:txBody>
        </p:sp>
        <p:sp>
          <p:nvSpPr>
            <p:cNvPr id="433" name="Google Shape;17;p2"/>
            <p:cNvSpPr/>
            <p:nvPr/>
          </p:nvSpPr>
          <p:spPr>
            <a:xfrm>
              <a:off x="8635639" y="2726654"/>
              <a:ext cx="515341" cy="482523"/>
            </a:xfrm>
            <a:custGeom>
              <a:avLst/>
              <a:gdLst/>
              <a:ahLst/>
              <a:cxnLst/>
              <a:rect l="l" t="t" r="r" b="b"/>
              <a:pathLst>
                <a:path w="2470" h="2858" extrusionOk="0">
                  <a:moveTo>
                    <a:pt x="2253" y="1"/>
                  </a:moveTo>
                  <a:cubicBezTo>
                    <a:pt x="2237" y="1"/>
                    <a:pt x="2220" y="2"/>
                    <a:pt x="2201" y="4"/>
                  </a:cubicBezTo>
                  <a:cubicBezTo>
                    <a:pt x="2159" y="4"/>
                    <a:pt x="2120" y="4"/>
                    <a:pt x="2091" y="20"/>
                  </a:cubicBezTo>
                  <a:cubicBezTo>
                    <a:pt x="2052" y="33"/>
                    <a:pt x="2026" y="46"/>
                    <a:pt x="2010" y="72"/>
                  </a:cubicBezTo>
                  <a:cubicBezTo>
                    <a:pt x="1929" y="140"/>
                    <a:pt x="1890" y="234"/>
                    <a:pt x="1877" y="328"/>
                  </a:cubicBezTo>
                  <a:cubicBezTo>
                    <a:pt x="1832" y="293"/>
                    <a:pt x="1769" y="269"/>
                    <a:pt x="1708" y="269"/>
                  </a:cubicBezTo>
                  <a:cubicBezTo>
                    <a:pt x="1678" y="269"/>
                    <a:pt x="1648" y="275"/>
                    <a:pt x="1621" y="289"/>
                  </a:cubicBezTo>
                  <a:cubicBezTo>
                    <a:pt x="1540" y="328"/>
                    <a:pt x="1485" y="409"/>
                    <a:pt x="1485" y="490"/>
                  </a:cubicBezTo>
                  <a:cubicBezTo>
                    <a:pt x="1398" y="387"/>
                    <a:pt x="1250" y="322"/>
                    <a:pt x="1110" y="322"/>
                  </a:cubicBezTo>
                  <a:cubicBezTo>
                    <a:pt x="1052" y="322"/>
                    <a:pt x="995" y="333"/>
                    <a:pt x="944" y="357"/>
                  </a:cubicBezTo>
                  <a:cubicBezTo>
                    <a:pt x="756" y="425"/>
                    <a:pt x="649" y="668"/>
                    <a:pt x="756" y="830"/>
                  </a:cubicBezTo>
                  <a:cubicBezTo>
                    <a:pt x="737" y="822"/>
                    <a:pt x="718" y="818"/>
                    <a:pt x="698" y="818"/>
                  </a:cubicBezTo>
                  <a:cubicBezTo>
                    <a:pt x="647" y="818"/>
                    <a:pt x="596" y="844"/>
                    <a:pt x="568" y="882"/>
                  </a:cubicBezTo>
                  <a:cubicBezTo>
                    <a:pt x="526" y="937"/>
                    <a:pt x="539" y="1005"/>
                    <a:pt x="581" y="1057"/>
                  </a:cubicBezTo>
                  <a:cubicBezTo>
                    <a:pt x="471" y="1057"/>
                    <a:pt x="351" y="1086"/>
                    <a:pt x="257" y="1138"/>
                  </a:cubicBezTo>
                  <a:cubicBezTo>
                    <a:pt x="163" y="1193"/>
                    <a:pt x="82" y="1287"/>
                    <a:pt x="82" y="1397"/>
                  </a:cubicBezTo>
                  <a:cubicBezTo>
                    <a:pt x="66" y="1504"/>
                    <a:pt x="163" y="1611"/>
                    <a:pt x="283" y="1611"/>
                  </a:cubicBezTo>
                  <a:cubicBezTo>
                    <a:pt x="215" y="1611"/>
                    <a:pt x="147" y="1624"/>
                    <a:pt x="95" y="1653"/>
                  </a:cubicBezTo>
                  <a:cubicBezTo>
                    <a:pt x="40" y="1679"/>
                    <a:pt x="1" y="1734"/>
                    <a:pt x="14" y="1786"/>
                  </a:cubicBezTo>
                  <a:cubicBezTo>
                    <a:pt x="14" y="1854"/>
                    <a:pt x="95" y="1896"/>
                    <a:pt x="163" y="1922"/>
                  </a:cubicBezTo>
                  <a:cubicBezTo>
                    <a:pt x="40" y="2029"/>
                    <a:pt x="40" y="2220"/>
                    <a:pt x="147" y="2340"/>
                  </a:cubicBezTo>
                  <a:cubicBezTo>
                    <a:pt x="217" y="2428"/>
                    <a:pt x="334" y="2467"/>
                    <a:pt x="454" y="2467"/>
                  </a:cubicBezTo>
                  <a:cubicBezTo>
                    <a:pt x="501" y="2467"/>
                    <a:pt x="548" y="2461"/>
                    <a:pt x="594" y="2450"/>
                  </a:cubicBezTo>
                  <a:cubicBezTo>
                    <a:pt x="594" y="2570"/>
                    <a:pt x="675" y="2677"/>
                    <a:pt x="782" y="2745"/>
                  </a:cubicBezTo>
                  <a:cubicBezTo>
                    <a:pt x="876" y="2813"/>
                    <a:pt x="1012" y="2839"/>
                    <a:pt x="1135" y="2855"/>
                  </a:cubicBezTo>
                  <a:cubicBezTo>
                    <a:pt x="1159" y="2856"/>
                    <a:pt x="1184" y="2857"/>
                    <a:pt x="1208" y="2857"/>
                  </a:cubicBezTo>
                  <a:cubicBezTo>
                    <a:pt x="1397" y="2857"/>
                    <a:pt x="1583" y="2811"/>
                    <a:pt x="1715" y="2693"/>
                  </a:cubicBezTo>
                  <a:lnTo>
                    <a:pt x="2470" y="2693"/>
                  </a:lnTo>
                  <a:lnTo>
                    <a:pt x="2470" y="85"/>
                  </a:lnTo>
                  <a:cubicBezTo>
                    <a:pt x="2401" y="30"/>
                    <a:pt x="2342" y="1"/>
                    <a:pt x="2253" y="1"/>
                  </a:cubicBezTo>
                  <a:close/>
                </a:path>
              </a:pathLst>
            </a:custGeom>
            <a:solidFill>
              <a:srgbClr val="621B21"/>
            </a:solidFill>
            <a:ln>
              <a:noFill/>
            </a:ln>
          </p:spPr>
          <p:txBody>
            <a:bodyPr spcFirstLastPara="1" wrap="square" lIns="121900" tIns="121900" rIns="121900" bIns="121900" anchor="ctr" anchorCtr="0">
              <a:noAutofit/>
            </a:bodyPr>
            <a:lstStyle/>
            <a:p>
              <a:pPr defTabSz="1219200">
                <a:defRPr/>
              </a:pPr>
              <a:endParaRPr sz="2400" kern="0">
                <a:solidFill>
                  <a:sysClr val="windowText" lastClr="000000"/>
                </a:solidFill>
                <a:latin typeface="Arial" panose="020B0604020202020204"/>
                <a:cs typeface="Arial" panose="020B0604020202020204"/>
                <a:sym typeface="Arial" panose="020B0604020202020204"/>
              </a:endParaRPr>
            </a:p>
          </p:txBody>
        </p:sp>
        <p:sp>
          <p:nvSpPr>
            <p:cNvPr id="434" name="Google Shape;18;p2"/>
            <p:cNvSpPr/>
            <p:nvPr/>
          </p:nvSpPr>
          <p:spPr>
            <a:xfrm>
              <a:off x="8322678" y="2870669"/>
              <a:ext cx="828301" cy="420055"/>
            </a:xfrm>
            <a:custGeom>
              <a:avLst/>
              <a:gdLst/>
              <a:ahLst/>
              <a:cxnLst/>
              <a:rect l="l" t="t" r="r" b="b"/>
              <a:pathLst>
                <a:path w="3970" h="2488" extrusionOk="0">
                  <a:moveTo>
                    <a:pt x="3759" y="0"/>
                  </a:moveTo>
                  <a:cubicBezTo>
                    <a:pt x="3636" y="0"/>
                    <a:pt x="3520" y="33"/>
                    <a:pt x="3416" y="110"/>
                  </a:cubicBezTo>
                  <a:cubicBezTo>
                    <a:pt x="3254" y="233"/>
                    <a:pt x="3186" y="476"/>
                    <a:pt x="3322" y="625"/>
                  </a:cubicBezTo>
                  <a:cubicBezTo>
                    <a:pt x="3303" y="620"/>
                    <a:pt x="3284" y="618"/>
                    <a:pt x="3265" y="618"/>
                  </a:cubicBezTo>
                  <a:cubicBezTo>
                    <a:pt x="3122" y="618"/>
                    <a:pt x="2989" y="747"/>
                    <a:pt x="3010" y="866"/>
                  </a:cubicBezTo>
                  <a:lnTo>
                    <a:pt x="3010" y="866"/>
                  </a:lnTo>
                  <a:cubicBezTo>
                    <a:pt x="2988" y="746"/>
                    <a:pt x="2882" y="701"/>
                    <a:pt x="2766" y="701"/>
                  </a:cubicBezTo>
                  <a:cubicBezTo>
                    <a:pt x="2675" y="701"/>
                    <a:pt x="2578" y="729"/>
                    <a:pt x="2512" y="771"/>
                  </a:cubicBezTo>
                  <a:cubicBezTo>
                    <a:pt x="2405" y="852"/>
                    <a:pt x="2324" y="988"/>
                    <a:pt x="2337" y="1124"/>
                  </a:cubicBezTo>
                  <a:cubicBezTo>
                    <a:pt x="2318" y="1119"/>
                    <a:pt x="2299" y="1116"/>
                    <a:pt x="2280" y="1116"/>
                  </a:cubicBezTo>
                  <a:cubicBezTo>
                    <a:pt x="2150" y="1116"/>
                    <a:pt x="2026" y="1237"/>
                    <a:pt x="2026" y="1367"/>
                  </a:cubicBezTo>
                  <a:cubicBezTo>
                    <a:pt x="1958" y="1325"/>
                    <a:pt x="1878" y="1304"/>
                    <a:pt x="1797" y="1304"/>
                  </a:cubicBezTo>
                  <a:cubicBezTo>
                    <a:pt x="1699" y="1304"/>
                    <a:pt x="1601" y="1334"/>
                    <a:pt x="1527" y="1393"/>
                  </a:cubicBezTo>
                  <a:cubicBezTo>
                    <a:pt x="1391" y="1500"/>
                    <a:pt x="1339" y="1691"/>
                    <a:pt x="1404" y="1840"/>
                  </a:cubicBezTo>
                  <a:cubicBezTo>
                    <a:pt x="1323" y="1840"/>
                    <a:pt x="1258" y="1840"/>
                    <a:pt x="1177" y="1866"/>
                  </a:cubicBezTo>
                  <a:cubicBezTo>
                    <a:pt x="1109" y="1879"/>
                    <a:pt x="1054" y="1947"/>
                    <a:pt x="1054" y="2015"/>
                  </a:cubicBezTo>
                  <a:cubicBezTo>
                    <a:pt x="981" y="1962"/>
                    <a:pt x="889" y="1925"/>
                    <a:pt x="796" y="1925"/>
                  </a:cubicBezTo>
                  <a:cubicBezTo>
                    <a:pt x="770" y="1925"/>
                    <a:pt x="743" y="1928"/>
                    <a:pt x="717" y="1934"/>
                  </a:cubicBezTo>
                  <a:cubicBezTo>
                    <a:pt x="594" y="1960"/>
                    <a:pt x="487" y="2054"/>
                    <a:pt x="448" y="2164"/>
                  </a:cubicBezTo>
                  <a:cubicBezTo>
                    <a:pt x="407" y="2141"/>
                    <a:pt x="360" y="2130"/>
                    <a:pt x="312" y="2130"/>
                  </a:cubicBezTo>
                  <a:cubicBezTo>
                    <a:pt x="246" y="2130"/>
                    <a:pt x="178" y="2151"/>
                    <a:pt x="124" y="2190"/>
                  </a:cubicBezTo>
                  <a:cubicBezTo>
                    <a:pt x="27" y="2258"/>
                    <a:pt x="1" y="2378"/>
                    <a:pt x="27" y="2488"/>
                  </a:cubicBezTo>
                  <a:lnTo>
                    <a:pt x="3970" y="2488"/>
                  </a:lnTo>
                  <a:lnTo>
                    <a:pt x="3970" y="29"/>
                  </a:lnTo>
                  <a:cubicBezTo>
                    <a:pt x="3898" y="10"/>
                    <a:pt x="3827" y="0"/>
                    <a:pt x="3759" y="0"/>
                  </a:cubicBezTo>
                  <a:close/>
                </a:path>
              </a:pathLst>
            </a:custGeom>
            <a:solidFill>
              <a:srgbClr val="3D7D40"/>
            </a:solidFill>
            <a:ln>
              <a:noFill/>
            </a:ln>
          </p:spPr>
          <p:txBody>
            <a:bodyPr spcFirstLastPara="1" wrap="square" lIns="121900" tIns="121900" rIns="121900" bIns="121900" anchor="ctr" anchorCtr="0">
              <a:noAutofit/>
            </a:bodyPr>
            <a:lstStyle/>
            <a:p>
              <a:pPr defTabSz="1219200">
                <a:defRPr/>
              </a:pPr>
              <a:endParaRPr sz="2400" kern="0">
                <a:solidFill>
                  <a:sysClr val="windowText" lastClr="000000"/>
                </a:solidFill>
                <a:latin typeface="Arial" panose="020B0604020202020204"/>
                <a:cs typeface="Arial" panose="020B0604020202020204"/>
                <a:sym typeface="Arial" panose="020B0604020202020204"/>
              </a:endParaRPr>
            </a:p>
          </p:txBody>
        </p:sp>
        <p:sp>
          <p:nvSpPr>
            <p:cNvPr id="435" name="Google Shape;19;p2"/>
            <p:cNvSpPr/>
            <p:nvPr/>
          </p:nvSpPr>
          <p:spPr>
            <a:xfrm>
              <a:off x="0" y="3290726"/>
              <a:ext cx="9150950" cy="1852768"/>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121900" tIns="121900" rIns="121900" bIns="121900" anchor="ctr" anchorCtr="0">
              <a:noAutofit/>
            </a:bodyPr>
            <a:lstStyle/>
            <a:p>
              <a:pPr defTabSz="1219200">
                <a:defRPr/>
              </a:pPr>
              <a:endParaRPr sz="2400" kern="0">
                <a:solidFill>
                  <a:sysClr val="windowText" lastClr="000000"/>
                </a:solidFill>
                <a:latin typeface="Arial" panose="020B0604020202020204"/>
                <a:cs typeface="Arial" panose="020B0604020202020204"/>
                <a:sym typeface="Arial" panose="020B0604020202020204"/>
              </a:endParaRPr>
            </a:p>
          </p:txBody>
        </p:sp>
        <p:sp>
          <p:nvSpPr>
            <p:cNvPr id="436" name="Google Shape;20;p2"/>
            <p:cNvSpPr/>
            <p:nvPr/>
          </p:nvSpPr>
          <p:spPr>
            <a:xfrm>
              <a:off x="0" y="3290726"/>
              <a:ext cx="9150950" cy="421237"/>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rgbClr val="CEDE86"/>
            </a:solidFill>
            <a:ln>
              <a:noFill/>
            </a:ln>
          </p:spPr>
          <p:txBody>
            <a:bodyPr spcFirstLastPara="1" wrap="square" lIns="121900" tIns="121900" rIns="121900" bIns="121900" anchor="ctr" anchorCtr="0">
              <a:noAutofit/>
            </a:bodyPr>
            <a:lstStyle/>
            <a:p>
              <a:pPr defTabSz="1219200">
                <a:defRPr/>
              </a:pPr>
              <a:endParaRPr sz="2400" kern="0">
                <a:solidFill>
                  <a:sysClr val="windowText" lastClr="000000"/>
                </a:solidFill>
                <a:latin typeface="Arial" panose="020B0604020202020204"/>
                <a:cs typeface="Arial" panose="020B0604020202020204"/>
                <a:sym typeface="Arial" panose="020B0604020202020204"/>
              </a:endParaRPr>
            </a:p>
          </p:txBody>
        </p:sp>
        <p:sp>
          <p:nvSpPr>
            <p:cNvPr id="437" name="Google Shape;21;p2"/>
            <p:cNvSpPr/>
            <p:nvPr/>
          </p:nvSpPr>
          <p:spPr>
            <a:xfrm>
              <a:off x="0" y="3751640"/>
              <a:ext cx="9150950" cy="1391855"/>
            </a:xfrm>
            <a:custGeom>
              <a:avLst/>
              <a:gdLst/>
              <a:ahLst/>
              <a:cxnLst/>
              <a:rect l="l" t="t" r="r" b="b"/>
              <a:pathLst>
                <a:path w="43860" h="8244" extrusionOk="0">
                  <a:moveTo>
                    <a:pt x="19201" y="1"/>
                  </a:moveTo>
                  <a:cubicBezTo>
                    <a:pt x="9431" y="1"/>
                    <a:pt x="0" y="1061"/>
                    <a:pt x="0" y="1061"/>
                  </a:cubicBezTo>
                  <a:lnTo>
                    <a:pt x="0" y="8244"/>
                  </a:lnTo>
                  <a:lnTo>
                    <a:pt x="43860" y="8244"/>
                  </a:lnTo>
                  <a:lnTo>
                    <a:pt x="43860" y="3222"/>
                  </a:lnTo>
                  <a:cubicBezTo>
                    <a:pt x="43860" y="3222"/>
                    <a:pt x="38702" y="1171"/>
                    <a:pt x="26918" y="267"/>
                  </a:cubicBezTo>
                  <a:cubicBezTo>
                    <a:pt x="24436" y="76"/>
                    <a:pt x="21807" y="1"/>
                    <a:pt x="19201" y="1"/>
                  </a:cubicBezTo>
                  <a:close/>
                </a:path>
              </a:pathLst>
            </a:custGeom>
            <a:solidFill>
              <a:srgbClr val="3D7D40"/>
            </a:solidFill>
            <a:ln>
              <a:noFill/>
            </a:ln>
          </p:spPr>
          <p:txBody>
            <a:bodyPr spcFirstLastPara="1" wrap="square" lIns="121900" tIns="121900" rIns="121900" bIns="121900" anchor="ctr" anchorCtr="0">
              <a:noAutofit/>
            </a:bodyPr>
            <a:lstStyle/>
            <a:p>
              <a:pPr defTabSz="1219200">
                <a:defRPr/>
              </a:pPr>
              <a:endParaRPr sz="2400" kern="0">
                <a:solidFill>
                  <a:sysClr val="windowText" lastClr="000000"/>
                </a:solidFill>
                <a:latin typeface="Arial" panose="020B0604020202020204"/>
                <a:cs typeface="Arial" panose="020B0604020202020204"/>
                <a:sym typeface="Arial" panose="020B0604020202020204"/>
              </a:endParaRPr>
            </a:p>
          </p:txBody>
        </p:sp>
        <p:sp>
          <p:nvSpPr>
            <p:cNvPr id="438" name="Google Shape;22;p2"/>
            <p:cNvSpPr/>
            <p:nvPr/>
          </p:nvSpPr>
          <p:spPr>
            <a:xfrm>
              <a:off x="3537520" y="3311411"/>
              <a:ext cx="4988374" cy="1852768"/>
            </a:xfrm>
            <a:custGeom>
              <a:avLst/>
              <a:gdLst/>
              <a:ahLst/>
              <a:cxnLst/>
              <a:rect l="l" t="t" r="r" b="b"/>
              <a:pathLst>
                <a:path w="23909" h="10974" extrusionOk="0">
                  <a:moveTo>
                    <a:pt x="11503" y="0"/>
                  </a:moveTo>
                  <a:cubicBezTo>
                    <a:pt x="13340" y="389"/>
                    <a:pt x="17876" y="2051"/>
                    <a:pt x="18997" y="2942"/>
                  </a:cubicBezTo>
                  <a:cubicBezTo>
                    <a:pt x="19603" y="3428"/>
                    <a:pt x="18738" y="3509"/>
                    <a:pt x="16308" y="4455"/>
                  </a:cubicBezTo>
                  <a:cubicBezTo>
                    <a:pt x="13946" y="5372"/>
                    <a:pt x="12151" y="6655"/>
                    <a:pt x="10625" y="8003"/>
                  </a:cubicBezTo>
                  <a:cubicBezTo>
                    <a:pt x="9099" y="9354"/>
                    <a:pt x="6306" y="10974"/>
                    <a:pt x="1" y="10974"/>
                  </a:cubicBezTo>
                  <a:lnTo>
                    <a:pt x="14555" y="10974"/>
                  </a:lnTo>
                  <a:cubicBezTo>
                    <a:pt x="14555" y="10974"/>
                    <a:pt x="15148" y="10258"/>
                    <a:pt x="16000" y="8855"/>
                  </a:cubicBezTo>
                  <a:cubicBezTo>
                    <a:pt x="16891" y="7342"/>
                    <a:pt x="17173" y="6655"/>
                    <a:pt x="20021" y="5479"/>
                  </a:cubicBezTo>
                  <a:cubicBezTo>
                    <a:pt x="22869" y="4306"/>
                    <a:pt x="23909" y="4063"/>
                    <a:pt x="23316" y="3509"/>
                  </a:cubicBezTo>
                  <a:cubicBezTo>
                    <a:pt x="22561" y="2819"/>
                    <a:pt x="18025" y="729"/>
                    <a:pt x="13230" y="0"/>
                  </a:cubicBezTo>
                  <a:close/>
                </a:path>
              </a:pathLst>
            </a:custGeom>
            <a:solidFill>
              <a:srgbClr val="A3EEFF">
                <a:lumMod val="90000"/>
              </a:srgbClr>
            </a:solidFill>
            <a:ln>
              <a:noFill/>
            </a:ln>
          </p:spPr>
          <p:txBody>
            <a:bodyPr spcFirstLastPara="1" wrap="square" lIns="121900" tIns="121900" rIns="121900" bIns="121900" anchor="ctr" anchorCtr="0">
              <a:noAutofit/>
            </a:bodyPr>
            <a:lstStyle/>
            <a:p>
              <a:pPr defTabSz="1219200">
                <a:defRPr/>
              </a:pPr>
              <a:endParaRPr sz="2400" kern="0">
                <a:solidFill>
                  <a:sysClr val="windowText" lastClr="000000"/>
                </a:solidFill>
                <a:latin typeface="Arial" panose="020B0604020202020204"/>
                <a:cs typeface="Arial" panose="020B0604020202020204"/>
                <a:sym typeface="Arial" panose="020B0604020202020204"/>
              </a:endParaRPr>
            </a:p>
          </p:txBody>
        </p:sp>
        <p:sp>
          <p:nvSpPr>
            <p:cNvPr id="439" name="Google Shape;23;p2"/>
            <p:cNvSpPr/>
            <p:nvPr/>
          </p:nvSpPr>
          <p:spPr>
            <a:xfrm>
              <a:off x="5855293" y="3290726"/>
              <a:ext cx="1634068" cy="268613"/>
            </a:xfrm>
            <a:custGeom>
              <a:avLst/>
              <a:gdLst/>
              <a:ahLst/>
              <a:cxnLst/>
              <a:rect l="l" t="t" r="r" b="b"/>
              <a:pathLst>
                <a:path w="7832" h="1591" extrusionOk="0">
                  <a:moveTo>
                    <a:pt x="1" y="0"/>
                  </a:moveTo>
                  <a:cubicBezTo>
                    <a:pt x="934" y="188"/>
                    <a:pt x="2538" y="713"/>
                    <a:pt x="4051" y="1296"/>
                  </a:cubicBezTo>
                  <a:cubicBezTo>
                    <a:pt x="5321" y="1390"/>
                    <a:pt x="6588" y="1484"/>
                    <a:pt x="7832" y="1591"/>
                  </a:cubicBezTo>
                  <a:cubicBezTo>
                    <a:pt x="6076" y="956"/>
                    <a:pt x="3931" y="337"/>
                    <a:pt x="1728" y="0"/>
                  </a:cubicBezTo>
                  <a:close/>
                </a:path>
              </a:pathLst>
            </a:custGeom>
            <a:solidFill>
              <a:srgbClr val="A3EEFF"/>
            </a:solidFill>
            <a:ln>
              <a:noFill/>
            </a:ln>
          </p:spPr>
          <p:txBody>
            <a:bodyPr spcFirstLastPara="1" wrap="square" lIns="121900" tIns="121900" rIns="121900" bIns="121900" anchor="ctr" anchorCtr="0">
              <a:noAutofit/>
            </a:bodyPr>
            <a:lstStyle/>
            <a:p>
              <a:pPr defTabSz="1219200">
                <a:defRPr/>
              </a:pPr>
              <a:endParaRPr sz="2400" kern="0">
                <a:solidFill>
                  <a:sysClr val="windowText" lastClr="000000"/>
                </a:solidFill>
                <a:latin typeface="Arial" panose="020B0604020202020204"/>
                <a:cs typeface="Arial" panose="020B0604020202020204"/>
                <a:sym typeface="Arial" panose="020B0604020202020204"/>
              </a:endParaRPr>
            </a:p>
          </p:txBody>
        </p:sp>
        <p:sp>
          <p:nvSpPr>
            <p:cNvPr id="440" name="Google Shape;24;p2"/>
            <p:cNvSpPr/>
            <p:nvPr/>
          </p:nvSpPr>
          <p:spPr>
            <a:xfrm>
              <a:off x="0" y="2726654"/>
              <a:ext cx="475908" cy="482523"/>
            </a:xfrm>
            <a:custGeom>
              <a:avLst/>
              <a:gdLst/>
              <a:ahLst/>
              <a:cxnLst/>
              <a:rect l="l" t="t" r="r" b="b"/>
              <a:pathLst>
                <a:path w="2281" h="2858" extrusionOk="0">
                  <a:moveTo>
                    <a:pt x="194" y="1"/>
                  </a:moveTo>
                  <a:cubicBezTo>
                    <a:pt x="112" y="1"/>
                    <a:pt x="55" y="30"/>
                    <a:pt x="0" y="85"/>
                  </a:cubicBezTo>
                  <a:lnTo>
                    <a:pt x="0" y="2693"/>
                  </a:lnTo>
                  <a:lnTo>
                    <a:pt x="687" y="2693"/>
                  </a:lnTo>
                  <a:cubicBezTo>
                    <a:pt x="808" y="2811"/>
                    <a:pt x="989" y="2857"/>
                    <a:pt x="1162" y="2857"/>
                  </a:cubicBezTo>
                  <a:cubicBezTo>
                    <a:pt x="1184" y="2857"/>
                    <a:pt x="1206" y="2856"/>
                    <a:pt x="1228" y="2855"/>
                  </a:cubicBezTo>
                  <a:cubicBezTo>
                    <a:pt x="1348" y="2839"/>
                    <a:pt x="1458" y="2813"/>
                    <a:pt x="1565" y="2745"/>
                  </a:cubicBezTo>
                  <a:cubicBezTo>
                    <a:pt x="1659" y="2677"/>
                    <a:pt x="1727" y="2570"/>
                    <a:pt x="1727" y="2450"/>
                  </a:cubicBezTo>
                  <a:cubicBezTo>
                    <a:pt x="1769" y="2461"/>
                    <a:pt x="1813" y="2467"/>
                    <a:pt x="1856" y="2467"/>
                  </a:cubicBezTo>
                  <a:cubicBezTo>
                    <a:pt x="1968" y="2467"/>
                    <a:pt x="2077" y="2428"/>
                    <a:pt x="2145" y="2340"/>
                  </a:cubicBezTo>
                  <a:cubicBezTo>
                    <a:pt x="2239" y="2220"/>
                    <a:pt x="2239" y="2029"/>
                    <a:pt x="2119" y="1922"/>
                  </a:cubicBezTo>
                  <a:cubicBezTo>
                    <a:pt x="2187" y="1896"/>
                    <a:pt x="2268" y="1854"/>
                    <a:pt x="2268" y="1786"/>
                  </a:cubicBezTo>
                  <a:cubicBezTo>
                    <a:pt x="2281" y="1734"/>
                    <a:pt x="2239" y="1679"/>
                    <a:pt x="2187" y="1653"/>
                  </a:cubicBezTo>
                  <a:cubicBezTo>
                    <a:pt x="2132" y="1624"/>
                    <a:pt x="2077" y="1611"/>
                    <a:pt x="2025" y="1611"/>
                  </a:cubicBezTo>
                  <a:cubicBezTo>
                    <a:pt x="2132" y="1611"/>
                    <a:pt x="2213" y="1504"/>
                    <a:pt x="2213" y="1397"/>
                  </a:cubicBezTo>
                  <a:cubicBezTo>
                    <a:pt x="2200" y="1287"/>
                    <a:pt x="2132" y="1193"/>
                    <a:pt x="2038" y="1138"/>
                  </a:cubicBezTo>
                  <a:cubicBezTo>
                    <a:pt x="1957" y="1086"/>
                    <a:pt x="1847" y="1057"/>
                    <a:pt x="1740" y="1057"/>
                  </a:cubicBezTo>
                  <a:cubicBezTo>
                    <a:pt x="1782" y="1005"/>
                    <a:pt x="1795" y="937"/>
                    <a:pt x="1753" y="882"/>
                  </a:cubicBezTo>
                  <a:cubicBezTo>
                    <a:pt x="1725" y="844"/>
                    <a:pt x="1674" y="818"/>
                    <a:pt x="1627" y="818"/>
                  </a:cubicBezTo>
                  <a:cubicBezTo>
                    <a:pt x="1610" y="818"/>
                    <a:pt x="1593" y="822"/>
                    <a:pt x="1578" y="830"/>
                  </a:cubicBezTo>
                  <a:cubicBezTo>
                    <a:pt x="1672" y="668"/>
                    <a:pt x="1578" y="425"/>
                    <a:pt x="1416" y="357"/>
                  </a:cubicBezTo>
                  <a:cubicBezTo>
                    <a:pt x="1365" y="333"/>
                    <a:pt x="1309" y="322"/>
                    <a:pt x="1253" y="322"/>
                  </a:cubicBezTo>
                  <a:cubicBezTo>
                    <a:pt x="1117" y="322"/>
                    <a:pt x="980" y="387"/>
                    <a:pt x="904" y="490"/>
                  </a:cubicBezTo>
                  <a:cubicBezTo>
                    <a:pt x="904" y="409"/>
                    <a:pt x="862" y="328"/>
                    <a:pt x="781" y="289"/>
                  </a:cubicBezTo>
                  <a:cubicBezTo>
                    <a:pt x="758" y="275"/>
                    <a:pt x="731" y="269"/>
                    <a:pt x="703" y="269"/>
                  </a:cubicBezTo>
                  <a:cubicBezTo>
                    <a:pt x="647" y="269"/>
                    <a:pt x="588" y="293"/>
                    <a:pt x="551" y="328"/>
                  </a:cubicBezTo>
                  <a:cubicBezTo>
                    <a:pt x="538" y="234"/>
                    <a:pt x="499" y="140"/>
                    <a:pt x="431" y="72"/>
                  </a:cubicBezTo>
                  <a:cubicBezTo>
                    <a:pt x="405" y="46"/>
                    <a:pt x="376" y="33"/>
                    <a:pt x="350" y="20"/>
                  </a:cubicBezTo>
                  <a:cubicBezTo>
                    <a:pt x="324" y="4"/>
                    <a:pt x="282" y="4"/>
                    <a:pt x="243" y="4"/>
                  </a:cubicBezTo>
                  <a:cubicBezTo>
                    <a:pt x="226" y="2"/>
                    <a:pt x="210" y="1"/>
                    <a:pt x="194" y="1"/>
                  </a:cubicBezTo>
                  <a:close/>
                </a:path>
              </a:pathLst>
            </a:custGeom>
            <a:solidFill>
              <a:srgbClr val="3D7D40"/>
            </a:solidFill>
            <a:ln>
              <a:noFill/>
            </a:ln>
          </p:spPr>
          <p:txBody>
            <a:bodyPr spcFirstLastPara="1" wrap="square" lIns="121900" tIns="121900" rIns="121900" bIns="121900" anchor="ctr" anchorCtr="0">
              <a:noAutofit/>
            </a:bodyPr>
            <a:lstStyle/>
            <a:p>
              <a:pPr defTabSz="1219200">
                <a:defRPr/>
              </a:pPr>
              <a:endParaRPr sz="2400" kern="0">
                <a:solidFill>
                  <a:sysClr val="windowText" lastClr="000000"/>
                </a:solidFill>
                <a:latin typeface="Arial" panose="020B0604020202020204"/>
                <a:cs typeface="Arial" panose="020B0604020202020204"/>
                <a:sym typeface="Arial" panose="020B0604020202020204"/>
              </a:endParaRPr>
            </a:p>
          </p:txBody>
        </p:sp>
        <p:sp>
          <p:nvSpPr>
            <p:cNvPr id="441" name="Google Shape;25;p2"/>
            <p:cNvSpPr/>
            <p:nvPr/>
          </p:nvSpPr>
          <p:spPr>
            <a:xfrm>
              <a:off x="0" y="2870669"/>
              <a:ext cx="765917" cy="420055"/>
            </a:xfrm>
            <a:custGeom>
              <a:avLst/>
              <a:gdLst/>
              <a:ahLst/>
              <a:cxnLst/>
              <a:rect l="l" t="t" r="r" b="b"/>
              <a:pathLst>
                <a:path w="3671" h="2488" extrusionOk="0">
                  <a:moveTo>
                    <a:pt x="187" y="0"/>
                  </a:moveTo>
                  <a:cubicBezTo>
                    <a:pt x="125" y="0"/>
                    <a:pt x="63" y="10"/>
                    <a:pt x="0" y="29"/>
                  </a:cubicBezTo>
                  <a:lnTo>
                    <a:pt x="0" y="2488"/>
                  </a:lnTo>
                  <a:lnTo>
                    <a:pt x="3629" y="2488"/>
                  </a:lnTo>
                  <a:cubicBezTo>
                    <a:pt x="3671" y="2378"/>
                    <a:pt x="3629" y="2258"/>
                    <a:pt x="3548" y="2190"/>
                  </a:cubicBezTo>
                  <a:cubicBezTo>
                    <a:pt x="3501" y="2151"/>
                    <a:pt x="3437" y="2130"/>
                    <a:pt x="3373" y="2130"/>
                  </a:cubicBezTo>
                  <a:cubicBezTo>
                    <a:pt x="3326" y="2130"/>
                    <a:pt x="3280" y="2141"/>
                    <a:pt x="3240" y="2164"/>
                  </a:cubicBezTo>
                  <a:cubicBezTo>
                    <a:pt x="3211" y="2054"/>
                    <a:pt x="3117" y="1960"/>
                    <a:pt x="3010" y="1934"/>
                  </a:cubicBezTo>
                  <a:cubicBezTo>
                    <a:pt x="2983" y="1928"/>
                    <a:pt x="2956" y="1925"/>
                    <a:pt x="2930" y="1925"/>
                  </a:cubicBezTo>
                  <a:cubicBezTo>
                    <a:pt x="2836" y="1925"/>
                    <a:pt x="2749" y="1962"/>
                    <a:pt x="2686" y="2015"/>
                  </a:cubicBezTo>
                  <a:cubicBezTo>
                    <a:pt x="2686" y="1947"/>
                    <a:pt x="2631" y="1879"/>
                    <a:pt x="2576" y="1866"/>
                  </a:cubicBezTo>
                  <a:cubicBezTo>
                    <a:pt x="2511" y="1840"/>
                    <a:pt x="2430" y="1840"/>
                    <a:pt x="2362" y="1840"/>
                  </a:cubicBezTo>
                  <a:cubicBezTo>
                    <a:pt x="2430" y="1691"/>
                    <a:pt x="2375" y="1500"/>
                    <a:pt x="2252" y="1393"/>
                  </a:cubicBezTo>
                  <a:cubicBezTo>
                    <a:pt x="2179" y="1334"/>
                    <a:pt x="2089" y="1304"/>
                    <a:pt x="1998" y="1304"/>
                  </a:cubicBezTo>
                  <a:cubicBezTo>
                    <a:pt x="1923" y="1304"/>
                    <a:pt x="1848" y="1325"/>
                    <a:pt x="1782" y="1367"/>
                  </a:cubicBezTo>
                  <a:cubicBezTo>
                    <a:pt x="1793" y="1237"/>
                    <a:pt x="1681" y="1116"/>
                    <a:pt x="1553" y="1116"/>
                  </a:cubicBezTo>
                  <a:cubicBezTo>
                    <a:pt x="1534" y="1116"/>
                    <a:pt x="1516" y="1119"/>
                    <a:pt x="1497" y="1124"/>
                  </a:cubicBezTo>
                  <a:cubicBezTo>
                    <a:pt x="1510" y="988"/>
                    <a:pt x="1442" y="852"/>
                    <a:pt x="1335" y="771"/>
                  </a:cubicBezTo>
                  <a:cubicBezTo>
                    <a:pt x="1275" y="729"/>
                    <a:pt x="1187" y="701"/>
                    <a:pt x="1103" y="701"/>
                  </a:cubicBezTo>
                  <a:cubicBezTo>
                    <a:pt x="998" y="701"/>
                    <a:pt x="900" y="746"/>
                    <a:pt x="876" y="864"/>
                  </a:cubicBezTo>
                  <a:lnTo>
                    <a:pt x="876" y="864"/>
                  </a:lnTo>
                  <a:cubicBezTo>
                    <a:pt x="898" y="745"/>
                    <a:pt x="776" y="618"/>
                    <a:pt x="655" y="618"/>
                  </a:cubicBezTo>
                  <a:cubicBezTo>
                    <a:pt x="638" y="618"/>
                    <a:pt x="622" y="620"/>
                    <a:pt x="606" y="625"/>
                  </a:cubicBezTo>
                  <a:cubicBezTo>
                    <a:pt x="713" y="476"/>
                    <a:pt x="661" y="233"/>
                    <a:pt x="512" y="110"/>
                  </a:cubicBezTo>
                  <a:cubicBezTo>
                    <a:pt x="408" y="33"/>
                    <a:pt x="299" y="0"/>
                    <a:pt x="187" y="0"/>
                  </a:cubicBezTo>
                  <a:close/>
                </a:path>
              </a:pathLst>
            </a:custGeom>
            <a:solidFill>
              <a:srgbClr val="3D7D40"/>
            </a:solidFill>
            <a:ln>
              <a:noFill/>
            </a:ln>
          </p:spPr>
          <p:txBody>
            <a:bodyPr spcFirstLastPara="1" wrap="square" lIns="121900" tIns="121900" rIns="121900" bIns="121900" anchor="ctr" anchorCtr="0">
              <a:noAutofit/>
            </a:bodyPr>
            <a:lstStyle/>
            <a:p>
              <a:pPr defTabSz="1219200">
                <a:defRPr/>
              </a:pPr>
              <a:endParaRPr sz="2400" kern="0">
                <a:solidFill>
                  <a:sysClr val="windowText" lastClr="000000"/>
                </a:solidFill>
                <a:latin typeface="Arial" panose="020B0604020202020204"/>
                <a:cs typeface="Arial" panose="020B0604020202020204"/>
                <a:sym typeface="Arial" panose="020B0604020202020204"/>
              </a:endParaRPr>
            </a:p>
          </p:txBody>
        </p:sp>
        <p:sp>
          <p:nvSpPr>
            <p:cNvPr id="442" name="Google Shape;26;p2"/>
            <p:cNvSpPr/>
            <p:nvPr/>
          </p:nvSpPr>
          <p:spPr>
            <a:xfrm>
              <a:off x="6646876" y="4433050"/>
              <a:ext cx="2504097" cy="710447"/>
            </a:xfrm>
            <a:custGeom>
              <a:avLst/>
              <a:gdLst/>
              <a:ahLst/>
              <a:cxnLst/>
              <a:rect l="l" t="t" r="r" b="b"/>
              <a:pathLst>
                <a:path w="12002" h="4208" extrusionOk="0">
                  <a:moveTo>
                    <a:pt x="11404" y="0"/>
                  </a:moveTo>
                  <a:cubicBezTo>
                    <a:pt x="11120" y="0"/>
                    <a:pt x="10830" y="82"/>
                    <a:pt x="10719" y="200"/>
                  </a:cubicBezTo>
                  <a:cubicBezTo>
                    <a:pt x="10518" y="414"/>
                    <a:pt x="10450" y="848"/>
                    <a:pt x="10557" y="1023"/>
                  </a:cubicBezTo>
                  <a:cubicBezTo>
                    <a:pt x="10557" y="1023"/>
                    <a:pt x="10371" y="827"/>
                    <a:pt x="10125" y="827"/>
                  </a:cubicBezTo>
                  <a:cubicBezTo>
                    <a:pt x="10060" y="827"/>
                    <a:pt x="9992" y="840"/>
                    <a:pt x="9922" y="874"/>
                  </a:cubicBezTo>
                  <a:cubicBezTo>
                    <a:pt x="9585" y="1036"/>
                    <a:pt x="9922" y="1373"/>
                    <a:pt x="9922" y="1373"/>
                  </a:cubicBezTo>
                  <a:cubicBezTo>
                    <a:pt x="9922" y="1373"/>
                    <a:pt x="9572" y="1441"/>
                    <a:pt x="9572" y="1671"/>
                  </a:cubicBezTo>
                  <a:cubicBezTo>
                    <a:pt x="9572" y="1901"/>
                    <a:pt x="9789" y="2089"/>
                    <a:pt x="9789" y="2089"/>
                  </a:cubicBezTo>
                  <a:cubicBezTo>
                    <a:pt x="9789" y="2089"/>
                    <a:pt x="9718" y="2065"/>
                    <a:pt x="9631" y="2065"/>
                  </a:cubicBezTo>
                  <a:cubicBezTo>
                    <a:pt x="9545" y="2065"/>
                    <a:pt x="9444" y="2089"/>
                    <a:pt x="9384" y="2183"/>
                  </a:cubicBezTo>
                  <a:cubicBezTo>
                    <a:pt x="9351" y="2239"/>
                    <a:pt x="9338" y="2291"/>
                    <a:pt x="9335" y="2337"/>
                  </a:cubicBezTo>
                  <a:lnTo>
                    <a:pt x="9335" y="2337"/>
                  </a:lnTo>
                  <a:cubicBezTo>
                    <a:pt x="9258" y="2167"/>
                    <a:pt x="9056" y="1933"/>
                    <a:pt x="8532" y="1901"/>
                  </a:cubicBezTo>
                  <a:cubicBezTo>
                    <a:pt x="8505" y="1900"/>
                    <a:pt x="8479" y="1899"/>
                    <a:pt x="8454" y="1899"/>
                  </a:cubicBezTo>
                  <a:cubicBezTo>
                    <a:pt x="7672" y="1899"/>
                    <a:pt x="7508" y="2507"/>
                    <a:pt x="7508" y="2507"/>
                  </a:cubicBezTo>
                  <a:cubicBezTo>
                    <a:pt x="7508" y="2507"/>
                    <a:pt x="7333" y="2234"/>
                    <a:pt x="6984" y="2234"/>
                  </a:cubicBezTo>
                  <a:cubicBezTo>
                    <a:pt x="6921" y="2234"/>
                    <a:pt x="6853" y="2243"/>
                    <a:pt x="6779" y="2264"/>
                  </a:cubicBezTo>
                  <a:cubicBezTo>
                    <a:pt x="6306" y="2400"/>
                    <a:pt x="6374" y="2711"/>
                    <a:pt x="6374" y="2711"/>
                  </a:cubicBezTo>
                  <a:cubicBezTo>
                    <a:pt x="6374" y="2711"/>
                    <a:pt x="6221" y="2606"/>
                    <a:pt x="6045" y="2606"/>
                  </a:cubicBezTo>
                  <a:cubicBezTo>
                    <a:pt x="5975" y="2606"/>
                    <a:pt x="5902" y="2623"/>
                    <a:pt x="5833" y="2669"/>
                  </a:cubicBezTo>
                  <a:cubicBezTo>
                    <a:pt x="5590" y="2831"/>
                    <a:pt x="5658" y="3019"/>
                    <a:pt x="5658" y="3019"/>
                  </a:cubicBezTo>
                  <a:cubicBezTo>
                    <a:pt x="5658" y="3019"/>
                    <a:pt x="5348" y="2774"/>
                    <a:pt x="4932" y="2774"/>
                  </a:cubicBezTo>
                  <a:cubicBezTo>
                    <a:pt x="4771" y="2774"/>
                    <a:pt x="4594" y="2811"/>
                    <a:pt x="4414" y="2912"/>
                  </a:cubicBezTo>
                  <a:cubicBezTo>
                    <a:pt x="3753" y="3262"/>
                    <a:pt x="3915" y="3696"/>
                    <a:pt x="3915" y="3696"/>
                  </a:cubicBezTo>
                  <a:cubicBezTo>
                    <a:pt x="3915" y="3696"/>
                    <a:pt x="3636" y="3417"/>
                    <a:pt x="3272" y="3417"/>
                  </a:cubicBezTo>
                  <a:cubicBezTo>
                    <a:pt x="3156" y="3417"/>
                    <a:pt x="3031" y="3446"/>
                    <a:pt x="2904" y="3521"/>
                  </a:cubicBezTo>
                  <a:lnTo>
                    <a:pt x="2849" y="3858"/>
                  </a:lnTo>
                  <a:cubicBezTo>
                    <a:pt x="2849" y="3858"/>
                    <a:pt x="2548" y="3567"/>
                    <a:pt x="2174" y="3567"/>
                  </a:cubicBezTo>
                  <a:cubicBezTo>
                    <a:pt x="2122" y="3567"/>
                    <a:pt x="2068" y="3573"/>
                    <a:pt x="2013" y="3586"/>
                  </a:cubicBezTo>
                  <a:cubicBezTo>
                    <a:pt x="1553" y="3696"/>
                    <a:pt x="1485" y="3858"/>
                    <a:pt x="1485" y="3858"/>
                  </a:cubicBezTo>
                  <a:cubicBezTo>
                    <a:pt x="1485" y="3858"/>
                    <a:pt x="1243" y="3754"/>
                    <a:pt x="930" y="3754"/>
                  </a:cubicBezTo>
                  <a:cubicBezTo>
                    <a:pt x="635" y="3754"/>
                    <a:pt x="277" y="3847"/>
                    <a:pt x="1" y="4208"/>
                  </a:cubicBezTo>
                  <a:lnTo>
                    <a:pt x="12002" y="4208"/>
                  </a:lnTo>
                  <a:lnTo>
                    <a:pt x="12002" y="200"/>
                  </a:lnTo>
                  <a:cubicBezTo>
                    <a:pt x="11879" y="58"/>
                    <a:pt x="11644" y="0"/>
                    <a:pt x="11404" y="0"/>
                  </a:cubicBezTo>
                  <a:close/>
                </a:path>
              </a:pathLst>
            </a:custGeom>
            <a:solidFill>
              <a:srgbClr val="621B21"/>
            </a:solidFill>
            <a:ln>
              <a:noFill/>
            </a:ln>
          </p:spPr>
          <p:txBody>
            <a:bodyPr spcFirstLastPara="1" wrap="square" lIns="121900" tIns="121900" rIns="121900" bIns="121900" anchor="ctr" anchorCtr="0">
              <a:noAutofit/>
            </a:bodyPr>
            <a:lstStyle/>
            <a:p>
              <a:pPr defTabSz="1219200">
                <a:defRPr/>
              </a:pPr>
              <a:endParaRPr sz="2400" kern="0">
                <a:solidFill>
                  <a:sysClr val="windowText" lastClr="000000"/>
                </a:solidFill>
                <a:latin typeface="Arial" panose="020B0604020202020204"/>
                <a:cs typeface="Arial" panose="020B0604020202020204"/>
                <a:sym typeface="Arial" panose="020B0604020202020204"/>
              </a:endParaRPr>
            </a:p>
          </p:txBody>
        </p:sp>
        <p:sp>
          <p:nvSpPr>
            <p:cNvPr id="443" name="Google Shape;27;p2"/>
            <p:cNvSpPr/>
            <p:nvPr/>
          </p:nvSpPr>
          <p:spPr>
            <a:xfrm>
              <a:off x="7632495" y="4787262"/>
              <a:ext cx="1518482" cy="356237"/>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rgbClr val="3D7D40"/>
            </a:solidFill>
            <a:ln>
              <a:noFill/>
            </a:ln>
          </p:spPr>
          <p:txBody>
            <a:bodyPr spcFirstLastPara="1" wrap="square" lIns="121900" tIns="121900" rIns="121900" bIns="121900" anchor="ctr" anchorCtr="0">
              <a:noAutofit/>
            </a:bodyPr>
            <a:lstStyle/>
            <a:p>
              <a:pPr defTabSz="1219200">
                <a:defRPr/>
              </a:pPr>
              <a:endParaRPr sz="2400" kern="0">
                <a:solidFill>
                  <a:sysClr val="windowText" lastClr="000000"/>
                </a:solidFill>
                <a:latin typeface="Arial" panose="020B0604020202020204"/>
                <a:cs typeface="Arial" panose="020B0604020202020204"/>
                <a:sym typeface="Arial" panose="020B0604020202020204"/>
              </a:endParaRPr>
            </a:p>
          </p:txBody>
        </p:sp>
        <p:sp>
          <p:nvSpPr>
            <p:cNvPr id="444" name="Google Shape;28;p2"/>
            <p:cNvSpPr/>
            <p:nvPr/>
          </p:nvSpPr>
          <p:spPr>
            <a:xfrm>
              <a:off x="0" y="3566261"/>
              <a:ext cx="974140" cy="633628"/>
            </a:xfrm>
            <a:custGeom>
              <a:avLst/>
              <a:gdLst/>
              <a:ahLst/>
              <a:cxnLst/>
              <a:rect l="l" t="t" r="r" b="b"/>
              <a:pathLst>
                <a:path w="4669" h="3753" extrusionOk="0">
                  <a:moveTo>
                    <a:pt x="486" y="1"/>
                  </a:moveTo>
                  <a:cubicBezTo>
                    <a:pt x="201" y="1"/>
                    <a:pt x="0" y="134"/>
                    <a:pt x="0" y="150"/>
                  </a:cubicBezTo>
                  <a:lnTo>
                    <a:pt x="0" y="3740"/>
                  </a:lnTo>
                  <a:lnTo>
                    <a:pt x="337" y="3753"/>
                  </a:lnTo>
                  <a:cubicBezTo>
                    <a:pt x="648" y="3727"/>
                    <a:pt x="956" y="3714"/>
                    <a:pt x="1254" y="3698"/>
                  </a:cubicBezTo>
                  <a:cubicBezTo>
                    <a:pt x="1691" y="3673"/>
                    <a:pt x="2133" y="3664"/>
                    <a:pt x="2573" y="3664"/>
                  </a:cubicBezTo>
                  <a:cubicBezTo>
                    <a:pt x="2827" y="3664"/>
                    <a:pt x="3081" y="3667"/>
                    <a:pt x="3334" y="3672"/>
                  </a:cubicBezTo>
                  <a:cubicBezTo>
                    <a:pt x="3684" y="3685"/>
                    <a:pt x="4034" y="3698"/>
                    <a:pt x="4374" y="3714"/>
                  </a:cubicBezTo>
                  <a:cubicBezTo>
                    <a:pt x="4414" y="3720"/>
                    <a:pt x="4480" y="3733"/>
                    <a:pt x="4538" y="3733"/>
                  </a:cubicBezTo>
                  <a:cubicBezTo>
                    <a:pt x="4598" y="3733"/>
                    <a:pt x="4649" y="3720"/>
                    <a:pt x="4656" y="3672"/>
                  </a:cubicBezTo>
                  <a:cubicBezTo>
                    <a:pt x="4669" y="3617"/>
                    <a:pt x="4643" y="3578"/>
                    <a:pt x="4617" y="3552"/>
                  </a:cubicBezTo>
                  <a:cubicBezTo>
                    <a:pt x="4588" y="3497"/>
                    <a:pt x="4549" y="3471"/>
                    <a:pt x="4494" y="3442"/>
                  </a:cubicBezTo>
                  <a:cubicBezTo>
                    <a:pt x="4479" y="3438"/>
                    <a:pt x="4464" y="3437"/>
                    <a:pt x="4449" y="3437"/>
                  </a:cubicBezTo>
                  <a:cubicBezTo>
                    <a:pt x="4406" y="3437"/>
                    <a:pt x="4363" y="3450"/>
                    <a:pt x="4332" y="3471"/>
                  </a:cubicBezTo>
                  <a:cubicBezTo>
                    <a:pt x="4319" y="3416"/>
                    <a:pt x="4264" y="3335"/>
                    <a:pt x="4196" y="3322"/>
                  </a:cubicBezTo>
                  <a:cubicBezTo>
                    <a:pt x="4166" y="3315"/>
                    <a:pt x="4136" y="3311"/>
                    <a:pt x="4108" y="3311"/>
                  </a:cubicBezTo>
                  <a:cubicBezTo>
                    <a:pt x="4021" y="3311"/>
                    <a:pt x="3946" y="3345"/>
                    <a:pt x="3927" y="3416"/>
                  </a:cubicBezTo>
                  <a:cubicBezTo>
                    <a:pt x="3897" y="3281"/>
                    <a:pt x="3761" y="3185"/>
                    <a:pt x="3626" y="3185"/>
                  </a:cubicBezTo>
                  <a:cubicBezTo>
                    <a:pt x="3586" y="3185"/>
                    <a:pt x="3546" y="3193"/>
                    <a:pt x="3509" y="3212"/>
                  </a:cubicBezTo>
                  <a:cubicBezTo>
                    <a:pt x="3496" y="3050"/>
                    <a:pt x="3522" y="2875"/>
                    <a:pt x="3386" y="2781"/>
                  </a:cubicBezTo>
                  <a:cubicBezTo>
                    <a:pt x="3337" y="2739"/>
                    <a:pt x="3273" y="2718"/>
                    <a:pt x="3208" y="2718"/>
                  </a:cubicBezTo>
                  <a:cubicBezTo>
                    <a:pt x="3148" y="2718"/>
                    <a:pt x="3087" y="2735"/>
                    <a:pt x="3036" y="2768"/>
                  </a:cubicBezTo>
                  <a:cubicBezTo>
                    <a:pt x="3062" y="2645"/>
                    <a:pt x="3023" y="2512"/>
                    <a:pt x="2942" y="2418"/>
                  </a:cubicBezTo>
                  <a:cubicBezTo>
                    <a:pt x="2869" y="2345"/>
                    <a:pt x="2751" y="2293"/>
                    <a:pt x="2641" y="2293"/>
                  </a:cubicBezTo>
                  <a:cubicBezTo>
                    <a:pt x="2629" y="2293"/>
                    <a:pt x="2617" y="2294"/>
                    <a:pt x="2605" y="2295"/>
                  </a:cubicBezTo>
                  <a:cubicBezTo>
                    <a:pt x="2673" y="2146"/>
                    <a:pt x="2725" y="2013"/>
                    <a:pt x="2738" y="1864"/>
                  </a:cubicBezTo>
                  <a:cubicBezTo>
                    <a:pt x="2754" y="1715"/>
                    <a:pt x="2712" y="1553"/>
                    <a:pt x="2605" y="1459"/>
                  </a:cubicBezTo>
                  <a:cubicBezTo>
                    <a:pt x="2523" y="1386"/>
                    <a:pt x="2419" y="1350"/>
                    <a:pt x="2315" y="1350"/>
                  </a:cubicBezTo>
                  <a:cubicBezTo>
                    <a:pt x="2261" y="1350"/>
                    <a:pt x="2208" y="1359"/>
                    <a:pt x="2158" y="1378"/>
                  </a:cubicBezTo>
                  <a:cubicBezTo>
                    <a:pt x="2009" y="1417"/>
                    <a:pt x="1889" y="1527"/>
                    <a:pt x="1795" y="1660"/>
                  </a:cubicBezTo>
                  <a:cubicBezTo>
                    <a:pt x="1766" y="1472"/>
                    <a:pt x="1740" y="1297"/>
                    <a:pt x="1620" y="1148"/>
                  </a:cubicBezTo>
                  <a:cubicBezTo>
                    <a:pt x="1548" y="1059"/>
                    <a:pt x="1425" y="999"/>
                    <a:pt x="1311" y="999"/>
                  </a:cubicBezTo>
                  <a:cubicBezTo>
                    <a:pt x="1251" y="999"/>
                    <a:pt x="1193" y="1016"/>
                    <a:pt x="1147" y="1054"/>
                  </a:cubicBezTo>
                  <a:cubicBezTo>
                    <a:pt x="1280" y="811"/>
                    <a:pt x="1228" y="474"/>
                    <a:pt x="1037" y="270"/>
                  </a:cubicBezTo>
                  <a:cubicBezTo>
                    <a:pt x="917" y="134"/>
                    <a:pt x="674" y="1"/>
                    <a:pt x="486" y="1"/>
                  </a:cubicBezTo>
                  <a:close/>
                </a:path>
              </a:pathLst>
            </a:custGeom>
            <a:solidFill>
              <a:srgbClr val="FFC600"/>
            </a:solidFill>
            <a:ln>
              <a:noFill/>
            </a:ln>
          </p:spPr>
          <p:txBody>
            <a:bodyPr spcFirstLastPara="1" wrap="square" lIns="121900" tIns="121900" rIns="121900" bIns="121900" anchor="ctr" anchorCtr="0">
              <a:noAutofit/>
            </a:bodyPr>
            <a:lstStyle/>
            <a:p>
              <a:pPr defTabSz="1219200">
                <a:defRPr/>
              </a:pPr>
              <a:endParaRPr sz="2400" kern="0">
                <a:solidFill>
                  <a:sysClr val="windowText" lastClr="000000"/>
                </a:solidFill>
                <a:latin typeface="Arial" panose="020B0604020202020204"/>
                <a:cs typeface="Arial" panose="020B0604020202020204"/>
                <a:sym typeface="Arial" panose="020B0604020202020204"/>
              </a:endParaRPr>
            </a:p>
          </p:txBody>
        </p:sp>
        <p:sp>
          <p:nvSpPr>
            <p:cNvPr id="445" name="Google Shape;29;p2"/>
            <p:cNvSpPr/>
            <p:nvPr/>
          </p:nvSpPr>
          <p:spPr>
            <a:xfrm>
              <a:off x="0" y="3818836"/>
              <a:ext cx="644906" cy="355899"/>
            </a:xfrm>
            <a:custGeom>
              <a:avLst/>
              <a:gdLst/>
              <a:ahLst/>
              <a:cxnLst/>
              <a:rect l="l" t="t" r="r" b="b"/>
              <a:pathLst>
                <a:path w="3091" h="2108" extrusionOk="0">
                  <a:moveTo>
                    <a:pt x="39" y="0"/>
                  </a:moveTo>
                  <a:cubicBezTo>
                    <a:pt x="26" y="0"/>
                    <a:pt x="13" y="1"/>
                    <a:pt x="0" y="2"/>
                  </a:cubicBezTo>
                  <a:lnTo>
                    <a:pt x="0" y="2095"/>
                  </a:lnTo>
                  <a:lnTo>
                    <a:pt x="337" y="2108"/>
                  </a:lnTo>
                  <a:cubicBezTo>
                    <a:pt x="1102" y="2051"/>
                    <a:pt x="1867" y="2024"/>
                    <a:pt x="2634" y="2024"/>
                  </a:cubicBezTo>
                  <a:cubicBezTo>
                    <a:pt x="2786" y="2024"/>
                    <a:pt x="2939" y="2025"/>
                    <a:pt x="3091" y="2027"/>
                  </a:cubicBezTo>
                  <a:cubicBezTo>
                    <a:pt x="3049" y="1839"/>
                    <a:pt x="2887" y="1677"/>
                    <a:pt x="2712" y="1596"/>
                  </a:cubicBezTo>
                  <a:cubicBezTo>
                    <a:pt x="2597" y="1549"/>
                    <a:pt x="2475" y="1529"/>
                    <a:pt x="2352" y="1529"/>
                  </a:cubicBezTo>
                  <a:cubicBezTo>
                    <a:pt x="2229" y="1529"/>
                    <a:pt x="2104" y="1549"/>
                    <a:pt x="1983" y="1583"/>
                  </a:cubicBezTo>
                  <a:cubicBezTo>
                    <a:pt x="1944" y="1421"/>
                    <a:pt x="1808" y="1298"/>
                    <a:pt x="1659" y="1272"/>
                  </a:cubicBezTo>
                  <a:cubicBezTo>
                    <a:pt x="1639" y="1269"/>
                    <a:pt x="1618" y="1267"/>
                    <a:pt x="1598" y="1267"/>
                  </a:cubicBezTo>
                  <a:cubicBezTo>
                    <a:pt x="1457" y="1267"/>
                    <a:pt x="1323" y="1344"/>
                    <a:pt x="1241" y="1460"/>
                  </a:cubicBezTo>
                  <a:cubicBezTo>
                    <a:pt x="1322" y="1298"/>
                    <a:pt x="1173" y="1149"/>
                    <a:pt x="1011" y="1149"/>
                  </a:cubicBezTo>
                  <a:cubicBezTo>
                    <a:pt x="1053" y="1003"/>
                    <a:pt x="972" y="880"/>
                    <a:pt x="862" y="854"/>
                  </a:cubicBezTo>
                  <a:cubicBezTo>
                    <a:pt x="841" y="848"/>
                    <a:pt x="820" y="846"/>
                    <a:pt x="799" y="846"/>
                  </a:cubicBezTo>
                  <a:cubicBezTo>
                    <a:pt x="714" y="846"/>
                    <a:pt x="629" y="888"/>
                    <a:pt x="551" y="922"/>
                  </a:cubicBezTo>
                  <a:cubicBezTo>
                    <a:pt x="674" y="692"/>
                    <a:pt x="648" y="381"/>
                    <a:pt x="457" y="193"/>
                  </a:cubicBezTo>
                  <a:cubicBezTo>
                    <a:pt x="347" y="68"/>
                    <a:pt x="190" y="0"/>
                    <a:pt x="39" y="0"/>
                  </a:cubicBezTo>
                  <a:close/>
                </a:path>
              </a:pathLst>
            </a:custGeom>
            <a:solidFill>
              <a:srgbClr val="621B21"/>
            </a:solidFill>
            <a:ln>
              <a:noFill/>
            </a:ln>
          </p:spPr>
          <p:txBody>
            <a:bodyPr spcFirstLastPara="1" wrap="square" lIns="121900" tIns="121900" rIns="121900" bIns="121900" anchor="ctr" anchorCtr="0">
              <a:noAutofit/>
            </a:bodyPr>
            <a:lstStyle/>
            <a:p>
              <a:pPr defTabSz="1219200">
                <a:defRPr/>
              </a:pPr>
              <a:endParaRPr sz="2400" kern="0">
                <a:solidFill>
                  <a:sysClr val="windowText" lastClr="000000"/>
                </a:solidFill>
                <a:latin typeface="Arial" panose="020B0604020202020204"/>
                <a:cs typeface="Arial" panose="020B0604020202020204"/>
                <a:sym typeface="Arial" panose="020B0604020202020204"/>
              </a:endParaRPr>
            </a:p>
          </p:txBody>
        </p:sp>
        <p:sp>
          <p:nvSpPr>
            <p:cNvPr id="446" name="Google Shape;30;p2"/>
            <p:cNvSpPr/>
            <p:nvPr/>
          </p:nvSpPr>
          <p:spPr>
            <a:xfrm>
              <a:off x="0" y="4142151"/>
              <a:ext cx="4867154" cy="1001346"/>
            </a:xfrm>
            <a:custGeom>
              <a:avLst/>
              <a:gdLst/>
              <a:ahLst/>
              <a:cxnLst/>
              <a:rect l="l" t="t" r="r" b="b"/>
              <a:pathLst>
                <a:path w="23328" h="5931" extrusionOk="0">
                  <a:moveTo>
                    <a:pt x="1542" y="1"/>
                  </a:moveTo>
                  <a:cubicBezTo>
                    <a:pt x="517" y="1"/>
                    <a:pt x="0" y="73"/>
                    <a:pt x="0" y="73"/>
                  </a:cubicBezTo>
                  <a:lnTo>
                    <a:pt x="0" y="5931"/>
                  </a:lnTo>
                  <a:lnTo>
                    <a:pt x="23328" y="5931"/>
                  </a:lnTo>
                  <a:cubicBezTo>
                    <a:pt x="23328" y="5931"/>
                    <a:pt x="17143" y="2691"/>
                    <a:pt x="10313" y="1139"/>
                  </a:cubicBezTo>
                  <a:cubicBezTo>
                    <a:pt x="6113" y="185"/>
                    <a:pt x="3179" y="1"/>
                    <a:pt x="1542" y="1"/>
                  </a:cubicBezTo>
                  <a:close/>
                </a:path>
              </a:pathLst>
            </a:custGeom>
            <a:solidFill>
              <a:srgbClr val="CEDE86"/>
            </a:solidFill>
            <a:ln>
              <a:noFill/>
            </a:ln>
          </p:spPr>
          <p:txBody>
            <a:bodyPr spcFirstLastPara="1" wrap="square" lIns="121900" tIns="121900" rIns="121900" bIns="121900" anchor="ctr" anchorCtr="0">
              <a:noAutofit/>
            </a:bodyPr>
            <a:lstStyle/>
            <a:p>
              <a:pPr defTabSz="1219200">
                <a:defRPr/>
              </a:pPr>
              <a:endParaRPr sz="2400" kern="0">
                <a:solidFill>
                  <a:sysClr val="windowText" lastClr="000000"/>
                </a:solidFill>
                <a:latin typeface="Arial" panose="020B0604020202020204"/>
                <a:cs typeface="Arial" panose="020B0604020202020204"/>
                <a:sym typeface="Arial" panose="020B0604020202020204"/>
              </a:endParaRPr>
            </a:p>
          </p:txBody>
        </p:sp>
        <p:sp>
          <p:nvSpPr>
            <p:cNvPr id="447" name="Google Shape;31;p2"/>
            <p:cNvSpPr/>
            <p:nvPr/>
          </p:nvSpPr>
          <p:spPr>
            <a:xfrm>
              <a:off x="0" y="4142151"/>
              <a:ext cx="4867154" cy="1001346"/>
            </a:xfrm>
            <a:custGeom>
              <a:avLst/>
              <a:gdLst/>
              <a:ahLst/>
              <a:cxnLst/>
              <a:rect l="l" t="t" r="r" b="b"/>
              <a:pathLst>
                <a:path w="23328" h="5931" extrusionOk="0">
                  <a:moveTo>
                    <a:pt x="1542" y="1"/>
                  </a:moveTo>
                  <a:cubicBezTo>
                    <a:pt x="517" y="1"/>
                    <a:pt x="0" y="73"/>
                    <a:pt x="0" y="73"/>
                  </a:cubicBezTo>
                  <a:lnTo>
                    <a:pt x="0" y="530"/>
                  </a:lnTo>
                  <a:cubicBezTo>
                    <a:pt x="145" y="529"/>
                    <a:pt x="302" y="528"/>
                    <a:pt x="472" y="528"/>
                  </a:cubicBezTo>
                  <a:cubicBezTo>
                    <a:pt x="2551" y="528"/>
                    <a:pt x="6483" y="639"/>
                    <a:pt x="11324" y="1774"/>
                  </a:cubicBezTo>
                  <a:cubicBezTo>
                    <a:pt x="16563" y="3015"/>
                    <a:pt x="23328" y="5931"/>
                    <a:pt x="23328" y="5931"/>
                  </a:cubicBezTo>
                  <a:cubicBezTo>
                    <a:pt x="23328" y="5931"/>
                    <a:pt x="17143" y="2691"/>
                    <a:pt x="10313" y="1139"/>
                  </a:cubicBezTo>
                  <a:cubicBezTo>
                    <a:pt x="6113" y="185"/>
                    <a:pt x="3179" y="1"/>
                    <a:pt x="1542" y="1"/>
                  </a:cubicBezTo>
                  <a:close/>
                </a:path>
              </a:pathLst>
            </a:custGeom>
            <a:solidFill>
              <a:srgbClr val="CEDE86"/>
            </a:solidFill>
            <a:ln>
              <a:noFill/>
            </a:ln>
          </p:spPr>
          <p:txBody>
            <a:bodyPr spcFirstLastPara="1" wrap="square" lIns="121900" tIns="121900" rIns="121900" bIns="121900" anchor="ctr" anchorCtr="0">
              <a:noAutofit/>
            </a:bodyPr>
            <a:lstStyle/>
            <a:p>
              <a:pPr defTabSz="1219200">
                <a:defRPr/>
              </a:pPr>
              <a:endParaRPr sz="2400" kern="0">
                <a:solidFill>
                  <a:sysClr val="windowText" lastClr="000000"/>
                </a:solidFill>
                <a:latin typeface="Arial" panose="020B0604020202020204"/>
                <a:cs typeface="Arial" panose="020B0604020202020204"/>
                <a:sym typeface="Arial" panose="020B0604020202020204"/>
              </a:endParaRPr>
            </a:p>
          </p:txBody>
        </p:sp>
        <p:sp>
          <p:nvSpPr>
            <p:cNvPr id="448" name="Google Shape;32;p2"/>
            <p:cNvSpPr/>
            <p:nvPr/>
          </p:nvSpPr>
          <p:spPr>
            <a:xfrm>
              <a:off x="0" y="4623663"/>
              <a:ext cx="2605288" cy="519835"/>
            </a:xfrm>
            <a:custGeom>
              <a:avLst/>
              <a:gdLst/>
              <a:ahLst/>
              <a:cxnLst/>
              <a:rect l="l" t="t" r="r" b="b"/>
              <a:pathLst>
                <a:path w="12487" h="3079" extrusionOk="0">
                  <a:moveTo>
                    <a:pt x="0" y="1"/>
                  </a:moveTo>
                  <a:lnTo>
                    <a:pt x="0" y="3079"/>
                  </a:lnTo>
                  <a:lnTo>
                    <a:pt x="12487" y="3079"/>
                  </a:lnTo>
                  <a:cubicBezTo>
                    <a:pt x="9516" y="1796"/>
                    <a:pt x="2644" y="95"/>
                    <a:pt x="0" y="1"/>
                  </a:cubicBezTo>
                  <a:close/>
                </a:path>
              </a:pathLst>
            </a:custGeom>
            <a:solidFill>
              <a:srgbClr val="CEDE86"/>
            </a:solidFill>
            <a:ln>
              <a:noFill/>
            </a:ln>
          </p:spPr>
          <p:txBody>
            <a:bodyPr spcFirstLastPara="1" wrap="square" lIns="121900" tIns="121900" rIns="121900" bIns="121900" anchor="ctr" anchorCtr="0">
              <a:noAutofit/>
            </a:bodyPr>
            <a:lstStyle/>
            <a:p>
              <a:pPr defTabSz="1219200">
                <a:defRPr/>
              </a:pPr>
              <a:endParaRPr sz="2400" kern="0">
                <a:solidFill>
                  <a:sysClr val="windowText" lastClr="000000"/>
                </a:solidFill>
                <a:latin typeface="Arial" panose="020B0604020202020204"/>
                <a:cs typeface="Arial" panose="020B0604020202020204"/>
                <a:sym typeface="Arial" panose="020B0604020202020204"/>
              </a:endParaRPr>
            </a:p>
          </p:txBody>
        </p:sp>
        <p:sp>
          <p:nvSpPr>
            <p:cNvPr id="449" name="Google Shape;33;p2"/>
            <p:cNvSpPr/>
            <p:nvPr/>
          </p:nvSpPr>
          <p:spPr>
            <a:xfrm>
              <a:off x="0" y="4242944"/>
              <a:ext cx="2101005" cy="900553"/>
            </a:xfrm>
            <a:custGeom>
              <a:avLst/>
              <a:gdLst/>
              <a:ahLst/>
              <a:cxnLst/>
              <a:rect l="l" t="t" r="r" b="b"/>
              <a:pathLst>
                <a:path w="10070" h="5334" extrusionOk="0">
                  <a:moveTo>
                    <a:pt x="7627" y="1"/>
                  </a:moveTo>
                  <a:cubicBezTo>
                    <a:pt x="3684" y="30"/>
                    <a:pt x="0" y="3756"/>
                    <a:pt x="0" y="3756"/>
                  </a:cubicBezTo>
                  <a:lnTo>
                    <a:pt x="0" y="5334"/>
                  </a:lnTo>
                  <a:lnTo>
                    <a:pt x="5103" y="5334"/>
                  </a:lnTo>
                  <a:cubicBezTo>
                    <a:pt x="5103" y="5334"/>
                    <a:pt x="5952" y="3675"/>
                    <a:pt x="7410" y="2256"/>
                  </a:cubicBezTo>
                  <a:cubicBezTo>
                    <a:pt x="8557" y="1135"/>
                    <a:pt x="9529" y="678"/>
                    <a:pt x="10070" y="487"/>
                  </a:cubicBezTo>
                  <a:cubicBezTo>
                    <a:pt x="9205" y="299"/>
                    <a:pt x="8382" y="137"/>
                    <a:pt x="7627" y="1"/>
                  </a:cubicBezTo>
                  <a:close/>
                </a:path>
              </a:pathLst>
            </a:custGeom>
            <a:solidFill>
              <a:srgbClr val="CEDE86"/>
            </a:solidFill>
            <a:ln>
              <a:noFill/>
            </a:ln>
          </p:spPr>
          <p:txBody>
            <a:bodyPr spcFirstLastPara="1" wrap="square" lIns="121900" tIns="121900" rIns="121900" bIns="121900" anchor="ctr" anchorCtr="0">
              <a:noAutofit/>
            </a:bodyPr>
            <a:lstStyle/>
            <a:p>
              <a:pPr defTabSz="1219200">
                <a:defRPr/>
              </a:pPr>
              <a:endParaRPr sz="2400" kern="0">
                <a:solidFill>
                  <a:sysClr val="windowText" lastClr="000000"/>
                </a:solidFill>
                <a:latin typeface="Arial" panose="020B0604020202020204"/>
                <a:cs typeface="Arial" panose="020B0604020202020204"/>
                <a:sym typeface="Arial" panose="020B0604020202020204"/>
              </a:endParaRPr>
            </a:p>
          </p:txBody>
        </p:sp>
        <p:sp>
          <p:nvSpPr>
            <p:cNvPr id="450" name="Google Shape;34;p2"/>
            <p:cNvSpPr/>
            <p:nvPr/>
          </p:nvSpPr>
          <p:spPr>
            <a:xfrm>
              <a:off x="1233693" y="4242944"/>
              <a:ext cx="867316" cy="130339"/>
            </a:xfrm>
            <a:custGeom>
              <a:avLst/>
              <a:gdLst/>
              <a:ahLst/>
              <a:cxnLst/>
              <a:rect l="l" t="t" r="r" b="b"/>
              <a:pathLst>
                <a:path w="4157" h="772" extrusionOk="0">
                  <a:moveTo>
                    <a:pt x="1714" y="1"/>
                  </a:moveTo>
                  <a:cubicBezTo>
                    <a:pt x="1134" y="1"/>
                    <a:pt x="551" y="95"/>
                    <a:pt x="0" y="231"/>
                  </a:cubicBezTo>
                  <a:cubicBezTo>
                    <a:pt x="1066" y="354"/>
                    <a:pt x="2252" y="529"/>
                    <a:pt x="3509" y="772"/>
                  </a:cubicBezTo>
                  <a:cubicBezTo>
                    <a:pt x="3765" y="636"/>
                    <a:pt x="3982" y="542"/>
                    <a:pt x="4157" y="487"/>
                  </a:cubicBezTo>
                  <a:cubicBezTo>
                    <a:pt x="3726" y="393"/>
                    <a:pt x="3305" y="299"/>
                    <a:pt x="2900" y="218"/>
                  </a:cubicBezTo>
                  <a:cubicBezTo>
                    <a:pt x="2793" y="205"/>
                    <a:pt x="2699" y="176"/>
                    <a:pt x="2605" y="163"/>
                  </a:cubicBezTo>
                  <a:lnTo>
                    <a:pt x="2592" y="163"/>
                  </a:lnTo>
                  <a:cubicBezTo>
                    <a:pt x="2495" y="137"/>
                    <a:pt x="2414" y="124"/>
                    <a:pt x="2320" y="111"/>
                  </a:cubicBezTo>
                  <a:lnTo>
                    <a:pt x="2294" y="111"/>
                  </a:lnTo>
                  <a:cubicBezTo>
                    <a:pt x="2213" y="82"/>
                    <a:pt x="2132" y="69"/>
                    <a:pt x="2038" y="56"/>
                  </a:cubicBezTo>
                  <a:lnTo>
                    <a:pt x="1996" y="56"/>
                  </a:lnTo>
                  <a:cubicBezTo>
                    <a:pt x="1902" y="30"/>
                    <a:pt x="1821" y="14"/>
                    <a:pt x="1727" y="1"/>
                  </a:cubicBezTo>
                  <a:close/>
                </a:path>
              </a:pathLst>
            </a:custGeom>
            <a:solidFill>
              <a:srgbClr val="CEDE86"/>
            </a:solidFill>
            <a:ln>
              <a:noFill/>
            </a:ln>
          </p:spPr>
          <p:txBody>
            <a:bodyPr spcFirstLastPara="1" wrap="square" lIns="121900" tIns="121900" rIns="121900" bIns="121900" anchor="ctr" anchorCtr="0">
              <a:noAutofit/>
            </a:bodyPr>
            <a:lstStyle/>
            <a:p>
              <a:pPr defTabSz="1219200">
                <a:defRPr/>
              </a:pPr>
              <a:endParaRPr sz="2400" kern="0">
                <a:solidFill>
                  <a:sysClr val="windowText" lastClr="000000"/>
                </a:solidFill>
                <a:latin typeface="Arial" panose="020B0604020202020204"/>
                <a:cs typeface="Arial" panose="020B0604020202020204"/>
                <a:sym typeface="Arial" panose="020B0604020202020204"/>
              </a:endParaRPr>
            </a:p>
          </p:txBody>
        </p:sp>
        <p:sp>
          <p:nvSpPr>
            <p:cNvPr id="451" name="Google Shape;35;p2"/>
            <p:cNvSpPr/>
            <p:nvPr/>
          </p:nvSpPr>
          <p:spPr>
            <a:xfrm>
              <a:off x="0" y="4651014"/>
              <a:ext cx="1329037" cy="492484"/>
            </a:xfrm>
            <a:custGeom>
              <a:avLst/>
              <a:gdLst/>
              <a:ahLst/>
              <a:cxnLst/>
              <a:rect l="l" t="t" r="r" b="b"/>
              <a:pathLst>
                <a:path w="6370" h="2917" extrusionOk="0">
                  <a:moveTo>
                    <a:pt x="1578" y="1"/>
                  </a:moveTo>
                  <a:cubicBezTo>
                    <a:pt x="593" y="730"/>
                    <a:pt x="0" y="1339"/>
                    <a:pt x="0" y="1339"/>
                  </a:cubicBezTo>
                  <a:lnTo>
                    <a:pt x="0" y="2917"/>
                  </a:lnTo>
                  <a:lnTo>
                    <a:pt x="5103" y="2917"/>
                  </a:lnTo>
                  <a:cubicBezTo>
                    <a:pt x="5103" y="2917"/>
                    <a:pt x="5560" y="2026"/>
                    <a:pt x="6370" y="999"/>
                  </a:cubicBezTo>
                  <a:cubicBezTo>
                    <a:pt x="4643" y="568"/>
                    <a:pt x="2929" y="205"/>
                    <a:pt x="1578" y="1"/>
                  </a:cubicBezTo>
                  <a:close/>
                </a:path>
              </a:pathLst>
            </a:custGeom>
            <a:solidFill>
              <a:srgbClr val="CEDE86"/>
            </a:solidFill>
            <a:ln>
              <a:noFill/>
            </a:ln>
          </p:spPr>
          <p:txBody>
            <a:bodyPr spcFirstLastPara="1" wrap="square" lIns="121900" tIns="121900" rIns="121900" bIns="121900" anchor="ctr" anchorCtr="0">
              <a:noAutofit/>
            </a:bodyPr>
            <a:lstStyle/>
            <a:p>
              <a:pPr defTabSz="1219200">
                <a:defRPr/>
              </a:pPr>
              <a:endParaRPr sz="2400" kern="0">
                <a:solidFill>
                  <a:sysClr val="windowText" lastClr="000000"/>
                </a:solidFill>
                <a:latin typeface="Arial" panose="020B0604020202020204"/>
                <a:cs typeface="Arial" panose="020B0604020202020204"/>
                <a:sym typeface="Arial" panose="020B0604020202020204"/>
              </a:endParaRPr>
            </a:p>
          </p:txBody>
        </p:sp>
        <p:sp>
          <p:nvSpPr>
            <p:cNvPr id="452" name="Google Shape;36;p2"/>
            <p:cNvSpPr/>
            <p:nvPr/>
          </p:nvSpPr>
          <p:spPr>
            <a:xfrm>
              <a:off x="3627219" y="4919627"/>
              <a:ext cx="87420" cy="64156"/>
            </a:xfrm>
            <a:custGeom>
              <a:avLst/>
              <a:gdLst/>
              <a:ahLst/>
              <a:cxnLst/>
              <a:rect l="l" t="t" r="r" b="b"/>
              <a:pathLst>
                <a:path w="419" h="380" extrusionOk="0">
                  <a:moveTo>
                    <a:pt x="376" y="0"/>
                  </a:moveTo>
                  <a:cubicBezTo>
                    <a:pt x="325" y="0"/>
                    <a:pt x="234" y="13"/>
                    <a:pt x="137" y="85"/>
                  </a:cubicBezTo>
                  <a:cubicBezTo>
                    <a:pt x="1" y="205"/>
                    <a:pt x="69" y="380"/>
                    <a:pt x="69" y="380"/>
                  </a:cubicBezTo>
                  <a:cubicBezTo>
                    <a:pt x="69" y="380"/>
                    <a:pt x="192" y="218"/>
                    <a:pt x="218" y="137"/>
                  </a:cubicBezTo>
                  <a:cubicBezTo>
                    <a:pt x="244" y="72"/>
                    <a:pt x="419" y="4"/>
                    <a:pt x="419" y="4"/>
                  </a:cubicBezTo>
                  <a:cubicBezTo>
                    <a:pt x="419" y="4"/>
                    <a:pt x="403" y="0"/>
                    <a:pt x="376" y="0"/>
                  </a:cubicBezTo>
                  <a:close/>
                </a:path>
              </a:pathLst>
            </a:custGeom>
            <a:solidFill>
              <a:srgbClr val="3D7D40"/>
            </a:solidFill>
            <a:ln>
              <a:noFill/>
            </a:ln>
          </p:spPr>
          <p:txBody>
            <a:bodyPr spcFirstLastPara="1" wrap="square" lIns="121900" tIns="121900" rIns="121900" bIns="121900" anchor="ctr" anchorCtr="0">
              <a:noAutofit/>
            </a:bodyPr>
            <a:lstStyle/>
            <a:p>
              <a:pPr defTabSz="1219200">
                <a:defRPr/>
              </a:pPr>
              <a:endParaRPr sz="2400" kern="0">
                <a:solidFill>
                  <a:sysClr val="windowText" lastClr="000000"/>
                </a:solidFill>
                <a:latin typeface="Arial" panose="020B0604020202020204"/>
                <a:cs typeface="Arial" panose="020B0604020202020204"/>
                <a:sym typeface="Arial" panose="020B0604020202020204"/>
              </a:endParaRPr>
            </a:p>
          </p:txBody>
        </p:sp>
        <p:sp>
          <p:nvSpPr>
            <p:cNvPr id="453" name="Google Shape;37;p2"/>
            <p:cNvSpPr/>
            <p:nvPr/>
          </p:nvSpPr>
          <p:spPr>
            <a:xfrm>
              <a:off x="3661019" y="4932121"/>
              <a:ext cx="104320" cy="54364"/>
            </a:xfrm>
            <a:custGeom>
              <a:avLst/>
              <a:gdLst/>
              <a:ahLst/>
              <a:cxnLst/>
              <a:rect l="l" t="t" r="r" b="b"/>
              <a:pathLst>
                <a:path w="500" h="322" extrusionOk="0">
                  <a:moveTo>
                    <a:pt x="372" y="0"/>
                  </a:moveTo>
                  <a:cubicBezTo>
                    <a:pt x="302" y="0"/>
                    <a:pt x="217" y="10"/>
                    <a:pt x="150" y="50"/>
                  </a:cubicBezTo>
                  <a:cubicBezTo>
                    <a:pt x="30" y="131"/>
                    <a:pt x="1" y="322"/>
                    <a:pt x="1" y="322"/>
                  </a:cubicBezTo>
                  <a:cubicBezTo>
                    <a:pt x="1" y="322"/>
                    <a:pt x="163" y="293"/>
                    <a:pt x="299" y="241"/>
                  </a:cubicBezTo>
                  <a:cubicBezTo>
                    <a:pt x="419" y="186"/>
                    <a:pt x="500" y="11"/>
                    <a:pt x="500" y="11"/>
                  </a:cubicBezTo>
                  <a:cubicBezTo>
                    <a:pt x="500" y="11"/>
                    <a:pt x="444" y="0"/>
                    <a:pt x="372" y="0"/>
                  </a:cubicBezTo>
                  <a:close/>
                </a:path>
              </a:pathLst>
            </a:custGeom>
            <a:solidFill>
              <a:srgbClr val="3D7D40"/>
            </a:solidFill>
            <a:ln>
              <a:noFill/>
            </a:ln>
          </p:spPr>
          <p:txBody>
            <a:bodyPr spcFirstLastPara="1" wrap="square" lIns="121900" tIns="121900" rIns="121900" bIns="121900" anchor="ctr" anchorCtr="0">
              <a:noAutofit/>
            </a:bodyPr>
            <a:lstStyle/>
            <a:p>
              <a:pPr defTabSz="1219200">
                <a:defRPr/>
              </a:pPr>
              <a:endParaRPr sz="2400" kern="0">
                <a:solidFill>
                  <a:sysClr val="windowText" lastClr="000000"/>
                </a:solidFill>
                <a:latin typeface="Arial" panose="020B0604020202020204"/>
                <a:cs typeface="Arial" panose="020B0604020202020204"/>
                <a:sym typeface="Arial" panose="020B0604020202020204"/>
              </a:endParaRPr>
            </a:p>
          </p:txBody>
        </p:sp>
        <p:sp>
          <p:nvSpPr>
            <p:cNvPr id="454" name="Google Shape;38;p2"/>
            <p:cNvSpPr/>
            <p:nvPr/>
          </p:nvSpPr>
          <p:spPr>
            <a:xfrm>
              <a:off x="3686681" y="4967576"/>
              <a:ext cx="84708" cy="23299"/>
            </a:xfrm>
            <a:custGeom>
              <a:avLst/>
              <a:gdLst/>
              <a:ahLst/>
              <a:cxnLst/>
              <a:rect l="l" t="t" r="r" b="b"/>
              <a:pathLst>
                <a:path w="406" h="138" extrusionOk="0">
                  <a:moveTo>
                    <a:pt x="214" y="1"/>
                  </a:moveTo>
                  <a:cubicBezTo>
                    <a:pt x="109" y="1"/>
                    <a:pt x="1" y="112"/>
                    <a:pt x="1" y="112"/>
                  </a:cubicBezTo>
                  <a:cubicBezTo>
                    <a:pt x="1" y="112"/>
                    <a:pt x="150" y="138"/>
                    <a:pt x="244" y="138"/>
                  </a:cubicBezTo>
                  <a:cubicBezTo>
                    <a:pt x="338" y="138"/>
                    <a:pt x="406" y="70"/>
                    <a:pt x="406" y="70"/>
                  </a:cubicBezTo>
                  <a:cubicBezTo>
                    <a:pt x="406" y="70"/>
                    <a:pt x="338" y="2"/>
                    <a:pt x="231" y="2"/>
                  </a:cubicBezTo>
                  <a:cubicBezTo>
                    <a:pt x="225" y="1"/>
                    <a:pt x="220" y="1"/>
                    <a:pt x="214" y="1"/>
                  </a:cubicBezTo>
                  <a:close/>
                </a:path>
              </a:pathLst>
            </a:custGeom>
            <a:solidFill>
              <a:srgbClr val="3D7D40"/>
            </a:solidFill>
            <a:ln>
              <a:noFill/>
            </a:ln>
          </p:spPr>
          <p:txBody>
            <a:bodyPr spcFirstLastPara="1" wrap="square" lIns="121900" tIns="121900" rIns="121900" bIns="121900" anchor="ctr" anchorCtr="0">
              <a:noAutofit/>
            </a:bodyPr>
            <a:lstStyle/>
            <a:p>
              <a:pPr defTabSz="1219200">
                <a:defRPr/>
              </a:pPr>
              <a:endParaRPr sz="2400" kern="0">
                <a:solidFill>
                  <a:sysClr val="windowText" lastClr="000000"/>
                </a:solidFill>
                <a:latin typeface="Arial" panose="020B0604020202020204"/>
                <a:cs typeface="Arial" panose="020B0604020202020204"/>
                <a:sym typeface="Arial" panose="020B0604020202020204"/>
              </a:endParaRPr>
            </a:p>
          </p:txBody>
        </p:sp>
        <p:sp>
          <p:nvSpPr>
            <p:cNvPr id="455" name="Google Shape;39;p2"/>
            <p:cNvSpPr/>
            <p:nvPr/>
          </p:nvSpPr>
          <p:spPr>
            <a:xfrm>
              <a:off x="2709200" y="4834873"/>
              <a:ext cx="104320" cy="42546"/>
            </a:xfrm>
            <a:custGeom>
              <a:avLst/>
              <a:gdLst/>
              <a:ahLst/>
              <a:cxnLst/>
              <a:rect l="l" t="t" r="r" b="b"/>
              <a:pathLst>
                <a:path w="500" h="252" extrusionOk="0">
                  <a:moveTo>
                    <a:pt x="280" y="1"/>
                  </a:moveTo>
                  <a:cubicBezTo>
                    <a:pt x="241" y="1"/>
                    <a:pt x="201" y="6"/>
                    <a:pt x="163" y="20"/>
                  </a:cubicBezTo>
                  <a:cubicBezTo>
                    <a:pt x="1" y="72"/>
                    <a:pt x="1" y="250"/>
                    <a:pt x="1" y="250"/>
                  </a:cubicBezTo>
                  <a:cubicBezTo>
                    <a:pt x="1" y="250"/>
                    <a:pt x="18" y="251"/>
                    <a:pt x="44" y="251"/>
                  </a:cubicBezTo>
                  <a:cubicBezTo>
                    <a:pt x="100" y="251"/>
                    <a:pt x="201" y="245"/>
                    <a:pt x="283" y="208"/>
                  </a:cubicBezTo>
                  <a:cubicBezTo>
                    <a:pt x="419" y="169"/>
                    <a:pt x="500" y="46"/>
                    <a:pt x="500" y="46"/>
                  </a:cubicBezTo>
                  <a:cubicBezTo>
                    <a:pt x="500" y="46"/>
                    <a:pt x="395" y="1"/>
                    <a:pt x="280" y="1"/>
                  </a:cubicBezTo>
                  <a:close/>
                </a:path>
              </a:pathLst>
            </a:custGeom>
            <a:solidFill>
              <a:srgbClr val="3D7D40"/>
            </a:solidFill>
            <a:ln>
              <a:noFill/>
            </a:ln>
          </p:spPr>
          <p:txBody>
            <a:bodyPr spcFirstLastPara="1" wrap="square" lIns="121900" tIns="121900" rIns="121900" bIns="121900" anchor="ctr" anchorCtr="0">
              <a:noAutofit/>
            </a:bodyPr>
            <a:lstStyle/>
            <a:p>
              <a:pPr defTabSz="1219200">
                <a:defRPr/>
              </a:pPr>
              <a:endParaRPr sz="2400" kern="0">
                <a:solidFill>
                  <a:sysClr val="windowText" lastClr="000000"/>
                </a:solidFill>
                <a:latin typeface="Arial" panose="020B0604020202020204"/>
                <a:cs typeface="Arial" panose="020B0604020202020204"/>
                <a:sym typeface="Arial" panose="020B0604020202020204"/>
              </a:endParaRPr>
            </a:p>
          </p:txBody>
        </p:sp>
        <p:sp>
          <p:nvSpPr>
            <p:cNvPr id="456" name="Google Shape;40;p2"/>
            <p:cNvSpPr/>
            <p:nvPr/>
          </p:nvSpPr>
          <p:spPr>
            <a:xfrm>
              <a:off x="2675400" y="4802795"/>
              <a:ext cx="118508" cy="74286"/>
            </a:xfrm>
            <a:custGeom>
              <a:avLst/>
              <a:gdLst/>
              <a:ahLst/>
              <a:cxnLst/>
              <a:rect l="l" t="t" r="r" b="b"/>
              <a:pathLst>
                <a:path w="568" h="440" extrusionOk="0">
                  <a:moveTo>
                    <a:pt x="492" y="1"/>
                  </a:moveTo>
                  <a:cubicBezTo>
                    <a:pt x="429" y="1"/>
                    <a:pt x="332" y="9"/>
                    <a:pt x="218" y="48"/>
                  </a:cubicBezTo>
                  <a:cubicBezTo>
                    <a:pt x="1" y="100"/>
                    <a:pt x="56" y="440"/>
                    <a:pt x="56" y="440"/>
                  </a:cubicBezTo>
                  <a:cubicBezTo>
                    <a:pt x="56" y="440"/>
                    <a:pt x="176" y="411"/>
                    <a:pt x="351" y="330"/>
                  </a:cubicBezTo>
                  <a:cubicBezTo>
                    <a:pt x="526" y="249"/>
                    <a:pt x="568" y="6"/>
                    <a:pt x="568" y="6"/>
                  </a:cubicBezTo>
                  <a:cubicBezTo>
                    <a:pt x="568" y="6"/>
                    <a:pt x="540" y="1"/>
                    <a:pt x="492" y="1"/>
                  </a:cubicBezTo>
                  <a:close/>
                </a:path>
              </a:pathLst>
            </a:custGeom>
            <a:solidFill>
              <a:srgbClr val="3D7D40"/>
            </a:solidFill>
            <a:ln>
              <a:noFill/>
            </a:ln>
          </p:spPr>
          <p:txBody>
            <a:bodyPr spcFirstLastPara="1" wrap="square" lIns="121900" tIns="121900" rIns="121900" bIns="121900" anchor="ctr" anchorCtr="0">
              <a:noAutofit/>
            </a:bodyPr>
            <a:lstStyle/>
            <a:p>
              <a:pPr defTabSz="1219200">
                <a:defRPr/>
              </a:pPr>
              <a:endParaRPr sz="2400" kern="0">
                <a:solidFill>
                  <a:sysClr val="windowText" lastClr="000000"/>
                </a:solidFill>
                <a:latin typeface="Arial" panose="020B0604020202020204"/>
                <a:cs typeface="Arial" panose="020B0604020202020204"/>
                <a:sym typeface="Arial" panose="020B0604020202020204"/>
              </a:endParaRPr>
            </a:p>
          </p:txBody>
        </p:sp>
        <p:sp>
          <p:nvSpPr>
            <p:cNvPr id="457" name="Google Shape;41;p2"/>
            <p:cNvSpPr/>
            <p:nvPr/>
          </p:nvSpPr>
          <p:spPr>
            <a:xfrm>
              <a:off x="239520" y="4417855"/>
              <a:ext cx="75528" cy="48961"/>
            </a:xfrm>
            <a:custGeom>
              <a:avLst/>
              <a:gdLst/>
              <a:ahLst/>
              <a:cxnLst/>
              <a:rect l="l" t="t" r="r" b="b"/>
              <a:pathLst>
                <a:path w="362" h="290" extrusionOk="0">
                  <a:moveTo>
                    <a:pt x="308" y="0"/>
                  </a:moveTo>
                  <a:cubicBezTo>
                    <a:pt x="237" y="0"/>
                    <a:pt x="0" y="189"/>
                    <a:pt x="12" y="290"/>
                  </a:cubicBezTo>
                  <a:cubicBezTo>
                    <a:pt x="12" y="290"/>
                    <a:pt x="119" y="274"/>
                    <a:pt x="200" y="209"/>
                  </a:cubicBezTo>
                  <a:cubicBezTo>
                    <a:pt x="281" y="128"/>
                    <a:pt x="362" y="47"/>
                    <a:pt x="323" y="5"/>
                  </a:cubicBezTo>
                  <a:cubicBezTo>
                    <a:pt x="320" y="2"/>
                    <a:pt x="315" y="0"/>
                    <a:pt x="308" y="0"/>
                  </a:cubicBezTo>
                  <a:close/>
                </a:path>
              </a:pathLst>
            </a:custGeom>
            <a:solidFill>
              <a:srgbClr val="3D7D40"/>
            </a:solidFill>
            <a:ln>
              <a:noFill/>
            </a:ln>
          </p:spPr>
          <p:txBody>
            <a:bodyPr spcFirstLastPara="1" wrap="square" lIns="121900" tIns="121900" rIns="121900" bIns="121900" anchor="ctr" anchorCtr="0">
              <a:noAutofit/>
            </a:bodyPr>
            <a:lstStyle/>
            <a:p>
              <a:pPr defTabSz="1219200">
                <a:defRPr/>
              </a:pPr>
              <a:endParaRPr sz="2400" kern="0">
                <a:solidFill>
                  <a:sysClr val="windowText" lastClr="000000"/>
                </a:solidFill>
                <a:latin typeface="Arial" panose="020B0604020202020204"/>
                <a:cs typeface="Arial" panose="020B0604020202020204"/>
                <a:sym typeface="Arial" panose="020B0604020202020204"/>
              </a:endParaRPr>
            </a:p>
          </p:txBody>
        </p:sp>
        <p:sp>
          <p:nvSpPr>
            <p:cNvPr id="458" name="Google Shape;42;p2"/>
            <p:cNvSpPr/>
            <p:nvPr/>
          </p:nvSpPr>
          <p:spPr>
            <a:xfrm>
              <a:off x="275614" y="4404349"/>
              <a:ext cx="132695" cy="62468"/>
            </a:xfrm>
            <a:custGeom>
              <a:avLst/>
              <a:gdLst/>
              <a:ahLst/>
              <a:cxnLst/>
              <a:rect l="l" t="t" r="r" b="b"/>
              <a:pathLst>
                <a:path w="636" h="370" extrusionOk="0">
                  <a:moveTo>
                    <a:pt x="467" y="1"/>
                  </a:moveTo>
                  <a:cubicBezTo>
                    <a:pt x="413" y="1"/>
                    <a:pt x="347" y="8"/>
                    <a:pt x="270" y="30"/>
                  </a:cubicBezTo>
                  <a:cubicBezTo>
                    <a:pt x="27" y="111"/>
                    <a:pt x="1" y="370"/>
                    <a:pt x="1" y="370"/>
                  </a:cubicBezTo>
                  <a:cubicBezTo>
                    <a:pt x="1" y="370"/>
                    <a:pt x="218" y="354"/>
                    <a:pt x="380" y="289"/>
                  </a:cubicBezTo>
                  <a:cubicBezTo>
                    <a:pt x="542" y="221"/>
                    <a:pt x="636" y="30"/>
                    <a:pt x="636" y="30"/>
                  </a:cubicBezTo>
                  <a:cubicBezTo>
                    <a:pt x="636" y="30"/>
                    <a:pt x="576" y="1"/>
                    <a:pt x="467" y="1"/>
                  </a:cubicBezTo>
                  <a:close/>
                </a:path>
              </a:pathLst>
            </a:custGeom>
            <a:solidFill>
              <a:srgbClr val="3D7D40"/>
            </a:solidFill>
            <a:ln>
              <a:noFill/>
            </a:ln>
          </p:spPr>
          <p:txBody>
            <a:bodyPr spcFirstLastPara="1" wrap="square" lIns="121900" tIns="121900" rIns="121900" bIns="121900" anchor="ctr" anchorCtr="0">
              <a:noAutofit/>
            </a:bodyPr>
            <a:lstStyle/>
            <a:p>
              <a:pPr defTabSz="1219200">
                <a:defRPr/>
              </a:pPr>
              <a:endParaRPr sz="2400" kern="0">
                <a:solidFill>
                  <a:sysClr val="windowText" lastClr="000000"/>
                </a:solidFill>
                <a:latin typeface="Arial" panose="020B0604020202020204"/>
                <a:cs typeface="Arial" panose="020B0604020202020204"/>
                <a:sym typeface="Arial" panose="020B0604020202020204"/>
              </a:endParaRPr>
            </a:p>
          </p:txBody>
        </p:sp>
        <p:sp>
          <p:nvSpPr>
            <p:cNvPr id="459" name="Google Shape;43;p2"/>
            <p:cNvSpPr/>
            <p:nvPr/>
          </p:nvSpPr>
          <p:spPr>
            <a:xfrm>
              <a:off x="306702" y="4448245"/>
              <a:ext cx="95557" cy="25156"/>
            </a:xfrm>
            <a:custGeom>
              <a:avLst/>
              <a:gdLst/>
              <a:ahLst/>
              <a:cxnLst/>
              <a:rect l="l" t="t" r="r" b="b"/>
              <a:pathLst>
                <a:path w="458" h="149" extrusionOk="0">
                  <a:moveTo>
                    <a:pt x="241" y="0"/>
                  </a:moveTo>
                  <a:cubicBezTo>
                    <a:pt x="162" y="0"/>
                    <a:pt x="71" y="25"/>
                    <a:pt x="1" y="94"/>
                  </a:cubicBezTo>
                  <a:cubicBezTo>
                    <a:pt x="1" y="94"/>
                    <a:pt x="163" y="149"/>
                    <a:pt x="257" y="149"/>
                  </a:cubicBezTo>
                  <a:cubicBezTo>
                    <a:pt x="351" y="136"/>
                    <a:pt x="458" y="149"/>
                    <a:pt x="419" y="68"/>
                  </a:cubicBezTo>
                  <a:cubicBezTo>
                    <a:pt x="405" y="32"/>
                    <a:pt x="331" y="0"/>
                    <a:pt x="241" y="0"/>
                  </a:cubicBezTo>
                  <a:close/>
                </a:path>
              </a:pathLst>
            </a:custGeom>
            <a:solidFill>
              <a:srgbClr val="3D7D40"/>
            </a:solidFill>
            <a:ln>
              <a:noFill/>
            </a:ln>
          </p:spPr>
          <p:txBody>
            <a:bodyPr spcFirstLastPara="1" wrap="square" lIns="121900" tIns="121900" rIns="121900" bIns="121900" anchor="ctr" anchorCtr="0">
              <a:noAutofit/>
            </a:bodyPr>
            <a:lstStyle/>
            <a:p>
              <a:pPr defTabSz="1219200">
                <a:defRPr/>
              </a:pPr>
              <a:endParaRPr sz="2400" kern="0">
                <a:solidFill>
                  <a:sysClr val="windowText" lastClr="000000"/>
                </a:solidFill>
                <a:latin typeface="Arial" panose="020B0604020202020204"/>
                <a:cs typeface="Arial" panose="020B0604020202020204"/>
                <a:sym typeface="Arial" panose="020B0604020202020204"/>
              </a:endParaRPr>
            </a:p>
          </p:txBody>
        </p:sp>
        <p:sp>
          <p:nvSpPr>
            <p:cNvPr id="460" name="Google Shape;44;p2"/>
            <p:cNvSpPr/>
            <p:nvPr/>
          </p:nvSpPr>
          <p:spPr>
            <a:xfrm>
              <a:off x="2605088" y="4753833"/>
              <a:ext cx="98895" cy="123248"/>
            </a:xfrm>
            <a:custGeom>
              <a:avLst/>
              <a:gdLst/>
              <a:ahLst/>
              <a:cxnLst/>
              <a:rect l="l" t="t" r="r" b="b"/>
              <a:pathLst>
                <a:path w="474" h="730" extrusionOk="0">
                  <a:moveTo>
                    <a:pt x="121" y="1"/>
                  </a:moveTo>
                  <a:cubicBezTo>
                    <a:pt x="27" y="163"/>
                    <a:pt x="1" y="364"/>
                    <a:pt x="121" y="526"/>
                  </a:cubicBezTo>
                  <a:cubicBezTo>
                    <a:pt x="215" y="649"/>
                    <a:pt x="393" y="730"/>
                    <a:pt x="393" y="730"/>
                  </a:cubicBezTo>
                  <a:cubicBezTo>
                    <a:pt x="393" y="730"/>
                    <a:pt x="474" y="568"/>
                    <a:pt x="406" y="364"/>
                  </a:cubicBezTo>
                  <a:cubicBezTo>
                    <a:pt x="338" y="163"/>
                    <a:pt x="121" y="1"/>
                    <a:pt x="121" y="1"/>
                  </a:cubicBezTo>
                  <a:close/>
                </a:path>
              </a:pathLst>
            </a:custGeom>
            <a:solidFill>
              <a:srgbClr val="9DCA55"/>
            </a:solidFill>
            <a:ln>
              <a:noFill/>
            </a:ln>
          </p:spPr>
          <p:txBody>
            <a:bodyPr spcFirstLastPara="1" wrap="square" lIns="121900" tIns="121900" rIns="121900" bIns="121900" anchor="ctr" anchorCtr="0">
              <a:noAutofit/>
            </a:bodyPr>
            <a:lstStyle/>
            <a:p>
              <a:pPr defTabSz="1219200">
                <a:defRPr/>
              </a:pPr>
              <a:endParaRPr sz="2400" kern="0">
                <a:solidFill>
                  <a:sysClr val="windowText" lastClr="000000"/>
                </a:solidFill>
                <a:latin typeface="Arial" panose="020B0604020202020204"/>
                <a:cs typeface="Arial" panose="020B0604020202020204"/>
                <a:sym typeface="Arial" panose="020B0604020202020204"/>
              </a:endParaRPr>
            </a:p>
          </p:txBody>
        </p:sp>
        <p:sp>
          <p:nvSpPr>
            <p:cNvPr id="461" name="Google Shape;45;p2"/>
            <p:cNvSpPr/>
            <p:nvPr/>
          </p:nvSpPr>
          <p:spPr>
            <a:xfrm>
              <a:off x="2697724" y="4787769"/>
              <a:ext cx="65096" cy="89312"/>
            </a:xfrm>
            <a:custGeom>
              <a:avLst/>
              <a:gdLst/>
              <a:ahLst/>
              <a:cxnLst/>
              <a:rect l="l" t="t" r="r" b="b"/>
              <a:pathLst>
                <a:path w="312" h="529" extrusionOk="0">
                  <a:moveTo>
                    <a:pt x="286" y="1"/>
                  </a:moveTo>
                  <a:cubicBezTo>
                    <a:pt x="286" y="1"/>
                    <a:pt x="163" y="43"/>
                    <a:pt x="82" y="163"/>
                  </a:cubicBezTo>
                  <a:cubicBezTo>
                    <a:pt x="1" y="286"/>
                    <a:pt x="56" y="529"/>
                    <a:pt x="56" y="529"/>
                  </a:cubicBezTo>
                  <a:cubicBezTo>
                    <a:pt x="56" y="529"/>
                    <a:pt x="231" y="419"/>
                    <a:pt x="286" y="257"/>
                  </a:cubicBezTo>
                  <a:cubicBezTo>
                    <a:pt x="312" y="176"/>
                    <a:pt x="286" y="1"/>
                    <a:pt x="286" y="1"/>
                  </a:cubicBezTo>
                  <a:close/>
                </a:path>
              </a:pathLst>
            </a:custGeom>
            <a:solidFill>
              <a:srgbClr val="9DCA55"/>
            </a:solidFill>
            <a:ln>
              <a:noFill/>
            </a:ln>
          </p:spPr>
          <p:txBody>
            <a:bodyPr spcFirstLastPara="1" wrap="square" lIns="121900" tIns="121900" rIns="121900" bIns="121900" anchor="ctr" anchorCtr="0">
              <a:noAutofit/>
            </a:bodyPr>
            <a:lstStyle/>
            <a:p>
              <a:pPr defTabSz="1219200">
                <a:defRPr/>
              </a:pPr>
              <a:endParaRPr sz="2400" kern="0">
                <a:solidFill>
                  <a:sysClr val="windowText" lastClr="000000"/>
                </a:solidFill>
                <a:latin typeface="Arial" panose="020B0604020202020204"/>
                <a:cs typeface="Arial" panose="020B0604020202020204"/>
                <a:sym typeface="Arial" panose="020B0604020202020204"/>
              </a:endParaRPr>
            </a:p>
          </p:txBody>
        </p:sp>
        <p:sp>
          <p:nvSpPr>
            <p:cNvPr id="462" name="Google Shape;46;p2"/>
            <p:cNvSpPr/>
            <p:nvPr/>
          </p:nvSpPr>
          <p:spPr>
            <a:xfrm>
              <a:off x="2576713" y="4844159"/>
              <a:ext cx="76571" cy="30221"/>
            </a:xfrm>
            <a:custGeom>
              <a:avLst/>
              <a:gdLst/>
              <a:ahLst/>
              <a:cxnLst/>
              <a:rect l="l" t="t" r="r" b="b"/>
              <a:pathLst>
                <a:path w="367" h="179" extrusionOk="0">
                  <a:moveTo>
                    <a:pt x="104" y="1"/>
                  </a:moveTo>
                  <a:cubicBezTo>
                    <a:pt x="96" y="1"/>
                    <a:pt x="89" y="2"/>
                    <a:pt x="82" y="4"/>
                  </a:cubicBezTo>
                  <a:cubicBezTo>
                    <a:pt x="1" y="17"/>
                    <a:pt x="43" y="85"/>
                    <a:pt x="137" y="140"/>
                  </a:cubicBezTo>
                  <a:cubicBezTo>
                    <a:pt x="189" y="166"/>
                    <a:pt x="367" y="179"/>
                    <a:pt x="367" y="179"/>
                  </a:cubicBezTo>
                  <a:cubicBezTo>
                    <a:pt x="340" y="120"/>
                    <a:pt x="192" y="1"/>
                    <a:pt x="104" y="1"/>
                  </a:cubicBezTo>
                  <a:close/>
                </a:path>
              </a:pathLst>
            </a:custGeom>
            <a:solidFill>
              <a:srgbClr val="9DCA55"/>
            </a:solidFill>
            <a:ln>
              <a:noFill/>
            </a:ln>
          </p:spPr>
          <p:txBody>
            <a:bodyPr spcFirstLastPara="1" wrap="square" lIns="121900" tIns="121900" rIns="121900" bIns="121900" anchor="ctr" anchorCtr="0">
              <a:noAutofit/>
            </a:bodyPr>
            <a:lstStyle/>
            <a:p>
              <a:pPr defTabSz="1219200">
                <a:defRPr/>
              </a:pPr>
              <a:endParaRPr sz="2400" kern="0">
                <a:solidFill>
                  <a:sysClr val="windowText" lastClr="000000"/>
                </a:solidFill>
                <a:latin typeface="Arial" panose="020B0604020202020204"/>
                <a:cs typeface="Arial" panose="020B0604020202020204"/>
                <a:sym typeface="Arial" panose="020B0604020202020204"/>
              </a:endParaRPr>
            </a:p>
          </p:txBody>
        </p:sp>
        <p:sp>
          <p:nvSpPr>
            <p:cNvPr id="463" name="Google Shape;47;p2"/>
            <p:cNvSpPr/>
            <p:nvPr/>
          </p:nvSpPr>
          <p:spPr>
            <a:xfrm>
              <a:off x="2734237" y="4366024"/>
              <a:ext cx="81996" cy="128144"/>
            </a:xfrm>
            <a:custGeom>
              <a:avLst/>
              <a:gdLst/>
              <a:ahLst/>
              <a:cxnLst/>
              <a:rect l="l" t="t" r="r" b="b"/>
              <a:pathLst>
                <a:path w="393" h="759" extrusionOk="0">
                  <a:moveTo>
                    <a:pt x="286" y="1"/>
                  </a:moveTo>
                  <a:cubicBezTo>
                    <a:pt x="124" y="82"/>
                    <a:pt x="1" y="244"/>
                    <a:pt x="30" y="448"/>
                  </a:cubicBezTo>
                  <a:cubicBezTo>
                    <a:pt x="56" y="610"/>
                    <a:pt x="163" y="759"/>
                    <a:pt x="163" y="759"/>
                  </a:cubicBezTo>
                  <a:cubicBezTo>
                    <a:pt x="163" y="759"/>
                    <a:pt x="312" y="649"/>
                    <a:pt x="354" y="448"/>
                  </a:cubicBezTo>
                  <a:cubicBezTo>
                    <a:pt x="393" y="244"/>
                    <a:pt x="286" y="1"/>
                    <a:pt x="286" y="1"/>
                  </a:cubicBezTo>
                  <a:close/>
                </a:path>
              </a:pathLst>
            </a:custGeom>
            <a:solidFill>
              <a:srgbClr val="3D7D40"/>
            </a:solidFill>
            <a:ln>
              <a:noFill/>
            </a:ln>
          </p:spPr>
          <p:txBody>
            <a:bodyPr spcFirstLastPara="1" wrap="square" lIns="121900" tIns="121900" rIns="121900" bIns="121900" anchor="ctr" anchorCtr="0">
              <a:noAutofit/>
            </a:bodyPr>
            <a:lstStyle/>
            <a:p>
              <a:pPr defTabSz="1219200">
                <a:defRPr/>
              </a:pPr>
              <a:endParaRPr sz="2400" kern="0">
                <a:solidFill>
                  <a:sysClr val="windowText" lastClr="000000"/>
                </a:solidFill>
                <a:latin typeface="Arial" panose="020B0604020202020204"/>
                <a:cs typeface="Arial" panose="020B0604020202020204"/>
                <a:sym typeface="Arial" panose="020B0604020202020204"/>
              </a:endParaRPr>
            </a:p>
          </p:txBody>
        </p:sp>
        <p:sp>
          <p:nvSpPr>
            <p:cNvPr id="464" name="Google Shape;48;p2"/>
            <p:cNvSpPr/>
            <p:nvPr/>
          </p:nvSpPr>
          <p:spPr>
            <a:xfrm>
              <a:off x="2788483" y="4443011"/>
              <a:ext cx="95348" cy="59936"/>
            </a:xfrm>
            <a:custGeom>
              <a:avLst/>
              <a:gdLst/>
              <a:ahLst/>
              <a:cxnLst/>
              <a:rect l="l" t="t" r="r" b="b"/>
              <a:pathLst>
                <a:path w="457" h="355" extrusionOk="0">
                  <a:moveTo>
                    <a:pt x="408" y="1"/>
                  </a:moveTo>
                  <a:cubicBezTo>
                    <a:pt x="361" y="1"/>
                    <a:pt x="284" y="11"/>
                    <a:pt x="201" y="60"/>
                  </a:cubicBezTo>
                  <a:cubicBezTo>
                    <a:pt x="65" y="125"/>
                    <a:pt x="0" y="355"/>
                    <a:pt x="0" y="355"/>
                  </a:cubicBezTo>
                  <a:cubicBezTo>
                    <a:pt x="0" y="355"/>
                    <a:pt x="201" y="342"/>
                    <a:pt x="324" y="235"/>
                  </a:cubicBezTo>
                  <a:cubicBezTo>
                    <a:pt x="389" y="180"/>
                    <a:pt x="457" y="5"/>
                    <a:pt x="457" y="5"/>
                  </a:cubicBezTo>
                  <a:cubicBezTo>
                    <a:pt x="457" y="5"/>
                    <a:pt x="439" y="1"/>
                    <a:pt x="408" y="1"/>
                  </a:cubicBezTo>
                  <a:close/>
                </a:path>
              </a:pathLst>
            </a:custGeom>
            <a:solidFill>
              <a:srgbClr val="CEDE86"/>
            </a:solidFill>
            <a:ln>
              <a:noFill/>
            </a:ln>
          </p:spPr>
          <p:txBody>
            <a:bodyPr spcFirstLastPara="1" wrap="square" lIns="121900" tIns="121900" rIns="121900" bIns="121900" anchor="ctr" anchorCtr="0">
              <a:noAutofit/>
            </a:bodyPr>
            <a:lstStyle/>
            <a:p>
              <a:pPr defTabSz="1219200">
                <a:defRPr/>
              </a:pPr>
              <a:endParaRPr sz="2400" kern="0">
                <a:solidFill>
                  <a:sysClr val="windowText" lastClr="000000"/>
                </a:solidFill>
                <a:latin typeface="Arial" panose="020B0604020202020204"/>
                <a:cs typeface="Arial" panose="020B0604020202020204"/>
                <a:sym typeface="Arial" panose="020B0604020202020204"/>
              </a:endParaRPr>
            </a:p>
          </p:txBody>
        </p:sp>
        <p:sp>
          <p:nvSpPr>
            <p:cNvPr id="465" name="Google Shape;49;p2"/>
            <p:cNvSpPr/>
            <p:nvPr/>
          </p:nvSpPr>
          <p:spPr>
            <a:xfrm>
              <a:off x="2692717" y="4426803"/>
              <a:ext cx="50491" cy="50987"/>
            </a:xfrm>
            <a:custGeom>
              <a:avLst/>
              <a:gdLst/>
              <a:ahLst/>
              <a:cxnLst/>
              <a:rect l="l" t="t" r="r" b="b"/>
              <a:pathLst>
                <a:path w="242" h="302" extrusionOk="0">
                  <a:moveTo>
                    <a:pt x="42" y="1"/>
                  </a:moveTo>
                  <a:cubicBezTo>
                    <a:pt x="0" y="1"/>
                    <a:pt x="7" y="72"/>
                    <a:pt x="54" y="156"/>
                  </a:cubicBezTo>
                  <a:cubicBezTo>
                    <a:pt x="80" y="208"/>
                    <a:pt x="229" y="302"/>
                    <a:pt x="229" y="302"/>
                  </a:cubicBezTo>
                  <a:cubicBezTo>
                    <a:pt x="242" y="221"/>
                    <a:pt x="148" y="33"/>
                    <a:pt x="67" y="7"/>
                  </a:cubicBezTo>
                  <a:cubicBezTo>
                    <a:pt x="57" y="3"/>
                    <a:pt x="49" y="1"/>
                    <a:pt x="42" y="1"/>
                  </a:cubicBezTo>
                  <a:close/>
                </a:path>
              </a:pathLst>
            </a:custGeom>
            <a:solidFill>
              <a:srgbClr val="3D7D40"/>
            </a:solidFill>
            <a:ln>
              <a:noFill/>
            </a:ln>
          </p:spPr>
          <p:txBody>
            <a:bodyPr spcFirstLastPara="1" wrap="square" lIns="121900" tIns="121900" rIns="121900" bIns="121900" anchor="ctr" anchorCtr="0">
              <a:noAutofit/>
            </a:bodyPr>
            <a:lstStyle/>
            <a:p>
              <a:pPr defTabSz="1219200">
                <a:defRPr/>
              </a:pPr>
              <a:endParaRPr sz="2400" kern="0">
                <a:solidFill>
                  <a:sysClr val="windowText" lastClr="000000"/>
                </a:solidFill>
                <a:latin typeface="Arial" panose="020B0604020202020204"/>
                <a:cs typeface="Arial" panose="020B0604020202020204"/>
                <a:sym typeface="Arial" panose="020B0604020202020204"/>
              </a:endParaRPr>
            </a:p>
          </p:txBody>
        </p:sp>
        <p:sp>
          <p:nvSpPr>
            <p:cNvPr id="466" name="Google Shape;50;p2"/>
            <p:cNvSpPr/>
            <p:nvPr/>
          </p:nvSpPr>
          <p:spPr>
            <a:xfrm>
              <a:off x="3635982" y="4883497"/>
              <a:ext cx="73233" cy="102988"/>
            </a:xfrm>
            <a:custGeom>
              <a:avLst/>
              <a:gdLst/>
              <a:ahLst/>
              <a:cxnLst/>
              <a:rect l="l" t="t" r="r" b="b"/>
              <a:pathLst>
                <a:path w="351" h="610" extrusionOk="0">
                  <a:moveTo>
                    <a:pt x="257" y="1"/>
                  </a:moveTo>
                  <a:cubicBezTo>
                    <a:pt x="257" y="1"/>
                    <a:pt x="82" y="108"/>
                    <a:pt x="40" y="299"/>
                  </a:cubicBezTo>
                  <a:cubicBezTo>
                    <a:pt x="1" y="500"/>
                    <a:pt x="121" y="610"/>
                    <a:pt x="121" y="610"/>
                  </a:cubicBezTo>
                  <a:cubicBezTo>
                    <a:pt x="121" y="610"/>
                    <a:pt x="296" y="513"/>
                    <a:pt x="325" y="367"/>
                  </a:cubicBezTo>
                  <a:cubicBezTo>
                    <a:pt x="351" y="218"/>
                    <a:pt x="257" y="1"/>
                    <a:pt x="257" y="1"/>
                  </a:cubicBezTo>
                  <a:close/>
                </a:path>
              </a:pathLst>
            </a:custGeom>
            <a:solidFill>
              <a:srgbClr val="9DCA55"/>
            </a:solidFill>
            <a:ln>
              <a:noFill/>
            </a:ln>
          </p:spPr>
          <p:txBody>
            <a:bodyPr spcFirstLastPara="1" wrap="square" lIns="121900" tIns="121900" rIns="121900" bIns="121900" anchor="ctr" anchorCtr="0">
              <a:noAutofit/>
            </a:bodyPr>
            <a:lstStyle/>
            <a:p>
              <a:pPr defTabSz="1219200">
                <a:defRPr/>
              </a:pPr>
              <a:endParaRPr sz="2400" kern="0">
                <a:solidFill>
                  <a:sysClr val="windowText" lastClr="000000"/>
                </a:solidFill>
                <a:latin typeface="Arial" panose="020B0604020202020204"/>
                <a:cs typeface="Arial" panose="020B0604020202020204"/>
                <a:sym typeface="Arial" panose="020B0604020202020204"/>
              </a:endParaRPr>
            </a:p>
          </p:txBody>
        </p:sp>
        <p:sp>
          <p:nvSpPr>
            <p:cNvPr id="467" name="Google Shape;51;p2"/>
            <p:cNvSpPr/>
            <p:nvPr/>
          </p:nvSpPr>
          <p:spPr>
            <a:xfrm>
              <a:off x="3596131" y="4901562"/>
              <a:ext cx="45484" cy="84923"/>
            </a:xfrm>
            <a:custGeom>
              <a:avLst/>
              <a:gdLst/>
              <a:ahLst/>
              <a:cxnLst/>
              <a:rect l="l" t="t" r="r" b="b"/>
              <a:pathLst>
                <a:path w="218" h="503" extrusionOk="0">
                  <a:moveTo>
                    <a:pt x="82" y="1"/>
                  </a:moveTo>
                  <a:cubicBezTo>
                    <a:pt x="82" y="1"/>
                    <a:pt x="1" y="192"/>
                    <a:pt x="1" y="299"/>
                  </a:cubicBezTo>
                  <a:cubicBezTo>
                    <a:pt x="1" y="393"/>
                    <a:pt x="218" y="503"/>
                    <a:pt x="218" y="503"/>
                  </a:cubicBezTo>
                  <a:cubicBezTo>
                    <a:pt x="218" y="503"/>
                    <a:pt x="163" y="299"/>
                    <a:pt x="150" y="192"/>
                  </a:cubicBezTo>
                  <a:cubicBezTo>
                    <a:pt x="137" y="82"/>
                    <a:pt x="82" y="1"/>
                    <a:pt x="82" y="1"/>
                  </a:cubicBezTo>
                  <a:close/>
                </a:path>
              </a:pathLst>
            </a:custGeom>
            <a:solidFill>
              <a:srgbClr val="9DCA55"/>
            </a:solidFill>
            <a:ln>
              <a:noFill/>
            </a:ln>
          </p:spPr>
          <p:txBody>
            <a:bodyPr spcFirstLastPara="1" wrap="square" lIns="121900" tIns="121900" rIns="121900" bIns="121900" anchor="ctr" anchorCtr="0">
              <a:noAutofit/>
            </a:bodyPr>
            <a:lstStyle/>
            <a:p>
              <a:pPr defTabSz="1219200">
                <a:defRPr/>
              </a:pPr>
              <a:endParaRPr sz="2400" kern="0">
                <a:solidFill>
                  <a:sysClr val="windowText" lastClr="000000"/>
                </a:solidFill>
                <a:latin typeface="Arial" panose="020B0604020202020204"/>
                <a:cs typeface="Arial" panose="020B0604020202020204"/>
                <a:sym typeface="Arial" panose="020B0604020202020204"/>
              </a:endParaRPr>
            </a:p>
          </p:txBody>
        </p:sp>
        <p:sp>
          <p:nvSpPr>
            <p:cNvPr id="468" name="Google Shape;52;p2"/>
            <p:cNvSpPr/>
            <p:nvPr/>
          </p:nvSpPr>
          <p:spPr>
            <a:xfrm>
              <a:off x="3686681" y="4955589"/>
              <a:ext cx="65096" cy="30896"/>
            </a:xfrm>
            <a:custGeom>
              <a:avLst/>
              <a:gdLst/>
              <a:ahLst/>
              <a:cxnLst/>
              <a:rect l="l" t="t" r="r" b="b"/>
              <a:pathLst>
                <a:path w="312" h="183" extrusionOk="0">
                  <a:moveTo>
                    <a:pt x="231" y="0"/>
                  </a:moveTo>
                  <a:cubicBezTo>
                    <a:pt x="91" y="0"/>
                    <a:pt x="1" y="183"/>
                    <a:pt x="1" y="183"/>
                  </a:cubicBezTo>
                  <a:cubicBezTo>
                    <a:pt x="312" y="183"/>
                    <a:pt x="270" y="5"/>
                    <a:pt x="270" y="5"/>
                  </a:cubicBezTo>
                  <a:cubicBezTo>
                    <a:pt x="257" y="2"/>
                    <a:pt x="244" y="0"/>
                    <a:pt x="231" y="0"/>
                  </a:cubicBezTo>
                  <a:close/>
                </a:path>
              </a:pathLst>
            </a:custGeom>
            <a:solidFill>
              <a:srgbClr val="9DCA55"/>
            </a:solidFill>
            <a:ln>
              <a:noFill/>
            </a:ln>
          </p:spPr>
          <p:txBody>
            <a:bodyPr spcFirstLastPara="1" wrap="square" lIns="121900" tIns="121900" rIns="121900" bIns="121900" anchor="ctr" anchorCtr="0">
              <a:noAutofit/>
            </a:bodyPr>
            <a:lstStyle/>
            <a:p>
              <a:pPr defTabSz="1219200">
                <a:defRPr/>
              </a:pPr>
              <a:endParaRPr sz="2400" kern="0">
                <a:solidFill>
                  <a:sysClr val="windowText" lastClr="000000"/>
                </a:solidFill>
                <a:latin typeface="Arial" panose="020B0604020202020204"/>
                <a:cs typeface="Arial" panose="020B0604020202020204"/>
                <a:sym typeface="Arial" panose="020B0604020202020204"/>
              </a:endParaRPr>
            </a:p>
          </p:txBody>
        </p:sp>
        <p:sp>
          <p:nvSpPr>
            <p:cNvPr id="469" name="Google Shape;53;p2"/>
            <p:cNvSpPr/>
            <p:nvPr/>
          </p:nvSpPr>
          <p:spPr>
            <a:xfrm>
              <a:off x="258714" y="4345764"/>
              <a:ext cx="96392" cy="121053"/>
            </a:xfrm>
            <a:custGeom>
              <a:avLst/>
              <a:gdLst/>
              <a:ahLst/>
              <a:cxnLst/>
              <a:rect l="l" t="t" r="r" b="b"/>
              <a:pathLst>
                <a:path w="462" h="717" extrusionOk="0">
                  <a:moveTo>
                    <a:pt x="338" y="1"/>
                  </a:moveTo>
                  <a:cubicBezTo>
                    <a:pt x="338" y="1"/>
                    <a:pt x="121" y="163"/>
                    <a:pt x="69" y="351"/>
                  </a:cubicBezTo>
                  <a:cubicBezTo>
                    <a:pt x="1" y="555"/>
                    <a:pt x="82" y="717"/>
                    <a:pt x="82" y="717"/>
                  </a:cubicBezTo>
                  <a:cubicBezTo>
                    <a:pt x="82" y="717"/>
                    <a:pt x="244" y="649"/>
                    <a:pt x="338" y="513"/>
                  </a:cubicBezTo>
                  <a:cubicBezTo>
                    <a:pt x="461" y="351"/>
                    <a:pt x="445" y="150"/>
                    <a:pt x="338" y="1"/>
                  </a:cubicBezTo>
                  <a:close/>
                </a:path>
              </a:pathLst>
            </a:custGeom>
            <a:solidFill>
              <a:srgbClr val="9DCA55"/>
            </a:solidFill>
            <a:ln>
              <a:noFill/>
            </a:ln>
          </p:spPr>
          <p:txBody>
            <a:bodyPr spcFirstLastPara="1" wrap="square" lIns="121900" tIns="121900" rIns="121900" bIns="121900" anchor="ctr" anchorCtr="0">
              <a:noAutofit/>
            </a:bodyPr>
            <a:lstStyle/>
            <a:p>
              <a:pPr defTabSz="1219200">
                <a:defRPr/>
              </a:pPr>
              <a:endParaRPr sz="2400" kern="0">
                <a:solidFill>
                  <a:sysClr val="windowText" lastClr="000000"/>
                </a:solidFill>
                <a:latin typeface="Arial" panose="020B0604020202020204"/>
                <a:cs typeface="Arial" panose="020B0604020202020204"/>
                <a:sym typeface="Arial" panose="020B0604020202020204"/>
              </a:endParaRPr>
            </a:p>
          </p:txBody>
        </p:sp>
        <p:sp>
          <p:nvSpPr>
            <p:cNvPr id="470" name="Google Shape;54;p2"/>
            <p:cNvSpPr/>
            <p:nvPr/>
          </p:nvSpPr>
          <p:spPr>
            <a:xfrm>
              <a:off x="188403" y="4368218"/>
              <a:ext cx="65304" cy="84923"/>
            </a:xfrm>
            <a:custGeom>
              <a:avLst/>
              <a:gdLst/>
              <a:ahLst/>
              <a:cxnLst/>
              <a:rect l="l" t="t" r="r" b="b"/>
              <a:pathLst>
                <a:path w="313" h="503" extrusionOk="0">
                  <a:moveTo>
                    <a:pt x="1" y="1"/>
                  </a:moveTo>
                  <a:cubicBezTo>
                    <a:pt x="1" y="1"/>
                    <a:pt x="1" y="179"/>
                    <a:pt x="40" y="273"/>
                  </a:cubicBezTo>
                  <a:cubicBezTo>
                    <a:pt x="108" y="406"/>
                    <a:pt x="296" y="503"/>
                    <a:pt x="296" y="503"/>
                  </a:cubicBezTo>
                  <a:cubicBezTo>
                    <a:pt x="296" y="503"/>
                    <a:pt x="312" y="260"/>
                    <a:pt x="215" y="137"/>
                  </a:cubicBezTo>
                  <a:cubicBezTo>
                    <a:pt x="121" y="30"/>
                    <a:pt x="1" y="1"/>
                    <a:pt x="1" y="1"/>
                  </a:cubicBezTo>
                  <a:close/>
                </a:path>
              </a:pathLst>
            </a:custGeom>
            <a:solidFill>
              <a:srgbClr val="9DCA55"/>
            </a:solidFill>
            <a:ln>
              <a:noFill/>
            </a:ln>
          </p:spPr>
          <p:txBody>
            <a:bodyPr spcFirstLastPara="1" wrap="square" lIns="121900" tIns="121900" rIns="121900" bIns="121900" anchor="ctr" anchorCtr="0">
              <a:noAutofit/>
            </a:bodyPr>
            <a:lstStyle/>
            <a:p>
              <a:pPr defTabSz="1219200">
                <a:defRPr/>
              </a:pPr>
              <a:endParaRPr sz="2400" kern="0">
                <a:solidFill>
                  <a:sysClr val="windowText" lastClr="000000"/>
                </a:solidFill>
                <a:latin typeface="Arial" panose="020B0604020202020204"/>
                <a:cs typeface="Arial" panose="020B0604020202020204"/>
                <a:sym typeface="Arial" panose="020B0604020202020204"/>
              </a:endParaRPr>
            </a:p>
          </p:txBody>
        </p:sp>
        <p:sp>
          <p:nvSpPr>
            <p:cNvPr id="471" name="Google Shape;55;p2"/>
            <p:cNvSpPr/>
            <p:nvPr/>
          </p:nvSpPr>
          <p:spPr>
            <a:xfrm>
              <a:off x="306702" y="4433894"/>
              <a:ext cx="75945" cy="30221"/>
            </a:xfrm>
            <a:custGeom>
              <a:avLst/>
              <a:gdLst/>
              <a:ahLst/>
              <a:cxnLst/>
              <a:rect l="l" t="t" r="r" b="b"/>
              <a:pathLst>
                <a:path w="364" h="179" extrusionOk="0">
                  <a:moveTo>
                    <a:pt x="263" y="1"/>
                  </a:moveTo>
                  <a:cubicBezTo>
                    <a:pt x="186" y="1"/>
                    <a:pt x="37" y="120"/>
                    <a:pt x="1" y="179"/>
                  </a:cubicBezTo>
                  <a:cubicBezTo>
                    <a:pt x="1" y="179"/>
                    <a:pt x="176" y="166"/>
                    <a:pt x="244" y="140"/>
                  </a:cubicBezTo>
                  <a:cubicBezTo>
                    <a:pt x="325" y="98"/>
                    <a:pt x="364" y="17"/>
                    <a:pt x="283" y="4"/>
                  </a:cubicBezTo>
                  <a:cubicBezTo>
                    <a:pt x="277" y="2"/>
                    <a:pt x="270" y="1"/>
                    <a:pt x="263" y="1"/>
                  </a:cubicBezTo>
                  <a:close/>
                </a:path>
              </a:pathLst>
            </a:custGeom>
            <a:solidFill>
              <a:srgbClr val="9DCA55"/>
            </a:solidFill>
            <a:ln>
              <a:noFill/>
            </a:ln>
          </p:spPr>
          <p:txBody>
            <a:bodyPr spcFirstLastPara="1" wrap="square" lIns="121900" tIns="121900" rIns="121900" bIns="121900" anchor="ctr" anchorCtr="0">
              <a:noAutofit/>
            </a:bodyPr>
            <a:lstStyle/>
            <a:p>
              <a:pPr defTabSz="1219200">
                <a:defRPr/>
              </a:pPr>
              <a:endParaRPr sz="2400" kern="0">
                <a:solidFill>
                  <a:sysClr val="windowText" lastClr="000000"/>
                </a:solidFill>
                <a:latin typeface="Arial" panose="020B0604020202020204"/>
                <a:cs typeface="Arial" panose="020B0604020202020204"/>
                <a:sym typeface="Arial" panose="020B0604020202020204"/>
              </a:endParaRPr>
            </a:p>
          </p:txBody>
        </p:sp>
        <p:sp>
          <p:nvSpPr>
            <p:cNvPr id="472" name="Google Shape;56;p2"/>
            <p:cNvSpPr/>
            <p:nvPr/>
          </p:nvSpPr>
          <p:spPr>
            <a:xfrm>
              <a:off x="162740" y="4430011"/>
              <a:ext cx="79283" cy="37481"/>
            </a:xfrm>
            <a:custGeom>
              <a:avLst/>
              <a:gdLst/>
              <a:ahLst/>
              <a:cxnLst/>
              <a:rect l="l" t="t" r="r" b="b"/>
              <a:pathLst>
                <a:path w="380" h="222" extrusionOk="0">
                  <a:moveTo>
                    <a:pt x="30" y="1"/>
                  </a:moveTo>
                  <a:lnTo>
                    <a:pt x="30" y="1"/>
                  </a:lnTo>
                  <a:cubicBezTo>
                    <a:pt x="30" y="1"/>
                    <a:pt x="1" y="82"/>
                    <a:pt x="124" y="163"/>
                  </a:cubicBezTo>
                  <a:cubicBezTo>
                    <a:pt x="205" y="212"/>
                    <a:pt x="282" y="222"/>
                    <a:pt x="330" y="222"/>
                  </a:cubicBezTo>
                  <a:cubicBezTo>
                    <a:pt x="361" y="222"/>
                    <a:pt x="380" y="218"/>
                    <a:pt x="380" y="218"/>
                  </a:cubicBezTo>
                  <a:cubicBezTo>
                    <a:pt x="380" y="218"/>
                    <a:pt x="273" y="27"/>
                    <a:pt x="30" y="1"/>
                  </a:cubicBezTo>
                  <a:close/>
                </a:path>
              </a:pathLst>
            </a:custGeom>
            <a:solidFill>
              <a:srgbClr val="9DCA55"/>
            </a:solidFill>
            <a:ln>
              <a:noFill/>
            </a:ln>
          </p:spPr>
          <p:txBody>
            <a:bodyPr spcFirstLastPara="1" wrap="square" lIns="121900" tIns="121900" rIns="121900" bIns="121900" anchor="ctr" anchorCtr="0">
              <a:noAutofit/>
            </a:bodyPr>
            <a:lstStyle/>
            <a:p>
              <a:pPr defTabSz="1219200">
                <a:defRPr/>
              </a:pPr>
              <a:endParaRPr sz="2400" kern="0">
                <a:solidFill>
                  <a:sysClr val="windowText" lastClr="000000"/>
                </a:solidFill>
                <a:latin typeface="Arial" panose="020B0604020202020204"/>
                <a:cs typeface="Arial" panose="020B0604020202020204"/>
                <a:sym typeface="Arial" panose="020B0604020202020204"/>
              </a:endParaRPr>
            </a:p>
          </p:txBody>
        </p:sp>
        <p:sp>
          <p:nvSpPr>
            <p:cNvPr id="473" name="Google Shape;57;p2"/>
            <p:cNvSpPr/>
            <p:nvPr/>
          </p:nvSpPr>
          <p:spPr>
            <a:xfrm>
              <a:off x="1002310" y="4053682"/>
              <a:ext cx="90132" cy="139624"/>
            </a:xfrm>
            <a:custGeom>
              <a:avLst/>
              <a:gdLst/>
              <a:ahLst/>
              <a:cxnLst/>
              <a:rect l="l" t="t" r="r" b="b"/>
              <a:pathLst>
                <a:path w="432" h="827" extrusionOk="0">
                  <a:moveTo>
                    <a:pt x="231" y="1"/>
                  </a:moveTo>
                  <a:cubicBezTo>
                    <a:pt x="231" y="1"/>
                    <a:pt x="121" y="124"/>
                    <a:pt x="56" y="341"/>
                  </a:cubicBezTo>
                  <a:cubicBezTo>
                    <a:pt x="1" y="542"/>
                    <a:pt x="108" y="759"/>
                    <a:pt x="231" y="827"/>
                  </a:cubicBezTo>
                  <a:cubicBezTo>
                    <a:pt x="231" y="827"/>
                    <a:pt x="432" y="568"/>
                    <a:pt x="432" y="406"/>
                  </a:cubicBezTo>
                  <a:cubicBezTo>
                    <a:pt x="419" y="244"/>
                    <a:pt x="231" y="1"/>
                    <a:pt x="231" y="1"/>
                  </a:cubicBezTo>
                  <a:close/>
                </a:path>
              </a:pathLst>
            </a:custGeom>
            <a:solidFill>
              <a:srgbClr val="CEDE86"/>
            </a:solidFill>
            <a:ln>
              <a:noFill/>
            </a:ln>
          </p:spPr>
          <p:txBody>
            <a:bodyPr spcFirstLastPara="1" wrap="square" lIns="121900" tIns="121900" rIns="121900" bIns="121900" anchor="ctr" anchorCtr="0">
              <a:noAutofit/>
            </a:bodyPr>
            <a:lstStyle/>
            <a:p>
              <a:pPr defTabSz="1219200">
                <a:defRPr/>
              </a:pPr>
              <a:endParaRPr sz="2400" kern="0">
                <a:solidFill>
                  <a:sysClr val="windowText" lastClr="000000"/>
                </a:solidFill>
                <a:latin typeface="Arial" panose="020B0604020202020204"/>
                <a:cs typeface="Arial" panose="020B0604020202020204"/>
                <a:sym typeface="Arial" panose="020B0604020202020204"/>
              </a:endParaRPr>
            </a:p>
          </p:txBody>
        </p:sp>
        <p:sp>
          <p:nvSpPr>
            <p:cNvPr id="474" name="Google Shape;58;p2"/>
            <p:cNvSpPr/>
            <p:nvPr/>
          </p:nvSpPr>
          <p:spPr>
            <a:xfrm>
              <a:off x="963294" y="4122060"/>
              <a:ext cx="56124" cy="61962"/>
            </a:xfrm>
            <a:custGeom>
              <a:avLst/>
              <a:gdLst/>
              <a:ahLst/>
              <a:cxnLst/>
              <a:rect l="l" t="t" r="r" b="b"/>
              <a:pathLst>
                <a:path w="269" h="367" extrusionOk="0">
                  <a:moveTo>
                    <a:pt x="26" y="1"/>
                  </a:moveTo>
                  <a:lnTo>
                    <a:pt x="26" y="1"/>
                  </a:lnTo>
                  <a:cubicBezTo>
                    <a:pt x="26" y="1"/>
                    <a:pt x="0" y="179"/>
                    <a:pt x="94" y="273"/>
                  </a:cubicBezTo>
                  <a:cubicBezTo>
                    <a:pt x="201" y="367"/>
                    <a:pt x="269" y="367"/>
                    <a:pt x="269" y="367"/>
                  </a:cubicBezTo>
                  <a:cubicBezTo>
                    <a:pt x="269" y="367"/>
                    <a:pt x="269" y="98"/>
                    <a:pt x="26" y="1"/>
                  </a:cubicBezTo>
                  <a:close/>
                </a:path>
              </a:pathLst>
            </a:custGeom>
            <a:solidFill>
              <a:srgbClr val="3D7D40"/>
            </a:solidFill>
            <a:ln>
              <a:noFill/>
            </a:ln>
          </p:spPr>
          <p:txBody>
            <a:bodyPr spcFirstLastPara="1" wrap="square" lIns="121900" tIns="121900" rIns="121900" bIns="121900" anchor="ctr" anchorCtr="0">
              <a:noAutofit/>
            </a:bodyPr>
            <a:lstStyle/>
            <a:p>
              <a:pPr defTabSz="1219200">
                <a:defRPr/>
              </a:pPr>
              <a:endParaRPr sz="2400" kern="0">
                <a:solidFill>
                  <a:sysClr val="windowText" lastClr="000000"/>
                </a:solidFill>
                <a:latin typeface="Arial" panose="020B0604020202020204"/>
                <a:cs typeface="Arial" panose="020B0604020202020204"/>
                <a:sym typeface="Arial" panose="020B0604020202020204"/>
              </a:endParaRPr>
            </a:p>
          </p:txBody>
        </p:sp>
        <p:sp>
          <p:nvSpPr>
            <p:cNvPr id="475" name="Google Shape;59;p2"/>
            <p:cNvSpPr/>
            <p:nvPr/>
          </p:nvSpPr>
          <p:spPr>
            <a:xfrm>
              <a:off x="8483540" y="3577404"/>
              <a:ext cx="84708" cy="30390"/>
            </a:xfrm>
            <a:custGeom>
              <a:avLst/>
              <a:gdLst/>
              <a:ahLst/>
              <a:cxnLst/>
              <a:rect l="l" t="t" r="r" b="b"/>
              <a:pathLst>
                <a:path w="406" h="180" extrusionOk="0">
                  <a:moveTo>
                    <a:pt x="238" y="0"/>
                  </a:moveTo>
                  <a:cubicBezTo>
                    <a:pt x="204" y="0"/>
                    <a:pt x="168" y="4"/>
                    <a:pt x="134" y="16"/>
                  </a:cubicBezTo>
                  <a:cubicBezTo>
                    <a:pt x="1" y="55"/>
                    <a:pt x="1" y="178"/>
                    <a:pt x="1" y="178"/>
                  </a:cubicBezTo>
                  <a:cubicBezTo>
                    <a:pt x="1" y="178"/>
                    <a:pt x="20" y="180"/>
                    <a:pt x="50" y="180"/>
                  </a:cubicBezTo>
                  <a:cubicBezTo>
                    <a:pt x="99" y="180"/>
                    <a:pt x="176" y="175"/>
                    <a:pt x="244" y="149"/>
                  </a:cubicBezTo>
                  <a:cubicBezTo>
                    <a:pt x="338" y="123"/>
                    <a:pt x="406" y="29"/>
                    <a:pt x="406" y="29"/>
                  </a:cubicBezTo>
                  <a:cubicBezTo>
                    <a:pt x="406" y="29"/>
                    <a:pt x="328" y="0"/>
                    <a:pt x="238" y="0"/>
                  </a:cubicBezTo>
                  <a:close/>
                </a:path>
              </a:pathLst>
            </a:custGeom>
            <a:solidFill>
              <a:srgbClr val="3D7D40"/>
            </a:solidFill>
            <a:ln>
              <a:noFill/>
            </a:ln>
          </p:spPr>
          <p:txBody>
            <a:bodyPr spcFirstLastPara="1" wrap="square" lIns="121900" tIns="121900" rIns="121900" bIns="121900" anchor="ctr" anchorCtr="0">
              <a:noAutofit/>
            </a:bodyPr>
            <a:lstStyle/>
            <a:p>
              <a:pPr defTabSz="1219200">
                <a:defRPr/>
              </a:pPr>
              <a:endParaRPr sz="2400" kern="0">
                <a:solidFill>
                  <a:sysClr val="windowText" lastClr="000000"/>
                </a:solidFill>
                <a:latin typeface="Arial" panose="020B0604020202020204"/>
                <a:cs typeface="Arial" panose="020B0604020202020204"/>
                <a:sym typeface="Arial" panose="020B0604020202020204"/>
              </a:endParaRPr>
            </a:p>
          </p:txBody>
        </p:sp>
        <p:sp>
          <p:nvSpPr>
            <p:cNvPr id="476" name="Google Shape;60;p2"/>
            <p:cNvSpPr/>
            <p:nvPr/>
          </p:nvSpPr>
          <p:spPr>
            <a:xfrm>
              <a:off x="8457877" y="3552248"/>
              <a:ext cx="93471" cy="55208"/>
            </a:xfrm>
            <a:custGeom>
              <a:avLst/>
              <a:gdLst/>
              <a:ahLst/>
              <a:cxnLst/>
              <a:rect l="l" t="t" r="r" b="b"/>
              <a:pathLst>
                <a:path w="448" h="327" extrusionOk="0">
                  <a:moveTo>
                    <a:pt x="398" y="1"/>
                  </a:moveTo>
                  <a:cubicBezTo>
                    <a:pt x="349" y="1"/>
                    <a:pt x="268" y="6"/>
                    <a:pt x="163" y="29"/>
                  </a:cubicBezTo>
                  <a:cubicBezTo>
                    <a:pt x="1" y="84"/>
                    <a:pt x="43" y="327"/>
                    <a:pt x="43" y="327"/>
                  </a:cubicBezTo>
                  <a:cubicBezTo>
                    <a:pt x="43" y="327"/>
                    <a:pt x="137" y="314"/>
                    <a:pt x="286" y="246"/>
                  </a:cubicBezTo>
                  <a:cubicBezTo>
                    <a:pt x="419" y="191"/>
                    <a:pt x="448" y="3"/>
                    <a:pt x="448" y="3"/>
                  </a:cubicBezTo>
                  <a:cubicBezTo>
                    <a:pt x="448" y="3"/>
                    <a:pt x="430" y="1"/>
                    <a:pt x="398" y="1"/>
                  </a:cubicBezTo>
                  <a:close/>
                </a:path>
              </a:pathLst>
            </a:custGeom>
            <a:solidFill>
              <a:srgbClr val="3D7D40"/>
            </a:solidFill>
            <a:ln>
              <a:noFill/>
            </a:ln>
          </p:spPr>
          <p:txBody>
            <a:bodyPr spcFirstLastPara="1" wrap="square" lIns="121900" tIns="121900" rIns="121900" bIns="121900" anchor="ctr" anchorCtr="0">
              <a:noAutofit/>
            </a:bodyPr>
            <a:lstStyle/>
            <a:p>
              <a:pPr defTabSz="1219200">
                <a:defRPr/>
              </a:pPr>
              <a:endParaRPr sz="2400" kern="0">
                <a:solidFill>
                  <a:sysClr val="windowText" lastClr="000000"/>
                </a:solidFill>
                <a:latin typeface="Arial" panose="020B0604020202020204"/>
                <a:cs typeface="Arial" panose="020B0604020202020204"/>
                <a:sym typeface="Arial" panose="020B0604020202020204"/>
              </a:endParaRPr>
            </a:p>
          </p:txBody>
        </p:sp>
        <p:sp>
          <p:nvSpPr>
            <p:cNvPr id="477" name="Google Shape;61;p2"/>
            <p:cNvSpPr/>
            <p:nvPr/>
          </p:nvSpPr>
          <p:spPr>
            <a:xfrm>
              <a:off x="8401753" y="3515949"/>
              <a:ext cx="75945" cy="91507"/>
            </a:xfrm>
            <a:custGeom>
              <a:avLst/>
              <a:gdLst/>
              <a:ahLst/>
              <a:cxnLst/>
              <a:rect l="l" t="t" r="r" b="b"/>
              <a:pathLst>
                <a:path w="364" h="542" extrusionOk="0">
                  <a:moveTo>
                    <a:pt x="95" y="1"/>
                  </a:moveTo>
                  <a:cubicBezTo>
                    <a:pt x="14" y="124"/>
                    <a:pt x="1" y="270"/>
                    <a:pt x="95" y="393"/>
                  </a:cubicBezTo>
                  <a:cubicBezTo>
                    <a:pt x="176" y="487"/>
                    <a:pt x="312" y="542"/>
                    <a:pt x="312" y="542"/>
                  </a:cubicBezTo>
                  <a:cubicBezTo>
                    <a:pt x="312" y="542"/>
                    <a:pt x="364" y="419"/>
                    <a:pt x="325" y="270"/>
                  </a:cubicBezTo>
                  <a:cubicBezTo>
                    <a:pt x="270" y="124"/>
                    <a:pt x="95" y="1"/>
                    <a:pt x="95" y="1"/>
                  </a:cubicBezTo>
                  <a:close/>
                </a:path>
              </a:pathLst>
            </a:custGeom>
            <a:solidFill>
              <a:srgbClr val="3D7D40"/>
            </a:solidFill>
            <a:ln>
              <a:noFill/>
            </a:ln>
          </p:spPr>
          <p:txBody>
            <a:bodyPr spcFirstLastPara="1" wrap="square" lIns="121900" tIns="121900" rIns="121900" bIns="121900" anchor="ctr" anchorCtr="0">
              <a:noAutofit/>
            </a:bodyPr>
            <a:lstStyle/>
            <a:p>
              <a:pPr defTabSz="1219200">
                <a:defRPr/>
              </a:pPr>
              <a:endParaRPr sz="2400" kern="0">
                <a:solidFill>
                  <a:sysClr val="windowText" lastClr="000000"/>
                </a:solidFill>
                <a:latin typeface="Arial" panose="020B0604020202020204"/>
                <a:cs typeface="Arial" panose="020B0604020202020204"/>
                <a:sym typeface="Arial" panose="020B0604020202020204"/>
              </a:endParaRPr>
            </a:p>
          </p:txBody>
        </p:sp>
        <p:sp>
          <p:nvSpPr>
            <p:cNvPr id="478" name="Google Shape;62;p2"/>
            <p:cNvSpPr/>
            <p:nvPr/>
          </p:nvSpPr>
          <p:spPr>
            <a:xfrm>
              <a:off x="8474777" y="3541105"/>
              <a:ext cx="53620" cy="66351"/>
            </a:xfrm>
            <a:custGeom>
              <a:avLst/>
              <a:gdLst/>
              <a:ahLst/>
              <a:cxnLst/>
              <a:rect l="l" t="t" r="r" b="b"/>
              <a:pathLst>
                <a:path w="257" h="393" extrusionOk="0">
                  <a:moveTo>
                    <a:pt x="231" y="1"/>
                  </a:moveTo>
                  <a:cubicBezTo>
                    <a:pt x="231" y="1"/>
                    <a:pt x="137" y="27"/>
                    <a:pt x="69" y="121"/>
                  </a:cubicBezTo>
                  <a:cubicBezTo>
                    <a:pt x="1" y="218"/>
                    <a:pt x="43" y="393"/>
                    <a:pt x="43" y="393"/>
                  </a:cubicBezTo>
                  <a:cubicBezTo>
                    <a:pt x="43" y="393"/>
                    <a:pt x="189" y="312"/>
                    <a:pt x="231" y="202"/>
                  </a:cubicBezTo>
                  <a:cubicBezTo>
                    <a:pt x="257" y="137"/>
                    <a:pt x="231" y="1"/>
                    <a:pt x="231" y="1"/>
                  </a:cubicBezTo>
                  <a:close/>
                </a:path>
              </a:pathLst>
            </a:custGeom>
            <a:solidFill>
              <a:srgbClr val="3D7D40"/>
            </a:solidFill>
            <a:ln>
              <a:noFill/>
            </a:ln>
          </p:spPr>
          <p:txBody>
            <a:bodyPr spcFirstLastPara="1" wrap="square" lIns="121900" tIns="121900" rIns="121900" bIns="121900" anchor="ctr" anchorCtr="0">
              <a:noAutofit/>
            </a:bodyPr>
            <a:lstStyle/>
            <a:p>
              <a:pPr defTabSz="1219200">
                <a:defRPr/>
              </a:pPr>
              <a:endParaRPr sz="2400" kern="0">
                <a:solidFill>
                  <a:sysClr val="windowText" lastClr="000000"/>
                </a:solidFill>
                <a:latin typeface="Arial" panose="020B0604020202020204"/>
                <a:cs typeface="Arial" panose="020B0604020202020204"/>
                <a:sym typeface="Arial" panose="020B0604020202020204"/>
              </a:endParaRPr>
            </a:p>
          </p:txBody>
        </p:sp>
        <p:sp>
          <p:nvSpPr>
            <p:cNvPr id="479" name="Google Shape;63;p2"/>
            <p:cNvSpPr/>
            <p:nvPr/>
          </p:nvSpPr>
          <p:spPr>
            <a:xfrm>
              <a:off x="8376090" y="3581963"/>
              <a:ext cx="62383" cy="25494"/>
            </a:xfrm>
            <a:custGeom>
              <a:avLst/>
              <a:gdLst/>
              <a:ahLst/>
              <a:cxnLst/>
              <a:rect l="l" t="t" r="r" b="b"/>
              <a:pathLst>
                <a:path w="299" h="151" extrusionOk="0">
                  <a:moveTo>
                    <a:pt x="81" y="1"/>
                  </a:moveTo>
                  <a:cubicBezTo>
                    <a:pt x="77" y="1"/>
                    <a:pt x="73" y="1"/>
                    <a:pt x="69" y="2"/>
                  </a:cubicBezTo>
                  <a:cubicBezTo>
                    <a:pt x="1" y="28"/>
                    <a:pt x="43" y="70"/>
                    <a:pt x="111" y="109"/>
                  </a:cubicBezTo>
                  <a:cubicBezTo>
                    <a:pt x="163" y="138"/>
                    <a:pt x="299" y="151"/>
                    <a:pt x="299" y="151"/>
                  </a:cubicBezTo>
                  <a:cubicBezTo>
                    <a:pt x="274" y="99"/>
                    <a:pt x="152" y="1"/>
                    <a:pt x="81" y="1"/>
                  </a:cubicBezTo>
                  <a:close/>
                </a:path>
              </a:pathLst>
            </a:custGeom>
            <a:solidFill>
              <a:srgbClr val="3D7D40"/>
            </a:solidFill>
            <a:ln>
              <a:noFill/>
            </a:ln>
          </p:spPr>
          <p:txBody>
            <a:bodyPr spcFirstLastPara="1" wrap="square" lIns="121900" tIns="121900" rIns="121900" bIns="121900" anchor="ctr" anchorCtr="0">
              <a:noAutofit/>
            </a:bodyPr>
            <a:lstStyle/>
            <a:p>
              <a:pPr defTabSz="1219200">
                <a:defRPr/>
              </a:pPr>
              <a:endParaRPr sz="2400" kern="0">
                <a:solidFill>
                  <a:sysClr val="windowText" lastClr="000000"/>
                </a:solidFill>
                <a:latin typeface="Arial" panose="020B0604020202020204"/>
                <a:cs typeface="Arial" panose="020B0604020202020204"/>
                <a:sym typeface="Arial" panose="020B0604020202020204"/>
              </a:endParaRPr>
            </a:p>
          </p:txBody>
        </p:sp>
        <p:sp>
          <p:nvSpPr>
            <p:cNvPr id="480" name="Google Shape;64;p2"/>
            <p:cNvSpPr/>
            <p:nvPr/>
          </p:nvSpPr>
          <p:spPr>
            <a:xfrm>
              <a:off x="8474777" y="4315542"/>
              <a:ext cx="73233" cy="48455"/>
            </a:xfrm>
            <a:custGeom>
              <a:avLst/>
              <a:gdLst/>
              <a:ahLst/>
              <a:cxnLst/>
              <a:rect l="l" t="t" r="r" b="b"/>
              <a:pathLst>
                <a:path w="351" h="287" extrusionOk="0">
                  <a:moveTo>
                    <a:pt x="309" y="1"/>
                  </a:moveTo>
                  <a:cubicBezTo>
                    <a:pt x="267" y="1"/>
                    <a:pt x="198" y="12"/>
                    <a:pt x="124" y="70"/>
                  </a:cubicBezTo>
                  <a:cubicBezTo>
                    <a:pt x="1" y="151"/>
                    <a:pt x="56" y="287"/>
                    <a:pt x="56" y="287"/>
                  </a:cubicBezTo>
                  <a:cubicBezTo>
                    <a:pt x="56" y="287"/>
                    <a:pt x="163" y="167"/>
                    <a:pt x="176" y="112"/>
                  </a:cubicBezTo>
                  <a:cubicBezTo>
                    <a:pt x="205" y="44"/>
                    <a:pt x="351" y="5"/>
                    <a:pt x="351" y="5"/>
                  </a:cubicBezTo>
                  <a:cubicBezTo>
                    <a:pt x="351" y="5"/>
                    <a:pt x="335" y="1"/>
                    <a:pt x="309" y="1"/>
                  </a:cubicBezTo>
                  <a:close/>
                </a:path>
              </a:pathLst>
            </a:custGeom>
            <a:solidFill>
              <a:srgbClr val="3D7D40"/>
            </a:solidFill>
            <a:ln>
              <a:noFill/>
            </a:ln>
          </p:spPr>
          <p:txBody>
            <a:bodyPr spcFirstLastPara="1" wrap="square" lIns="121900" tIns="121900" rIns="121900" bIns="121900" anchor="ctr" anchorCtr="0">
              <a:noAutofit/>
            </a:bodyPr>
            <a:lstStyle/>
            <a:p>
              <a:pPr defTabSz="1219200">
                <a:defRPr/>
              </a:pPr>
              <a:endParaRPr sz="2400" kern="0">
                <a:solidFill>
                  <a:sysClr val="windowText" lastClr="000000"/>
                </a:solidFill>
                <a:latin typeface="Arial" panose="020B0604020202020204"/>
                <a:cs typeface="Arial" panose="020B0604020202020204"/>
                <a:sym typeface="Arial" panose="020B0604020202020204"/>
              </a:endParaRPr>
            </a:p>
          </p:txBody>
        </p:sp>
        <p:sp>
          <p:nvSpPr>
            <p:cNvPr id="481" name="Google Shape;65;p2"/>
            <p:cNvSpPr/>
            <p:nvPr/>
          </p:nvSpPr>
          <p:spPr>
            <a:xfrm>
              <a:off x="8503152" y="4325335"/>
              <a:ext cx="84708" cy="38663"/>
            </a:xfrm>
            <a:custGeom>
              <a:avLst/>
              <a:gdLst/>
              <a:ahLst/>
              <a:cxnLst/>
              <a:rect l="l" t="t" r="r" b="b"/>
              <a:pathLst>
                <a:path w="406" h="229" extrusionOk="0">
                  <a:moveTo>
                    <a:pt x="293" y="1"/>
                  </a:moveTo>
                  <a:cubicBezTo>
                    <a:pt x="238" y="1"/>
                    <a:pt x="172" y="9"/>
                    <a:pt x="121" y="41"/>
                  </a:cubicBezTo>
                  <a:cubicBezTo>
                    <a:pt x="27" y="93"/>
                    <a:pt x="1" y="229"/>
                    <a:pt x="1" y="229"/>
                  </a:cubicBezTo>
                  <a:cubicBezTo>
                    <a:pt x="1" y="229"/>
                    <a:pt x="134" y="216"/>
                    <a:pt x="244" y="174"/>
                  </a:cubicBezTo>
                  <a:cubicBezTo>
                    <a:pt x="338" y="135"/>
                    <a:pt x="406" y="12"/>
                    <a:pt x="406" y="12"/>
                  </a:cubicBezTo>
                  <a:cubicBezTo>
                    <a:pt x="406" y="12"/>
                    <a:pt x="356" y="1"/>
                    <a:pt x="293" y="1"/>
                  </a:cubicBezTo>
                  <a:close/>
                </a:path>
              </a:pathLst>
            </a:custGeom>
            <a:solidFill>
              <a:srgbClr val="3D7D40"/>
            </a:solidFill>
            <a:ln>
              <a:noFill/>
            </a:ln>
          </p:spPr>
          <p:txBody>
            <a:bodyPr spcFirstLastPara="1" wrap="square" lIns="121900" tIns="121900" rIns="121900" bIns="121900" anchor="ctr" anchorCtr="0">
              <a:noAutofit/>
            </a:bodyPr>
            <a:lstStyle/>
            <a:p>
              <a:pPr defTabSz="1219200">
                <a:defRPr/>
              </a:pPr>
              <a:endParaRPr sz="2400" kern="0">
                <a:solidFill>
                  <a:sysClr val="windowText" lastClr="000000"/>
                </a:solidFill>
                <a:latin typeface="Arial" panose="020B0604020202020204"/>
                <a:cs typeface="Arial" panose="020B0604020202020204"/>
                <a:sym typeface="Arial" panose="020B0604020202020204"/>
              </a:endParaRPr>
            </a:p>
          </p:txBody>
        </p:sp>
        <p:sp>
          <p:nvSpPr>
            <p:cNvPr id="482" name="Google Shape;66;p2"/>
            <p:cNvSpPr/>
            <p:nvPr/>
          </p:nvSpPr>
          <p:spPr>
            <a:xfrm>
              <a:off x="8522764" y="4350153"/>
              <a:ext cx="70520" cy="18234"/>
            </a:xfrm>
            <a:custGeom>
              <a:avLst/>
              <a:gdLst/>
              <a:ahLst/>
              <a:cxnLst/>
              <a:rect l="l" t="t" r="r" b="b"/>
              <a:pathLst>
                <a:path w="338" h="108" extrusionOk="0">
                  <a:moveTo>
                    <a:pt x="189" y="1"/>
                  </a:moveTo>
                  <a:cubicBezTo>
                    <a:pt x="108" y="1"/>
                    <a:pt x="1" y="82"/>
                    <a:pt x="1" y="82"/>
                  </a:cubicBezTo>
                  <a:cubicBezTo>
                    <a:pt x="1" y="82"/>
                    <a:pt x="121" y="108"/>
                    <a:pt x="202" y="108"/>
                  </a:cubicBezTo>
                  <a:cubicBezTo>
                    <a:pt x="283" y="108"/>
                    <a:pt x="338" y="56"/>
                    <a:pt x="338" y="56"/>
                  </a:cubicBezTo>
                  <a:cubicBezTo>
                    <a:pt x="338" y="56"/>
                    <a:pt x="283" y="14"/>
                    <a:pt x="189" y="1"/>
                  </a:cubicBezTo>
                  <a:close/>
                </a:path>
              </a:pathLst>
            </a:custGeom>
            <a:solidFill>
              <a:srgbClr val="3D7D40"/>
            </a:solidFill>
            <a:ln>
              <a:noFill/>
            </a:ln>
          </p:spPr>
          <p:txBody>
            <a:bodyPr spcFirstLastPara="1" wrap="square" lIns="121900" tIns="121900" rIns="121900" bIns="121900" anchor="ctr" anchorCtr="0">
              <a:noAutofit/>
            </a:bodyPr>
            <a:lstStyle/>
            <a:p>
              <a:pPr defTabSz="1219200">
                <a:defRPr/>
              </a:pPr>
              <a:endParaRPr sz="2400" kern="0">
                <a:solidFill>
                  <a:sysClr val="windowText" lastClr="000000"/>
                </a:solidFill>
                <a:latin typeface="Arial" panose="020B0604020202020204"/>
                <a:cs typeface="Arial" panose="020B0604020202020204"/>
                <a:sym typeface="Arial" panose="020B0604020202020204"/>
              </a:endParaRPr>
            </a:p>
          </p:txBody>
        </p:sp>
        <p:sp>
          <p:nvSpPr>
            <p:cNvPr id="483" name="Google Shape;67;p2"/>
            <p:cNvSpPr/>
            <p:nvPr/>
          </p:nvSpPr>
          <p:spPr>
            <a:xfrm>
              <a:off x="8480202" y="4288867"/>
              <a:ext cx="59671" cy="75130"/>
            </a:xfrm>
            <a:custGeom>
              <a:avLst/>
              <a:gdLst/>
              <a:ahLst/>
              <a:cxnLst/>
              <a:rect l="l" t="t" r="r" b="b"/>
              <a:pathLst>
                <a:path w="286" h="445" extrusionOk="0">
                  <a:moveTo>
                    <a:pt x="218" y="1"/>
                  </a:moveTo>
                  <a:cubicBezTo>
                    <a:pt x="218" y="1"/>
                    <a:pt x="69" y="82"/>
                    <a:pt x="43" y="228"/>
                  </a:cubicBezTo>
                  <a:cubicBezTo>
                    <a:pt x="1" y="364"/>
                    <a:pt x="111" y="445"/>
                    <a:pt x="111" y="445"/>
                  </a:cubicBezTo>
                  <a:cubicBezTo>
                    <a:pt x="111" y="445"/>
                    <a:pt x="244" y="377"/>
                    <a:pt x="273" y="270"/>
                  </a:cubicBezTo>
                  <a:cubicBezTo>
                    <a:pt x="286"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defTabSz="1219200">
                <a:defRPr/>
              </a:pPr>
              <a:endParaRPr sz="2400" kern="0">
                <a:solidFill>
                  <a:sysClr val="windowText" lastClr="000000"/>
                </a:solidFill>
                <a:latin typeface="Arial" panose="020B0604020202020204"/>
                <a:cs typeface="Arial" panose="020B0604020202020204"/>
                <a:sym typeface="Arial" panose="020B0604020202020204"/>
              </a:endParaRPr>
            </a:p>
          </p:txBody>
        </p:sp>
        <p:sp>
          <p:nvSpPr>
            <p:cNvPr id="484" name="Google Shape;68;p2"/>
            <p:cNvSpPr/>
            <p:nvPr/>
          </p:nvSpPr>
          <p:spPr>
            <a:xfrm>
              <a:off x="8449740" y="4302542"/>
              <a:ext cx="36721" cy="61455"/>
            </a:xfrm>
            <a:custGeom>
              <a:avLst/>
              <a:gdLst/>
              <a:ahLst/>
              <a:cxnLst/>
              <a:rect l="l" t="t" r="r" b="b"/>
              <a:pathLst>
                <a:path w="176" h="364" extrusionOk="0">
                  <a:moveTo>
                    <a:pt x="66" y="1"/>
                  </a:moveTo>
                  <a:cubicBezTo>
                    <a:pt x="66" y="1"/>
                    <a:pt x="1" y="147"/>
                    <a:pt x="1" y="215"/>
                  </a:cubicBezTo>
                  <a:cubicBezTo>
                    <a:pt x="1" y="296"/>
                    <a:pt x="176" y="364"/>
                    <a:pt x="176" y="364"/>
                  </a:cubicBezTo>
                  <a:cubicBezTo>
                    <a:pt x="176" y="364"/>
                    <a:pt x="134" y="228"/>
                    <a:pt x="121" y="147"/>
                  </a:cubicBezTo>
                  <a:cubicBezTo>
                    <a:pt x="121" y="66"/>
                    <a:pt x="66" y="1"/>
                    <a:pt x="66" y="1"/>
                  </a:cubicBezTo>
                  <a:close/>
                </a:path>
              </a:pathLst>
            </a:custGeom>
            <a:solidFill>
              <a:srgbClr val="0C5544"/>
            </a:solidFill>
            <a:ln>
              <a:noFill/>
            </a:ln>
          </p:spPr>
          <p:txBody>
            <a:bodyPr spcFirstLastPara="1" wrap="square" lIns="121900" tIns="121900" rIns="121900" bIns="121900" anchor="ctr" anchorCtr="0">
              <a:noAutofit/>
            </a:bodyPr>
            <a:lstStyle/>
            <a:p>
              <a:pPr defTabSz="1219200">
                <a:defRPr/>
              </a:pPr>
              <a:endParaRPr sz="2400" kern="0">
                <a:solidFill>
                  <a:sysClr val="windowText" lastClr="000000"/>
                </a:solidFill>
                <a:latin typeface="Arial" panose="020B0604020202020204"/>
                <a:cs typeface="Arial" panose="020B0604020202020204"/>
                <a:sym typeface="Arial" panose="020B0604020202020204"/>
              </a:endParaRPr>
            </a:p>
          </p:txBody>
        </p:sp>
        <p:sp>
          <p:nvSpPr>
            <p:cNvPr id="485" name="Google Shape;69;p2"/>
            <p:cNvSpPr/>
            <p:nvPr/>
          </p:nvSpPr>
          <p:spPr>
            <a:xfrm>
              <a:off x="8522764" y="4343062"/>
              <a:ext cx="53203" cy="21104"/>
            </a:xfrm>
            <a:custGeom>
              <a:avLst/>
              <a:gdLst/>
              <a:ahLst/>
              <a:cxnLst/>
              <a:rect l="l" t="t" r="r" b="b"/>
              <a:pathLst>
                <a:path w="255" h="125" extrusionOk="0">
                  <a:moveTo>
                    <a:pt x="196" y="0"/>
                  </a:moveTo>
                  <a:cubicBezTo>
                    <a:pt x="79" y="0"/>
                    <a:pt x="1" y="124"/>
                    <a:pt x="1" y="124"/>
                  </a:cubicBezTo>
                  <a:cubicBezTo>
                    <a:pt x="13" y="124"/>
                    <a:pt x="24" y="125"/>
                    <a:pt x="35" y="125"/>
                  </a:cubicBezTo>
                  <a:cubicBezTo>
                    <a:pt x="254" y="125"/>
                    <a:pt x="231" y="4"/>
                    <a:pt x="231" y="4"/>
                  </a:cubicBezTo>
                  <a:cubicBezTo>
                    <a:pt x="219" y="1"/>
                    <a:pt x="207" y="0"/>
                    <a:pt x="196" y="0"/>
                  </a:cubicBezTo>
                  <a:close/>
                </a:path>
              </a:pathLst>
            </a:custGeom>
            <a:solidFill>
              <a:srgbClr val="0C5544"/>
            </a:solidFill>
            <a:ln>
              <a:noFill/>
            </a:ln>
          </p:spPr>
          <p:txBody>
            <a:bodyPr spcFirstLastPara="1" wrap="square" lIns="121900" tIns="121900" rIns="121900" bIns="121900" anchor="ctr" anchorCtr="0">
              <a:noAutofit/>
            </a:bodyPr>
            <a:lstStyle/>
            <a:p>
              <a:pPr defTabSz="1219200">
                <a:defRPr/>
              </a:pPr>
              <a:endParaRPr sz="2400" kern="0">
                <a:solidFill>
                  <a:sysClr val="windowText" lastClr="000000"/>
                </a:solidFill>
                <a:latin typeface="Arial" panose="020B0604020202020204"/>
                <a:cs typeface="Arial" panose="020B0604020202020204"/>
                <a:sym typeface="Arial" panose="020B0604020202020204"/>
              </a:endParaRPr>
            </a:p>
          </p:txBody>
        </p:sp>
        <p:sp>
          <p:nvSpPr>
            <p:cNvPr id="486" name="Google Shape;70;p2"/>
            <p:cNvSpPr/>
            <p:nvPr/>
          </p:nvSpPr>
          <p:spPr>
            <a:xfrm>
              <a:off x="1943488" y="3659120"/>
              <a:ext cx="70312" cy="48455"/>
            </a:xfrm>
            <a:custGeom>
              <a:avLst/>
              <a:gdLst/>
              <a:ahLst/>
              <a:cxnLst/>
              <a:rect l="l" t="t" r="r" b="b"/>
              <a:pathLst>
                <a:path w="337" h="287" extrusionOk="0">
                  <a:moveTo>
                    <a:pt x="295" y="1"/>
                  </a:moveTo>
                  <a:cubicBezTo>
                    <a:pt x="253" y="1"/>
                    <a:pt x="186" y="12"/>
                    <a:pt x="120" y="70"/>
                  </a:cubicBezTo>
                  <a:cubicBezTo>
                    <a:pt x="0" y="151"/>
                    <a:pt x="52" y="287"/>
                    <a:pt x="52" y="287"/>
                  </a:cubicBezTo>
                  <a:cubicBezTo>
                    <a:pt x="52" y="287"/>
                    <a:pt x="162" y="167"/>
                    <a:pt x="175" y="112"/>
                  </a:cubicBezTo>
                  <a:cubicBezTo>
                    <a:pt x="201" y="57"/>
                    <a:pt x="337" y="5"/>
                    <a:pt x="337" y="5"/>
                  </a:cubicBezTo>
                  <a:cubicBezTo>
                    <a:pt x="337" y="5"/>
                    <a:pt x="321" y="1"/>
                    <a:pt x="295" y="1"/>
                  </a:cubicBezTo>
                  <a:close/>
                </a:path>
              </a:pathLst>
            </a:custGeom>
            <a:solidFill>
              <a:srgbClr val="3D7D40"/>
            </a:solidFill>
            <a:ln>
              <a:noFill/>
            </a:ln>
          </p:spPr>
          <p:txBody>
            <a:bodyPr spcFirstLastPara="1" wrap="square" lIns="121900" tIns="121900" rIns="121900" bIns="121900" anchor="ctr" anchorCtr="0">
              <a:noAutofit/>
            </a:bodyPr>
            <a:lstStyle/>
            <a:p>
              <a:pPr defTabSz="1219200">
                <a:defRPr/>
              </a:pPr>
              <a:endParaRPr sz="2400" kern="0">
                <a:solidFill>
                  <a:sysClr val="windowText" lastClr="000000"/>
                </a:solidFill>
                <a:latin typeface="Arial" panose="020B0604020202020204"/>
                <a:cs typeface="Arial" panose="020B0604020202020204"/>
                <a:sym typeface="Arial" panose="020B0604020202020204"/>
              </a:endParaRPr>
            </a:p>
          </p:txBody>
        </p:sp>
        <p:sp>
          <p:nvSpPr>
            <p:cNvPr id="487" name="Google Shape;71;p2"/>
            <p:cNvSpPr/>
            <p:nvPr/>
          </p:nvSpPr>
          <p:spPr>
            <a:xfrm>
              <a:off x="1971029" y="3669756"/>
              <a:ext cx="84708" cy="40013"/>
            </a:xfrm>
            <a:custGeom>
              <a:avLst/>
              <a:gdLst/>
              <a:ahLst/>
              <a:cxnLst/>
              <a:rect l="l" t="t" r="r" b="b"/>
              <a:pathLst>
                <a:path w="406" h="237" extrusionOk="0">
                  <a:moveTo>
                    <a:pt x="310" y="1"/>
                  </a:moveTo>
                  <a:cubicBezTo>
                    <a:pt x="252" y="1"/>
                    <a:pt x="179" y="8"/>
                    <a:pt x="124" y="36"/>
                  </a:cubicBezTo>
                  <a:cubicBezTo>
                    <a:pt x="14" y="88"/>
                    <a:pt x="1" y="237"/>
                    <a:pt x="1" y="237"/>
                  </a:cubicBezTo>
                  <a:cubicBezTo>
                    <a:pt x="1" y="237"/>
                    <a:pt x="137" y="211"/>
                    <a:pt x="231" y="169"/>
                  </a:cubicBezTo>
                  <a:cubicBezTo>
                    <a:pt x="338" y="143"/>
                    <a:pt x="406" y="7"/>
                    <a:pt x="406" y="7"/>
                  </a:cubicBezTo>
                  <a:cubicBezTo>
                    <a:pt x="406" y="7"/>
                    <a:pt x="365" y="1"/>
                    <a:pt x="310" y="1"/>
                  </a:cubicBezTo>
                  <a:close/>
                </a:path>
              </a:pathLst>
            </a:custGeom>
            <a:solidFill>
              <a:srgbClr val="3D7D40"/>
            </a:solidFill>
            <a:ln>
              <a:noFill/>
            </a:ln>
          </p:spPr>
          <p:txBody>
            <a:bodyPr spcFirstLastPara="1" wrap="square" lIns="121900" tIns="121900" rIns="121900" bIns="121900" anchor="ctr" anchorCtr="0">
              <a:noAutofit/>
            </a:bodyPr>
            <a:lstStyle/>
            <a:p>
              <a:pPr defTabSz="1219200">
                <a:defRPr/>
              </a:pPr>
              <a:endParaRPr sz="2400" kern="0">
                <a:solidFill>
                  <a:sysClr val="windowText" lastClr="000000"/>
                </a:solidFill>
                <a:latin typeface="Arial" panose="020B0604020202020204"/>
                <a:cs typeface="Arial" panose="020B0604020202020204"/>
                <a:sym typeface="Arial" panose="020B0604020202020204"/>
              </a:endParaRPr>
            </a:p>
          </p:txBody>
        </p:sp>
        <p:sp>
          <p:nvSpPr>
            <p:cNvPr id="488" name="Google Shape;72;p2"/>
            <p:cNvSpPr/>
            <p:nvPr/>
          </p:nvSpPr>
          <p:spPr>
            <a:xfrm>
              <a:off x="1990641" y="3695756"/>
              <a:ext cx="71146" cy="16208"/>
            </a:xfrm>
            <a:custGeom>
              <a:avLst/>
              <a:gdLst/>
              <a:ahLst/>
              <a:cxnLst/>
              <a:rect l="l" t="t" r="r" b="b"/>
              <a:pathLst>
                <a:path w="341" h="96" extrusionOk="0">
                  <a:moveTo>
                    <a:pt x="176" y="1"/>
                  </a:moveTo>
                  <a:cubicBezTo>
                    <a:pt x="97" y="1"/>
                    <a:pt x="1" y="83"/>
                    <a:pt x="1" y="83"/>
                  </a:cubicBezTo>
                  <a:cubicBezTo>
                    <a:pt x="1" y="83"/>
                    <a:pt x="124" y="96"/>
                    <a:pt x="205" y="96"/>
                  </a:cubicBezTo>
                  <a:cubicBezTo>
                    <a:pt x="286" y="96"/>
                    <a:pt x="341" y="57"/>
                    <a:pt x="341" y="57"/>
                  </a:cubicBezTo>
                  <a:cubicBezTo>
                    <a:pt x="341" y="57"/>
                    <a:pt x="273" y="2"/>
                    <a:pt x="192" y="2"/>
                  </a:cubicBezTo>
                  <a:cubicBezTo>
                    <a:pt x="187" y="1"/>
                    <a:pt x="181" y="1"/>
                    <a:pt x="176" y="1"/>
                  </a:cubicBezTo>
                  <a:close/>
                </a:path>
              </a:pathLst>
            </a:custGeom>
            <a:solidFill>
              <a:srgbClr val="3D7D40"/>
            </a:solidFill>
            <a:ln>
              <a:noFill/>
            </a:ln>
          </p:spPr>
          <p:txBody>
            <a:bodyPr spcFirstLastPara="1" wrap="square" lIns="121900" tIns="121900" rIns="121900" bIns="121900" anchor="ctr" anchorCtr="0">
              <a:noAutofit/>
            </a:bodyPr>
            <a:lstStyle/>
            <a:p>
              <a:pPr defTabSz="1219200">
                <a:defRPr/>
              </a:pPr>
              <a:endParaRPr sz="2400" kern="0">
                <a:solidFill>
                  <a:sysClr val="windowText" lastClr="000000"/>
                </a:solidFill>
                <a:latin typeface="Arial" panose="020B0604020202020204"/>
                <a:cs typeface="Arial" panose="020B0604020202020204"/>
                <a:sym typeface="Arial" panose="020B0604020202020204"/>
              </a:endParaRPr>
            </a:p>
          </p:txBody>
        </p:sp>
        <p:sp>
          <p:nvSpPr>
            <p:cNvPr id="489" name="Google Shape;73;p2"/>
            <p:cNvSpPr/>
            <p:nvPr/>
          </p:nvSpPr>
          <p:spPr>
            <a:xfrm>
              <a:off x="1948704" y="3632444"/>
              <a:ext cx="59045" cy="77325"/>
            </a:xfrm>
            <a:custGeom>
              <a:avLst/>
              <a:gdLst/>
              <a:ahLst/>
              <a:cxnLst/>
              <a:rect l="l" t="t" r="r" b="b"/>
              <a:pathLst>
                <a:path w="283" h="458" extrusionOk="0">
                  <a:moveTo>
                    <a:pt x="218" y="1"/>
                  </a:moveTo>
                  <a:cubicBezTo>
                    <a:pt x="218" y="1"/>
                    <a:pt x="69" y="82"/>
                    <a:pt x="40" y="228"/>
                  </a:cubicBezTo>
                  <a:cubicBezTo>
                    <a:pt x="1" y="377"/>
                    <a:pt x="108" y="458"/>
                    <a:pt x="108" y="458"/>
                  </a:cubicBezTo>
                  <a:cubicBezTo>
                    <a:pt x="108" y="458"/>
                    <a:pt x="244" y="377"/>
                    <a:pt x="270" y="270"/>
                  </a:cubicBezTo>
                  <a:cubicBezTo>
                    <a:pt x="283"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defTabSz="1219200">
                <a:defRPr/>
              </a:pPr>
              <a:endParaRPr sz="2400" kern="0">
                <a:solidFill>
                  <a:sysClr val="windowText" lastClr="000000"/>
                </a:solidFill>
                <a:latin typeface="Arial" panose="020B0604020202020204"/>
                <a:cs typeface="Arial" panose="020B0604020202020204"/>
                <a:sym typeface="Arial" panose="020B0604020202020204"/>
              </a:endParaRPr>
            </a:p>
          </p:txBody>
        </p:sp>
        <p:sp>
          <p:nvSpPr>
            <p:cNvPr id="490" name="Google Shape;74;p2"/>
            <p:cNvSpPr/>
            <p:nvPr/>
          </p:nvSpPr>
          <p:spPr>
            <a:xfrm>
              <a:off x="1917617" y="3646119"/>
              <a:ext cx="36721" cy="63650"/>
            </a:xfrm>
            <a:custGeom>
              <a:avLst/>
              <a:gdLst/>
              <a:ahLst/>
              <a:cxnLst/>
              <a:rect l="l" t="t" r="r" b="b"/>
              <a:pathLst>
                <a:path w="176" h="377" extrusionOk="0">
                  <a:moveTo>
                    <a:pt x="69" y="1"/>
                  </a:moveTo>
                  <a:cubicBezTo>
                    <a:pt x="69" y="1"/>
                    <a:pt x="1" y="147"/>
                    <a:pt x="1" y="215"/>
                  </a:cubicBezTo>
                  <a:cubicBezTo>
                    <a:pt x="1" y="296"/>
                    <a:pt x="176" y="377"/>
                    <a:pt x="176" y="377"/>
                  </a:cubicBezTo>
                  <a:cubicBezTo>
                    <a:pt x="176" y="377"/>
                    <a:pt x="137" y="228"/>
                    <a:pt x="124" y="147"/>
                  </a:cubicBezTo>
                  <a:cubicBezTo>
                    <a:pt x="124" y="66"/>
                    <a:pt x="69" y="1"/>
                    <a:pt x="69" y="1"/>
                  </a:cubicBezTo>
                  <a:close/>
                </a:path>
              </a:pathLst>
            </a:custGeom>
            <a:solidFill>
              <a:srgbClr val="0C5544"/>
            </a:solidFill>
            <a:ln>
              <a:noFill/>
            </a:ln>
          </p:spPr>
          <p:txBody>
            <a:bodyPr spcFirstLastPara="1" wrap="square" lIns="121900" tIns="121900" rIns="121900" bIns="121900" anchor="ctr" anchorCtr="0">
              <a:noAutofit/>
            </a:bodyPr>
            <a:lstStyle/>
            <a:p>
              <a:pPr defTabSz="1219200">
                <a:defRPr/>
              </a:pPr>
              <a:endParaRPr sz="2400" kern="0">
                <a:solidFill>
                  <a:sysClr val="windowText" lastClr="000000"/>
                </a:solidFill>
                <a:latin typeface="Arial" panose="020B0604020202020204"/>
                <a:cs typeface="Arial" panose="020B0604020202020204"/>
                <a:sym typeface="Arial" panose="020B0604020202020204"/>
              </a:endParaRPr>
            </a:p>
          </p:txBody>
        </p:sp>
        <p:sp>
          <p:nvSpPr>
            <p:cNvPr id="491" name="Google Shape;75;p2"/>
            <p:cNvSpPr/>
            <p:nvPr/>
          </p:nvSpPr>
          <p:spPr>
            <a:xfrm>
              <a:off x="1990641" y="3686639"/>
              <a:ext cx="54246" cy="23130"/>
            </a:xfrm>
            <a:custGeom>
              <a:avLst/>
              <a:gdLst/>
              <a:ahLst/>
              <a:cxnLst/>
              <a:rect l="l" t="t" r="r" b="b"/>
              <a:pathLst>
                <a:path w="260" h="137" extrusionOk="0">
                  <a:moveTo>
                    <a:pt x="195" y="0"/>
                  </a:moveTo>
                  <a:cubicBezTo>
                    <a:pt x="69" y="0"/>
                    <a:pt x="1" y="137"/>
                    <a:pt x="1" y="137"/>
                  </a:cubicBezTo>
                  <a:cubicBezTo>
                    <a:pt x="260" y="137"/>
                    <a:pt x="231" y="4"/>
                    <a:pt x="231" y="4"/>
                  </a:cubicBezTo>
                  <a:cubicBezTo>
                    <a:pt x="219" y="2"/>
                    <a:pt x="207" y="0"/>
                    <a:pt x="195" y="0"/>
                  </a:cubicBezTo>
                  <a:close/>
                </a:path>
              </a:pathLst>
            </a:custGeom>
            <a:solidFill>
              <a:srgbClr val="0C5544"/>
            </a:solidFill>
            <a:ln>
              <a:noFill/>
            </a:ln>
          </p:spPr>
          <p:txBody>
            <a:bodyPr spcFirstLastPara="1" wrap="square" lIns="121900" tIns="121900" rIns="121900" bIns="121900" anchor="ctr" anchorCtr="0">
              <a:noAutofit/>
            </a:bodyPr>
            <a:lstStyle/>
            <a:p>
              <a:pPr defTabSz="1219200">
                <a:defRPr/>
              </a:pPr>
              <a:endParaRPr sz="2400" kern="0">
                <a:solidFill>
                  <a:sysClr val="windowText" lastClr="000000"/>
                </a:solidFill>
                <a:latin typeface="Arial" panose="020B0604020202020204"/>
                <a:cs typeface="Arial" panose="020B0604020202020204"/>
                <a:sym typeface="Arial" panose="020B0604020202020204"/>
              </a:endParaRPr>
            </a:p>
          </p:txBody>
        </p:sp>
        <p:sp>
          <p:nvSpPr>
            <p:cNvPr id="492" name="Google Shape;76;p2"/>
            <p:cNvSpPr/>
            <p:nvPr/>
          </p:nvSpPr>
          <p:spPr>
            <a:xfrm>
              <a:off x="4334511" y="3823732"/>
              <a:ext cx="50700" cy="29883"/>
            </a:xfrm>
            <a:custGeom>
              <a:avLst/>
              <a:gdLst/>
              <a:ahLst/>
              <a:cxnLst/>
              <a:rect l="l" t="t" r="r" b="b"/>
              <a:pathLst>
                <a:path w="243" h="177" extrusionOk="0">
                  <a:moveTo>
                    <a:pt x="210" y="1"/>
                  </a:moveTo>
                  <a:cubicBezTo>
                    <a:pt x="166" y="1"/>
                    <a:pt x="1" y="113"/>
                    <a:pt x="13" y="177"/>
                  </a:cubicBezTo>
                  <a:cubicBezTo>
                    <a:pt x="13" y="177"/>
                    <a:pt x="81" y="164"/>
                    <a:pt x="136" y="122"/>
                  </a:cubicBezTo>
                  <a:cubicBezTo>
                    <a:pt x="188" y="67"/>
                    <a:pt x="243" y="28"/>
                    <a:pt x="217" y="2"/>
                  </a:cubicBezTo>
                  <a:cubicBezTo>
                    <a:pt x="215" y="1"/>
                    <a:pt x="213" y="1"/>
                    <a:pt x="210" y="1"/>
                  </a:cubicBezTo>
                  <a:close/>
                </a:path>
              </a:pathLst>
            </a:custGeom>
            <a:solidFill>
              <a:srgbClr val="3D7D40"/>
            </a:solidFill>
            <a:ln>
              <a:noFill/>
            </a:ln>
          </p:spPr>
          <p:txBody>
            <a:bodyPr spcFirstLastPara="1" wrap="square" lIns="121900" tIns="121900" rIns="121900" bIns="121900" anchor="ctr" anchorCtr="0">
              <a:noAutofit/>
            </a:bodyPr>
            <a:lstStyle/>
            <a:p>
              <a:pPr defTabSz="1219200">
                <a:defRPr/>
              </a:pPr>
              <a:endParaRPr sz="2400" kern="0">
                <a:solidFill>
                  <a:sysClr val="windowText" lastClr="000000"/>
                </a:solidFill>
                <a:latin typeface="Arial" panose="020B0604020202020204"/>
                <a:cs typeface="Arial" panose="020B0604020202020204"/>
                <a:sym typeface="Arial" panose="020B0604020202020204"/>
              </a:endParaRPr>
            </a:p>
          </p:txBody>
        </p:sp>
        <p:sp>
          <p:nvSpPr>
            <p:cNvPr id="493" name="Google Shape;77;p2"/>
            <p:cNvSpPr/>
            <p:nvPr/>
          </p:nvSpPr>
          <p:spPr>
            <a:xfrm>
              <a:off x="4359965" y="3816134"/>
              <a:ext cx="84708" cy="37481"/>
            </a:xfrm>
            <a:custGeom>
              <a:avLst/>
              <a:gdLst/>
              <a:ahLst/>
              <a:cxnLst/>
              <a:rect l="l" t="t" r="r" b="b"/>
              <a:pathLst>
                <a:path w="406" h="222" extrusionOk="0">
                  <a:moveTo>
                    <a:pt x="302" y="1"/>
                  </a:moveTo>
                  <a:cubicBezTo>
                    <a:pt x="268" y="1"/>
                    <a:pt x="226" y="5"/>
                    <a:pt x="176" y="18"/>
                  </a:cubicBezTo>
                  <a:cubicBezTo>
                    <a:pt x="14" y="60"/>
                    <a:pt x="1" y="222"/>
                    <a:pt x="1" y="222"/>
                  </a:cubicBezTo>
                  <a:cubicBezTo>
                    <a:pt x="1" y="222"/>
                    <a:pt x="134" y="209"/>
                    <a:pt x="244" y="167"/>
                  </a:cubicBezTo>
                  <a:cubicBezTo>
                    <a:pt x="351" y="128"/>
                    <a:pt x="406" y="18"/>
                    <a:pt x="406" y="18"/>
                  </a:cubicBezTo>
                  <a:cubicBezTo>
                    <a:pt x="406" y="18"/>
                    <a:pt x="370" y="1"/>
                    <a:pt x="302" y="1"/>
                  </a:cubicBezTo>
                  <a:close/>
                </a:path>
              </a:pathLst>
            </a:custGeom>
            <a:solidFill>
              <a:srgbClr val="3D7D40"/>
            </a:solidFill>
            <a:ln>
              <a:noFill/>
            </a:ln>
          </p:spPr>
          <p:txBody>
            <a:bodyPr spcFirstLastPara="1" wrap="square" lIns="121900" tIns="121900" rIns="121900" bIns="121900" anchor="ctr" anchorCtr="0">
              <a:noAutofit/>
            </a:bodyPr>
            <a:lstStyle/>
            <a:p>
              <a:pPr defTabSz="1219200">
                <a:defRPr/>
              </a:pPr>
              <a:endParaRPr sz="2400" kern="0">
                <a:solidFill>
                  <a:sysClr val="windowText" lastClr="000000"/>
                </a:solidFill>
                <a:latin typeface="Arial" panose="020B0604020202020204"/>
                <a:cs typeface="Arial" panose="020B0604020202020204"/>
                <a:sym typeface="Arial" panose="020B0604020202020204"/>
              </a:endParaRPr>
            </a:p>
          </p:txBody>
        </p:sp>
        <p:sp>
          <p:nvSpPr>
            <p:cNvPr id="494" name="Google Shape;78;p2"/>
            <p:cNvSpPr/>
            <p:nvPr/>
          </p:nvSpPr>
          <p:spPr>
            <a:xfrm>
              <a:off x="4379577" y="3842303"/>
              <a:ext cx="61757" cy="13507"/>
            </a:xfrm>
            <a:custGeom>
              <a:avLst/>
              <a:gdLst/>
              <a:ahLst/>
              <a:cxnLst/>
              <a:rect l="l" t="t" r="r" b="b"/>
              <a:pathLst>
                <a:path w="296" h="80" extrusionOk="0">
                  <a:moveTo>
                    <a:pt x="159" y="1"/>
                  </a:moveTo>
                  <a:cubicBezTo>
                    <a:pt x="107" y="1"/>
                    <a:pt x="46" y="15"/>
                    <a:pt x="1" y="54"/>
                  </a:cubicBezTo>
                  <a:cubicBezTo>
                    <a:pt x="1" y="54"/>
                    <a:pt x="108" y="80"/>
                    <a:pt x="163" y="80"/>
                  </a:cubicBezTo>
                  <a:cubicBezTo>
                    <a:pt x="231" y="80"/>
                    <a:pt x="296" y="80"/>
                    <a:pt x="270" y="38"/>
                  </a:cubicBezTo>
                  <a:cubicBezTo>
                    <a:pt x="263" y="18"/>
                    <a:pt x="216" y="1"/>
                    <a:pt x="159" y="1"/>
                  </a:cubicBezTo>
                  <a:close/>
                </a:path>
              </a:pathLst>
            </a:custGeom>
            <a:solidFill>
              <a:srgbClr val="3D7D40"/>
            </a:solidFill>
            <a:ln>
              <a:noFill/>
            </a:ln>
          </p:spPr>
          <p:txBody>
            <a:bodyPr spcFirstLastPara="1" wrap="square" lIns="121900" tIns="121900" rIns="121900" bIns="121900" anchor="ctr" anchorCtr="0">
              <a:noAutofit/>
            </a:bodyPr>
            <a:lstStyle/>
            <a:p>
              <a:pPr defTabSz="1219200">
                <a:defRPr/>
              </a:pPr>
              <a:endParaRPr sz="2400" kern="0">
                <a:solidFill>
                  <a:sysClr val="windowText" lastClr="000000"/>
                </a:solidFill>
                <a:latin typeface="Arial" panose="020B0604020202020204"/>
                <a:cs typeface="Arial" panose="020B0604020202020204"/>
                <a:sym typeface="Arial" panose="020B0604020202020204"/>
              </a:endParaRPr>
            </a:p>
          </p:txBody>
        </p:sp>
        <p:sp>
          <p:nvSpPr>
            <p:cNvPr id="495" name="Google Shape;79;p2"/>
            <p:cNvSpPr/>
            <p:nvPr/>
          </p:nvSpPr>
          <p:spPr>
            <a:xfrm>
              <a:off x="4348490" y="3780173"/>
              <a:ext cx="62383" cy="73442"/>
            </a:xfrm>
            <a:custGeom>
              <a:avLst/>
              <a:gdLst/>
              <a:ahLst/>
              <a:cxnLst/>
              <a:rect l="l" t="t" r="r" b="b"/>
              <a:pathLst>
                <a:path w="299" h="435" extrusionOk="0">
                  <a:moveTo>
                    <a:pt x="218" y="1"/>
                  </a:moveTo>
                  <a:cubicBezTo>
                    <a:pt x="218" y="1"/>
                    <a:pt x="82" y="98"/>
                    <a:pt x="40" y="218"/>
                  </a:cubicBezTo>
                  <a:cubicBezTo>
                    <a:pt x="1" y="341"/>
                    <a:pt x="56" y="435"/>
                    <a:pt x="56" y="435"/>
                  </a:cubicBezTo>
                  <a:cubicBezTo>
                    <a:pt x="56" y="435"/>
                    <a:pt x="163" y="380"/>
                    <a:pt x="218" y="312"/>
                  </a:cubicBezTo>
                  <a:cubicBezTo>
                    <a:pt x="299" y="218"/>
                    <a:pt x="283" y="98"/>
                    <a:pt x="218" y="1"/>
                  </a:cubicBezTo>
                  <a:close/>
                </a:path>
              </a:pathLst>
            </a:custGeom>
            <a:solidFill>
              <a:srgbClr val="0C5544"/>
            </a:solidFill>
            <a:ln>
              <a:noFill/>
            </a:ln>
          </p:spPr>
          <p:txBody>
            <a:bodyPr spcFirstLastPara="1" wrap="square" lIns="121900" tIns="121900" rIns="121900" bIns="121900" anchor="ctr" anchorCtr="0">
              <a:noAutofit/>
            </a:bodyPr>
            <a:lstStyle/>
            <a:p>
              <a:pPr defTabSz="1219200">
                <a:defRPr/>
              </a:pPr>
              <a:endParaRPr sz="2400" kern="0">
                <a:solidFill>
                  <a:sysClr val="windowText" lastClr="000000"/>
                </a:solidFill>
                <a:latin typeface="Arial" panose="020B0604020202020204"/>
                <a:cs typeface="Arial" panose="020B0604020202020204"/>
                <a:sym typeface="Arial" panose="020B0604020202020204"/>
              </a:endParaRPr>
            </a:p>
          </p:txBody>
        </p:sp>
        <p:sp>
          <p:nvSpPr>
            <p:cNvPr id="496" name="Google Shape;80;p2"/>
            <p:cNvSpPr/>
            <p:nvPr/>
          </p:nvSpPr>
          <p:spPr>
            <a:xfrm>
              <a:off x="4303215" y="3793848"/>
              <a:ext cx="42771" cy="50481"/>
            </a:xfrm>
            <a:custGeom>
              <a:avLst/>
              <a:gdLst/>
              <a:ahLst/>
              <a:cxnLst/>
              <a:rect l="l" t="t" r="r" b="b"/>
              <a:pathLst>
                <a:path w="205" h="299" extrusionOk="0">
                  <a:moveTo>
                    <a:pt x="1" y="1"/>
                  </a:moveTo>
                  <a:cubicBezTo>
                    <a:pt x="1" y="1"/>
                    <a:pt x="1" y="111"/>
                    <a:pt x="30" y="163"/>
                  </a:cubicBezTo>
                  <a:cubicBezTo>
                    <a:pt x="69" y="244"/>
                    <a:pt x="192" y="299"/>
                    <a:pt x="192" y="299"/>
                  </a:cubicBezTo>
                  <a:cubicBezTo>
                    <a:pt x="192" y="299"/>
                    <a:pt x="205" y="150"/>
                    <a:pt x="137" y="82"/>
                  </a:cubicBezTo>
                  <a:cubicBezTo>
                    <a:pt x="82" y="17"/>
                    <a:pt x="1" y="1"/>
                    <a:pt x="1" y="1"/>
                  </a:cubicBezTo>
                  <a:close/>
                </a:path>
              </a:pathLst>
            </a:custGeom>
            <a:solidFill>
              <a:srgbClr val="0C5544"/>
            </a:solidFill>
            <a:ln>
              <a:noFill/>
            </a:ln>
          </p:spPr>
          <p:txBody>
            <a:bodyPr spcFirstLastPara="1" wrap="square" lIns="121900" tIns="121900" rIns="121900" bIns="121900" anchor="ctr" anchorCtr="0">
              <a:noAutofit/>
            </a:bodyPr>
            <a:lstStyle/>
            <a:p>
              <a:pPr defTabSz="1219200">
                <a:defRPr/>
              </a:pPr>
              <a:endParaRPr sz="2400" kern="0">
                <a:solidFill>
                  <a:sysClr val="windowText" lastClr="000000"/>
                </a:solidFill>
                <a:latin typeface="Arial" panose="020B0604020202020204"/>
                <a:cs typeface="Arial" panose="020B0604020202020204"/>
                <a:sym typeface="Arial" panose="020B0604020202020204"/>
              </a:endParaRPr>
            </a:p>
          </p:txBody>
        </p:sp>
        <p:sp>
          <p:nvSpPr>
            <p:cNvPr id="497" name="Google Shape;81;p2"/>
            <p:cNvSpPr/>
            <p:nvPr/>
          </p:nvSpPr>
          <p:spPr>
            <a:xfrm>
              <a:off x="4379577" y="3832511"/>
              <a:ext cx="50908" cy="18909"/>
            </a:xfrm>
            <a:custGeom>
              <a:avLst/>
              <a:gdLst/>
              <a:ahLst/>
              <a:cxnLst/>
              <a:rect l="l" t="t" r="r" b="b"/>
              <a:pathLst>
                <a:path w="244" h="112" extrusionOk="0">
                  <a:moveTo>
                    <a:pt x="176" y="0"/>
                  </a:moveTo>
                  <a:cubicBezTo>
                    <a:pt x="119" y="0"/>
                    <a:pt x="25" y="73"/>
                    <a:pt x="1" y="112"/>
                  </a:cubicBezTo>
                  <a:cubicBezTo>
                    <a:pt x="1" y="112"/>
                    <a:pt x="121" y="112"/>
                    <a:pt x="150" y="83"/>
                  </a:cubicBezTo>
                  <a:cubicBezTo>
                    <a:pt x="215" y="57"/>
                    <a:pt x="244" y="15"/>
                    <a:pt x="189" y="2"/>
                  </a:cubicBezTo>
                  <a:cubicBezTo>
                    <a:pt x="185" y="1"/>
                    <a:pt x="181" y="0"/>
                    <a:pt x="176" y="0"/>
                  </a:cubicBezTo>
                  <a:close/>
                </a:path>
              </a:pathLst>
            </a:custGeom>
            <a:solidFill>
              <a:srgbClr val="0C5544"/>
            </a:solidFill>
            <a:ln>
              <a:noFill/>
            </a:ln>
          </p:spPr>
          <p:txBody>
            <a:bodyPr spcFirstLastPara="1" wrap="square" lIns="121900" tIns="121900" rIns="121900" bIns="121900" anchor="ctr" anchorCtr="0">
              <a:noAutofit/>
            </a:bodyPr>
            <a:lstStyle/>
            <a:p>
              <a:pPr defTabSz="1219200">
                <a:defRPr/>
              </a:pPr>
              <a:endParaRPr sz="2400" kern="0">
                <a:solidFill>
                  <a:sysClr val="windowText" lastClr="000000"/>
                </a:solidFill>
                <a:latin typeface="Arial" panose="020B0604020202020204"/>
                <a:cs typeface="Arial" panose="020B0604020202020204"/>
                <a:sym typeface="Arial" panose="020B0604020202020204"/>
              </a:endParaRPr>
            </a:p>
          </p:txBody>
        </p:sp>
        <p:sp>
          <p:nvSpPr>
            <p:cNvPr id="498" name="Google Shape;82;p2"/>
            <p:cNvSpPr/>
            <p:nvPr/>
          </p:nvSpPr>
          <p:spPr>
            <a:xfrm>
              <a:off x="4286315" y="3830485"/>
              <a:ext cx="50908" cy="23468"/>
            </a:xfrm>
            <a:custGeom>
              <a:avLst/>
              <a:gdLst/>
              <a:ahLst/>
              <a:cxnLst/>
              <a:rect l="l" t="t" r="r" b="b"/>
              <a:pathLst>
                <a:path w="244" h="139" extrusionOk="0">
                  <a:moveTo>
                    <a:pt x="14" y="1"/>
                  </a:moveTo>
                  <a:cubicBezTo>
                    <a:pt x="14" y="1"/>
                    <a:pt x="1" y="56"/>
                    <a:pt x="82" y="95"/>
                  </a:cubicBezTo>
                  <a:cubicBezTo>
                    <a:pt x="137" y="132"/>
                    <a:pt x="192" y="138"/>
                    <a:pt x="222" y="138"/>
                  </a:cubicBezTo>
                  <a:cubicBezTo>
                    <a:pt x="236" y="138"/>
                    <a:pt x="244" y="137"/>
                    <a:pt x="244" y="137"/>
                  </a:cubicBezTo>
                  <a:cubicBezTo>
                    <a:pt x="244" y="137"/>
                    <a:pt x="176" y="27"/>
                    <a:pt x="14" y="1"/>
                  </a:cubicBezTo>
                  <a:close/>
                </a:path>
              </a:pathLst>
            </a:custGeom>
            <a:solidFill>
              <a:srgbClr val="0C5544"/>
            </a:solidFill>
            <a:ln>
              <a:noFill/>
            </a:ln>
          </p:spPr>
          <p:txBody>
            <a:bodyPr spcFirstLastPara="1" wrap="square" lIns="121900" tIns="121900" rIns="121900" bIns="121900" anchor="ctr" anchorCtr="0">
              <a:noAutofit/>
            </a:bodyPr>
            <a:lstStyle/>
            <a:p>
              <a:pPr defTabSz="1219200">
                <a:defRPr/>
              </a:pPr>
              <a:endParaRPr sz="2400" kern="0">
                <a:solidFill>
                  <a:sysClr val="windowText" lastClr="000000"/>
                </a:solidFill>
                <a:latin typeface="Arial" panose="020B0604020202020204"/>
                <a:cs typeface="Arial" panose="020B0604020202020204"/>
                <a:sym typeface="Arial" panose="020B0604020202020204"/>
              </a:endParaRPr>
            </a:p>
          </p:txBody>
        </p:sp>
        <p:sp>
          <p:nvSpPr>
            <p:cNvPr id="499" name="Google Shape;83;p2"/>
            <p:cNvSpPr/>
            <p:nvPr/>
          </p:nvSpPr>
          <p:spPr>
            <a:xfrm>
              <a:off x="500946" y="3481507"/>
              <a:ext cx="64887" cy="36805"/>
            </a:xfrm>
            <a:custGeom>
              <a:avLst/>
              <a:gdLst/>
              <a:ahLst/>
              <a:cxnLst/>
              <a:rect l="l" t="t" r="r" b="b"/>
              <a:pathLst>
                <a:path w="311" h="218" extrusionOk="0">
                  <a:moveTo>
                    <a:pt x="257" y="0"/>
                  </a:moveTo>
                  <a:cubicBezTo>
                    <a:pt x="192" y="0"/>
                    <a:pt x="1" y="132"/>
                    <a:pt x="13" y="218"/>
                  </a:cubicBezTo>
                  <a:cubicBezTo>
                    <a:pt x="13" y="218"/>
                    <a:pt x="94" y="205"/>
                    <a:pt x="162" y="150"/>
                  </a:cubicBezTo>
                  <a:cubicBezTo>
                    <a:pt x="243" y="98"/>
                    <a:pt x="311" y="30"/>
                    <a:pt x="272" y="4"/>
                  </a:cubicBezTo>
                  <a:cubicBezTo>
                    <a:pt x="268" y="1"/>
                    <a:pt x="263" y="0"/>
                    <a:pt x="257" y="0"/>
                  </a:cubicBezTo>
                  <a:close/>
                </a:path>
              </a:pathLst>
            </a:custGeom>
            <a:solidFill>
              <a:srgbClr val="3D7D40"/>
            </a:solidFill>
            <a:ln>
              <a:noFill/>
            </a:ln>
          </p:spPr>
          <p:txBody>
            <a:bodyPr spcFirstLastPara="1" wrap="square" lIns="121900" tIns="121900" rIns="121900" bIns="121900" anchor="ctr" anchorCtr="0">
              <a:noAutofit/>
            </a:bodyPr>
            <a:lstStyle/>
            <a:p>
              <a:pPr defTabSz="1219200">
                <a:defRPr/>
              </a:pPr>
              <a:endParaRPr sz="2400" kern="0">
                <a:solidFill>
                  <a:sysClr val="windowText" lastClr="000000"/>
                </a:solidFill>
                <a:latin typeface="Arial" panose="020B0604020202020204"/>
                <a:cs typeface="Arial" panose="020B0604020202020204"/>
                <a:sym typeface="Arial" panose="020B0604020202020204"/>
              </a:endParaRPr>
            </a:p>
          </p:txBody>
        </p:sp>
        <p:sp>
          <p:nvSpPr>
            <p:cNvPr id="500" name="Google Shape;84;p2"/>
            <p:cNvSpPr/>
            <p:nvPr/>
          </p:nvSpPr>
          <p:spPr>
            <a:xfrm>
              <a:off x="531825" y="3470871"/>
              <a:ext cx="107032" cy="47442"/>
            </a:xfrm>
            <a:custGeom>
              <a:avLst/>
              <a:gdLst/>
              <a:ahLst/>
              <a:cxnLst/>
              <a:rect l="l" t="t" r="r" b="b"/>
              <a:pathLst>
                <a:path w="513" h="281" extrusionOk="0">
                  <a:moveTo>
                    <a:pt x="378" y="0"/>
                  </a:moveTo>
                  <a:cubicBezTo>
                    <a:pt x="334" y="0"/>
                    <a:pt x="281" y="7"/>
                    <a:pt x="218" y="25"/>
                  </a:cubicBezTo>
                  <a:cubicBezTo>
                    <a:pt x="27" y="80"/>
                    <a:pt x="1" y="281"/>
                    <a:pt x="1" y="281"/>
                  </a:cubicBezTo>
                  <a:cubicBezTo>
                    <a:pt x="1" y="281"/>
                    <a:pt x="176" y="268"/>
                    <a:pt x="312" y="213"/>
                  </a:cubicBezTo>
                  <a:cubicBezTo>
                    <a:pt x="448" y="161"/>
                    <a:pt x="513" y="25"/>
                    <a:pt x="513" y="25"/>
                  </a:cubicBezTo>
                  <a:cubicBezTo>
                    <a:pt x="513" y="25"/>
                    <a:pt x="465" y="0"/>
                    <a:pt x="378" y="0"/>
                  </a:cubicBezTo>
                  <a:close/>
                </a:path>
              </a:pathLst>
            </a:custGeom>
            <a:solidFill>
              <a:srgbClr val="3D7D40"/>
            </a:solidFill>
            <a:ln>
              <a:noFill/>
            </a:ln>
          </p:spPr>
          <p:txBody>
            <a:bodyPr spcFirstLastPara="1" wrap="square" lIns="121900" tIns="121900" rIns="121900" bIns="121900" anchor="ctr" anchorCtr="0">
              <a:noAutofit/>
            </a:bodyPr>
            <a:lstStyle/>
            <a:p>
              <a:pPr defTabSz="1219200">
                <a:defRPr/>
              </a:pPr>
              <a:endParaRPr sz="2400" kern="0">
                <a:solidFill>
                  <a:sysClr val="windowText" lastClr="000000"/>
                </a:solidFill>
                <a:latin typeface="Arial" panose="020B0604020202020204"/>
                <a:cs typeface="Arial" panose="020B0604020202020204"/>
                <a:sym typeface="Arial" panose="020B0604020202020204"/>
              </a:endParaRPr>
            </a:p>
          </p:txBody>
        </p:sp>
        <p:sp>
          <p:nvSpPr>
            <p:cNvPr id="501" name="Google Shape;85;p2"/>
            <p:cNvSpPr/>
            <p:nvPr/>
          </p:nvSpPr>
          <p:spPr>
            <a:xfrm>
              <a:off x="557697" y="3504300"/>
              <a:ext cx="78449" cy="18909"/>
            </a:xfrm>
            <a:custGeom>
              <a:avLst/>
              <a:gdLst/>
              <a:ahLst/>
              <a:cxnLst/>
              <a:rect l="l" t="t" r="r" b="b"/>
              <a:pathLst>
                <a:path w="376" h="112" extrusionOk="0">
                  <a:moveTo>
                    <a:pt x="200" y="1"/>
                  </a:moveTo>
                  <a:cubicBezTo>
                    <a:pt x="134" y="1"/>
                    <a:pt x="57" y="19"/>
                    <a:pt x="0" y="70"/>
                  </a:cubicBezTo>
                  <a:cubicBezTo>
                    <a:pt x="0" y="70"/>
                    <a:pt x="120" y="112"/>
                    <a:pt x="201" y="112"/>
                  </a:cubicBezTo>
                  <a:cubicBezTo>
                    <a:pt x="282" y="96"/>
                    <a:pt x="376" y="112"/>
                    <a:pt x="337" y="44"/>
                  </a:cubicBezTo>
                  <a:cubicBezTo>
                    <a:pt x="330" y="22"/>
                    <a:pt x="272" y="1"/>
                    <a:pt x="200" y="1"/>
                  </a:cubicBezTo>
                  <a:close/>
                </a:path>
              </a:pathLst>
            </a:custGeom>
            <a:solidFill>
              <a:srgbClr val="3D7D40"/>
            </a:solidFill>
            <a:ln>
              <a:noFill/>
            </a:ln>
          </p:spPr>
          <p:txBody>
            <a:bodyPr spcFirstLastPara="1" wrap="square" lIns="121900" tIns="121900" rIns="121900" bIns="121900" anchor="ctr" anchorCtr="0">
              <a:noAutofit/>
            </a:bodyPr>
            <a:lstStyle/>
            <a:p>
              <a:pPr defTabSz="1219200">
                <a:defRPr/>
              </a:pPr>
              <a:endParaRPr sz="2400" kern="0">
                <a:solidFill>
                  <a:sysClr val="windowText" lastClr="000000"/>
                </a:solidFill>
                <a:latin typeface="Arial" panose="020B0604020202020204"/>
                <a:cs typeface="Arial" panose="020B0604020202020204"/>
                <a:sym typeface="Arial" panose="020B0604020202020204"/>
              </a:endParaRPr>
            </a:p>
          </p:txBody>
        </p:sp>
        <p:sp>
          <p:nvSpPr>
            <p:cNvPr id="502" name="Google Shape;86;p2"/>
            <p:cNvSpPr/>
            <p:nvPr/>
          </p:nvSpPr>
          <p:spPr>
            <a:xfrm>
              <a:off x="517638" y="3427312"/>
              <a:ext cx="79283" cy="91001"/>
            </a:xfrm>
            <a:custGeom>
              <a:avLst/>
              <a:gdLst/>
              <a:ahLst/>
              <a:cxnLst/>
              <a:rect l="l" t="t" r="r" b="b"/>
              <a:pathLst>
                <a:path w="380" h="539" extrusionOk="0">
                  <a:moveTo>
                    <a:pt x="286" y="1"/>
                  </a:moveTo>
                  <a:cubicBezTo>
                    <a:pt x="286" y="1"/>
                    <a:pt x="111" y="121"/>
                    <a:pt x="56" y="270"/>
                  </a:cubicBezTo>
                  <a:cubicBezTo>
                    <a:pt x="1" y="419"/>
                    <a:pt x="69" y="539"/>
                    <a:pt x="69" y="539"/>
                  </a:cubicBezTo>
                  <a:cubicBezTo>
                    <a:pt x="69" y="539"/>
                    <a:pt x="205" y="487"/>
                    <a:pt x="286" y="390"/>
                  </a:cubicBezTo>
                  <a:cubicBezTo>
                    <a:pt x="380" y="270"/>
                    <a:pt x="367" y="108"/>
                    <a:pt x="286" y="1"/>
                  </a:cubicBezTo>
                  <a:close/>
                </a:path>
              </a:pathLst>
            </a:custGeom>
            <a:solidFill>
              <a:srgbClr val="0C5544"/>
            </a:solidFill>
            <a:ln>
              <a:noFill/>
            </a:ln>
          </p:spPr>
          <p:txBody>
            <a:bodyPr spcFirstLastPara="1" wrap="square" lIns="121900" tIns="121900" rIns="121900" bIns="121900" anchor="ctr" anchorCtr="0">
              <a:noAutofit/>
            </a:bodyPr>
            <a:lstStyle/>
            <a:p>
              <a:pPr defTabSz="1219200">
                <a:defRPr/>
              </a:pPr>
              <a:endParaRPr sz="2400" kern="0">
                <a:solidFill>
                  <a:sysClr val="windowText" lastClr="000000"/>
                </a:solidFill>
                <a:latin typeface="Arial" panose="020B0604020202020204"/>
                <a:cs typeface="Arial" panose="020B0604020202020204"/>
                <a:sym typeface="Arial" panose="020B0604020202020204"/>
              </a:endParaRPr>
            </a:p>
          </p:txBody>
        </p:sp>
        <p:sp>
          <p:nvSpPr>
            <p:cNvPr id="503" name="Google Shape;87;p2"/>
            <p:cNvSpPr/>
            <p:nvPr/>
          </p:nvSpPr>
          <p:spPr>
            <a:xfrm>
              <a:off x="461513" y="3445377"/>
              <a:ext cx="53620" cy="61455"/>
            </a:xfrm>
            <a:custGeom>
              <a:avLst/>
              <a:gdLst/>
              <a:ahLst/>
              <a:cxnLst/>
              <a:rect l="l" t="t" r="r" b="b"/>
              <a:pathLst>
                <a:path w="257" h="364" extrusionOk="0">
                  <a:moveTo>
                    <a:pt x="1" y="1"/>
                  </a:moveTo>
                  <a:cubicBezTo>
                    <a:pt x="1" y="1"/>
                    <a:pt x="1" y="121"/>
                    <a:pt x="27" y="189"/>
                  </a:cubicBezTo>
                  <a:cubicBezTo>
                    <a:pt x="82" y="299"/>
                    <a:pt x="231" y="364"/>
                    <a:pt x="231" y="364"/>
                  </a:cubicBezTo>
                  <a:cubicBezTo>
                    <a:pt x="231" y="364"/>
                    <a:pt x="257" y="176"/>
                    <a:pt x="176" y="95"/>
                  </a:cubicBezTo>
                  <a:cubicBezTo>
                    <a:pt x="95" y="14"/>
                    <a:pt x="1" y="1"/>
                    <a:pt x="1" y="1"/>
                  </a:cubicBezTo>
                  <a:close/>
                </a:path>
              </a:pathLst>
            </a:custGeom>
            <a:solidFill>
              <a:srgbClr val="0C5544"/>
            </a:solidFill>
            <a:ln>
              <a:noFill/>
            </a:ln>
          </p:spPr>
          <p:txBody>
            <a:bodyPr spcFirstLastPara="1" wrap="square" lIns="121900" tIns="121900" rIns="121900" bIns="121900" anchor="ctr" anchorCtr="0">
              <a:noAutofit/>
            </a:bodyPr>
            <a:lstStyle/>
            <a:p>
              <a:pPr defTabSz="1219200">
                <a:defRPr/>
              </a:pPr>
              <a:endParaRPr sz="2400" kern="0">
                <a:solidFill>
                  <a:sysClr val="windowText" lastClr="000000"/>
                </a:solidFill>
                <a:latin typeface="Arial" panose="020B0604020202020204"/>
                <a:cs typeface="Arial" panose="020B0604020202020204"/>
                <a:sym typeface="Arial" panose="020B0604020202020204"/>
              </a:endParaRPr>
            </a:p>
          </p:txBody>
        </p:sp>
        <p:sp>
          <p:nvSpPr>
            <p:cNvPr id="504" name="Google Shape;88;p2"/>
            <p:cNvSpPr/>
            <p:nvPr/>
          </p:nvSpPr>
          <p:spPr>
            <a:xfrm>
              <a:off x="557697" y="3492819"/>
              <a:ext cx="61549" cy="23299"/>
            </a:xfrm>
            <a:custGeom>
              <a:avLst/>
              <a:gdLst/>
              <a:ahLst/>
              <a:cxnLst/>
              <a:rect l="l" t="t" r="r" b="b"/>
              <a:pathLst>
                <a:path w="295" h="138" extrusionOk="0">
                  <a:moveTo>
                    <a:pt x="214" y="1"/>
                  </a:moveTo>
                  <a:cubicBezTo>
                    <a:pt x="145" y="1"/>
                    <a:pt x="24" y="86"/>
                    <a:pt x="0" y="138"/>
                  </a:cubicBezTo>
                  <a:cubicBezTo>
                    <a:pt x="0" y="138"/>
                    <a:pt x="146" y="125"/>
                    <a:pt x="188" y="112"/>
                  </a:cubicBezTo>
                  <a:cubicBezTo>
                    <a:pt x="269" y="70"/>
                    <a:pt x="295" y="18"/>
                    <a:pt x="227" y="2"/>
                  </a:cubicBezTo>
                  <a:cubicBezTo>
                    <a:pt x="223" y="1"/>
                    <a:pt x="218" y="1"/>
                    <a:pt x="214" y="1"/>
                  </a:cubicBezTo>
                  <a:close/>
                </a:path>
              </a:pathLst>
            </a:custGeom>
            <a:solidFill>
              <a:srgbClr val="3D7D40"/>
            </a:solidFill>
            <a:ln>
              <a:noFill/>
            </a:ln>
          </p:spPr>
          <p:txBody>
            <a:bodyPr spcFirstLastPara="1" wrap="square" lIns="121900" tIns="121900" rIns="121900" bIns="121900" anchor="ctr" anchorCtr="0">
              <a:noAutofit/>
            </a:bodyPr>
            <a:lstStyle/>
            <a:p>
              <a:pPr defTabSz="1219200">
                <a:defRPr/>
              </a:pPr>
              <a:endParaRPr sz="2400" kern="0">
                <a:solidFill>
                  <a:sysClr val="windowText" lastClr="000000"/>
                </a:solidFill>
                <a:latin typeface="Arial" panose="020B0604020202020204"/>
                <a:cs typeface="Arial" panose="020B0604020202020204"/>
                <a:sym typeface="Arial" panose="020B0604020202020204"/>
              </a:endParaRPr>
            </a:p>
          </p:txBody>
        </p:sp>
        <p:sp>
          <p:nvSpPr>
            <p:cNvPr id="505" name="Google Shape;89;p2"/>
            <p:cNvSpPr/>
            <p:nvPr/>
          </p:nvSpPr>
          <p:spPr>
            <a:xfrm>
              <a:off x="439397" y="3490793"/>
              <a:ext cx="64261" cy="27689"/>
            </a:xfrm>
            <a:custGeom>
              <a:avLst/>
              <a:gdLst/>
              <a:ahLst/>
              <a:cxnLst/>
              <a:rect l="l" t="t" r="r" b="b"/>
              <a:pathLst>
                <a:path w="308" h="164" extrusionOk="0">
                  <a:moveTo>
                    <a:pt x="26" y="1"/>
                  </a:moveTo>
                  <a:cubicBezTo>
                    <a:pt x="26" y="1"/>
                    <a:pt x="0" y="56"/>
                    <a:pt x="107" y="111"/>
                  </a:cubicBezTo>
                  <a:cubicBezTo>
                    <a:pt x="183" y="157"/>
                    <a:pt x="253" y="164"/>
                    <a:pt x="287" y="164"/>
                  </a:cubicBezTo>
                  <a:cubicBezTo>
                    <a:pt x="300" y="164"/>
                    <a:pt x="308" y="163"/>
                    <a:pt x="308" y="163"/>
                  </a:cubicBezTo>
                  <a:cubicBezTo>
                    <a:pt x="308" y="163"/>
                    <a:pt x="214" y="30"/>
                    <a:pt x="26" y="1"/>
                  </a:cubicBezTo>
                  <a:close/>
                </a:path>
              </a:pathLst>
            </a:custGeom>
            <a:solidFill>
              <a:srgbClr val="0C5544"/>
            </a:solidFill>
            <a:ln>
              <a:noFill/>
            </a:ln>
          </p:spPr>
          <p:txBody>
            <a:bodyPr spcFirstLastPara="1" wrap="square" lIns="121900" tIns="121900" rIns="121900" bIns="121900" anchor="ctr" anchorCtr="0">
              <a:noAutofit/>
            </a:bodyPr>
            <a:lstStyle/>
            <a:p>
              <a:pPr defTabSz="1219200">
                <a:defRPr/>
              </a:pPr>
              <a:endParaRPr sz="2400" kern="0">
                <a:solidFill>
                  <a:sysClr val="windowText" lastClr="000000"/>
                </a:solidFill>
                <a:latin typeface="Arial" panose="020B0604020202020204"/>
                <a:cs typeface="Arial" panose="020B0604020202020204"/>
                <a:sym typeface="Arial" panose="020B0604020202020204"/>
              </a:endParaRPr>
            </a:p>
          </p:txBody>
        </p:sp>
        <p:sp>
          <p:nvSpPr>
            <p:cNvPr id="506" name="Google Shape;90;p2"/>
            <p:cNvSpPr/>
            <p:nvPr/>
          </p:nvSpPr>
          <p:spPr>
            <a:xfrm>
              <a:off x="4385002" y="3390675"/>
              <a:ext cx="242231" cy="373795"/>
            </a:xfrm>
            <a:custGeom>
              <a:avLst/>
              <a:gdLst/>
              <a:ahLst/>
              <a:cxnLst/>
              <a:rect l="l" t="t" r="r" b="b"/>
              <a:pathLst>
                <a:path w="1161" h="2214" extrusionOk="0">
                  <a:moveTo>
                    <a:pt x="623" y="1"/>
                  </a:moveTo>
                  <a:cubicBezTo>
                    <a:pt x="623" y="1"/>
                    <a:pt x="286" y="406"/>
                    <a:pt x="150" y="1271"/>
                  </a:cubicBezTo>
                  <a:cubicBezTo>
                    <a:pt x="1" y="2133"/>
                    <a:pt x="623" y="2214"/>
                    <a:pt x="623" y="2214"/>
                  </a:cubicBezTo>
                  <a:cubicBezTo>
                    <a:pt x="623" y="2214"/>
                    <a:pt x="1161" y="2065"/>
                    <a:pt x="1054" y="1271"/>
                  </a:cubicBezTo>
                  <a:cubicBezTo>
                    <a:pt x="960" y="474"/>
                    <a:pt x="623" y="1"/>
                    <a:pt x="623" y="1"/>
                  </a:cubicBezTo>
                  <a:close/>
                </a:path>
              </a:pathLst>
            </a:custGeom>
            <a:solidFill>
              <a:srgbClr val="F7727B"/>
            </a:solidFill>
            <a:ln>
              <a:noFill/>
            </a:ln>
          </p:spPr>
          <p:txBody>
            <a:bodyPr spcFirstLastPara="1" wrap="square" lIns="121900" tIns="121900" rIns="121900" bIns="121900" anchor="ctr" anchorCtr="0">
              <a:noAutofit/>
            </a:bodyPr>
            <a:lstStyle/>
            <a:p>
              <a:pPr defTabSz="1219200">
                <a:defRPr/>
              </a:pPr>
              <a:endParaRPr sz="2400" kern="0">
                <a:solidFill>
                  <a:sysClr val="windowText" lastClr="000000"/>
                </a:solidFill>
                <a:latin typeface="Arial" panose="020B0604020202020204"/>
                <a:cs typeface="Arial" panose="020B0604020202020204"/>
                <a:sym typeface="Arial" panose="020B0604020202020204"/>
              </a:endParaRPr>
            </a:p>
          </p:txBody>
        </p:sp>
        <p:sp>
          <p:nvSpPr>
            <p:cNvPr id="507" name="Google Shape;91;p2"/>
            <p:cNvSpPr/>
            <p:nvPr/>
          </p:nvSpPr>
          <p:spPr>
            <a:xfrm>
              <a:off x="4497876" y="3595807"/>
              <a:ext cx="31296" cy="255612"/>
            </a:xfrm>
            <a:custGeom>
              <a:avLst/>
              <a:gdLst/>
              <a:ahLst/>
              <a:cxnLst/>
              <a:rect l="l" t="t" r="r" b="b"/>
              <a:pathLst>
                <a:path w="150" h="1514" extrusionOk="0">
                  <a:moveTo>
                    <a:pt x="53" y="1"/>
                  </a:moveTo>
                  <a:lnTo>
                    <a:pt x="1" y="1514"/>
                  </a:lnTo>
                  <a:lnTo>
                    <a:pt x="150" y="1514"/>
                  </a:lnTo>
                  <a:lnTo>
                    <a:pt x="53" y="1"/>
                  </a:lnTo>
                  <a:close/>
                </a:path>
              </a:pathLst>
            </a:custGeom>
            <a:solidFill>
              <a:srgbClr val="525000"/>
            </a:solidFill>
            <a:ln>
              <a:noFill/>
            </a:ln>
          </p:spPr>
          <p:txBody>
            <a:bodyPr spcFirstLastPara="1" wrap="square" lIns="121900" tIns="121900" rIns="121900" bIns="121900" anchor="ctr" anchorCtr="0">
              <a:noAutofit/>
            </a:bodyPr>
            <a:lstStyle/>
            <a:p>
              <a:pPr defTabSz="1219200">
                <a:defRPr/>
              </a:pPr>
              <a:endParaRPr sz="2400" kern="0">
                <a:solidFill>
                  <a:sysClr val="windowText" lastClr="000000"/>
                </a:solidFill>
                <a:latin typeface="Arial" panose="020B0604020202020204"/>
                <a:cs typeface="Arial" panose="020B0604020202020204"/>
                <a:sym typeface="Arial" panose="020B0604020202020204"/>
              </a:endParaRPr>
            </a:p>
          </p:txBody>
        </p:sp>
        <p:sp>
          <p:nvSpPr>
            <p:cNvPr id="508" name="Google Shape;92;p2"/>
            <p:cNvSpPr/>
            <p:nvPr/>
          </p:nvSpPr>
          <p:spPr>
            <a:xfrm>
              <a:off x="7525671" y="2964540"/>
              <a:ext cx="169207" cy="264392"/>
            </a:xfrm>
            <a:custGeom>
              <a:avLst/>
              <a:gdLst/>
              <a:ahLst/>
              <a:cxnLst/>
              <a:rect l="l" t="t" r="r" b="b"/>
              <a:pathLst>
                <a:path w="811" h="1566" extrusionOk="0">
                  <a:moveTo>
                    <a:pt x="432" y="1"/>
                  </a:moveTo>
                  <a:cubicBezTo>
                    <a:pt x="432" y="1"/>
                    <a:pt x="189" y="283"/>
                    <a:pt x="95" y="892"/>
                  </a:cubicBezTo>
                  <a:cubicBezTo>
                    <a:pt x="1" y="1498"/>
                    <a:pt x="432" y="1566"/>
                    <a:pt x="432" y="1566"/>
                  </a:cubicBezTo>
                  <a:cubicBezTo>
                    <a:pt x="432" y="1566"/>
                    <a:pt x="811" y="1459"/>
                    <a:pt x="743" y="892"/>
                  </a:cubicBezTo>
                  <a:cubicBezTo>
                    <a:pt x="662" y="338"/>
                    <a:pt x="432" y="1"/>
                    <a:pt x="432" y="1"/>
                  </a:cubicBezTo>
                  <a:close/>
                </a:path>
              </a:pathLst>
            </a:custGeom>
            <a:solidFill>
              <a:srgbClr val="F7727B"/>
            </a:solidFill>
            <a:ln>
              <a:noFill/>
            </a:ln>
          </p:spPr>
          <p:txBody>
            <a:bodyPr spcFirstLastPara="1" wrap="square" lIns="121900" tIns="121900" rIns="121900" bIns="121900" anchor="ctr" anchorCtr="0">
              <a:noAutofit/>
            </a:bodyPr>
            <a:lstStyle/>
            <a:p>
              <a:pPr defTabSz="1219200">
                <a:defRPr/>
              </a:pPr>
              <a:endParaRPr sz="2400" kern="0">
                <a:solidFill>
                  <a:sysClr val="windowText" lastClr="000000"/>
                </a:solidFill>
                <a:latin typeface="Arial" panose="020B0604020202020204"/>
                <a:cs typeface="Arial" panose="020B0604020202020204"/>
                <a:sym typeface="Arial" panose="020B0604020202020204"/>
              </a:endParaRPr>
            </a:p>
          </p:txBody>
        </p:sp>
        <p:sp>
          <p:nvSpPr>
            <p:cNvPr id="509" name="Google Shape;93;p2"/>
            <p:cNvSpPr/>
            <p:nvPr/>
          </p:nvSpPr>
          <p:spPr>
            <a:xfrm>
              <a:off x="7601407" y="3110074"/>
              <a:ext cx="23159" cy="180651"/>
            </a:xfrm>
            <a:custGeom>
              <a:avLst/>
              <a:gdLst/>
              <a:ahLst/>
              <a:cxnLst/>
              <a:rect l="l" t="t" r="r" b="b"/>
              <a:pathLst>
                <a:path w="111" h="1070" extrusionOk="0">
                  <a:moveTo>
                    <a:pt x="56" y="1"/>
                  </a:moveTo>
                  <a:lnTo>
                    <a:pt x="1" y="1070"/>
                  </a:lnTo>
                  <a:lnTo>
                    <a:pt x="111" y="1070"/>
                  </a:lnTo>
                  <a:lnTo>
                    <a:pt x="56" y="1"/>
                  </a:lnTo>
                  <a:close/>
                </a:path>
              </a:pathLst>
            </a:custGeom>
            <a:solidFill>
              <a:srgbClr val="525000"/>
            </a:solidFill>
            <a:ln>
              <a:noFill/>
            </a:ln>
          </p:spPr>
          <p:txBody>
            <a:bodyPr spcFirstLastPara="1" wrap="square" lIns="121900" tIns="121900" rIns="121900" bIns="121900" anchor="ctr" anchorCtr="0">
              <a:noAutofit/>
            </a:bodyPr>
            <a:lstStyle/>
            <a:p>
              <a:pPr defTabSz="1219200">
                <a:defRPr/>
              </a:pPr>
              <a:endParaRPr sz="2400" kern="0">
                <a:solidFill>
                  <a:sysClr val="windowText" lastClr="000000"/>
                </a:solidFill>
                <a:latin typeface="Arial" panose="020B0604020202020204"/>
                <a:cs typeface="Arial" panose="020B0604020202020204"/>
                <a:sym typeface="Arial" panose="020B0604020202020204"/>
              </a:endParaRPr>
            </a:p>
          </p:txBody>
        </p:sp>
        <p:sp>
          <p:nvSpPr>
            <p:cNvPr id="510" name="Google Shape;94;p2"/>
            <p:cNvSpPr/>
            <p:nvPr/>
          </p:nvSpPr>
          <p:spPr>
            <a:xfrm>
              <a:off x="7635207" y="2829980"/>
              <a:ext cx="240145" cy="373795"/>
            </a:xfrm>
            <a:custGeom>
              <a:avLst/>
              <a:gdLst/>
              <a:ahLst/>
              <a:cxnLst/>
              <a:rect l="l" t="t" r="r" b="b"/>
              <a:pathLst>
                <a:path w="1151" h="2214" extrusionOk="0">
                  <a:moveTo>
                    <a:pt x="610" y="1"/>
                  </a:moveTo>
                  <a:cubicBezTo>
                    <a:pt x="610" y="1"/>
                    <a:pt x="286" y="406"/>
                    <a:pt x="137" y="1271"/>
                  </a:cubicBezTo>
                  <a:cubicBezTo>
                    <a:pt x="1" y="2120"/>
                    <a:pt x="610" y="2214"/>
                    <a:pt x="610" y="2214"/>
                  </a:cubicBezTo>
                  <a:cubicBezTo>
                    <a:pt x="610" y="2214"/>
                    <a:pt x="1151" y="2065"/>
                    <a:pt x="1054" y="1271"/>
                  </a:cubicBezTo>
                  <a:cubicBezTo>
                    <a:pt x="947" y="474"/>
                    <a:pt x="610" y="1"/>
                    <a:pt x="610" y="1"/>
                  </a:cubicBezTo>
                  <a:close/>
                </a:path>
              </a:pathLst>
            </a:custGeom>
            <a:solidFill>
              <a:srgbClr val="F7727B"/>
            </a:solidFill>
            <a:ln>
              <a:noFill/>
            </a:ln>
          </p:spPr>
          <p:txBody>
            <a:bodyPr spcFirstLastPara="1" wrap="square" lIns="121900" tIns="121900" rIns="121900" bIns="121900" anchor="ctr" anchorCtr="0">
              <a:noAutofit/>
            </a:bodyPr>
            <a:lstStyle/>
            <a:p>
              <a:pPr defTabSz="1219200">
                <a:defRPr/>
              </a:pPr>
              <a:endParaRPr sz="2400" kern="0">
                <a:solidFill>
                  <a:sysClr val="windowText" lastClr="000000"/>
                </a:solidFill>
                <a:latin typeface="Arial" panose="020B0604020202020204"/>
                <a:cs typeface="Arial" panose="020B0604020202020204"/>
                <a:sym typeface="Arial" panose="020B0604020202020204"/>
              </a:endParaRPr>
            </a:p>
          </p:txBody>
        </p:sp>
        <p:sp>
          <p:nvSpPr>
            <p:cNvPr id="511" name="Google Shape;95;p2"/>
            <p:cNvSpPr/>
            <p:nvPr/>
          </p:nvSpPr>
          <p:spPr>
            <a:xfrm>
              <a:off x="7745369" y="3035112"/>
              <a:ext cx="31296" cy="255612"/>
            </a:xfrm>
            <a:custGeom>
              <a:avLst/>
              <a:gdLst/>
              <a:ahLst/>
              <a:cxnLst/>
              <a:rect l="l" t="t" r="r" b="b"/>
              <a:pathLst>
                <a:path w="150" h="1514" extrusionOk="0">
                  <a:moveTo>
                    <a:pt x="69" y="1"/>
                  </a:moveTo>
                  <a:lnTo>
                    <a:pt x="1" y="1514"/>
                  </a:lnTo>
                  <a:lnTo>
                    <a:pt x="150" y="1514"/>
                  </a:lnTo>
                  <a:lnTo>
                    <a:pt x="69" y="1"/>
                  </a:lnTo>
                  <a:close/>
                </a:path>
              </a:pathLst>
            </a:custGeom>
            <a:solidFill>
              <a:srgbClr val="525000"/>
            </a:solidFill>
            <a:ln>
              <a:noFill/>
            </a:ln>
          </p:spPr>
          <p:txBody>
            <a:bodyPr spcFirstLastPara="1" wrap="square" lIns="121900" tIns="121900" rIns="121900" bIns="121900" anchor="ctr" anchorCtr="0">
              <a:noAutofit/>
            </a:bodyPr>
            <a:lstStyle/>
            <a:p>
              <a:pPr defTabSz="1219200">
                <a:defRPr/>
              </a:pPr>
              <a:endParaRPr sz="2400" kern="0">
                <a:solidFill>
                  <a:sysClr val="windowText" lastClr="000000"/>
                </a:solidFill>
                <a:latin typeface="Arial" panose="020B0604020202020204"/>
                <a:cs typeface="Arial" panose="020B0604020202020204"/>
                <a:sym typeface="Arial" panose="020B0604020202020204"/>
              </a:endParaRPr>
            </a:p>
          </p:txBody>
        </p:sp>
        <p:sp>
          <p:nvSpPr>
            <p:cNvPr id="512" name="Google Shape;96;p2"/>
            <p:cNvSpPr/>
            <p:nvPr/>
          </p:nvSpPr>
          <p:spPr>
            <a:xfrm>
              <a:off x="1757589" y="3244634"/>
              <a:ext cx="242022" cy="376496"/>
            </a:xfrm>
            <a:custGeom>
              <a:avLst/>
              <a:gdLst/>
              <a:ahLst/>
              <a:cxnLst/>
              <a:rect l="l" t="t" r="r" b="b"/>
              <a:pathLst>
                <a:path w="1160" h="2230" extrusionOk="0">
                  <a:moveTo>
                    <a:pt x="619" y="1"/>
                  </a:moveTo>
                  <a:cubicBezTo>
                    <a:pt x="619" y="1"/>
                    <a:pt x="282" y="419"/>
                    <a:pt x="146" y="1271"/>
                  </a:cubicBezTo>
                  <a:cubicBezTo>
                    <a:pt x="0" y="2136"/>
                    <a:pt x="619" y="2230"/>
                    <a:pt x="619" y="2230"/>
                  </a:cubicBezTo>
                  <a:cubicBezTo>
                    <a:pt x="619" y="2230"/>
                    <a:pt x="1160" y="2081"/>
                    <a:pt x="1053" y="1271"/>
                  </a:cubicBezTo>
                  <a:cubicBezTo>
                    <a:pt x="956" y="474"/>
                    <a:pt x="619" y="1"/>
                    <a:pt x="619" y="1"/>
                  </a:cubicBezTo>
                  <a:close/>
                </a:path>
              </a:pathLst>
            </a:custGeom>
            <a:solidFill>
              <a:srgbClr val="F7727B"/>
            </a:solidFill>
            <a:ln>
              <a:noFill/>
            </a:ln>
          </p:spPr>
          <p:txBody>
            <a:bodyPr spcFirstLastPara="1" wrap="square" lIns="121900" tIns="121900" rIns="121900" bIns="121900" anchor="ctr" anchorCtr="0">
              <a:noAutofit/>
            </a:bodyPr>
            <a:lstStyle/>
            <a:p>
              <a:pPr defTabSz="1219200">
                <a:defRPr/>
              </a:pPr>
              <a:endParaRPr sz="2400" kern="0">
                <a:solidFill>
                  <a:sysClr val="windowText" lastClr="000000"/>
                </a:solidFill>
                <a:latin typeface="Arial" panose="020B0604020202020204"/>
                <a:cs typeface="Arial" panose="020B0604020202020204"/>
                <a:sym typeface="Arial" panose="020B0604020202020204"/>
              </a:endParaRPr>
            </a:p>
          </p:txBody>
        </p:sp>
        <p:sp>
          <p:nvSpPr>
            <p:cNvPr id="513" name="Google Shape;97;p2"/>
            <p:cNvSpPr/>
            <p:nvPr/>
          </p:nvSpPr>
          <p:spPr>
            <a:xfrm>
              <a:off x="1866917" y="3451961"/>
              <a:ext cx="34008" cy="255612"/>
            </a:xfrm>
            <a:custGeom>
              <a:avLst/>
              <a:gdLst/>
              <a:ahLst/>
              <a:cxnLst/>
              <a:rect l="l" t="t" r="r" b="b"/>
              <a:pathLst>
                <a:path w="163" h="1514" extrusionOk="0">
                  <a:moveTo>
                    <a:pt x="69" y="1"/>
                  </a:moveTo>
                  <a:lnTo>
                    <a:pt x="1" y="1514"/>
                  </a:lnTo>
                  <a:lnTo>
                    <a:pt x="163" y="1514"/>
                  </a:lnTo>
                  <a:lnTo>
                    <a:pt x="69" y="1"/>
                  </a:lnTo>
                  <a:close/>
                </a:path>
              </a:pathLst>
            </a:custGeom>
            <a:solidFill>
              <a:srgbClr val="525000"/>
            </a:solidFill>
            <a:ln>
              <a:noFill/>
            </a:ln>
          </p:spPr>
          <p:txBody>
            <a:bodyPr spcFirstLastPara="1" wrap="square" lIns="121900" tIns="121900" rIns="121900" bIns="121900" anchor="ctr" anchorCtr="0">
              <a:noAutofit/>
            </a:bodyPr>
            <a:lstStyle/>
            <a:p>
              <a:pPr defTabSz="1219200">
                <a:defRPr/>
              </a:pPr>
              <a:endParaRPr sz="2400" kern="0">
                <a:solidFill>
                  <a:sysClr val="windowText" lastClr="000000"/>
                </a:solidFill>
                <a:latin typeface="Arial" panose="020B0604020202020204"/>
                <a:cs typeface="Arial" panose="020B0604020202020204"/>
                <a:sym typeface="Arial" panose="020B0604020202020204"/>
              </a:endParaRPr>
            </a:p>
          </p:txBody>
        </p:sp>
        <p:sp>
          <p:nvSpPr>
            <p:cNvPr id="514" name="Google Shape;98;p2"/>
            <p:cNvSpPr/>
            <p:nvPr/>
          </p:nvSpPr>
          <p:spPr>
            <a:xfrm>
              <a:off x="1596519" y="3194997"/>
              <a:ext cx="242231" cy="375821"/>
            </a:xfrm>
            <a:custGeom>
              <a:avLst/>
              <a:gdLst/>
              <a:ahLst/>
              <a:cxnLst/>
              <a:rect l="l" t="t" r="r" b="b"/>
              <a:pathLst>
                <a:path w="1161" h="2226" extrusionOk="0">
                  <a:moveTo>
                    <a:pt x="623" y="0"/>
                  </a:moveTo>
                  <a:cubicBezTo>
                    <a:pt x="623" y="0"/>
                    <a:pt x="286" y="418"/>
                    <a:pt x="150" y="1280"/>
                  </a:cubicBezTo>
                  <a:cubicBezTo>
                    <a:pt x="1" y="2132"/>
                    <a:pt x="623" y="2226"/>
                    <a:pt x="623" y="2226"/>
                  </a:cubicBezTo>
                  <a:cubicBezTo>
                    <a:pt x="623" y="2226"/>
                    <a:pt x="1161" y="2077"/>
                    <a:pt x="1054" y="1280"/>
                  </a:cubicBezTo>
                  <a:cubicBezTo>
                    <a:pt x="960" y="470"/>
                    <a:pt x="623" y="0"/>
                    <a:pt x="623" y="0"/>
                  </a:cubicBezTo>
                  <a:close/>
                </a:path>
              </a:pathLst>
            </a:custGeom>
            <a:solidFill>
              <a:srgbClr val="0C5544"/>
            </a:solidFill>
            <a:ln>
              <a:noFill/>
            </a:ln>
          </p:spPr>
          <p:txBody>
            <a:bodyPr spcFirstLastPara="1" wrap="square" lIns="121900" tIns="121900" rIns="121900" bIns="121900" anchor="ctr" anchorCtr="0">
              <a:noAutofit/>
            </a:bodyPr>
            <a:lstStyle/>
            <a:p>
              <a:pPr defTabSz="1219200">
                <a:defRPr/>
              </a:pPr>
              <a:endParaRPr sz="2400" kern="0">
                <a:solidFill>
                  <a:sysClr val="windowText" lastClr="000000"/>
                </a:solidFill>
                <a:latin typeface="Arial" panose="020B0604020202020204"/>
                <a:cs typeface="Arial" panose="020B0604020202020204"/>
                <a:sym typeface="Arial" panose="020B0604020202020204"/>
              </a:endParaRPr>
            </a:p>
          </p:txBody>
        </p:sp>
        <p:sp>
          <p:nvSpPr>
            <p:cNvPr id="515" name="Google Shape;99;p2"/>
            <p:cNvSpPr/>
            <p:nvPr/>
          </p:nvSpPr>
          <p:spPr>
            <a:xfrm>
              <a:off x="1709393" y="3402156"/>
              <a:ext cx="31505" cy="255106"/>
            </a:xfrm>
            <a:custGeom>
              <a:avLst/>
              <a:gdLst/>
              <a:ahLst/>
              <a:cxnLst/>
              <a:rect l="l" t="t" r="r" b="b"/>
              <a:pathLst>
                <a:path w="151" h="1511" extrusionOk="0">
                  <a:moveTo>
                    <a:pt x="53" y="1"/>
                  </a:moveTo>
                  <a:lnTo>
                    <a:pt x="1" y="1511"/>
                  </a:lnTo>
                  <a:lnTo>
                    <a:pt x="150" y="1511"/>
                  </a:lnTo>
                  <a:lnTo>
                    <a:pt x="53" y="1"/>
                  </a:lnTo>
                  <a:close/>
                </a:path>
              </a:pathLst>
            </a:custGeom>
            <a:solidFill>
              <a:srgbClr val="525000"/>
            </a:solidFill>
            <a:ln>
              <a:noFill/>
            </a:ln>
          </p:spPr>
          <p:txBody>
            <a:bodyPr spcFirstLastPara="1" wrap="square" lIns="121900" tIns="121900" rIns="121900" bIns="121900" anchor="ctr" anchorCtr="0">
              <a:noAutofit/>
            </a:bodyPr>
            <a:lstStyle/>
            <a:p>
              <a:pPr defTabSz="1219200">
                <a:defRPr/>
              </a:pPr>
              <a:endParaRPr sz="2400" kern="0">
                <a:solidFill>
                  <a:sysClr val="windowText" lastClr="000000"/>
                </a:solidFill>
                <a:latin typeface="Arial" panose="020B0604020202020204"/>
                <a:cs typeface="Arial" panose="020B0604020202020204"/>
                <a:sym typeface="Arial" panose="020B0604020202020204"/>
              </a:endParaRPr>
            </a:p>
          </p:txBody>
        </p:sp>
        <p:sp>
          <p:nvSpPr>
            <p:cNvPr id="516" name="Google Shape;100;p2"/>
            <p:cNvSpPr/>
            <p:nvPr/>
          </p:nvSpPr>
          <p:spPr>
            <a:xfrm>
              <a:off x="7272172" y="3650509"/>
              <a:ext cx="65096" cy="95897"/>
            </a:xfrm>
            <a:custGeom>
              <a:avLst/>
              <a:gdLst/>
              <a:ahLst/>
              <a:cxnLst/>
              <a:rect l="l" t="t" r="r" b="b"/>
              <a:pathLst>
                <a:path w="312" h="568" extrusionOk="0">
                  <a:moveTo>
                    <a:pt x="231" y="1"/>
                  </a:moveTo>
                  <a:cubicBezTo>
                    <a:pt x="95" y="69"/>
                    <a:pt x="1" y="189"/>
                    <a:pt x="14" y="351"/>
                  </a:cubicBezTo>
                  <a:cubicBezTo>
                    <a:pt x="27" y="461"/>
                    <a:pt x="121" y="568"/>
                    <a:pt x="121" y="568"/>
                  </a:cubicBezTo>
                  <a:cubicBezTo>
                    <a:pt x="121" y="568"/>
                    <a:pt x="244" y="500"/>
                    <a:pt x="283" y="338"/>
                  </a:cubicBezTo>
                  <a:cubicBezTo>
                    <a:pt x="312" y="189"/>
                    <a:pt x="231" y="1"/>
                    <a:pt x="231" y="1"/>
                  </a:cubicBezTo>
                  <a:close/>
                </a:path>
              </a:pathLst>
            </a:custGeom>
            <a:solidFill>
              <a:srgbClr val="FF8C00"/>
            </a:solidFill>
            <a:ln>
              <a:noFill/>
            </a:ln>
          </p:spPr>
          <p:txBody>
            <a:bodyPr spcFirstLastPara="1" wrap="square" lIns="121900" tIns="121900" rIns="121900" bIns="121900" anchor="ctr" anchorCtr="0">
              <a:noAutofit/>
            </a:bodyPr>
            <a:lstStyle/>
            <a:p>
              <a:pPr defTabSz="1219200">
                <a:defRPr/>
              </a:pPr>
              <a:endParaRPr sz="2400" kern="0">
                <a:solidFill>
                  <a:sysClr val="windowText" lastClr="000000"/>
                </a:solidFill>
                <a:latin typeface="Arial" panose="020B0604020202020204"/>
                <a:cs typeface="Arial" panose="020B0604020202020204"/>
                <a:sym typeface="Arial" panose="020B0604020202020204"/>
              </a:endParaRPr>
            </a:p>
          </p:txBody>
        </p:sp>
        <p:sp>
          <p:nvSpPr>
            <p:cNvPr id="517" name="Google Shape;101;p2"/>
            <p:cNvSpPr/>
            <p:nvPr/>
          </p:nvSpPr>
          <p:spPr>
            <a:xfrm>
              <a:off x="7314109" y="3709432"/>
              <a:ext cx="76571" cy="46260"/>
            </a:xfrm>
            <a:custGeom>
              <a:avLst/>
              <a:gdLst/>
              <a:ahLst/>
              <a:cxnLst/>
              <a:rect l="l" t="t" r="r" b="b"/>
              <a:pathLst>
                <a:path w="367" h="274" extrusionOk="0">
                  <a:moveTo>
                    <a:pt x="341" y="1"/>
                  </a:moveTo>
                  <a:cubicBezTo>
                    <a:pt x="305" y="1"/>
                    <a:pt x="238" y="7"/>
                    <a:pt x="163" y="44"/>
                  </a:cubicBezTo>
                  <a:cubicBezTo>
                    <a:pt x="56" y="96"/>
                    <a:pt x="1" y="274"/>
                    <a:pt x="1" y="274"/>
                  </a:cubicBezTo>
                  <a:cubicBezTo>
                    <a:pt x="1" y="274"/>
                    <a:pt x="163" y="258"/>
                    <a:pt x="260" y="177"/>
                  </a:cubicBezTo>
                  <a:cubicBezTo>
                    <a:pt x="312" y="138"/>
                    <a:pt x="367" y="2"/>
                    <a:pt x="367" y="2"/>
                  </a:cubicBezTo>
                  <a:cubicBezTo>
                    <a:pt x="367" y="2"/>
                    <a:pt x="357" y="1"/>
                    <a:pt x="341" y="1"/>
                  </a:cubicBezTo>
                  <a:close/>
                </a:path>
              </a:pathLst>
            </a:custGeom>
            <a:solidFill>
              <a:srgbClr val="FF8C00"/>
            </a:solidFill>
            <a:ln>
              <a:noFill/>
            </a:ln>
          </p:spPr>
          <p:txBody>
            <a:bodyPr spcFirstLastPara="1" wrap="square" lIns="121900" tIns="121900" rIns="121900" bIns="121900" anchor="ctr" anchorCtr="0">
              <a:noAutofit/>
            </a:bodyPr>
            <a:lstStyle/>
            <a:p>
              <a:pPr defTabSz="1219200">
                <a:defRPr/>
              </a:pPr>
              <a:endParaRPr sz="2400" kern="0">
                <a:solidFill>
                  <a:sysClr val="windowText" lastClr="000000"/>
                </a:solidFill>
                <a:latin typeface="Arial" panose="020B0604020202020204"/>
                <a:cs typeface="Arial" panose="020B0604020202020204"/>
                <a:sym typeface="Arial" panose="020B0604020202020204"/>
              </a:endParaRPr>
            </a:p>
          </p:txBody>
        </p:sp>
        <p:sp>
          <p:nvSpPr>
            <p:cNvPr id="518" name="Google Shape;102;p2"/>
            <p:cNvSpPr/>
            <p:nvPr/>
          </p:nvSpPr>
          <p:spPr>
            <a:xfrm>
              <a:off x="7235869" y="3697782"/>
              <a:ext cx="41937" cy="39338"/>
            </a:xfrm>
            <a:custGeom>
              <a:avLst/>
              <a:gdLst/>
              <a:ahLst/>
              <a:cxnLst/>
              <a:rect l="l" t="t" r="r" b="b"/>
              <a:pathLst>
                <a:path w="201" h="233" extrusionOk="0">
                  <a:moveTo>
                    <a:pt x="50" y="1"/>
                  </a:moveTo>
                  <a:cubicBezTo>
                    <a:pt x="0" y="1"/>
                    <a:pt x="4" y="52"/>
                    <a:pt x="39" y="113"/>
                  </a:cubicBezTo>
                  <a:cubicBezTo>
                    <a:pt x="68" y="152"/>
                    <a:pt x="188" y="233"/>
                    <a:pt x="188" y="233"/>
                  </a:cubicBezTo>
                  <a:cubicBezTo>
                    <a:pt x="201" y="165"/>
                    <a:pt x="120" y="19"/>
                    <a:pt x="68" y="3"/>
                  </a:cubicBezTo>
                  <a:cubicBezTo>
                    <a:pt x="61" y="2"/>
                    <a:pt x="55" y="1"/>
                    <a:pt x="50" y="1"/>
                  </a:cubicBezTo>
                  <a:close/>
                </a:path>
              </a:pathLst>
            </a:custGeom>
            <a:solidFill>
              <a:srgbClr val="FF8C00"/>
            </a:solidFill>
            <a:ln>
              <a:noFill/>
            </a:ln>
          </p:spPr>
          <p:txBody>
            <a:bodyPr spcFirstLastPara="1" wrap="square" lIns="121900" tIns="121900" rIns="121900" bIns="121900" anchor="ctr" anchorCtr="0">
              <a:noAutofit/>
            </a:bodyPr>
            <a:lstStyle/>
            <a:p>
              <a:pPr defTabSz="1219200">
                <a:defRPr/>
              </a:pPr>
              <a:endParaRPr sz="2400" kern="0">
                <a:solidFill>
                  <a:sysClr val="windowText" lastClr="000000"/>
                </a:solidFill>
                <a:latin typeface="Arial" panose="020B0604020202020204"/>
                <a:cs typeface="Arial" panose="020B0604020202020204"/>
                <a:sym typeface="Arial" panose="020B0604020202020204"/>
              </a:endParaRPr>
            </a:p>
          </p:txBody>
        </p:sp>
        <p:sp>
          <p:nvSpPr>
            <p:cNvPr id="519" name="Google Shape;103;p2"/>
            <p:cNvSpPr/>
            <p:nvPr/>
          </p:nvSpPr>
          <p:spPr>
            <a:xfrm>
              <a:off x="6987586" y="4407050"/>
              <a:ext cx="76571" cy="105183"/>
            </a:xfrm>
            <a:custGeom>
              <a:avLst/>
              <a:gdLst/>
              <a:ahLst/>
              <a:cxnLst/>
              <a:rect l="l" t="t" r="r" b="b"/>
              <a:pathLst>
                <a:path w="367" h="623" extrusionOk="0">
                  <a:moveTo>
                    <a:pt x="176" y="1"/>
                  </a:moveTo>
                  <a:cubicBezTo>
                    <a:pt x="176" y="1"/>
                    <a:pt x="14" y="192"/>
                    <a:pt x="14" y="312"/>
                  </a:cubicBezTo>
                  <a:cubicBezTo>
                    <a:pt x="1" y="435"/>
                    <a:pt x="176" y="623"/>
                    <a:pt x="176" y="623"/>
                  </a:cubicBezTo>
                  <a:cubicBezTo>
                    <a:pt x="270" y="568"/>
                    <a:pt x="367" y="419"/>
                    <a:pt x="312" y="257"/>
                  </a:cubicBezTo>
                  <a:cubicBezTo>
                    <a:pt x="257" y="95"/>
                    <a:pt x="176" y="1"/>
                    <a:pt x="176" y="1"/>
                  </a:cubicBezTo>
                  <a:close/>
                </a:path>
              </a:pathLst>
            </a:custGeom>
            <a:solidFill>
              <a:srgbClr val="FF8C00"/>
            </a:solidFill>
            <a:ln>
              <a:noFill/>
            </a:ln>
          </p:spPr>
          <p:txBody>
            <a:bodyPr spcFirstLastPara="1" wrap="square" lIns="121900" tIns="121900" rIns="121900" bIns="121900" anchor="ctr" anchorCtr="0">
              <a:noAutofit/>
            </a:bodyPr>
            <a:lstStyle/>
            <a:p>
              <a:pPr defTabSz="1219200">
                <a:defRPr/>
              </a:pPr>
              <a:endParaRPr sz="2400" kern="0">
                <a:solidFill>
                  <a:sysClr val="windowText" lastClr="000000"/>
                </a:solidFill>
                <a:latin typeface="Arial" panose="020B0604020202020204"/>
                <a:cs typeface="Arial" panose="020B0604020202020204"/>
                <a:sym typeface="Arial" panose="020B0604020202020204"/>
              </a:endParaRPr>
            </a:p>
          </p:txBody>
        </p:sp>
        <p:sp>
          <p:nvSpPr>
            <p:cNvPr id="520" name="Google Shape;104;p2"/>
            <p:cNvSpPr/>
            <p:nvPr/>
          </p:nvSpPr>
          <p:spPr>
            <a:xfrm>
              <a:off x="7049761" y="4459557"/>
              <a:ext cx="44858" cy="45585"/>
            </a:xfrm>
            <a:custGeom>
              <a:avLst/>
              <a:gdLst/>
              <a:ahLst/>
              <a:cxnLst/>
              <a:rect l="l" t="t" r="r" b="b"/>
              <a:pathLst>
                <a:path w="215" h="270" extrusionOk="0">
                  <a:moveTo>
                    <a:pt x="189" y="1"/>
                  </a:moveTo>
                  <a:cubicBezTo>
                    <a:pt x="1" y="82"/>
                    <a:pt x="1" y="270"/>
                    <a:pt x="1" y="270"/>
                  </a:cubicBezTo>
                  <a:cubicBezTo>
                    <a:pt x="1" y="270"/>
                    <a:pt x="53" y="270"/>
                    <a:pt x="134" y="205"/>
                  </a:cubicBezTo>
                  <a:cubicBezTo>
                    <a:pt x="215" y="137"/>
                    <a:pt x="189" y="1"/>
                    <a:pt x="189" y="1"/>
                  </a:cubicBezTo>
                  <a:close/>
                </a:path>
              </a:pathLst>
            </a:custGeom>
            <a:solidFill>
              <a:srgbClr val="FF8C00"/>
            </a:solidFill>
            <a:ln>
              <a:noFill/>
            </a:ln>
          </p:spPr>
          <p:txBody>
            <a:bodyPr spcFirstLastPara="1" wrap="square" lIns="121900" tIns="121900" rIns="121900" bIns="121900" anchor="ctr" anchorCtr="0">
              <a:noAutofit/>
            </a:bodyPr>
            <a:lstStyle/>
            <a:p>
              <a:pPr defTabSz="1219200">
                <a:defRPr/>
              </a:pPr>
              <a:endParaRPr sz="2400" kern="0">
                <a:solidFill>
                  <a:sysClr val="windowText" lastClr="000000"/>
                </a:solidFill>
                <a:latin typeface="Arial" panose="020B0604020202020204"/>
                <a:cs typeface="Arial" panose="020B0604020202020204"/>
                <a:sym typeface="Arial" panose="020B0604020202020204"/>
              </a:endParaRPr>
            </a:p>
          </p:txBody>
        </p:sp>
        <p:grpSp>
          <p:nvGrpSpPr>
            <p:cNvPr id="521" name="Google Shape;107;p2"/>
            <p:cNvGrpSpPr/>
            <p:nvPr/>
          </p:nvGrpSpPr>
          <p:grpSpPr>
            <a:xfrm>
              <a:off x="1620593" y="2845588"/>
              <a:ext cx="1327376" cy="437568"/>
              <a:chOff x="1226000" y="3066700"/>
              <a:chExt cx="377750" cy="124525"/>
            </a:xfrm>
          </p:grpSpPr>
          <p:sp>
            <p:nvSpPr>
              <p:cNvPr id="522" name="Google Shape;108;p2"/>
              <p:cNvSpPr/>
              <p:nvPr/>
            </p:nvSpPr>
            <p:spPr>
              <a:xfrm>
                <a:off x="1487550" y="3152425"/>
                <a:ext cx="116200" cy="38800"/>
              </a:xfrm>
              <a:custGeom>
                <a:avLst/>
                <a:gdLst/>
                <a:ahLst/>
                <a:cxnLst/>
                <a:rect l="l" t="t" r="r" b="b"/>
                <a:pathLst>
                  <a:path w="4648" h="1552" extrusionOk="0">
                    <a:moveTo>
                      <a:pt x="358" y="0"/>
                    </a:moveTo>
                    <a:cubicBezTo>
                      <a:pt x="309" y="0"/>
                      <a:pt x="259" y="10"/>
                      <a:pt x="218" y="29"/>
                    </a:cubicBezTo>
                    <a:cubicBezTo>
                      <a:pt x="176" y="55"/>
                      <a:pt x="137" y="68"/>
                      <a:pt x="111" y="110"/>
                    </a:cubicBezTo>
                    <a:cubicBezTo>
                      <a:pt x="82" y="162"/>
                      <a:pt x="69" y="217"/>
                      <a:pt x="56" y="256"/>
                    </a:cubicBezTo>
                    <a:cubicBezTo>
                      <a:pt x="1" y="580"/>
                      <a:pt x="1" y="920"/>
                      <a:pt x="56" y="1244"/>
                    </a:cubicBezTo>
                    <a:cubicBezTo>
                      <a:pt x="69" y="1325"/>
                      <a:pt x="82" y="1500"/>
                      <a:pt x="137" y="1552"/>
                    </a:cubicBezTo>
                    <a:lnTo>
                      <a:pt x="4647" y="1552"/>
                    </a:lnTo>
                    <a:cubicBezTo>
                      <a:pt x="4609" y="1487"/>
                      <a:pt x="4526" y="1442"/>
                      <a:pt x="4443" y="1442"/>
                    </a:cubicBezTo>
                    <a:cubicBezTo>
                      <a:pt x="4406" y="1442"/>
                      <a:pt x="4369" y="1451"/>
                      <a:pt x="4336" y="1471"/>
                    </a:cubicBezTo>
                    <a:cubicBezTo>
                      <a:pt x="4296" y="1407"/>
                      <a:pt x="4222" y="1377"/>
                      <a:pt x="4150" y="1377"/>
                    </a:cubicBezTo>
                    <a:cubicBezTo>
                      <a:pt x="4100" y="1377"/>
                      <a:pt x="4050" y="1391"/>
                      <a:pt x="4012" y="1419"/>
                    </a:cubicBezTo>
                    <a:cubicBezTo>
                      <a:pt x="3999" y="1364"/>
                      <a:pt x="3944" y="1325"/>
                      <a:pt x="3876" y="1325"/>
                    </a:cubicBezTo>
                    <a:cubicBezTo>
                      <a:pt x="3821" y="1325"/>
                      <a:pt x="3756" y="1364"/>
                      <a:pt x="3740" y="1419"/>
                    </a:cubicBezTo>
                    <a:cubicBezTo>
                      <a:pt x="3714" y="1364"/>
                      <a:pt x="3675" y="1325"/>
                      <a:pt x="3620" y="1309"/>
                    </a:cubicBezTo>
                    <a:cubicBezTo>
                      <a:pt x="3613" y="1307"/>
                      <a:pt x="3606" y="1306"/>
                      <a:pt x="3599" y="1306"/>
                    </a:cubicBezTo>
                    <a:cubicBezTo>
                      <a:pt x="3549" y="1306"/>
                      <a:pt x="3497" y="1343"/>
                      <a:pt x="3497" y="1377"/>
                    </a:cubicBezTo>
                    <a:cubicBezTo>
                      <a:pt x="3471" y="1325"/>
                      <a:pt x="3416" y="1270"/>
                      <a:pt x="3351" y="1270"/>
                    </a:cubicBezTo>
                    <a:cubicBezTo>
                      <a:pt x="3342" y="1268"/>
                      <a:pt x="3332" y="1267"/>
                      <a:pt x="3322" y="1267"/>
                    </a:cubicBezTo>
                    <a:cubicBezTo>
                      <a:pt x="3274" y="1267"/>
                      <a:pt x="3221" y="1292"/>
                      <a:pt x="3189" y="1338"/>
                    </a:cubicBezTo>
                    <a:cubicBezTo>
                      <a:pt x="3202" y="1283"/>
                      <a:pt x="3173" y="1215"/>
                      <a:pt x="3121" y="1202"/>
                    </a:cubicBezTo>
                    <a:cubicBezTo>
                      <a:pt x="3103" y="1193"/>
                      <a:pt x="3083" y="1189"/>
                      <a:pt x="3064" y="1189"/>
                    </a:cubicBezTo>
                    <a:cubicBezTo>
                      <a:pt x="3026" y="1189"/>
                      <a:pt x="2989" y="1207"/>
                      <a:pt x="2972" y="1244"/>
                    </a:cubicBezTo>
                    <a:cubicBezTo>
                      <a:pt x="2972" y="1134"/>
                      <a:pt x="2959" y="1040"/>
                      <a:pt x="2849" y="1001"/>
                    </a:cubicBezTo>
                    <a:cubicBezTo>
                      <a:pt x="2816" y="980"/>
                      <a:pt x="2773" y="969"/>
                      <a:pt x="2729" y="969"/>
                    </a:cubicBezTo>
                    <a:cubicBezTo>
                      <a:pt x="2684" y="969"/>
                      <a:pt x="2640" y="980"/>
                      <a:pt x="2606" y="1001"/>
                    </a:cubicBezTo>
                    <a:cubicBezTo>
                      <a:pt x="2499" y="1053"/>
                      <a:pt x="2473" y="1108"/>
                      <a:pt x="2444" y="1228"/>
                    </a:cubicBezTo>
                    <a:cubicBezTo>
                      <a:pt x="2420" y="1184"/>
                      <a:pt x="2372" y="1164"/>
                      <a:pt x="2322" y="1164"/>
                    </a:cubicBezTo>
                    <a:cubicBezTo>
                      <a:pt x="2262" y="1164"/>
                      <a:pt x="2199" y="1192"/>
                      <a:pt x="2162" y="1244"/>
                    </a:cubicBezTo>
                    <a:cubicBezTo>
                      <a:pt x="2188" y="1134"/>
                      <a:pt x="2094" y="1001"/>
                      <a:pt x="1987" y="1001"/>
                    </a:cubicBezTo>
                    <a:cubicBezTo>
                      <a:pt x="1865" y="1001"/>
                      <a:pt x="1772" y="1118"/>
                      <a:pt x="1795" y="1224"/>
                    </a:cubicBezTo>
                    <a:lnTo>
                      <a:pt x="1795" y="1224"/>
                    </a:lnTo>
                    <a:cubicBezTo>
                      <a:pt x="1783" y="1179"/>
                      <a:pt x="1734" y="1146"/>
                      <a:pt x="1686" y="1146"/>
                    </a:cubicBezTo>
                    <a:cubicBezTo>
                      <a:pt x="1668" y="1146"/>
                      <a:pt x="1649" y="1151"/>
                      <a:pt x="1634" y="1163"/>
                    </a:cubicBezTo>
                    <a:cubicBezTo>
                      <a:pt x="1663" y="1095"/>
                      <a:pt x="1676" y="1014"/>
                      <a:pt x="1663" y="946"/>
                    </a:cubicBezTo>
                    <a:cubicBezTo>
                      <a:pt x="1650" y="878"/>
                      <a:pt x="1595" y="810"/>
                      <a:pt x="1527" y="797"/>
                    </a:cubicBezTo>
                    <a:cubicBezTo>
                      <a:pt x="1518" y="795"/>
                      <a:pt x="1509" y="794"/>
                      <a:pt x="1500" y="794"/>
                    </a:cubicBezTo>
                    <a:cubicBezTo>
                      <a:pt x="1442" y="794"/>
                      <a:pt x="1387" y="830"/>
                      <a:pt x="1365" y="878"/>
                    </a:cubicBezTo>
                    <a:cubicBezTo>
                      <a:pt x="1376" y="820"/>
                      <a:pt x="1328" y="752"/>
                      <a:pt x="1263" y="752"/>
                    </a:cubicBezTo>
                    <a:cubicBezTo>
                      <a:pt x="1252" y="752"/>
                      <a:pt x="1241" y="754"/>
                      <a:pt x="1229" y="758"/>
                    </a:cubicBezTo>
                    <a:cubicBezTo>
                      <a:pt x="1339" y="677"/>
                      <a:pt x="1339" y="499"/>
                      <a:pt x="1229" y="418"/>
                    </a:cubicBezTo>
                    <a:cubicBezTo>
                      <a:pt x="1193" y="382"/>
                      <a:pt x="1145" y="366"/>
                      <a:pt x="1096" y="366"/>
                    </a:cubicBezTo>
                    <a:cubicBezTo>
                      <a:pt x="1018" y="366"/>
                      <a:pt x="939" y="407"/>
                      <a:pt x="905" y="473"/>
                    </a:cubicBezTo>
                    <a:cubicBezTo>
                      <a:pt x="905" y="418"/>
                      <a:pt x="879" y="366"/>
                      <a:pt x="840" y="324"/>
                    </a:cubicBezTo>
                    <a:cubicBezTo>
                      <a:pt x="815" y="312"/>
                      <a:pt x="791" y="306"/>
                      <a:pt x="766" y="306"/>
                    </a:cubicBezTo>
                    <a:cubicBezTo>
                      <a:pt x="736" y="306"/>
                      <a:pt x="707" y="315"/>
                      <a:pt x="678" y="337"/>
                    </a:cubicBezTo>
                    <a:cubicBezTo>
                      <a:pt x="691" y="217"/>
                      <a:pt x="623" y="110"/>
                      <a:pt x="529" y="55"/>
                    </a:cubicBezTo>
                    <a:cubicBezTo>
                      <a:pt x="484" y="17"/>
                      <a:pt x="421" y="0"/>
                      <a:pt x="358" y="0"/>
                    </a:cubicBezTo>
                    <a:close/>
                  </a:path>
                </a:pathLst>
              </a:custGeom>
              <a:solidFill>
                <a:srgbClr val="146841"/>
              </a:solidFill>
              <a:ln>
                <a:noFill/>
              </a:ln>
            </p:spPr>
            <p:txBody>
              <a:bodyPr spcFirstLastPara="1" wrap="square" lIns="121900" tIns="121900" rIns="121900" bIns="121900" anchor="ctr" anchorCtr="0">
                <a:noAutofit/>
              </a:bodyPr>
              <a:lstStyle/>
              <a:p>
                <a:pPr defTabSz="1219200">
                  <a:defRPr/>
                </a:pPr>
                <a:endParaRPr sz="2400" kern="0">
                  <a:solidFill>
                    <a:sysClr val="windowText" lastClr="000000"/>
                  </a:solidFill>
                  <a:latin typeface="Arial" panose="020B0604020202020204"/>
                  <a:cs typeface="Arial" panose="020B0604020202020204"/>
                  <a:sym typeface="Arial" panose="020B0604020202020204"/>
                </a:endParaRPr>
              </a:p>
            </p:txBody>
          </p:sp>
          <p:sp>
            <p:nvSpPr>
              <p:cNvPr id="523" name="Google Shape;109;p2"/>
              <p:cNvSpPr/>
              <p:nvPr/>
            </p:nvSpPr>
            <p:spPr>
              <a:xfrm>
                <a:off x="1226000" y="3154050"/>
                <a:ext cx="114825" cy="37175"/>
              </a:xfrm>
              <a:custGeom>
                <a:avLst/>
                <a:gdLst/>
                <a:ahLst/>
                <a:cxnLst/>
                <a:rect l="l" t="t" r="r" b="b"/>
                <a:pathLst>
                  <a:path w="4593" h="1487" extrusionOk="0">
                    <a:moveTo>
                      <a:pt x="4154" y="0"/>
                    </a:moveTo>
                    <a:cubicBezTo>
                      <a:pt x="4139" y="0"/>
                      <a:pt x="4123" y="1"/>
                      <a:pt x="4106" y="3"/>
                    </a:cubicBezTo>
                    <a:cubicBezTo>
                      <a:pt x="3970" y="16"/>
                      <a:pt x="3850" y="84"/>
                      <a:pt x="3753" y="178"/>
                    </a:cubicBezTo>
                    <a:cubicBezTo>
                      <a:pt x="3672" y="259"/>
                      <a:pt x="3659" y="369"/>
                      <a:pt x="3672" y="476"/>
                    </a:cubicBezTo>
                    <a:cubicBezTo>
                      <a:pt x="3647" y="455"/>
                      <a:pt x="3617" y="446"/>
                      <a:pt x="3586" y="446"/>
                    </a:cubicBezTo>
                    <a:cubicBezTo>
                      <a:pt x="3516" y="446"/>
                      <a:pt x="3445" y="495"/>
                      <a:pt x="3445" y="570"/>
                    </a:cubicBezTo>
                    <a:cubicBezTo>
                      <a:pt x="3390" y="515"/>
                      <a:pt x="3348" y="463"/>
                      <a:pt x="3283" y="450"/>
                    </a:cubicBezTo>
                    <a:cubicBezTo>
                      <a:pt x="3258" y="437"/>
                      <a:pt x="3228" y="430"/>
                      <a:pt x="3197" y="430"/>
                    </a:cubicBezTo>
                    <a:cubicBezTo>
                      <a:pt x="3160" y="430"/>
                      <a:pt x="3122" y="440"/>
                      <a:pt x="3092" y="463"/>
                    </a:cubicBezTo>
                    <a:cubicBezTo>
                      <a:pt x="3053" y="502"/>
                      <a:pt x="3024" y="583"/>
                      <a:pt x="3079" y="638"/>
                    </a:cubicBezTo>
                    <a:cubicBezTo>
                      <a:pt x="3054" y="633"/>
                      <a:pt x="3029" y="630"/>
                      <a:pt x="3006" y="630"/>
                    </a:cubicBezTo>
                    <a:cubicBezTo>
                      <a:pt x="2965" y="630"/>
                      <a:pt x="2929" y="639"/>
                      <a:pt x="2904" y="664"/>
                    </a:cubicBezTo>
                    <a:cubicBezTo>
                      <a:pt x="2862" y="706"/>
                      <a:pt x="2836" y="774"/>
                      <a:pt x="2878" y="826"/>
                    </a:cubicBezTo>
                    <a:cubicBezTo>
                      <a:pt x="2852" y="794"/>
                      <a:pt x="2808" y="776"/>
                      <a:pt x="2764" y="776"/>
                    </a:cubicBezTo>
                    <a:cubicBezTo>
                      <a:pt x="2736" y="776"/>
                      <a:pt x="2708" y="783"/>
                      <a:pt x="2687" y="800"/>
                    </a:cubicBezTo>
                    <a:cubicBezTo>
                      <a:pt x="2619" y="839"/>
                      <a:pt x="2606" y="936"/>
                      <a:pt x="2635" y="988"/>
                    </a:cubicBezTo>
                    <a:cubicBezTo>
                      <a:pt x="2620" y="963"/>
                      <a:pt x="2597" y="953"/>
                      <a:pt x="2571" y="953"/>
                    </a:cubicBezTo>
                    <a:cubicBezTo>
                      <a:pt x="2525" y="953"/>
                      <a:pt x="2471" y="986"/>
                      <a:pt x="2444" y="1030"/>
                    </a:cubicBezTo>
                    <a:cubicBezTo>
                      <a:pt x="2392" y="920"/>
                      <a:pt x="2256" y="881"/>
                      <a:pt x="2133" y="868"/>
                    </a:cubicBezTo>
                    <a:cubicBezTo>
                      <a:pt x="2116" y="864"/>
                      <a:pt x="2098" y="863"/>
                      <a:pt x="2080" y="863"/>
                    </a:cubicBezTo>
                    <a:cubicBezTo>
                      <a:pt x="2033" y="863"/>
                      <a:pt x="1985" y="875"/>
                      <a:pt x="1945" y="894"/>
                    </a:cubicBezTo>
                    <a:cubicBezTo>
                      <a:pt x="1825" y="949"/>
                      <a:pt x="1783" y="1098"/>
                      <a:pt x="1770" y="1231"/>
                    </a:cubicBezTo>
                    <a:cubicBezTo>
                      <a:pt x="1744" y="1205"/>
                      <a:pt x="1702" y="1163"/>
                      <a:pt x="1663" y="1150"/>
                    </a:cubicBezTo>
                    <a:cubicBezTo>
                      <a:pt x="1639" y="1137"/>
                      <a:pt x="1615" y="1131"/>
                      <a:pt x="1592" y="1131"/>
                    </a:cubicBezTo>
                    <a:cubicBezTo>
                      <a:pt x="1522" y="1131"/>
                      <a:pt x="1459" y="1183"/>
                      <a:pt x="1420" y="1244"/>
                    </a:cubicBezTo>
                    <a:cubicBezTo>
                      <a:pt x="1323" y="1137"/>
                      <a:pt x="1190" y="1043"/>
                      <a:pt x="1041" y="1043"/>
                    </a:cubicBezTo>
                    <a:cubicBezTo>
                      <a:pt x="1032" y="1042"/>
                      <a:pt x="1022" y="1042"/>
                      <a:pt x="1012" y="1042"/>
                    </a:cubicBezTo>
                    <a:cubicBezTo>
                      <a:pt x="883" y="1042"/>
                      <a:pt x="740" y="1121"/>
                      <a:pt x="704" y="1260"/>
                    </a:cubicBezTo>
                    <a:cubicBezTo>
                      <a:pt x="649" y="1231"/>
                      <a:pt x="581" y="1205"/>
                      <a:pt x="529" y="1205"/>
                    </a:cubicBezTo>
                    <a:cubicBezTo>
                      <a:pt x="461" y="1205"/>
                      <a:pt x="393" y="1244"/>
                      <a:pt x="380" y="1299"/>
                    </a:cubicBezTo>
                    <a:cubicBezTo>
                      <a:pt x="340" y="1279"/>
                      <a:pt x="299" y="1270"/>
                      <a:pt x="259" y="1270"/>
                    </a:cubicBezTo>
                    <a:cubicBezTo>
                      <a:pt x="218" y="1270"/>
                      <a:pt x="178" y="1279"/>
                      <a:pt x="137" y="1299"/>
                    </a:cubicBezTo>
                    <a:cubicBezTo>
                      <a:pt x="69" y="1341"/>
                      <a:pt x="14" y="1406"/>
                      <a:pt x="1" y="1487"/>
                    </a:cubicBezTo>
                    <a:lnTo>
                      <a:pt x="4456" y="1487"/>
                    </a:lnTo>
                    <a:cubicBezTo>
                      <a:pt x="4524" y="1422"/>
                      <a:pt x="4563" y="1312"/>
                      <a:pt x="4563" y="1192"/>
                    </a:cubicBezTo>
                    <a:cubicBezTo>
                      <a:pt x="4592" y="936"/>
                      <a:pt x="4579" y="664"/>
                      <a:pt x="4537" y="395"/>
                    </a:cubicBezTo>
                    <a:cubicBezTo>
                      <a:pt x="4500" y="179"/>
                      <a:pt x="4390" y="0"/>
                      <a:pt x="4154" y="0"/>
                    </a:cubicBezTo>
                    <a:close/>
                  </a:path>
                </a:pathLst>
              </a:custGeom>
              <a:solidFill>
                <a:srgbClr val="146841"/>
              </a:solidFill>
              <a:ln>
                <a:noFill/>
              </a:ln>
            </p:spPr>
            <p:txBody>
              <a:bodyPr spcFirstLastPara="1" wrap="square" lIns="121900" tIns="121900" rIns="121900" bIns="121900" anchor="ctr" anchorCtr="0">
                <a:noAutofit/>
              </a:bodyPr>
              <a:lstStyle/>
              <a:p>
                <a:pPr defTabSz="1219200">
                  <a:defRPr/>
                </a:pPr>
                <a:endParaRPr sz="2400" kern="0">
                  <a:solidFill>
                    <a:sysClr val="windowText" lastClr="000000"/>
                  </a:solidFill>
                  <a:latin typeface="Arial" panose="020B0604020202020204"/>
                  <a:cs typeface="Arial" panose="020B0604020202020204"/>
                  <a:sym typeface="Arial" panose="020B0604020202020204"/>
                </a:endParaRPr>
              </a:p>
            </p:txBody>
          </p:sp>
          <p:sp>
            <p:nvSpPr>
              <p:cNvPr id="524" name="Google Shape;110;p2"/>
              <p:cNvSpPr/>
              <p:nvPr/>
            </p:nvSpPr>
            <p:spPr>
              <a:xfrm>
                <a:off x="1445775" y="3080225"/>
                <a:ext cx="60350" cy="67500"/>
              </a:xfrm>
              <a:custGeom>
                <a:avLst/>
                <a:gdLst/>
                <a:ahLst/>
                <a:cxnLst/>
                <a:rect l="l" t="t" r="r" b="b"/>
                <a:pathLst>
                  <a:path w="2414" h="2700" extrusionOk="0">
                    <a:moveTo>
                      <a:pt x="188" y="1"/>
                    </a:moveTo>
                    <a:lnTo>
                      <a:pt x="0" y="134"/>
                    </a:lnTo>
                    <a:lnTo>
                      <a:pt x="1782" y="2308"/>
                    </a:lnTo>
                    <a:lnTo>
                      <a:pt x="1782" y="2700"/>
                    </a:lnTo>
                    <a:lnTo>
                      <a:pt x="2414" y="2700"/>
                    </a:lnTo>
                    <a:lnTo>
                      <a:pt x="2158" y="2308"/>
                    </a:lnTo>
                    <a:lnTo>
                      <a:pt x="1834" y="1067"/>
                    </a:lnTo>
                    <a:lnTo>
                      <a:pt x="188" y="1"/>
                    </a:lnTo>
                    <a:close/>
                  </a:path>
                </a:pathLst>
              </a:custGeom>
              <a:solidFill>
                <a:srgbClr val="A8A274"/>
              </a:solidFill>
              <a:ln>
                <a:noFill/>
              </a:ln>
            </p:spPr>
            <p:txBody>
              <a:bodyPr spcFirstLastPara="1" wrap="square" lIns="121900" tIns="121900" rIns="121900" bIns="121900" anchor="ctr" anchorCtr="0">
                <a:noAutofit/>
              </a:bodyPr>
              <a:lstStyle/>
              <a:p>
                <a:pPr defTabSz="1219200">
                  <a:defRPr/>
                </a:pPr>
                <a:endParaRPr sz="2400" kern="0">
                  <a:solidFill>
                    <a:sysClr val="windowText" lastClr="000000"/>
                  </a:solidFill>
                  <a:latin typeface="Arial" panose="020B0604020202020204"/>
                  <a:cs typeface="Arial" panose="020B0604020202020204"/>
                  <a:sym typeface="Arial" panose="020B0604020202020204"/>
                </a:endParaRPr>
              </a:p>
            </p:txBody>
          </p:sp>
          <p:sp>
            <p:nvSpPr>
              <p:cNvPr id="525" name="Google Shape;111;p2"/>
              <p:cNvSpPr/>
              <p:nvPr/>
            </p:nvSpPr>
            <p:spPr>
              <a:xfrm>
                <a:off x="1490325" y="3138950"/>
                <a:ext cx="15800" cy="8775"/>
              </a:xfrm>
              <a:custGeom>
                <a:avLst/>
                <a:gdLst/>
                <a:ahLst/>
                <a:cxnLst/>
                <a:rect l="l" t="t" r="r" b="b"/>
                <a:pathLst>
                  <a:path w="632" h="351" extrusionOk="0">
                    <a:moveTo>
                      <a:pt x="0" y="1"/>
                    </a:moveTo>
                    <a:lnTo>
                      <a:pt x="0" y="351"/>
                    </a:lnTo>
                    <a:lnTo>
                      <a:pt x="632" y="351"/>
                    </a:lnTo>
                    <a:lnTo>
                      <a:pt x="308" y="1"/>
                    </a:lnTo>
                    <a:close/>
                  </a:path>
                </a:pathLst>
              </a:custGeom>
              <a:solidFill>
                <a:srgbClr val="878752"/>
              </a:solidFill>
              <a:ln>
                <a:noFill/>
              </a:ln>
            </p:spPr>
            <p:txBody>
              <a:bodyPr spcFirstLastPara="1" wrap="square" lIns="121900" tIns="121900" rIns="121900" bIns="121900" anchor="ctr" anchorCtr="0">
                <a:noAutofit/>
              </a:bodyPr>
              <a:lstStyle/>
              <a:p>
                <a:pPr defTabSz="1219200">
                  <a:defRPr/>
                </a:pPr>
                <a:endParaRPr sz="2400" kern="0">
                  <a:solidFill>
                    <a:sysClr val="windowText" lastClr="000000"/>
                  </a:solidFill>
                  <a:latin typeface="Arial" panose="020B0604020202020204"/>
                  <a:cs typeface="Arial" panose="020B0604020202020204"/>
                  <a:sym typeface="Arial" panose="020B0604020202020204"/>
                </a:endParaRPr>
              </a:p>
            </p:txBody>
          </p:sp>
          <p:sp>
            <p:nvSpPr>
              <p:cNvPr id="526" name="Google Shape;112;p2"/>
              <p:cNvSpPr/>
              <p:nvPr/>
            </p:nvSpPr>
            <p:spPr>
              <a:xfrm>
                <a:off x="1401225" y="3080875"/>
                <a:ext cx="93800" cy="110350"/>
              </a:xfrm>
              <a:custGeom>
                <a:avLst/>
                <a:gdLst/>
                <a:ahLst/>
                <a:cxnLst/>
                <a:rect l="l" t="t" r="r" b="b"/>
                <a:pathLst>
                  <a:path w="3752" h="4414" extrusionOk="0">
                    <a:moveTo>
                      <a:pt x="1821" y="1"/>
                    </a:moveTo>
                    <a:lnTo>
                      <a:pt x="295" y="1041"/>
                    </a:lnTo>
                    <a:lnTo>
                      <a:pt x="0" y="2282"/>
                    </a:lnTo>
                    <a:lnTo>
                      <a:pt x="0" y="4414"/>
                    </a:lnTo>
                    <a:lnTo>
                      <a:pt x="3752" y="4414"/>
                    </a:lnTo>
                    <a:lnTo>
                      <a:pt x="3752" y="2282"/>
                    </a:lnTo>
                    <a:lnTo>
                      <a:pt x="3483" y="1161"/>
                    </a:lnTo>
                    <a:lnTo>
                      <a:pt x="1821" y="1"/>
                    </a:lnTo>
                    <a:close/>
                  </a:path>
                </a:pathLst>
              </a:custGeom>
              <a:solidFill>
                <a:srgbClr val="F7727B"/>
              </a:solidFill>
              <a:ln>
                <a:noFill/>
              </a:ln>
            </p:spPr>
            <p:txBody>
              <a:bodyPr spcFirstLastPara="1" wrap="square" lIns="121900" tIns="121900" rIns="121900" bIns="121900" anchor="ctr" anchorCtr="0">
                <a:noAutofit/>
              </a:bodyPr>
              <a:lstStyle/>
              <a:p>
                <a:pPr defTabSz="1219200">
                  <a:defRPr/>
                </a:pPr>
                <a:endParaRPr sz="2400" kern="0">
                  <a:solidFill>
                    <a:sysClr val="windowText" lastClr="000000"/>
                  </a:solidFill>
                  <a:latin typeface="Arial" panose="020B0604020202020204"/>
                  <a:cs typeface="Arial" panose="020B0604020202020204"/>
                  <a:sym typeface="Arial" panose="020B0604020202020204"/>
                </a:endParaRPr>
              </a:p>
            </p:txBody>
          </p:sp>
          <p:sp>
            <p:nvSpPr>
              <p:cNvPr id="527" name="Google Shape;113;p2"/>
              <p:cNvSpPr/>
              <p:nvPr/>
            </p:nvSpPr>
            <p:spPr>
              <a:xfrm>
                <a:off x="1328950" y="3137900"/>
                <a:ext cx="74950" cy="53325"/>
              </a:xfrm>
              <a:custGeom>
                <a:avLst/>
                <a:gdLst/>
                <a:ahLst/>
                <a:cxnLst/>
                <a:rect l="l" t="t" r="r" b="b"/>
                <a:pathLst>
                  <a:path w="2998" h="2133" extrusionOk="0">
                    <a:moveTo>
                      <a:pt x="1" y="1"/>
                    </a:moveTo>
                    <a:lnTo>
                      <a:pt x="1" y="2133"/>
                    </a:lnTo>
                    <a:lnTo>
                      <a:pt x="2998" y="2133"/>
                    </a:lnTo>
                    <a:lnTo>
                      <a:pt x="2998" y="1"/>
                    </a:lnTo>
                    <a:close/>
                  </a:path>
                </a:pathLst>
              </a:custGeom>
              <a:solidFill>
                <a:srgbClr val="621B21"/>
              </a:solidFill>
              <a:ln>
                <a:noFill/>
              </a:ln>
            </p:spPr>
            <p:txBody>
              <a:bodyPr spcFirstLastPara="1" wrap="square" lIns="121900" tIns="121900" rIns="121900" bIns="121900" anchor="ctr" anchorCtr="0">
                <a:noAutofit/>
              </a:bodyPr>
              <a:lstStyle/>
              <a:p>
                <a:pPr defTabSz="1219200">
                  <a:defRPr/>
                </a:pPr>
                <a:endParaRPr sz="2400" kern="0">
                  <a:solidFill>
                    <a:sysClr val="windowText" lastClr="000000"/>
                  </a:solidFill>
                  <a:latin typeface="Arial" panose="020B0604020202020204"/>
                  <a:cs typeface="Arial" panose="020B0604020202020204"/>
                  <a:sym typeface="Arial" panose="020B0604020202020204"/>
                </a:endParaRPr>
              </a:p>
            </p:txBody>
          </p:sp>
          <p:sp>
            <p:nvSpPr>
              <p:cNvPr id="528" name="Google Shape;114;p2"/>
              <p:cNvSpPr/>
              <p:nvPr/>
            </p:nvSpPr>
            <p:spPr>
              <a:xfrm>
                <a:off x="1327900" y="3106875"/>
                <a:ext cx="83800" cy="31050"/>
              </a:xfrm>
              <a:custGeom>
                <a:avLst/>
                <a:gdLst/>
                <a:ahLst/>
                <a:cxnLst/>
                <a:rect l="l" t="t" r="r" b="b"/>
                <a:pathLst>
                  <a:path w="3352" h="1242" extrusionOk="0">
                    <a:moveTo>
                      <a:pt x="299" y="1"/>
                    </a:moveTo>
                    <a:lnTo>
                      <a:pt x="1" y="1242"/>
                    </a:lnTo>
                    <a:lnTo>
                      <a:pt x="3040" y="1242"/>
                    </a:lnTo>
                    <a:lnTo>
                      <a:pt x="3351" y="1"/>
                    </a:lnTo>
                    <a:close/>
                  </a:path>
                </a:pathLst>
              </a:custGeom>
              <a:solidFill>
                <a:srgbClr val="EDE8C0"/>
              </a:solidFill>
              <a:ln>
                <a:noFill/>
              </a:ln>
            </p:spPr>
            <p:txBody>
              <a:bodyPr spcFirstLastPara="1" wrap="square" lIns="121900" tIns="121900" rIns="121900" bIns="121900" anchor="ctr" anchorCtr="0">
                <a:noAutofit/>
              </a:bodyPr>
              <a:lstStyle/>
              <a:p>
                <a:pPr defTabSz="1219200">
                  <a:defRPr/>
                </a:pPr>
                <a:endParaRPr sz="2400" kern="0">
                  <a:solidFill>
                    <a:sysClr val="windowText" lastClr="000000"/>
                  </a:solidFill>
                  <a:latin typeface="Arial" panose="020B0604020202020204"/>
                  <a:cs typeface="Arial" panose="020B0604020202020204"/>
                  <a:sym typeface="Arial" panose="020B0604020202020204"/>
                </a:endParaRPr>
              </a:p>
            </p:txBody>
          </p:sp>
          <p:sp>
            <p:nvSpPr>
              <p:cNvPr id="529" name="Google Shape;115;p2"/>
              <p:cNvSpPr/>
              <p:nvPr/>
            </p:nvSpPr>
            <p:spPr>
              <a:xfrm>
                <a:off x="1335350" y="3080225"/>
                <a:ext cx="115125" cy="26675"/>
              </a:xfrm>
              <a:custGeom>
                <a:avLst/>
                <a:gdLst/>
                <a:ahLst/>
                <a:cxnLst/>
                <a:rect l="l" t="t" r="r" b="b"/>
                <a:pathLst>
                  <a:path w="4605" h="1067" extrusionOk="0">
                    <a:moveTo>
                      <a:pt x="1566" y="1"/>
                    </a:moveTo>
                    <a:lnTo>
                      <a:pt x="1" y="1067"/>
                    </a:lnTo>
                    <a:lnTo>
                      <a:pt x="3053" y="1067"/>
                    </a:lnTo>
                    <a:lnTo>
                      <a:pt x="4605" y="1"/>
                    </a:lnTo>
                    <a:close/>
                  </a:path>
                </a:pathLst>
              </a:custGeom>
              <a:solidFill>
                <a:srgbClr val="FCF9DE"/>
              </a:solidFill>
              <a:ln>
                <a:noFill/>
              </a:ln>
            </p:spPr>
            <p:txBody>
              <a:bodyPr spcFirstLastPara="1" wrap="square" lIns="121900" tIns="121900" rIns="121900" bIns="121900" anchor="ctr" anchorCtr="0">
                <a:noAutofit/>
              </a:bodyPr>
              <a:lstStyle/>
              <a:p>
                <a:pPr defTabSz="1219200">
                  <a:defRPr/>
                </a:pPr>
                <a:endParaRPr sz="2400" kern="0">
                  <a:solidFill>
                    <a:sysClr val="windowText" lastClr="000000"/>
                  </a:solidFill>
                  <a:latin typeface="Arial" panose="020B0604020202020204"/>
                  <a:cs typeface="Arial" panose="020B0604020202020204"/>
                  <a:sym typeface="Arial" panose="020B0604020202020204"/>
                </a:endParaRPr>
              </a:p>
            </p:txBody>
          </p:sp>
          <p:sp>
            <p:nvSpPr>
              <p:cNvPr id="530" name="Google Shape;116;p2"/>
              <p:cNvSpPr/>
              <p:nvPr/>
            </p:nvSpPr>
            <p:spPr>
              <a:xfrm>
                <a:off x="1318525" y="3137900"/>
                <a:ext cx="85375" cy="9825"/>
              </a:xfrm>
              <a:custGeom>
                <a:avLst/>
                <a:gdLst/>
                <a:ahLst/>
                <a:cxnLst/>
                <a:rect l="l" t="t" r="r" b="b"/>
                <a:pathLst>
                  <a:path w="3415" h="393" extrusionOk="0">
                    <a:moveTo>
                      <a:pt x="376" y="1"/>
                    </a:moveTo>
                    <a:lnTo>
                      <a:pt x="0" y="393"/>
                    </a:lnTo>
                    <a:lnTo>
                      <a:pt x="3036" y="393"/>
                    </a:lnTo>
                    <a:lnTo>
                      <a:pt x="3415" y="1"/>
                    </a:lnTo>
                    <a:close/>
                  </a:path>
                </a:pathLst>
              </a:custGeom>
              <a:solidFill>
                <a:srgbClr val="FCF9DE"/>
              </a:solidFill>
              <a:ln>
                <a:noFill/>
              </a:ln>
            </p:spPr>
            <p:txBody>
              <a:bodyPr spcFirstLastPara="1" wrap="square" lIns="121900" tIns="121900" rIns="121900" bIns="121900" anchor="ctr" anchorCtr="0">
                <a:noAutofit/>
              </a:bodyPr>
              <a:lstStyle/>
              <a:p>
                <a:pPr defTabSz="1219200">
                  <a:defRPr/>
                </a:pPr>
                <a:endParaRPr sz="2400" kern="0">
                  <a:solidFill>
                    <a:sysClr val="windowText" lastClr="000000"/>
                  </a:solidFill>
                  <a:latin typeface="Arial" panose="020B0604020202020204"/>
                  <a:cs typeface="Arial" panose="020B0604020202020204"/>
                  <a:sym typeface="Arial" panose="020B0604020202020204"/>
                </a:endParaRPr>
              </a:p>
            </p:txBody>
          </p:sp>
          <p:sp>
            <p:nvSpPr>
              <p:cNvPr id="531" name="Google Shape;117;p2"/>
              <p:cNvSpPr/>
              <p:nvPr/>
            </p:nvSpPr>
            <p:spPr>
              <a:xfrm>
                <a:off x="1394400" y="3080225"/>
                <a:ext cx="60775" cy="67500"/>
              </a:xfrm>
              <a:custGeom>
                <a:avLst/>
                <a:gdLst/>
                <a:ahLst/>
                <a:cxnLst/>
                <a:rect l="l" t="t" r="r" b="b"/>
                <a:pathLst>
                  <a:path w="2431" h="2700" extrusionOk="0">
                    <a:moveTo>
                      <a:pt x="2243" y="1"/>
                    </a:moveTo>
                    <a:lnTo>
                      <a:pt x="691" y="1067"/>
                    </a:lnTo>
                    <a:lnTo>
                      <a:pt x="380" y="2308"/>
                    </a:lnTo>
                    <a:lnTo>
                      <a:pt x="1" y="2700"/>
                    </a:lnTo>
                    <a:lnTo>
                      <a:pt x="192" y="2700"/>
                    </a:lnTo>
                    <a:lnTo>
                      <a:pt x="516" y="2350"/>
                    </a:lnTo>
                    <a:lnTo>
                      <a:pt x="824" y="1106"/>
                    </a:lnTo>
                    <a:lnTo>
                      <a:pt x="2431" y="1"/>
                    </a:lnTo>
                    <a:close/>
                  </a:path>
                </a:pathLst>
              </a:custGeom>
              <a:solidFill>
                <a:srgbClr val="FFFFFF"/>
              </a:solidFill>
              <a:ln>
                <a:noFill/>
              </a:ln>
            </p:spPr>
            <p:txBody>
              <a:bodyPr spcFirstLastPara="1" wrap="square" lIns="121900" tIns="121900" rIns="121900" bIns="121900" anchor="ctr" anchorCtr="0">
                <a:noAutofit/>
              </a:bodyPr>
              <a:lstStyle/>
              <a:p>
                <a:pPr defTabSz="1219200">
                  <a:defRPr/>
                </a:pPr>
                <a:endParaRPr sz="2400" kern="0">
                  <a:solidFill>
                    <a:sysClr val="windowText" lastClr="000000"/>
                  </a:solidFill>
                  <a:latin typeface="Arial" panose="020B0604020202020204"/>
                  <a:cs typeface="Arial" panose="020B0604020202020204"/>
                  <a:sym typeface="Arial" panose="020B0604020202020204"/>
                </a:endParaRPr>
              </a:p>
            </p:txBody>
          </p:sp>
          <p:sp>
            <p:nvSpPr>
              <p:cNvPr id="532" name="Google Shape;118;p2"/>
              <p:cNvSpPr/>
              <p:nvPr/>
            </p:nvSpPr>
            <p:spPr>
              <a:xfrm>
                <a:off x="1450450" y="3080225"/>
                <a:ext cx="60475" cy="67500"/>
              </a:xfrm>
              <a:custGeom>
                <a:avLst/>
                <a:gdLst/>
                <a:ahLst/>
                <a:cxnLst/>
                <a:rect l="l" t="t" r="r" b="b"/>
                <a:pathLst>
                  <a:path w="2419" h="2700" extrusionOk="0">
                    <a:moveTo>
                      <a:pt x="1" y="1"/>
                    </a:moveTo>
                    <a:lnTo>
                      <a:pt x="1608" y="1106"/>
                    </a:lnTo>
                    <a:lnTo>
                      <a:pt x="1903" y="2350"/>
                    </a:lnTo>
                    <a:lnTo>
                      <a:pt x="2227" y="2700"/>
                    </a:lnTo>
                    <a:lnTo>
                      <a:pt x="2418" y="2700"/>
                    </a:lnTo>
                    <a:lnTo>
                      <a:pt x="2039" y="2308"/>
                    </a:lnTo>
                    <a:lnTo>
                      <a:pt x="1741" y="1067"/>
                    </a:lnTo>
                    <a:lnTo>
                      <a:pt x="189" y="1"/>
                    </a:lnTo>
                    <a:close/>
                  </a:path>
                </a:pathLst>
              </a:custGeom>
              <a:solidFill>
                <a:srgbClr val="FFFFFF"/>
              </a:solidFill>
              <a:ln>
                <a:noFill/>
              </a:ln>
            </p:spPr>
            <p:txBody>
              <a:bodyPr spcFirstLastPara="1" wrap="square" lIns="121900" tIns="121900" rIns="121900" bIns="121900" anchor="ctr" anchorCtr="0">
                <a:noAutofit/>
              </a:bodyPr>
              <a:lstStyle/>
              <a:p>
                <a:pPr defTabSz="1219200">
                  <a:defRPr/>
                </a:pPr>
                <a:endParaRPr sz="2400" kern="0">
                  <a:solidFill>
                    <a:sysClr val="windowText" lastClr="000000"/>
                  </a:solidFill>
                  <a:latin typeface="Arial" panose="020B0604020202020204"/>
                  <a:cs typeface="Arial" panose="020B0604020202020204"/>
                  <a:sym typeface="Arial" panose="020B0604020202020204"/>
                </a:endParaRPr>
              </a:p>
            </p:txBody>
          </p:sp>
          <p:sp>
            <p:nvSpPr>
              <p:cNvPr id="533" name="Google Shape;119;p2"/>
              <p:cNvSpPr/>
              <p:nvPr/>
            </p:nvSpPr>
            <p:spPr>
              <a:xfrm>
                <a:off x="1450450" y="3081850"/>
                <a:ext cx="40225" cy="28050"/>
              </a:xfrm>
              <a:custGeom>
                <a:avLst/>
                <a:gdLst/>
                <a:ahLst/>
                <a:cxnLst/>
                <a:rect l="l" t="t" r="r" b="b"/>
                <a:pathLst>
                  <a:path w="1609" h="1122" extrusionOk="0">
                    <a:moveTo>
                      <a:pt x="95" y="1"/>
                    </a:moveTo>
                    <a:lnTo>
                      <a:pt x="1" y="69"/>
                    </a:lnTo>
                    <a:lnTo>
                      <a:pt x="1514" y="1122"/>
                    </a:lnTo>
                    <a:lnTo>
                      <a:pt x="1608" y="1041"/>
                    </a:lnTo>
                    <a:lnTo>
                      <a:pt x="95" y="1"/>
                    </a:lnTo>
                    <a:close/>
                  </a:path>
                </a:pathLst>
              </a:custGeom>
              <a:solidFill>
                <a:srgbClr val="878752"/>
              </a:solidFill>
              <a:ln>
                <a:noFill/>
              </a:ln>
            </p:spPr>
            <p:txBody>
              <a:bodyPr spcFirstLastPara="1" wrap="square" lIns="121900" tIns="121900" rIns="121900" bIns="121900" anchor="ctr" anchorCtr="0">
                <a:noAutofit/>
              </a:bodyPr>
              <a:lstStyle/>
              <a:p>
                <a:pPr defTabSz="1219200">
                  <a:defRPr/>
                </a:pPr>
                <a:endParaRPr sz="2400" kern="0">
                  <a:solidFill>
                    <a:sysClr val="windowText" lastClr="000000"/>
                  </a:solidFill>
                  <a:latin typeface="Arial" panose="020B0604020202020204"/>
                  <a:cs typeface="Arial" panose="020B0604020202020204"/>
                  <a:sym typeface="Arial" panose="020B0604020202020204"/>
                </a:endParaRPr>
              </a:p>
            </p:txBody>
          </p:sp>
          <p:sp>
            <p:nvSpPr>
              <p:cNvPr id="534" name="Google Shape;120;p2"/>
              <p:cNvSpPr/>
              <p:nvPr/>
            </p:nvSpPr>
            <p:spPr>
              <a:xfrm>
                <a:off x="1412950" y="3073425"/>
                <a:ext cx="2050" cy="1725"/>
              </a:xfrm>
              <a:custGeom>
                <a:avLst/>
                <a:gdLst/>
                <a:ahLst/>
                <a:cxnLst/>
                <a:rect l="l" t="t" r="r" b="b"/>
                <a:pathLst>
                  <a:path w="82" h="69" extrusionOk="0">
                    <a:moveTo>
                      <a:pt x="1" y="1"/>
                    </a:moveTo>
                    <a:lnTo>
                      <a:pt x="1" y="69"/>
                    </a:lnTo>
                    <a:lnTo>
                      <a:pt x="82" y="69"/>
                    </a:lnTo>
                    <a:lnTo>
                      <a:pt x="1" y="1"/>
                    </a:lnTo>
                    <a:close/>
                  </a:path>
                </a:pathLst>
              </a:custGeom>
              <a:solidFill>
                <a:srgbClr val="878752"/>
              </a:solidFill>
              <a:ln>
                <a:noFill/>
              </a:ln>
            </p:spPr>
            <p:txBody>
              <a:bodyPr spcFirstLastPara="1" wrap="square" lIns="121900" tIns="121900" rIns="121900" bIns="121900" anchor="ctr" anchorCtr="0">
                <a:noAutofit/>
              </a:bodyPr>
              <a:lstStyle/>
              <a:p>
                <a:pPr defTabSz="1219200">
                  <a:defRPr/>
                </a:pPr>
                <a:endParaRPr sz="2400" kern="0">
                  <a:solidFill>
                    <a:sysClr val="windowText" lastClr="000000"/>
                  </a:solidFill>
                  <a:latin typeface="Arial" panose="020B0604020202020204"/>
                  <a:cs typeface="Arial" panose="020B0604020202020204"/>
                  <a:sym typeface="Arial" panose="020B0604020202020204"/>
                </a:endParaRPr>
              </a:p>
            </p:txBody>
          </p:sp>
          <p:sp>
            <p:nvSpPr>
              <p:cNvPr id="535" name="Google Shape;121;p2"/>
              <p:cNvSpPr/>
              <p:nvPr/>
            </p:nvSpPr>
            <p:spPr>
              <a:xfrm>
                <a:off x="1384275" y="3072450"/>
                <a:ext cx="15900" cy="13150"/>
              </a:xfrm>
              <a:custGeom>
                <a:avLst/>
                <a:gdLst/>
                <a:ahLst/>
                <a:cxnLst/>
                <a:rect l="l" t="t" r="r" b="b"/>
                <a:pathLst>
                  <a:path w="636" h="526" extrusionOk="0">
                    <a:moveTo>
                      <a:pt x="1" y="1"/>
                    </a:moveTo>
                    <a:lnTo>
                      <a:pt x="1" y="526"/>
                    </a:lnTo>
                    <a:lnTo>
                      <a:pt x="636" y="526"/>
                    </a:lnTo>
                    <a:lnTo>
                      <a:pt x="636" y="1"/>
                    </a:lnTo>
                    <a:close/>
                  </a:path>
                </a:pathLst>
              </a:custGeom>
              <a:solidFill>
                <a:srgbClr val="621B21"/>
              </a:solidFill>
              <a:ln>
                <a:noFill/>
              </a:ln>
            </p:spPr>
            <p:txBody>
              <a:bodyPr spcFirstLastPara="1" wrap="square" lIns="121900" tIns="121900" rIns="121900" bIns="121900" anchor="ctr" anchorCtr="0">
                <a:noAutofit/>
              </a:bodyPr>
              <a:lstStyle/>
              <a:p>
                <a:pPr defTabSz="1219200">
                  <a:defRPr/>
                </a:pPr>
                <a:endParaRPr sz="2400" kern="0">
                  <a:solidFill>
                    <a:sysClr val="windowText" lastClr="000000"/>
                  </a:solidFill>
                  <a:latin typeface="Arial" panose="020B0604020202020204"/>
                  <a:cs typeface="Arial" panose="020B0604020202020204"/>
                  <a:sym typeface="Arial" panose="020B0604020202020204"/>
                </a:endParaRPr>
              </a:p>
            </p:txBody>
          </p:sp>
          <p:sp>
            <p:nvSpPr>
              <p:cNvPr id="536" name="Google Shape;122;p2"/>
              <p:cNvSpPr/>
              <p:nvPr/>
            </p:nvSpPr>
            <p:spPr>
              <a:xfrm>
                <a:off x="1400150" y="3066700"/>
                <a:ext cx="12825" cy="18900"/>
              </a:xfrm>
              <a:custGeom>
                <a:avLst/>
                <a:gdLst/>
                <a:ahLst/>
                <a:cxnLst/>
                <a:rect l="l" t="t" r="r" b="b"/>
                <a:pathLst>
                  <a:path w="513" h="756" extrusionOk="0">
                    <a:moveTo>
                      <a:pt x="257" y="1"/>
                    </a:moveTo>
                    <a:lnTo>
                      <a:pt x="1" y="231"/>
                    </a:lnTo>
                    <a:lnTo>
                      <a:pt x="1" y="756"/>
                    </a:lnTo>
                    <a:lnTo>
                      <a:pt x="338" y="542"/>
                    </a:lnTo>
                    <a:lnTo>
                      <a:pt x="513" y="542"/>
                    </a:lnTo>
                    <a:lnTo>
                      <a:pt x="513" y="231"/>
                    </a:lnTo>
                    <a:lnTo>
                      <a:pt x="257" y="1"/>
                    </a:lnTo>
                    <a:close/>
                  </a:path>
                </a:pathLst>
              </a:custGeom>
              <a:solidFill>
                <a:srgbClr val="F7727B"/>
              </a:solidFill>
              <a:ln>
                <a:noFill/>
              </a:ln>
            </p:spPr>
            <p:txBody>
              <a:bodyPr spcFirstLastPara="1" wrap="square" lIns="121900" tIns="121900" rIns="121900" bIns="121900" anchor="ctr" anchorCtr="0">
                <a:noAutofit/>
              </a:bodyPr>
              <a:lstStyle/>
              <a:p>
                <a:pPr defTabSz="1219200">
                  <a:defRPr/>
                </a:pPr>
                <a:endParaRPr sz="2400" kern="0">
                  <a:solidFill>
                    <a:sysClr val="windowText" lastClr="000000"/>
                  </a:solidFill>
                  <a:latin typeface="Arial" panose="020B0604020202020204"/>
                  <a:cs typeface="Arial" panose="020B0604020202020204"/>
                  <a:sym typeface="Arial" panose="020B0604020202020204"/>
                </a:endParaRPr>
              </a:p>
            </p:txBody>
          </p:sp>
          <p:sp>
            <p:nvSpPr>
              <p:cNvPr id="537" name="Google Shape;123;p2"/>
              <p:cNvSpPr/>
              <p:nvPr/>
            </p:nvSpPr>
            <p:spPr>
              <a:xfrm>
                <a:off x="1380225" y="3066700"/>
                <a:ext cx="26350" cy="7475"/>
              </a:xfrm>
              <a:custGeom>
                <a:avLst/>
                <a:gdLst/>
                <a:ahLst/>
                <a:cxnLst/>
                <a:rect l="l" t="t" r="r" b="b"/>
                <a:pathLst>
                  <a:path w="1054" h="299" extrusionOk="0">
                    <a:moveTo>
                      <a:pt x="338" y="1"/>
                    </a:moveTo>
                    <a:lnTo>
                      <a:pt x="1" y="299"/>
                    </a:lnTo>
                    <a:lnTo>
                      <a:pt x="717" y="299"/>
                    </a:lnTo>
                    <a:lnTo>
                      <a:pt x="1054" y="1"/>
                    </a:lnTo>
                    <a:close/>
                  </a:path>
                </a:pathLst>
              </a:custGeom>
              <a:solidFill>
                <a:srgbClr val="FCF9DE"/>
              </a:solidFill>
              <a:ln>
                <a:noFill/>
              </a:ln>
            </p:spPr>
            <p:txBody>
              <a:bodyPr spcFirstLastPara="1" wrap="square" lIns="121900" tIns="121900" rIns="121900" bIns="121900" anchor="ctr" anchorCtr="0">
                <a:noAutofit/>
              </a:bodyPr>
              <a:lstStyle/>
              <a:p>
                <a:pPr defTabSz="1219200">
                  <a:defRPr/>
                </a:pPr>
                <a:endParaRPr sz="2400" kern="0">
                  <a:solidFill>
                    <a:sysClr val="windowText" lastClr="000000"/>
                  </a:solidFill>
                  <a:latin typeface="Arial" panose="020B0604020202020204"/>
                  <a:cs typeface="Arial" panose="020B0604020202020204"/>
                  <a:sym typeface="Arial" panose="020B0604020202020204"/>
                </a:endParaRPr>
              </a:p>
            </p:txBody>
          </p:sp>
          <p:sp>
            <p:nvSpPr>
              <p:cNvPr id="538" name="Google Shape;124;p2"/>
              <p:cNvSpPr/>
              <p:nvPr/>
            </p:nvSpPr>
            <p:spPr>
              <a:xfrm>
                <a:off x="1380225" y="3074150"/>
                <a:ext cx="17925" cy="1000"/>
              </a:xfrm>
              <a:custGeom>
                <a:avLst/>
                <a:gdLst/>
                <a:ahLst/>
                <a:cxnLst/>
                <a:rect l="l" t="t" r="r" b="b"/>
                <a:pathLst>
                  <a:path w="717" h="40" extrusionOk="0">
                    <a:moveTo>
                      <a:pt x="1" y="1"/>
                    </a:moveTo>
                    <a:lnTo>
                      <a:pt x="1" y="40"/>
                    </a:lnTo>
                    <a:lnTo>
                      <a:pt x="717" y="40"/>
                    </a:lnTo>
                    <a:lnTo>
                      <a:pt x="717" y="1"/>
                    </a:lnTo>
                    <a:close/>
                  </a:path>
                </a:pathLst>
              </a:custGeom>
              <a:solidFill>
                <a:srgbClr val="EDE8C0"/>
              </a:solidFill>
              <a:ln>
                <a:noFill/>
              </a:ln>
            </p:spPr>
            <p:txBody>
              <a:bodyPr spcFirstLastPara="1" wrap="square" lIns="121900" tIns="121900" rIns="121900" bIns="121900" anchor="ctr" anchorCtr="0">
                <a:noAutofit/>
              </a:bodyPr>
              <a:lstStyle/>
              <a:p>
                <a:pPr defTabSz="1219200">
                  <a:defRPr/>
                </a:pPr>
                <a:endParaRPr sz="2400" kern="0">
                  <a:solidFill>
                    <a:sysClr val="windowText" lastClr="000000"/>
                  </a:solidFill>
                  <a:latin typeface="Arial" panose="020B0604020202020204"/>
                  <a:cs typeface="Arial" panose="020B0604020202020204"/>
                  <a:sym typeface="Arial" panose="020B0604020202020204"/>
                </a:endParaRPr>
              </a:p>
            </p:txBody>
          </p:sp>
          <p:sp>
            <p:nvSpPr>
              <p:cNvPr id="539" name="Google Shape;125;p2"/>
              <p:cNvSpPr/>
              <p:nvPr/>
            </p:nvSpPr>
            <p:spPr>
              <a:xfrm>
                <a:off x="1398125" y="3066700"/>
                <a:ext cx="8450" cy="8450"/>
              </a:xfrm>
              <a:custGeom>
                <a:avLst/>
                <a:gdLst/>
                <a:ahLst/>
                <a:cxnLst/>
                <a:rect l="l" t="t" r="r" b="b"/>
                <a:pathLst>
                  <a:path w="338" h="338" extrusionOk="0">
                    <a:moveTo>
                      <a:pt x="338" y="1"/>
                    </a:moveTo>
                    <a:lnTo>
                      <a:pt x="1" y="299"/>
                    </a:lnTo>
                    <a:lnTo>
                      <a:pt x="1" y="338"/>
                    </a:lnTo>
                    <a:lnTo>
                      <a:pt x="338" y="40"/>
                    </a:lnTo>
                    <a:lnTo>
                      <a:pt x="338" y="1"/>
                    </a:lnTo>
                    <a:close/>
                  </a:path>
                </a:pathLst>
              </a:custGeom>
              <a:solidFill>
                <a:srgbClr val="A8A274"/>
              </a:solidFill>
              <a:ln>
                <a:noFill/>
              </a:ln>
            </p:spPr>
            <p:txBody>
              <a:bodyPr spcFirstLastPara="1" wrap="square" lIns="121900" tIns="121900" rIns="121900" bIns="121900" anchor="ctr" anchorCtr="0">
                <a:noAutofit/>
              </a:bodyPr>
              <a:lstStyle/>
              <a:p>
                <a:pPr defTabSz="1219200">
                  <a:defRPr/>
                </a:pPr>
                <a:endParaRPr sz="2400" kern="0">
                  <a:solidFill>
                    <a:sysClr val="windowText" lastClr="000000"/>
                  </a:solidFill>
                  <a:latin typeface="Arial" panose="020B0604020202020204"/>
                  <a:cs typeface="Arial" panose="020B0604020202020204"/>
                  <a:sym typeface="Arial" panose="020B0604020202020204"/>
                </a:endParaRPr>
              </a:p>
            </p:txBody>
          </p:sp>
          <p:sp>
            <p:nvSpPr>
              <p:cNvPr id="540" name="Google Shape;126;p2"/>
              <p:cNvSpPr/>
              <p:nvPr/>
            </p:nvSpPr>
            <p:spPr>
              <a:xfrm>
                <a:off x="1406550" y="3066700"/>
                <a:ext cx="8450" cy="8450"/>
              </a:xfrm>
              <a:custGeom>
                <a:avLst/>
                <a:gdLst/>
                <a:ahLst/>
                <a:cxnLst/>
                <a:rect l="l" t="t" r="r" b="b"/>
                <a:pathLst>
                  <a:path w="338" h="338" extrusionOk="0">
                    <a:moveTo>
                      <a:pt x="1" y="1"/>
                    </a:moveTo>
                    <a:lnTo>
                      <a:pt x="1" y="40"/>
                    </a:lnTo>
                    <a:lnTo>
                      <a:pt x="338" y="338"/>
                    </a:lnTo>
                    <a:lnTo>
                      <a:pt x="338" y="299"/>
                    </a:lnTo>
                    <a:lnTo>
                      <a:pt x="1" y="1"/>
                    </a:lnTo>
                    <a:close/>
                  </a:path>
                </a:pathLst>
              </a:custGeom>
              <a:solidFill>
                <a:srgbClr val="A8A274"/>
              </a:solidFill>
              <a:ln>
                <a:noFill/>
              </a:ln>
            </p:spPr>
            <p:txBody>
              <a:bodyPr spcFirstLastPara="1" wrap="square" lIns="121900" tIns="121900" rIns="121900" bIns="121900" anchor="ctr" anchorCtr="0">
                <a:noAutofit/>
              </a:bodyPr>
              <a:lstStyle/>
              <a:p>
                <a:pPr defTabSz="1219200">
                  <a:defRPr/>
                </a:pPr>
                <a:endParaRPr sz="2400" kern="0">
                  <a:solidFill>
                    <a:sysClr val="windowText" lastClr="000000"/>
                  </a:solidFill>
                  <a:latin typeface="Arial" panose="020B0604020202020204"/>
                  <a:cs typeface="Arial" panose="020B0604020202020204"/>
                  <a:sym typeface="Arial" panose="020B0604020202020204"/>
                </a:endParaRPr>
              </a:p>
            </p:txBody>
          </p:sp>
          <p:sp>
            <p:nvSpPr>
              <p:cNvPr id="541" name="Google Shape;127;p2"/>
              <p:cNvSpPr/>
              <p:nvPr/>
            </p:nvSpPr>
            <p:spPr>
              <a:xfrm>
                <a:off x="1431175" y="3150700"/>
                <a:ext cx="35825" cy="40525"/>
              </a:xfrm>
              <a:custGeom>
                <a:avLst/>
                <a:gdLst/>
                <a:ahLst/>
                <a:cxnLst/>
                <a:rect l="l" t="t" r="r" b="b"/>
                <a:pathLst>
                  <a:path w="1433" h="1621" extrusionOk="0">
                    <a:moveTo>
                      <a:pt x="1" y="1"/>
                    </a:moveTo>
                    <a:lnTo>
                      <a:pt x="1" y="1621"/>
                    </a:lnTo>
                    <a:lnTo>
                      <a:pt x="1433" y="1621"/>
                    </a:lnTo>
                    <a:lnTo>
                      <a:pt x="1433" y="1"/>
                    </a:lnTo>
                    <a:close/>
                  </a:path>
                </a:pathLst>
              </a:custGeom>
              <a:solidFill>
                <a:srgbClr val="621B21"/>
              </a:solidFill>
              <a:ln>
                <a:noFill/>
              </a:ln>
            </p:spPr>
            <p:txBody>
              <a:bodyPr spcFirstLastPara="1" wrap="square" lIns="121900" tIns="121900" rIns="121900" bIns="121900" anchor="ctr" anchorCtr="0">
                <a:noAutofit/>
              </a:bodyPr>
              <a:lstStyle/>
              <a:p>
                <a:pPr defTabSz="1219200">
                  <a:defRPr/>
                </a:pPr>
                <a:endParaRPr sz="2400" kern="0">
                  <a:solidFill>
                    <a:sysClr val="windowText" lastClr="000000"/>
                  </a:solidFill>
                  <a:latin typeface="Arial" panose="020B0604020202020204"/>
                  <a:cs typeface="Arial" panose="020B0604020202020204"/>
                  <a:sym typeface="Arial" panose="020B0604020202020204"/>
                </a:endParaRPr>
              </a:p>
            </p:txBody>
          </p:sp>
          <p:sp>
            <p:nvSpPr>
              <p:cNvPr id="542" name="Google Shape;128;p2"/>
              <p:cNvSpPr/>
              <p:nvPr/>
            </p:nvSpPr>
            <p:spPr>
              <a:xfrm>
                <a:off x="1429900" y="3151750"/>
                <a:ext cx="2350" cy="39475"/>
              </a:xfrm>
              <a:custGeom>
                <a:avLst/>
                <a:gdLst/>
                <a:ahLst/>
                <a:cxnLst/>
                <a:rect l="l" t="t" r="r" b="b"/>
                <a:pathLst>
                  <a:path w="94" h="1579" extrusionOk="0">
                    <a:moveTo>
                      <a:pt x="0" y="1"/>
                    </a:moveTo>
                    <a:lnTo>
                      <a:pt x="0" y="1579"/>
                    </a:lnTo>
                    <a:lnTo>
                      <a:pt x="94" y="1579"/>
                    </a:lnTo>
                    <a:lnTo>
                      <a:pt x="94" y="1"/>
                    </a:lnTo>
                    <a:close/>
                  </a:path>
                </a:pathLst>
              </a:custGeom>
              <a:solidFill>
                <a:srgbClr val="722828"/>
              </a:solidFill>
              <a:ln>
                <a:noFill/>
              </a:ln>
            </p:spPr>
            <p:txBody>
              <a:bodyPr spcFirstLastPara="1" wrap="square" lIns="121900" tIns="121900" rIns="121900" bIns="121900" anchor="ctr" anchorCtr="0">
                <a:noAutofit/>
              </a:bodyPr>
              <a:lstStyle/>
              <a:p>
                <a:pPr defTabSz="1219200">
                  <a:defRPr/>
                </a:pPr>
                <a:endParaRPr sz="2400" kern="0">
                  <a:solidFill>
                    <a:sysClr val="windowText" lastClr="000000"/>
                  </a:solidFill>
                  <a:latin typeface="Arial" panose="020B0604020202020204"/>
                  <a:cs typeface="Arial" panose="020B0604020202020204"/>
                  <a:sym typeface="Arial" panose="020B0604020202020204"/>
                </a:endParaRPr>
              </a:p>
            </p:txBody>
          </p:sp>
          <p:sp>
            <p:nvSpPr>
              <p:cNvPr id="543" name="Google Shape;129;p2"/>
              <p:cNvSpPr/>
              <p:nvPr/>
            </p:nvSpPr>
            <p:spPr>
              <a:xfrm>
                <a:off x="1463575" y="3151750"/>
                <a:ext cx="2475" cy="39475"/>
              </a:xfrm>
              <a:custGeom>
                <a:avLst/>
                <a:gdLst/>
                <a:ahLst/>
                <a:cxnLst/>
                <a:rect l="l" t="t" r="r" b="b"/>
                <a:pathLst>
                  <a:path w="99" h="1579" extrusionOk="0">
                    <a:moveTo>
                      <a:pt x="1" y="1"/>
                    </a:moveTo>
                    <a:lnTo>
                      <a:pt x="1" y="1579"/>
                    </a:lnTo>
                    <a:lnTo>
                      <a:pt x="98" y="1579"/>
                    </a:lnTo>
                    <a:lnTo>
                      <a:pt x="98" y="1"/>
                    </a:lnTo>
                    <a:close/>
                  </a:path>
                </a:pathLst>
              </a:custGeom>
              <a:solidFill>
                <a:srgbClr val="722828"/>
              </a:solidFill>
              <a:ln>
                <a:noFill/>
              </a:ln>
            </p:spPr>
            <p:txBody>
              <a:bodyPr spcFirstLastPara="1" wrap="square" lIns="121900" tIns="121900" rIns="121900" bIns="121900" anchor="ctr" anchorCtr="0">
                <a:noAutofit/>
              </a:bodyPr>
              <a:lstStyle/>
              <a:p>
                <a:pPr defTabSz="1219200">
                  <a:defRPr/>
                </a:pPr>
                <a:endParaRPr sz="2400" kern="0">
                  <a:solidFill>
                    <a:sysClr val="windowText" lastClr="000000"/>
                  </a:solidFill>
                  <a:latin typeface="Arial" panose="020B0604020202020204"/>
                  <a:cs typeface="Arial" panose="020B0604020202020204"/>
                  <a:sym typeface="Arial" panose="020B0604020202020204"/>
                </a:endParaRPr>
              </a:p>
            </p:txBody>
          </p:sp>
          <p:sp>
            <p:nvSpPr>
              <p:cNvPr id="544" name="Google Shape;130;p2"/>
              <p:cNvSpPr/>
              <p:nvPr/>
            </p:nvSpPr>
            <p:spPr>
              <a:xfrm>
                <a:off x="1446725" y="3151750"/>
                <a:ext cx="2375" cy="39475"/>
              </a:xfrm>
              <a:custGeom>
                <a:avLst/>
                <a:gdLst/>
                <a:ahLst/>
                <a:cxnLst/>
                <a:rect l="l" t="t" r="r" b="b"/>
                <a:pathLst>
                  <a:path w="95" h="1579" extrusionOk="0">
                    <a:moveTo>
                      <a:pt x="1" y="1"/>
                    </a:moveTo>
                    <a:lnTo>
                      <a:pt x="1" y="1579"/>
                    </a:lnTo>
                    <a:lnTo>
                      <a:pt x="95" y="1579"/>
                    </a:lnTo>
                    <a:lnTo>
                      <a:pt x="95" y="1"/>
                    </a:lnTo>
                    <a:close/>
                  </a:path>
                </a:pathLst>
              </a:custGeom>
              <a:solidFill>
                <a:srgbClr val="722828"/>
              </a:solidFill>
              <a:ln>
                <a:noFill/>
              </a:ln>
            </p:spPr>
            <p:txBody>
              <a:bodyPr spcFirstLastPara="1" wrap="square" lIns="121900" tIns="121900" rIns="121900" bIns="121900" anchor="ctr" anchorCtr="0">
                <a:noAutofit/>
              </a:bodyPr>
              <a:lstStyle/>
              <a:p>
                <a:pPr defTabSz="1219200">
                  <a:defRPr/>
                </a:pPr>
                <a:endParaRPr sz="2400" kern="0">
                  <a:solidFill>
                    <a:sysClr val="windowText" lastClr="000000"/>
                  </a:solidFill>
                  <a:latin typeface="Arial" panose="020B0604020202020204"/>
                  <a:cs typeface="Arial" panose="020B0604020202020204"/>
                  <a:sym typeface="Arial" panose="020B0604020202020204"/>
                </a:endParaRPr>
              </a:p>
            </p:txBody>
          </p:sp>
          <p:sp>
            <p:nvSpPr>
              <p:cNvPr id="545" name="Google Shape;131;p2"/>
              <p:cNvSpPr/>
              <p:nvPr/>
            </p:nvSpPr>
            <p:spPr>
              <a:xfrm>
                <a:off x="1429900" y="3151750"/>
                <a:ext cx="36150" cy="2375"/>
              </a:xfrm>
              <a:custGeom>
                <a:avLst/>
                <a:gdLst/>
                <a:ahLst/>
                <a:cxnLst/>
                <a:rect l="l" t="t" r="r" b="b"/>
                <a:pathLst>
                  <a:path w="1446" h="95" extrusionOk="0">
                    <a:moveTo>
                      <a:pt x="0" y="1"/>
                    </a:moveTo>
                    <a:lnTo>
                      <a:pt x="0" y="95"/>
                    </a:lnTo>
                    <a:lnTo>
                      <a:pt x="1445" y="95"/>
                    </a:lnTo>
                    <a:lnTo>
                      <a:pt x="1445" y="1"/>
                    </a:lnTo>
                    <a:close/>
                  </a:path>
                </a:pathLst>
              </a:custGeom>
              <a:solidFill>
                <a:srgbClr val="722828"/>
              </a:solidFill>
              <a:ln>
                <a:noFill/>
              </a:ln>
            </p:spPr>
            <p:txBody>
              <a:bodyPr spcFirstLastPara="1" wrap="square" lIns="121900" tIns="121900" rIns="121900" bIns="121900" anchor="ctr" anchorCtr="0">
                <a:noAutofit/>
              </a:bodyPr>
              <a:lstStyle/>
              <a:p>
                <a:pPr defTabSz="1219200">
                  <a:defRPr/>
                </a:pPr>
                <a:endParaRPr sz="2400" kern="0">
                  <a:solidFill>
                    <a:sysClr val="windowText" lastClr="000000"/>
                  </a:solidFill>
                  <a:latin typeface="Arial" panose="020B0604020202020204"/>
                  <a:cs typeface="Arial" panose="020B0604020202020204"/>
                  <a:sym typeface="Arial" panose="020B0604020202020204"/>
                </a:endParaRPr>
              </a:p>
            </p:txBody>
          </p:sp>
          <p:sp>
            <p:nvSpPr>
              <p:cNvPr id="546" name="Google Shape;132;p2"/>
              <p:cNvSpPr/>
              <p:nvPr/>
            </p:nvSpPr>
            <p:spPr>
              <a:xfrm>
                <a:off x="1429900" y="3170950"/>
                <a:ext cx="36150" cy="2450"/>
              </a:xfrm>
              <a:custGeom>
                <a:avLst/>
                <a:gdLst/>
                <a:ahLst/>
                <a:cxnLst/>
                <a:rect l="l" t="t" r="r" b="b"/>
                <a:pathLst>
                  <a:path w="1446" h="98" extrusionOk="0">
                    <a:moveTo>
                      <a:pt x="0" y="1"/>
                    </a:moveTo>
                    <a:lnTo>
                      <a:pt x="0" y="98"/>
                    </a:lnTo>
                    <a:lnTo>
                      <a:pt x="1445" y="98"/>
                    </a:lnTo>
                    <a:lnTo>
                      <a:pt x="1445" y="1"/>
                    </a:lnTo>
                    <a:close/>
                  </a:path>
                </a:pathLst>
              </a:custGeom>
              <a:solidFill>
                <a:srgbClr val="722828"/>
              </a:solidFill>
              <a:ln>
                <a:noFill/>
              </a:ln>
            </p:spPr>
            <p:txBody>
              <a:bodyPr spcFirstLastPara="1" wrap="square" lIns="121900" tIns="121900" rIns="121900" bIns="121900" anchor="ctr" anchorCtr="0">
                <a:noAutofit/>
              </a:bodyPr>
              <a:lstStyle/>
              <a:p>
                <a:pPr defTabSz="1219200">
                  <a:defRPr/>
                </a:pPr>
                <a:endParaRPr sz="2400" kern="0">
                  <a:solidFill>
                    <a:sysClr val="windowText" lastClr="000000"/>
                  </a:solidFill>
                  <a:latin typeface="Arial" panose="020B0604020202020204"/>
                  <a:cs typeface="Arial" panose="020B0604020202020204"/>
                  <a:sym typeface="Arial" panose="020B0604020202020204"/>
                </a:endParaRPr>
              </a:p>
            </p:txBody>
          </p:sp>
          <p:sp>
            <p:nvSpPr>
              <p:cNvPr id="547" name="Google Shape;133;p2"/>
              <p:cNvSpPr/>
              <p:nvPr/>
            </p:nvSpPr>
            <p:spPr>
              <a:xfrm>
                <a:off x="1446725" y="3151750"/>
                <a:ext cx="19325" cy="20600"/>
              </a:xfrm>
              <a:custGeom>
                <a:avLst/>
                <a:gdLst/>
                <a:ahLst/>
                <a:cxnLst/>
                <a:rect l="l" t="t" r="r" b="b"/>
                <a:pathLst>
                  <a:path w="773" h="824" extrusionOk="0">
                    <a:moveTo>
                      <a:pt x="675" y="1"/>
                    </a:moveTo>
                    <a:lnTo>
                      <a:pt x="1" y="824"/>
                    </a:lnTo>
                    <a:lnTo>
                      <a:pt x="95" y="824"/>
                    </a:lnTo>
                    <a:lnTo>
                      <a:pt x="772" y="1"/>
                    </a:lnTo>
                    <a:close/>
                  </a:path>
                </a:pathLst>
              </a:custGeom>
              <a:solidFill>
                <a:srgbClr val="722828"/>
              </a:solidFill>
              <a:ln>
                <a:noFill/>
              </a:ln>
            </p:spPr>
            <p:txBody>
              <a:bodyPr spcFirstLastPara="1" wrap="square" lIns="121900" tIns="121900" rIns="121900" bIns="121900" anchor="ctr" anchorCtr="0">
                <a:noAutofit/>
              </a:bodyPr>
              <a:lstStyle/>
              <a:p>
                <a:pPr defTabSz="1219200">
                  <a:defRPr/>
                </a:pPr>
                <a:endParaRPr sz="2400" kern="0">
                  <a:solidFill>
                    <a:sysClr val="windowText" lastClr="000000"/>
                  </a:solidFill>
                  <a:latin typeface="Arial" panose="020B0604020202020204"/>
                  <a:cs typeface="Arial" panose="020B0604020202020204"/>
                  <a:sym typeface="Arial" panose="020B0604020202020204"/>
                </a:endParaRPr>
              </a:p>
            </p:txBody>
          </p:sp>
          <p:sp>
            <p:nvSpPr>
              <p:cNvPr id="548" name="Google Shape;134;p2"/>
              <p:cNvSpPr/>
              <p:nvPr/>
            </p:nvSpPr>
            <p:spPr>
              <a:xfrm>
                <a:off x="1429900" y="3151750"/>
                <a:ext cx="19200" cy="20600"/>
              </a:xfrm>
              <a:custGeom>
                <a:avLst/>
                <a:gdLst/>
                <a:ahLst/>
                <a:cxnLst/>
                <a:rect l="l" t="t" r="r" b="b"/>
                <a:pathLst>
                  <a:path w="768" h="824" extrusionOk="0">
                    <a:moveTo>
                      <a:pt x="0" y="1"/>
                    </a:moveTo>
                    <a:lnTo>
                      <a:pt x="674" y="824"/>
                    </a:lnTo>
                    <a:lnTo>
                      <a:pt x="768" y="824"/>
                    </a:lnTo>
                    <a:lnTo>
                      <a:pt x="94" y="1"/>
                    </a:lnTo>
                    <a:close/>
                  </a:path>
                </a:pathLst>
              </a:custGeom>
              <a:solidFill>
                <a:srgbClr val="722828"/>
              </a:solidFill>
              <a:ln>
                <a:noFill/>
              </a:ln>
            </p:spPr>
            <p:txBody>
              <a:bodyPr spcFirstLastPara="1" wrap="square" lIns="121900" tIns="121900" rIns="121900" bIns="121900" anchor="ctr" anchorCtr="0">
                <a:noAutofit/>
              </a:bodyPr>
              <a:lstStyle/>
              <a:p>
                <a:pPr defTabSz="1219200">
                  <a:defRPr/>
                </a:pPr>
                <a:endParaRPr sz="2400" kern="0">
                  <a:solidFill>
                    <a:sysClr val="windowText" lastClr="000000"/>
                  </a:solidFill>
                  <a:latin typeface="Arial" panose="020B0604020202020204"/>
                  <a:cs typeface="Arial" panose="020B0604020202020204"/>
                  <a:sym typeface="Arial" panose="020B0604020202020204"/>
                </a:endParaRPr>
              </a:p>
            </p:txBody>
          </p:sp>
          <p:sp>
            <p:nvSpPr>
              <p:cNvPr id="549" name="Google Shape;135;p2"/>
              <p:cNvSpPr/>
              <p:nvPr/>
            </p:nvSpPr>
            <p:spPr>
              <a:xfrm>
                <a:off x="1446725" y="3172325"/>
                <a:ext cx="18250" cy="18900"/>
              </a:xfrm>
              <a:custGeom>
                <a:avLst/>
                <a:gdLst/>
                <a:ahLst/>
                <a:cxnLst/>
                <a:rect l="l" t="t" r="r" b="b"/>
                <a:pathLst>
                  <a:path w="730" h="756" extrusionOk="0">
                    <a:moveTo>
                      <a:pt x="1" y="1"/>
                    </a:moveTo>
                    <a:lnTo>
                      <a:pt x="636" y="756"/>
                    </a:lnTo>
                    <a:lnTo>
                      <a:pt x="730" y="756"/>
                    </a:lnTo>
                    <a:lnTo>
                      <a:pt x="95" y="1"/>
                    </a:lnTo>
                    <a:close/>
                  </a:path>
                </a:pathLst>
              </a:custGeom>
              <a:solidFill>
                <a:srgbClr val="722828"/>
              </a:solidFill>
              <a:ln>
                <a:noFill/>
              </a:ln>
            </p:spPr>
            <p:txBody>
              <a:bodyPr spcFirstLastPara="1" wrap="square" lIns="121900" tIns="121900" rIns="121900" bIns="121900" anchor="ctr" anchorCtr="0">
                <a:noAutofit/>
              </a:bodyPr>
              <a:lstStyle/>
              <a:p>
                <a:pPr defTabSz="1219200">
                  <a:defRPr/>
                </a:pPr>
                <a:endParaRPr sz="2400" kern="0">
                  <a:solidFill>
                    <a:sysClr val="windowText" lastClr="000000"/>
                  </a:solidFill>
                  <a:latin typeface="Arial" panose="020B0604020202020204"/>
                  <a:cs typeface="Arial" panose="020B0604020202020204"/>
                  <a:sym typeface="Arial" panose="020B0604020202020204"/>
                </a:endParaRPr>
              </a:p>
            </p:txBody>
          </p:sp>
          <p:sp>
            <p:nvSpPr>
              <p:cNvPr id="550" name="Google Shape;136;p2"/>
              <p:cNvSpPr/>
              <p:nvPr/>
            </p:nvSpPr>
            <p:spPr>
              <a:xfrm>
                <a:off x="1430850" y="3172325"/>
                <a:ext cx="18250" cy="18900"/>
              </a:xfrm>
              <a:custGeom>
                <a:avLst/>
                <a:gdLst/>
                <a:ahLst/>
                <a:cxnLst/>
                <a:rect l="l" t="t" r="r" b="b"/>
                <a:pathLst>
                  <a:path w="730" h="756" extrusionOk="0">
                    <a:moveTo>
                      <a:pt x="636" y="1"/>
                    </a:moveTo>
                    <a:lnTo>
                      <a:pt x="1" y="756"/>
                    </a:lnTo>
                    <a:lnTo>
                      <a:pt x="95" y="756"/>
                    </a:lnTo>
                    <a:lnTo>
                      <a:pt x="730" y="1"/>
                    </a:lnTo>
                    <a:close/>
                  </a:path>
                </a:pathLst>
              </a:custGeom>
              <a:solidFill>
                <a:srgbClr val="722828"/>
              </a:solidFill>
              <a:ln>
                <a:noFill/>
              </a:ln>
            </p:spPr>
            <p:txBody>
              <a:bodyPr spcFirstLastPara="1" wrap="square" lIns="121900" tIns="121900" rIns="121900" bIns="121900" anchor="ctr" anchorCtr="0">
                <a:noAutofit/>
              </a:bodyPr>
              <a:lstStyle/>
              <a:p>
                <a:pPr defTabSz="1219200">
                  <a:defRPr/>
                </a:pPr>
                <a:endParaRPr sz="2400" kern="0">
                  <a:solidFill>
                    <a:sysClr val="windowText" lastClr="000000"/>
                  </a:solidFill>
                  <a:latin typeface="Arial" panose="020B0604020202020204"/>
                  <a:cs typeface="Arial" panose="020B0604020202020204"/>
                  <a:sym typeface="Arial" panose="020B0604020202020204"/>
                </a:endParaRPr>
              </a:p>
            </p:txBody>
          </p:sp>
          <p:sp>
            <p:nvSpPr>
              <p:cNvPr id="551" name="Google Shape;137;p2"/>
              <p:cNvSpPr/>
              <p:nvPr/>
            </p:nvSpPr>
            <p:spPr>
              <a:xfrm>
                <a:off x="1431175" y="3150700"/>
                <a:ext cx="2475" cy="40525"/>
              </a:xfrm>
              <a:custGeom>
                <a:avLst/>
                <a:gdLst/>
                <a:ahLst/>
                <a:cxnLst/>
                <a:rect l="l" t="t" r="r" b="b"/>
                <a:pathLst>
                  <a:path w="99" h="1621" extrusionOk="0">
                    <a:moveTo>
                      <a:pt x="1" y="1"/>
                    </a:moveTo>
                    <a:lnTo>
                      <a:pt x="1" y="1621"/>
                    </a:lnTo>
                    <a:lnTo>
                      <a:pt x="98" y="1621"/>
                    </a:lnTo>
                    <a:lnTo>
                      <a:pt x="98" y="1"/>
                    </a:lnTo>
                    <a:close/>
                  </a:path>
                </a:pathLst>
              </a:custGeom>
              <a:solidFill>
                <a:srgbClr val="FCF9DE"/>
              </a:solidFill>
              <a:ln>
                <a:noFill/>
              </a:ln>
            </p:spPr>
            <p:txBody>
              <a:bodyPr spcFirstLastPara="1" wrap="square" lIns="121900" tIns="121900" rIns="121900" bIns="121900" anchor="ctr" anchorCtr="0">
                <a:noAutofit/>
              </a:bodyPr>
              <a:lstStyle/>
              <a:p>
                <a:pPr defTabSz="1219200">
                  <a:defRPr/>
                </a:pPr>
                <a:endParaRPr sz="2400" kern="0">
                  <a:solidFill>
                    <a:sysClr val="windowText" lastClr="000000"/>
                  </a:solidFill>
                  <a:latin typeface="Arial" panose="020B0604020202020204"/>
                  <a:cs typeface="Arial" panose="020B0604020202020204"/>
                  <a:sym typeface="Arial" panose="020B0604020202020204"/>
                </a:endParaRPr>
              </a:p>
            </p:txBody>
          </p:sp>
          <p:sp>
            <p:nvSpPr>
              <p:cNvPr id="552" name="Google Shape;138;p2"/>
              <p:cNvSpPr/>
              <p:nvPr/>
            </p:nvSpPr>
            <p:spPr>
              <a:xfrm>
                <a:off x="1464625" y="3150700"/>
                <a:ext cx="2375" cy="40525"/>
              </a:xfrm>
              <a:custGeom>
                <a:avLst/>
                <a:gdLst/>
                <a:ahLst/>
                <a:cxnLst/>
                <a:rect l="l" t="t" r="r" b="b"/>
                <a:pathLst>
                  <a:path w="95" h="1621" extrusionOk="0">
                    <a:moveTo>
                      <a:pt x="1" y="1"/>
                    </a:moveTo>
                    <a:lnTo>
                      <a:pt x="1" y="1621"/>
                    </a:lnTo>
                    <a:lnTo>
                      <a:pt x="95" y="1621"/>
                    </a:lnTo>
                    <a:lnTo>
                      <a:pt x="95" y="1"/>
                    </a:lnTo>
                    <a:close/>
                  </a:path>
                </a:pathLst>
              </a:custGeom>
              <a:solidFill>
                <a:srgbClr val="FCF9DE"/>
              </a:solidFill>
              <a:ln>
                <a:noFill/>
              </a:ln>
            </p:spPr>
            <p:txBody>
              <a:bodyPr spcFirstLastPara="1" wrap="square" lIns="121900" tIns="121900" rIns="121900" bIns="121900" anchor="ctr" anchorCtr="0">
                <a:noAutofit/>
              </a:bodyPr>
              <a:lstStyle/>
              <a:p>
                <a:pPr defTabSz="1219200">
                  <a:defRPr/>
                </a:pPr>
                <a:endParaRPr sz="2400" kern="0">
                  <a:solidFill>
                    <a:sysClr val="windowText" lastClr="000000"/>
                  </a:solidFill>
                  <a:latin typeface="Arial" panose="020B0604020202020204"/>
                  <a:cs typeface="Arial" panose="020B0604020202020204"/>
                  <a:sym typeface="Arial" panose="020B0604020202020204"/>
                </a:endParaRPr>
              </a:p>
            </p:txBody>
          </p:sp>
          <p:sp>
            <p:nvSpPr>
              <p:cNvPr id="553" name="Google Shape;139;p2"/>
              <p:cNvSpPr/>
              <p:nvPr/>
            </p:nvSpPr>
            <p:spPr>
              <a:xfrm>
                <a:off x="1448125" y="3150700"/>
                <a:ext cx="2050" cy="40525"/>
              </a:xfrm>
              <a:custGeom>
                <a:avLst/>
                <a:gdLst/>
                <a:ahLst/>
                <a:cxnLst/>
                <a:rect l="l" t="t" r="r" b="b"/>
                <a:pathLst>
                  <a:path w="82" h="1621" extrusionOk="0">
                    <a:moveTo>
                      <a:pt x="0" y="1"/>
                    </a:moveTo>
                    <a:lnTo>
                      <a:pt x="0" y="1621"/>
                    </a:lnTo>
                    <a:lnTo>
                      <a:pt x="81" y="1621"/>
                    </a:lnTo>
                    <a:lnTo>
                      <a:pt x="81" y="1"/>
                    </a:lnTo>
                    <a:close/>
                  </a:path>
                </a:pathLst>
              </a:custGeom>
              <a:solidFill>
                <a:srgbClr val="FCF9DE"/>
              </a:solidFill>
              <a:ln>
                <a:noFill/>
              </a:ln>
            </p:spPr>
            <p:txBody>
              <a:bodyPr spcFirstLastPara="1" wrap="square" lIns="121900" tIns="121900" rIns="121900" bIns="121900" anchor="ctr" anchorCtr="0">
                <a:noAutofit/>
              </a:bodyPr>
              <a:lstStyle/>
              <a:p>
                <a:pPr defTabSz="1219200">
                  <a:defRPr/>
                </a:pPr>
                <a:endParaRPr sz="2400" kern="0">
                  <a:solidFill>
                    <a:sysClr val="windowText" lastClr="000000"/>
                  </a:solidFill>
                  <a:latin typeface="Arial" panose="020B0604020202020204"/>
                  <a:cs typeface="Arial" panose="020B0604020202020204"/>
                  <a:sym typeface="Arial" panose="020B0604020202020204"/>
                </a:endParaRPr>
              </a:p>
            </p:txBody>
          </p:sp>
          <p:sp>
            <p:nvSpPr>
              <p:cNvPr id="554" name="Google Shape;140;p2"/>
              <p:cNvSpPr/>
              <p:nvPr/>
            </p:nvSpPr>
            <p:spPr>
              <a:xfrm>
                <a:off x="1431175" y="3150700"/>
                <a:ext cx="35825" cy="2450"/>
              </a:xfrm>
              <a:custGeom>
                <a:avLst/>
                <a:gdLst/>
                <a:ahLst/>
                <a:cxnLst/>
                <a:rect l="l" t="t" r="r" b="b"/>
                <a:pathLst>
                  <a:path w="1433" h="98" extrusionOk="0">
                    <a:moveTo>
                      <a:pt x="1" y="1"/>
                    </a:moveTo>
                    <a:lnTo>
                      <a:pt x="1" y="98"/>
                    </a:lnTo>
                    <a:lnTo>
                      <a:pt x="1433" y="98"/>
                    </a:lnTo>
                    <a:lnTo>
                      <a:pt x="1433" y="1"/>
                    </a:lnTo>
                    <a:close/>
                  </a:path>
                </a:pathLst>
              </a:custGeom>
              <a:solidFill>
                <a:srgbClr val="FCF9DE"/>
              </a:solidFill>
              <a:ln>
                <a:noFill/>
              </a:ln>
            </p:spPr>
            <p:txBody>
              <a:bodyPr spcFirstLastPara="1" wrap="square" lIns="121900" tIns="121900" rIns="121900" bIns="121900" anchor="ctr" anchorCtr="0">
                <a:noAutofit/>
              </a:bodyPr>
              <a:lstStyle/>
              <a:p>
                <a:pPr defTabSz="1219200">
                  <a:defRPr/>
                </a:pPr>
                <a:endParaRPr sz="2400" kern="0">
                  <a:solidFill>
                    <a:sysClr val="windowText" lastClr="000000"/>
                  </a:solidFill>
                  <a:latin typeface="Arial" panose="020B0604020202020204"/>
                  <a:cs typeface="Arial" panose="020B0604020202020204"/>
                  <a:sym typeface="Arial" panose="020B0604020202020204"/>
                </a:endParaRPr>
              </a:p>
            </p:txBody>
          </p:sp>
          <p:sp>
            <p:nvSpPr>
              <p:cNvPr id="555" name="Google Shape;141;p2"/>
              <p:cNvSpPr/>
              <p:nvPr/>
            </p:nvSpPr>
            <p:spPr>
              <a:xfrm>
                <a:off x="1431175" y="3169975"/>
                <a:ext cx="35825" cy="2375"/>
              </a:xfrm>
              <a:custGeom>
                <a:avLst/>
                <a:gdLst/>
                <a:ahLst/>
                <a:cxnLst/>
                <a:rect l="l" t="t" r="r" b="b"/>
                <a:pathLst>
                  <a:path w="1433" h="95" extrusionOk="0">
                    <a:moveTo>
                      <a:pt x="1" y="1"/>
                    </a:moveTo>
                    <a:lnTo>
                      <a:pt x="1" y="95"/>
                    </a:lnTo>
                    <a:lnTo>
                      <a:pt x="1433" y="95"/>
                    </a:lnTo>
                    <a:lnTo>
                      <a:pt x="1433" y="1"/>
                    </a:lnTo>
                    <a:close/>
                  </a:path>
                </a:pathLst>
              </a:custGeom>
              <a:solidFill>
                <a:srgbClr val="FCF9DE"/>
              </a:solidFill>
              <a:ln>
                <a:noFill/>
              </a:ln>
            </p:spPr>
            <p:txBody>
              <a:bodyPr spcFirstLastPara="1" wrap="square" lIns="121900" tIns="121900" rIns="121900" bIns="121900" anchor="ctr" anchorCtr="0">
                <a:noAutofit/>
              </a:bodyPr>
              <a:lstStyle/>
              <a:p>
                <a:pPr defTabSz="1219200">
                  <a:defRPr/>
                </a:pPr>
                <a:endParaRPr sz="2400" kern="0">
                  <a:solidFill>
                    <a:sysClr val="windowText" lastClr="000000"/>
                  </a:solidFill>
                  <a:latin typeface="Arial" panose="020B0604020202020204"/>
                  <a:cs typeface="Arial" panose="020B0604020202020204"/>
                  <a:sym typeface="Arial" panose="020B0604020202020204"/>
                </a:endParaRPr>
              </a:p>
            </p:txBody>
          </p:sp>
          <p:sp>
            <p:nvSpPr>
              <p:cNvPr id="556" name="Google Shape;142;p2"/>
              <p:cNvSpPr/>
              <p:nvPr/>
            </p:nvSpPr>
            <p:spPr>
              <a:xfrm>
                <a:off x="1448125" y="3150700"/>
                <a:ext cx="18875" cy="20275"/>
              </a:xfrm>
              <a:custGeom>
                <a:avLst/>
                <a:gdLst/>
                <a:ahLst/>
                <a:cxnLst/>
                <a:rect l="l" t="t" r="r" b="b"/>
                <a:pathLst>
                  <a:path w="755" h="811" extrusionOk="0">
                    <a:moveTo>
                      <a:pt x="661" y="1"/>
                    </a:moveTo>
                    <a:lnTo>
                      <a:pt x="0" y="811"/>
                    </a:lnTo>
                    <a:lnTo>
                      <a:pt x="81" y="811"/>
                    </a:lnTo>
                    <a:lnTo>
                      <a:pt x="755" y="1"/>
                    </a:lnTo>
                    <a:close/>
                  </a:path>
                </a:pathLst>
              </a:custGeom>
              <a:solidFill>
                <a:srgbClr val="FCF9DE"/>
              </a:solidFill>
              <a:ln>
                <a:noFill/>
              </a:ln>
            </p:spPr>
            <p:txBody>
              <a:bodyPr spcFirstLastPara="1" wrap="square" lIns="121900" tIns="121900" rIns="121900" bIns="121900" anchor="ctr" anchorCtr="0">
                <a:noAutofit/>
              </a:bodyPr>
              <a:lstStyle/>
              <a:p>
                <a:pPr defTabSz="1219200">
                  <a:defRPr/>
                </a:pPr>
                <a:endParaRPr sz="2400" kern="0">
                  <a:solidFill>
                    <a:sysClr val="windowText" lastClr="000000"/>
                  </a:solidFill>
                  <a:latin typeface="Arial" panose="020B0604020202020204"/>
                  <a:cs typeface="Arial" panose="020B0604020202020204"/>
                  <a:sym typeface="Arial" panose="020B0604020202020204"/>
                </a:endParaRPr>
              </a:p>
            </p:txBody>
          </p:sp>
          <p:sp>
            <p:nvSpPr>
              <p:cNvPr id="557" name="Google Shape;143;p2"/>
              <p:cNvSpPr/>
              <p:nvPr/>
            </p:nvSpPr>
            <p:spPr>
              <a:xfrm>
                <a:off x="1431175" y="3150700"/>
                <a:ext cx="19000" cy="20275"/>
              </a:xfrm>
              <a:custGeom>
                <a:avLst/>
                <a:gdLst/>
                <a:ahLst/>
                <a:cxnLst/>
                <a:rect l="l" t="t" r="r" b="b"/>
                <a:pathLst>
                  <a:path w="760" h="811" extrusionOk="0">
                    <a:moveTo>
                      <a:pt x="1" y="1"/>
                    </a:moveTo>
                    <a:lnTo>
                      <a:pt x="678" y="811"/>
                    </a:lnTo>
                    <a:lnTo>
                      <a:pt x="759" y="811"/>
                    </a:lnTo>
                    <a:lnTo>
                      <a:pt x="98" y="1"/>
                    </a:lnTo>
                    <a:close/>
                  </a:path>
                </a:pathLst>
              </a:custGeom>
              <a:solidFill>
                <a:srgbClr val="FCF9DE"/>
              </a:solidFill>
              <a:ln>
                <a:noFill/>
              </a:ln>
            </p:spPr>
            <p:txBody>
              <a:bodyPr spcFirstLastPara="1" wrap="square" lIns="121900" tIns="121900" rIns="121900" bIns="121900" anchor="ctr" anchorCtr="0">
                <a:noAutofit/>
              </a:bodyPr>
              <a:lstStyle/>
              <a:p>
                <a:pPr defTabSz="1219200">
                  <a:defRPr/>
                </a:pPr>
                <a:endParaRPr sz="2400" kern="0">
                  <a:solidFill>
                    <a:sysClr val="windowText" lastClr="000000"/>
                  </a:solidFill>
                  <a:latin typeface="Arial" panose="020B0604020202020204"/>
                  <a:cs typeface="Arial" panose="020B0604020202020204"/>
                  <a:sym typeface="Arial" panose="020B0604020202020204"/>
                </a:endParaRPr>
              </a:p>
            </p:txBody>
          </p:sp>
          <p:sp>
            <p:nvSpPr>
              <p:cNvPr id="558" name="Google Shape;144;p2"/>
              <p:cNvSpPr/>
              <p:nvPr/>
            </p:nvSpPr>
            <p:spPr>
              <a:xfrm>
                <a:off x="1448125" y="3170950"/>
                <a:ext cx="18875" cy="20275"/>
              </a:xfrm>
              <a:custGeom>
                <a:avLst/>
                <a:gdLst/>
                <a:ahLst/>
                <a:cxnLst/>
                <a:rect l="l" t="t" r="r" b="b"/>
                <a:pathLst>
                  <a:path w="755" h="811" extrusionOk="0">
                    <a:moveTo>
                      <a:pt x="0" y="1"/>
                    </a:moveTo>
                    <a:lnTo>
                      <a:pt x="661" y="811"/>
                    </a:lnTo>
                    <a:lnTo>
                      <a:pt x="755" y="811"/>
                    </a:lnTo>
                    <a:lnTo>
                      <a:pt x="81" y="1"/>
                    </a:lnTo>
                    <a:close/>
                  </a:path>
                </a:pathLst>
              </a:custGeom>
              <a:solidFill>
                <a:srgbClr val="FCF9DE"/>
              </a:solidFill>
              <a:ln>
                <a:noFill/>
              </a:ln>
            </p:spPr>
            <p:txBody>
              <a:bodyPr spcFirstLastPara="1" wrap="square" lIns="121900" tIns="121900" rIns="121900" bIns="121900" anchor="ctr" anchorCtr="0">
                <a:noAutofit/>
              </a:bodyPr>
              <a:lstStyle/>
              <a:p>
                <a:pPr defTabSz="1219200">
                  <a:defRPr/>
                </a:pPr>
                <a:endParaRPr sz="2400" kern="0">
                  <a:solidFill>
                    <a:sysClr val="windowText" lastClr="000000"/>
                  </a:solidFill>
                  <a:latin typeface="Arial" panose="020B0604020202020204"/>
                  <a:cs typeface="Arial" panose="020B0604020202020204"/>
                  <a:sym typeface="Arial" panose="020B0604020202020204"/>
                </a:endParaRPr>
              </a:p>
            </p:txBody>
          </p:sp>
          <p:sp>
            <p:nvSpPr>
              <p:cNvPr id="559" name="Google Shape;145;p2"/>
              <p:cNvSpPr/>
              <p:nvPr/>
            </p:nvSpPr>
            <p:spPr>
              <a:xfrm>
                <a:off x="1431175" y="3170950"/>
                <a:ext cx="19000" cy="20275"/>
              </a:xfrm>
              <a:custGeom>
                <a:avLst/>
                <a:gdLst/>
                <a:ahLst/>
                <a:cxnLst/>
                <a:rect l="l" t="t" r="r" b="b"/>
                <a:pathLst>
                  <a:path w="760" h="811" extrusionOk="0">
                    <a:moveTo>
                      <a:pt x="678" y="1"/>
                    </a:moveTo>
                    <a:lnTo>
                      <a:pt x="1" y="811"/>
                    </a:lnTo>
                    <a:lnTo>
                      <a:pt x="98" y="811"/>
                    </a:lnTo>
                    <a:lnTo>
                      <a:pt x="759" y="1"/>
                    </a:lnTo>
                    <a:close/>
                  </a:path>
                </a:pathLst>
              </a:custGeom>
              <a:solidFill>
                <a:srgbClr val="FCF9DE"/>
              </a:solidFill>
              <a:ln>
                <a:noFill/>
              </a:ln>
            </p:spPr>
            <p:txBody>
              <a:bodyPr spcFirstLastPara="1" wrap="square" lIns="121900" tIns="121900" rIns="121900" bIns="121900" anchor="ctr" anchorCtr="0">
                <a:noAutofit/>
              </a:bodyPr>
              <a:lstStyle/>
              <a:p>
                <a:pPr defTabSz="1219200">
                  <a:defRPr/>
                </a:pPr>
                <a:endParaRPr sz="2400" kern="0">
                  <a:solidFill>
                    <a:sysClr val="windowText" lastClr="000000"/>
                  </a:solidFill>
                  <a:latin typeface="Arial" panose="020B0604020202020204"/>
                  <a:cs typeface="Arial" panose="020B0604020202020204"/>
                  <a:sym typeface="Arial" panose="020B0604020202020204"/>
                </a:endParaRPr>
              </a:p>
            </p:txBody>
          </p:sp>
          <p:sp>
            <p:nvSpPr>
              <p:cNvPr id="560" name="Google Shape;146;p2"/>
              <p:cNvSpPr/>
              <p:nvPr/>
            </p:nvSpPr>
            <p:spPr>
              <a:xfrm>
                <a:off x="1438300" y="3111575"/>
                <a:ext cx="21675" cy="24000"/>
              </a:xfrm>
              <a:custGeom>
                <a:avLst/>
                <a:gdLst/>
                <a:ahLst/>
                <a:cxnLst/>
                <a:rect l="l" t="t" r="r" b="b"/>
                <a:pathLst>
                  <a:path w="867" h="960" extrusionOk="0">
                    <a:moveTo>
                      <a:pt x="1" y="1"/>
                    </a:moveTo>
                    <a:lnTo>
                      <a:pt x="1" y="960"/>
                    </a:lnTo>
                    <a:lnTo>
                      <a:pt x="866" y="960"/>
                    </a:lnTo>
                    <a:lnTo>
                      <a:pt x="866" y="1"/>
                    </a:lnTo>
                    <a:close/>
                  </a:path>
                </a:pathLst>
              </a:custGeom>
              <a:solidFill>
                <a:srgbClr val="621B21"/>
              </a:solidFill>
              <a:ln>
                <a:noFill/>
              </a:ln>
            </p:spPr>
            <p:txBody>
              <a:bodyPr spcFirstLastPara="1" wrap="square" lIns="121900" tIns="121900" rIns="121900" bIns="121900" anchor="ctr" anchorCtr="0">
                <a:noAutofit/>
              </a:bodyPr>
              <a:lstStyle/>
              <a:p>
                <a:pPr defTabSz="1219200">
                  <a:defRPr/>
                </a:pPr>
                <a:endParaRPr sz="2400" kern="0">
                  <a:solidFill>
                    <a:sysClr val="windowText" lastClr="000000"/>
                  </a:solidFill>
                  <a:latin typeface="Arial" panose="020B0604020202020204"/>
                  <a:cs typeface="Arial" panose="020B0604020202020204"/>
                  <a:sym typeface="Arial" panose="020B0604020202020204"/>
                </a:endParaRPr>
              </a:p>
            </p:txBody>
          </p:sp>
          <p:sp>
            <p:nvSpPr>
              <p:cNvPr id="561" name="Google Shape;147;p2"/>
              <p:cNvSpPr/>
              <p:nvPr/>
            </p:nvSpPr>
            <p:spPr>
              <a:xfrm>
                <a:off x="1437250" y="3134175"/>
                <a:ext cx="21650" cy="2050"/>
              </a:xfrm>
              <a:custGeom>
                <a:avLst/>
                <a:gdLst/>
                <a:ahLst/>
                <a:cxnLst/>
                <a:rect l="l" t="t" r="r" b="b"/>
                <a:pathLst>
                  <a:path w="866" h="82" extrusionOk="0">
                    <a:moveTo>
                      <a:pt x="1" y="1"/>
                    </a:moveTo>
                    <a:lnTo>
                      <a:pt x="1" y="82"/>
                    </a:lnTo>
                    <a:lnTo>
                      <a:pt x="866" y="82"/>
                    </a:lnTo>
                    <a:lnTo>
                      <a:pt x="866" y="1"/>
                    </a:lnTo>
                    <a:close/>
                  </a:path>
                </a:pathLst>
              </a:custGeom>
              <a:solidFill>
                <a:srgbClr val="722828"/>
              </a:solidFill>
              <a:ln>
                <a:noFill/>
              </a:ln>
            </p:spPr>
            <p:txBody>
              <a:bodyPr spcFirstLastPara="1" wrap="square" lIns="121900" tIns="121900" rIns="121900" bIns="121900" anchor="ctr" anchorCtr="0">
                <a:noAutofit/>
              </a:bodyPr>
              <a:lstStyle/>
              <a:p>
                <a:pPr defTabSz="1219200">
                  <a:defRPr/>
                </a:pPr>
                <a:endParaRPr sz="2400" kern="0">
                  <a:solidFill>
                    <a:sysClr val="windowText" lastClr="000000"/>
                  </a:solidFill>
                  <a:latin typeface="Arial" panose="020B0604020202020204"/>
                  <a:cs typeface="Arial" panose="020B0604020202020204"/>
                  <a:sym typeface="Arial" panose="020B0604020202020204"/>
                </a:endParaRPr>
              </a:p>
            </p:txBody>
          </p:sp>
          <p:sp>
            <p:nvSpPr>
              <p:cNvPr id="562" name="Google Shape;148;p2"/>
              <p:cNvSpPr/>
              <p:nvPr/>
            </p:nvSpPr>
            <p:spPr>
              <a:xfrm>
                <a:off x="1437250" y="3112625"/>
                <a:ext cx="21650" cy="2375"/>
              </a:xfrm>
              <a:custGeom>
                <a:avLst/>
                <a:gdLst/>
                <a:ahLst/>
                <a:cxnLst/>
                <a:rect l="l" t="t" r="r" b="b"/>
                <a:pathLst>
                  <a:path w="866" h="95" extrusionOk="0">
                    <a:moveTo>
                      <a:pt x="1" y="1"/>
                    </a:moveTo>
                    <a:lnTo>
                      <a:pt x="1" y="95"/>
                    </a:lnTo>
                    <a:lnTo>
                      <a:pt x="866" y="95"/>
                    </a:lnTo>
                    <a:lnTo>
                      <a:pt x="866" y="1"/>
                    </a:lnTo>
                    <a:close/>
                  </a:path>
                </a:pathLst>
              </a:custGeom>
              <a:solidFill>
                <a:srgbClr val="722828"/>
              </a:solidFill>
              <a:ln>
                <a:noFill/>
              </a:ln>
            </p:spPr>
            <p:txBody>
              <a:bodyPr spcFirstLastPara="1" wrap="square" lIns="121900" tIns="121900" rIns="121900" bIns="121900" anchor="ctr" anchorCtr="0">
                <a:noAutofit/>
              </a:bodyPr>
              <a:lstStyle/>
              <a:p>
                <a:pPr defTabSz="1219200">
                  <a:defRPr/>
                </a:pPr>
                <a:endParaRPr sz="2400" kern="0">
                  <a:solidFill>
                    <a:sysClr val="windowText" lastClr="000000"/>
                  </a:solidFill>
                  <a:latin typeface="Arial" panose="020B0604020202020204"/>
                  <a:cs typeface="Arial" panose="020B0604020202020204"/>
                  <a:sym typeface="Arial" panose="020B0604020202020204"/>
                </a:endParaRPr>
              </a:p>
            </p:txBody>
          </p:sp>
          <p:sp>
            <p:nvSpPr>
              <p:cNvPr id="563" name="Google Shape;149;p2"/>
              <p:cNvSpPr/>
              <p:nvPr/>
            </p:nvSpPr>
            <p:spPr>
              <a:xfrm>
                <a:off x="1437250" y="3112625"/>
                <a:ext cx="2475" cy="23600"/>
              </a:xfrm>
              <a:custGeom>
                <a:avLst/>
                <a:gdLst/>
                <a:ahLst/>
                <a:cxnLst/>
                <a:rect l="l" t="t" r="r" b="b"/>
                <a:pathLst>
                  <a:path w="99" h="944" extrusionOk="0">
                    <a:moveTo>
                      <a:pt x="1" y="1"/>
                    </a:moveTo>
                    <a:lnTo>
                      <a:pt x="1" y="944"/>
                    </a:lnTo>
                    <a:lnTo>
                      <a:pt x="98" y="944"/>
                    </a:lnTo>
                    <a:lnTo>
                      <a:pt x="98" y="1"/>
                    </a:lnTo>
                    <a:close/>
                  </a:path>
                </a:pathLst>
              </a:custGeom>
              <a:solidFill>
                <a:srgbClr val="722828"/>
              </a:solidFill>
              <a:ln>
                <a:noFill/>
              </a:ln>
            </p:spPr>
            <p:txBody>
              <a:bodyPr spcFirstLastPara="1" wrap="square" lIns="121900" tIns="121900" rIns="121900" bIns="121900" anchor="ctr" anchorCtr="0">
                <a:noAutofit/>
              </a:bodyPr>
              <a:lstStyle/>
              <a:p>
                <a:pPr defTabSz="1219200">
                  <a:defRPr/>
                </a:pPr>
                <a:endParaRPr sz="2400" kern="0">
                  <a:solidFill>
                    <a:sysClr val="windowText" lastClr="000000"/>
                  </a:solidFill>
                  <a:latin typeface="Arial" panose="020B0604020202020204"/>
                  <a:cs typeface="Arial" panose="020B0604020202020204"/>
                  <a:sym typeface="Arial" panose="020B0604020202020204"/>
                </a:endParaRPr>
              </a:p>
            </p:txBody>
          </p:sp>
          <p:sp>
            <p:nvSpPr>
              <p:cNvPr id="564" name="Google Shape;150;p2"/>
              <p:cNvSpPr/>
              <p:nvPr/>
            </p:nvSpPr>
            <p:spPr>
              <a:xfrm>
                <a:off x="1456525" y="3112625"/>
                <a:ext cx="2375" cy="23600"/>
              </a:xfrm>
              <a:custGeom>
                <a:avLst/>
                <a:gdLst/>
                <a:ahLst/>
                <a:cxnLst/>
                <a:rect l="l" t="t" r="r" b="b"/>
                <a:pathLst>
                  <a:path w="95" h="944" extrusionOk="0">
                    <a:moveTo>
                      <a:pt x="1" y="1"/>
                    </a:moveTo>
                    <a:lnTo>
                      <a:pt x="1" y="944"/>
                    </a:lnTo>
                    <a:lnTo>
                      <a:pt x="95" y="944"/>
                    </a:lnTo>
                    <a:lnTo>
                      <a:pt x="95" y="1"/>
                    </a:lnTo>
                    <a:close/>
                  </a:path>
                </a:pathLst>
              </a:custGeom>
              <a:solidFill>
                <a:srgbClr val="722828"/>
              </a:solidFill>
              <a:ln>
                <a:noFill/>
              </a:ln>
            </p:spPr>
            <p:txBody>
              <a:bodyPr spcFirstLastPara="1" wrap="square" lIns="121900" tIns="121900" rIns="121900" bIns="121900" anchor="ctr" anchorCtr="0">
                <a:noAutofit/>
              </a:bodyPr>
              <a:lstStyle/>
              <a:p>
                <a:pPr defTabSz="1219200">
                  <a:defRPr/>
                </a:pPr>
                <a:endParaRPr sz="2400" kern="0">
                  <a:solidFill>
                    <a:sysClr val="windowText" lastClr="000000"/>
                  </a:solidFill>
                  <a:latin typeface="Arial" panose="020B0604020202020204"/>
                  <a:cs typeface="Arial" panose="020B0604020202020204"/>
                  <a:sym typeface="Arial" panose="020B0604020202020204"/>
                </a:endParaRPr>
              </a:p>
            </p:txBody>
          </p:sp>
          <p:sp>
            <p:nvSpPr>
              <p:cNvPr id="565" name="Google Shape;151;p2"/>
              <p:cNvSpPr/>
              <p:nvPr/>
            </p:nvSpPr>
            <p:spPr>
              <a:xfrm>
                <a:off x="1439700" y="3112625"/>
                <a:ext cx="16850" cy="23600"/>
              </a:xfrm>
              <a:custGeom>
                <a:avLst/>
                <a:gdLst/>
                <a:ahLst/>
                <a:cxnLst/>
                <a:rect l="l" t="t" r="r" b="b"/>
                <a:pathLst>
                  <a:path w="674" h="944" extrusionOk="0">
                    <a:moveTo>
                      <a:pt x="0" y="1"/>
                    </a:moveTo>
                    <a:lnTo>
                      <a:pt x="0" y="95"/>
                    </a:lnTo>
                    <a:lnTo>
                      <a:pt x="674" y="944"/>
                    </a:lnTo>
                    <a:lnTo>
                      <a:pt x="674" y="863"/>
                    </a:lnTo>
                    <a:lnTo>
                      <a:pt x="0" y="1"/>
                    </a:lnTo>
                    <a:close/>
                  </a:path>
                </a:pathLst>
              </a:custGeom>
              <a:solidFill>
                <a:srgbClr val="722828"/>
              </a:solidFill>
              <a:ln>
                <a:noFill/>
              </a:ln>
            </p:spPr>
            <p:txBody>
              <a:bodyPr spcFirstLastPara="1" wrap="square" lIns="121900" tIns="121900" rIns="121900" bIns="121900" anchor="ctr" anchorCtr="0">
                <a:noAutofit/>
              </a:bodyPr>
              <a:lstStyle/>
              <a:p>
                <a:pPr defTabSz="1219200">
                  <a:defRPr/>
                </a:pPr>
                <a:endParaRPr sz="2400" kern="0">
                  <a:solidFill>
                    <a:sysClr val="windowText" lastClr="000000"/>
                  </a:solidFill>
                  <a:latin typeface="Arial" panose="020B0604020202020204"/>
                  <a:cs typeface="Arial" panose="020B0604020202020204"/>
                  <a:sym typeface="Arial" panose="020B0604020202020204"/>
                </a:endParaRPr>
              </a:p>
            </p:txBody>
          </p:sp>
          <p:sp>
            <p:nvSpPr>
              <p:cNvPr id="566" name="Google Shape;152;p2"/>
              <p:cNvSpPr/>
              <p:nvPr/>
            </p:nvSpPr>
            <p:spPr>
              <a:xfrm>
                <a:off x="1439700" y="3112625"/>
                <a:ext cx="16850" cy="23600"/>
              </a:xfrm>
              <a:custGeom>
                <a:avLst/>
                <a:gdLst/>
                <a:ahLst/>
                <a:cxnLst/>
                <a:rect l="l" t="t" r="r" b="b"/>
                <a:pathLst>
                  <a:path w="674" h="944" extrusionOk="0">
                    <a:moveTo>
                      <a:pt x="674" y="1"/>
                    </a:moveTo>
                    <a:lnTo>
                      <a:pt x="0" y="863"/>
                    </a:lnTo>
                    <a:lnTo>
                      <a:pt x="0" y="944"/>
                    </a:lnTo>
                    <a:lnTo>
                      <a:pt x="674" y="95"/>
                    </a:lnTo>
                    <a:lnTo>
                      <a:pt x="674" y="1"/>
                    </a:lnTo>
                    <a:close/>
                  </a:path>
                </a:pathLst>
              </a:custGeom>
              <a:solidFill>
                <a:srgbClr val="722828"/>
              </a:solidFill>
              <a:ln>
                <a:noFill/>
              </a:ln>
            </p:spPr>
            <p:txBody>
              <a:bodyPr spcFirstLastPara="1" wrap="square" lIns="121900" tIns="121900" rIns="121900" bIns="121900" anchor="ctr" anchorCtr="0">
                <a:noAutofit/>
              </a:bodyPr>
              <a:lstStyle/>
              <a:p>
                <a:pPr defTabSz="1219200">
                  <a:defRPr/>
                </a:pPr>
                <a:endParaRPr sz="2400" kern="0">
                  <a:solidFill>
                    <a:sysClr val="windowText" lastClr="000000"/>
                  </a:solidFill>
                  <a:latin typeface="Arial" panose="020B0604020202020204"/>
                  <a:cs typeface="Arial" panose="020B0604020202020204"/>
                  <a:sym typeface="Arial" panose="020B0604020202020204"/>
                </a:endParaRPr>
              </a:p>
            </p:txBody>
          </p:sp>
          <p:sp>
            <p:nvSpPr>
              <p:cNvPr id="567" name="Google Shape;153;p2"/>
              <p:cNvSpPr/>
              <p:nvPr/>
            </p:nvSpPr>
            <p:spPr>
              <a:xfrm>
                <a:off x="1438300" y="3133200"/>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121900" tIns="121900" rIns="121900" bIns="121900" anchor="ctr" anchorCtr="0">
                <a:noAutofit/>
              </a:bodyPr>
              <a:lstStyle/>
              <a:p>
                <a:pPr defTabSz="1219200">
                  <a:defRPr/>
                </a:pPr>
                <a:endParaRPr sz="2400" kern="0">
                  <a:solidFill>
                    <a:sysClr val="windowText" lastClr="000000"/>
                  </a:solidFill>
                  <a:latin typeface="Arial" panose="020B0604020202020204"/>
                  <a:cs typeface="Arial" panose="020B0604020202020204"/>
                  <a:sym typeface="Arial" panose="020B0604020202020204"/>
                </a:endParaRPr>
              </a:p>
            </p:txBody>
          </p:sp>
          <p:sp>
            <p:nvSpPr>
              <p:cNvPr id="568" name="Google Shape;154;p2"/>
              <p:cNvSpPr/>
              <p:nvPr/>
            </p:nvSpPr>
            <p:spPr>
              <a:xfrm>
                <a:off x="1438300" y="3111575"/>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121900" tIns="121900" rIns="121900" bIns="121900" anchor="ctr" anchorCtr="0">
                <a:noAutofit/>
              </a:bodyPr>
              <a:lstStyle/>
              <a:p>
                <a:pPr defTabSz="1219200">
                  <a:defRPr/>
                </a:pPr>
                <a:endParaRPr sz="2400" kern="0">
                  <a:solidFill>
                    <a:sysClr val="windowText" lastClr="000000"/>
                  </a:solidFill>
                  <a:latin typeface="Arial" panose="020B0604020202020204"/>
                  <a:cs typeface="Arial" panose="020B0604020202020204"/>
                  <a:sym typeface="Arial" panose="020B0604020202020204"/>
                </a:endParaRPr>
              </a:p>
            </p:txBody>
          </p:sp>
          <p:sp>
            <p:nvSpPr>
              <p:cNvPr id="569" name="Google Shape;155;p2"/>
              <p:cNvSpPr/>
              <p:nvPr/>
            </p:nvSpPr>
            <p:spPr>
              <a:xfrm>
                <a:off x="1438300" y="3111575"/>
                <a:ext cx="2375" cy="24000"/>
              </a:xfrm>
              <a:custGeom>
                <a:avLst/>
                <a:gdLst/>
                <a:ahLst/>
                <a:cxnLst/>
                <a:rect l="l" t="t" r="r" b="b"/>
                <a:pathLst>
                  <a:path w="95" h="960" extrusionOk="0">
                    <a:moveTo>
                      <a:pt x="1" y="1"/>
                    </a:moveTo>
                    <a:lnTo>
                      <a:pt x="1" y="960"/>
                    </a:lnTo>
                    <a:lnTo>
                      <a:pt x="95" y="960"/>
                    </a:lnTo>
                    <a:lnTo>
                      <a:pt x="95" y="1"/>
                    </a:lnTo>
                    <a:close/>
                  </a:path>
                </a:pathLst>
              </a:custGeom>
              <a:solidFill>
                <a:srgbClr val="FCF9DE"/>
              </a:solidFill>
              <a:ln>
                <a:noFill/>
              </a:ln>
            </p:spPr>
            <p:txBody>
              <a:bodyPr spcFirstLastPara="1" wrap="square" lIns="121900" tIns="121900" rIns="121900" bIns="121900" anchor="ctr" anchorCtr="0">
                <a:noAutofit/>
              </a:bodyPr>
              <a:lstStyle/>
              <a:p>
                <a:pPr defTabSz="1219200">
                  <a:defRPr/>
                </a:pPr>
                <a:endParaRPr sz="2400" kern="0">
                  <a:solidFill>
                    <a:sysClr val="windowText" lastClr="000000"/>
                  </a:solidFill>
                  <a:latin typeface="Arial" panose="020B0604020202020204"/>
                  <a:cs typeface="Arial" panose="020B0604020202020204"/>
                  <a:sym typeface="Arial" panose="020B0604020202020204"/>
                </a:endParaRPr>
              </a:p>
            </p:txBody>
          </p:sp>
          <p:sp>
            <p:nvSpPr>
              <p:cNvPr id="570" name="Google Shape;156;p2"/>
              <p:cNvSpPr/>
              <p:nvPr/>
            </p:nvSpPr>
            <p:spPr>
              <a:xfrm>
                <a:off x="1457500" y="3111575"/>
                <a:ext cx="2475" cy="24000"/>
              </a:xfrm>
              <a:custGeom>
                <a:avLst/>
                <a:gdLst/>
                <a:ahLst/>
                <a:cxnLst/>
                <a:rect l="l" t="t" r="r" b="b"/>
                <a:pathLst>
                  <a:path w="99" h="960" extrusionOk="0">
                    <a:moveTo>
                      <a:pt x="1" y="1"/>
                    </a:moveTo>
                    <a:lnTo>
                      <a:pt x="1" y="960"/>
                    </a:lnTo>
                    <a:lnTo>
                      <a:pt x="98" y="960"/>
                    </a:lnTo>
                    <a:lnTo>
                      <a:pt x="98" y="1"/>
                    </a:lnTo>
                    <a:close/>
                  </a:path>
                </a:pathLst>
              </a:custGeom>
              <a:solidFill>
                <a:srgbClr val="FCF9DE"/>
              </a:solidFill>
              <a:ln>
                <a:noFill/>
              </a:ln>
            </p:spPr>
            <p:txBody>
              <a:bodyPr spcFirstLastPara="1" wrap="square" lIns="121900" tIns="121900" rIns="121900" bIns="121900" anchor="ctr" anchorCtr="0">
                <a:noAutofit/>
              </a:bodyPr>
              <a:lstStyle/>
              <a:p>
                <a:pPr defTabSz="1219200">
                  <a:defRPr/>
                </a:pPr>
                <a:endParaRPr sz="2400" kern="0">
                  <a:solidFill>
                    <a:sysClr val="windowText" lastClr="000000"/>
                  </a:solidFill>
                  <a:latin typeface="Arial" panose="020B0604020202020204"/>
                  <a:cs typeface="Arial" panose="020B0604020202020204"/>
                  <a:sym typeface="Arial" panose="020B0604020202020204"/>
                </a:endParaRPr>
              </a:p>
            </p:txBody>
          </p:sp>
          <p:sp>
            <p:nvSpPr>
              <p:cNvPr id="571" name="Google Shape;157;p2"/>
              <p:cNvSpPr/>
              <p:nvPr/>
            </p:nvSpPr>
            <p:spPr>
              <a:xfrm>
                <a:off x="1440650" y="3111575"/>
                <a:ext cx="16875" cy="24000"/>
              </a:xfrm>
              <a:custGeom>
                <a:avLst/>
                <a:gdLst/>
                <a:ahLst/>
                <a:cxnLst/>
                <a:rect l="l" t="t" r="r" b="b"/>
                <a:pathLst>
                  <a:path w="675" h="960" extrusionOk="0">
                    <a:moveTo>
                      <a:pt x="1" y="1"/>
                    </a:moveTo>
                    <a:lnTo>
                      <a:pt x="1" y="95"/>
                    </a:lnTo>
                    <a:lnTo>
                      <a:pt x="675" y="960"/>
                    </a:lnTo>
                    <a:lnTo>
                      <a:pt x="675" y="866"/>
                    </a:lnTo>
                    <a:lnTo>
                      <a:pt x="1" y="1"/>
                    </a:lnTo>
                    <a:close/>
                  </a:path>
                </a:pathLst>
              </a:custGeom>
              <a:solidFill>
                <a:srgbClr val="FCF9DE"/>
              </a:solidFill>
              <a:ln>
                <a:noFill/>
              </a:ln>
            </p:spPr>
            <p:txBody>
              <a:bodyPr spcFirstLastPara="1" wrap="square" lIns="121900" tIns="121900" rIns="121900" bIns="121900" anchor="ctr" anchorCtr="0">
                <a:noAutofit/>
              </a:bodyPr>
              <a:lstStyle/>
              <a:p>
                <a:pPr defTabSz="1219200">
                  <a:defRPr/>
                </a:pPr>
                <a:endParaRPr sz="2400" kern="0">
                  <a:solidFill>
                    <a:sysClr val="windowText" lastClr="000000"/>
                  </a:solidFill>
                  <a:latin typeface="Arial" panose="020B0604020202020204"/>
                  <a:cs typeface="Arial" panose="020B0604020202020204"/>
                  <a:sym typeface="Arial" panose="020B0604020202020204"/>
                </a:endParaRPr>
              </a:p>
            </p:txBody>
          </p:sp>
          <p:sp>
            <p:nvSpPr>
              <p:cNvPr id="572" name="Google Shape;158;p2"/>
              <p:cNvSpPr/>
              <p:nvPr/>
            </p:nvSpPr>
            <p:spPr>
              <a:xfrm>
                <a:off x="1440650" y="3111575"/>
                <a:ext cx="16875" cy="24000"/>
              </a:xfrm>
              <a:custGeom>
                <a:avLst/>
                <a:gdLst/>
                <a:ahLst/>
                <a:cxnLst/>
                <a:rect l="l" t="t" r="r" b="b"/>
                <a:pathLst>
                  <a:path w="675" h="960" extrusionOk="0">
                    <a:moveTo>
                      <a:pt x="675" y="1"/>
                    </a:moveTo>
                    <a:lnTo>
                      <a:pt x="1" y="866"/>
                    </a:lnTo>
                    <a:lnTo>
                      <a:pt x="1" y="960"/>
                    </a:lnTo>
                    <a:lnTo>
                      <a:pt x="675" y="95"/>
                    </a:lnTo>
                    <a:lnTo>
                      <a:pt x="675" y="1"/>
                    </a:lnTo>
                    <a:close/>
                  </a:path>
                </a:pathLst>
              </a:custGeom>
              <a:solidFill>
                <a:srgbClr val="FCF9DE"/>
              </a:solidFill>
              <a:ln>
                <a:noFill/>
              </a:ln>
            </p:spPr>
            <p:txBody>
              <a:bodyPr spcFirstLastPara="1" wrap="square" lIns="121900" tIns="121900" rIns="121900" bIns="121900" anchor="ctr" anchorCtr="0">
                <a:noAutofit/>
              </a:bodyPr>
              <a:lstStyle/>
              <a:p>
                <a:pPr defTabSz="1219200">
                  <a:defRPr/>
                </a:pPr>
                <a:endParaRPr sz="2400" kern="0">
                  <a:solidFill>
                    <a:sysClr val="windowText" lastClr="000000"/>
                  </a:solidFill>
                  <a:latin typeface="Arial" panose="020B0604020202020204"/>
                  <a:cs typeface="Arial" panose="020B0604020202020204"/>
                  <a:sym typeface="Arial" panose="020B0604020202020204"/>
                </a:endParaRPr>
              </a:p>
            </p:txBody>
          </p:sp>
          <p:sp>
            <p:nvSpPr>
              <p:cNvPr id="573" name="Google Shape;159;p2"/>
              <p:cNvSpPr/>
              <p:nvPr/>
            </p:nvSpPr>
            <p:spPr>
              <a:xfrm>
                <a:off x="1347825" y="3161875"/>
                <a:ext cx="14525" cy="15175"/>
              </a:xfrm>
              <a:custGeom>
                <a:avLst/>
                <a:gdLst/>
                <a:ahLst/>
                <a:cxnLst/>
                <a:rect l="l" t="t" r="r" b="b"/>
                <a:pathLst>
                  <a:path w="581" h="607" extrusionOk="0">
                    <a:moveTo>
                      <a:pt x="1" y="1"/>
                    </a:moveTo>
                    <a:lnTo>
                      <a:pt x="1" y="607"/>
                    </a:lnTo>
                    <a:lnTo>
                      <a:pt x="581" y="607"/>
                    </a:lnTo>
                    <a:lnTo>
                      <a:pt x="581" y="1"/>
                    </a:lnTo>
                    <a:close/>
                  </a:path>
                </a:pathLst>
              </a:custGeom>
              <a:solidFill>
                <a:srgbClr val="9C453B"/>
              </a:solidFill>
              <a:ln>
                <a:noFill/>
              </a:ln>
            </p:spPr>
            <p:txBody>
              <a:bodyPr spcFirstLastPara="1" wrap="square" lIns="121900" tIns="121900" rIns="121900" bIns="121900" anchor="ctr" anchorCtr="0">
                <a:noAutofit/>
              </a:bodyPr>
              <a:lstStyle/>
              <a:p>
                <a:pPr defTabSz="1219200">
                  <a:defRPr/>
                </a:pPr>
                <a:endParaRPr sz="2400" kern="0">
                  <a:solidFill>
                    <a:sysClr val="windowText" lastClr="000000"/>
                  </a:solidFill>
                  <a:latin typeface="Arial" panose="020B0604020202020204"/>
                  <a:cs typeface="Arial" panose="020B0604020202020204"/>
                  <a:sym typeface="Arial" panose="020B0604020202020204"/>
                </a:endParaRPr>
              </a:p>
            </p:txBody>
          </p:sp>
          <p:sp>
            <p:nvSpPr>
              <p:cNvPr id="574" name="Google Shape;160;p2"/>
              <p:cNvSpPr/>
              <p:nvPr/>
            </p:nvSpPr>
            <p:spPr>
              <a:xfrm>
                <a:off x="1347175" y="3176050"/>
                <a:ext cx="14525" cy="1725"/>
              </a:xfrm>
              <a:custGeom>
                <a:avLst/>
                <a:gdLst/>
                <a:ahLst/>
                <a:cxnLst/>
                <a:rect l="l" t="t" r="r" b="b"/>
                <a:pathLst>
                  <a:path w="581" h="69" extrusionOk="0">
                    <a:moveTo>
                      <a:pt x="1" y="1"/>
                    </a:moveTo>
                    <a:lnTo>
                      <a:pt x="1" y="69"/>
                    </a:lnTo>
                    <a:lnTo>
                      <a:pt x="581" y="69"/>
                    </a:lnTo>
                    <a:lnTo>
                      <a:pt x="581" y="1"/>
                    </a:lnTo>
                    <a:close/>
                  </a:path>
                </a:pathLst>
              </a:custGeom>
              <a:solidFill>
                <a:srgbClr val="722828"/>
              </a:solidFill>
              <a:ln>
                <a:noFill/>
              </a:ln>
            </p:spPr>
            <p:txBody>
              <a:bodyPr spcFirstLastPara="1" wrap="square" lIns="121900" tIns="121900" rIns="121900" bIns="121900" anchor="ctr" anchorCtr="0">
                <a:noAutofit/>
              </a:bodyPr>
              <a:lstStyle/>
              <a:p>
                <a:pPr defTabSz="1219200">
                  <a:defRPr/>
                </a:pPr>
                <a:endParaRPr sz="2400" kern="0">
                  <a:solidFill>
                    <a:sysClr val="windowText" lastClr="000000"/>
                  </a:solidFill>
                  <a:latin typeface="Arial" panose="020B0604020202020204"/>
                  <a:cs typeface="Arial" panose="020B0604020202020204"/>
                  <a:sym typeface="Arial" panose="020B0604020202020204"/>
                </a:endParaRPr>
              </a:p>
            </p:txBody>
          </p:sp>
          <p:sp>
            <p:nvSpPr>
              <p:cNvPr id="575" name="Google Shape;161;p2"/>
              <p:cNvSpPr/>
              <p:nvPr/>
            </p:nvSpPr>
            <p:spPr>
              <a:xfrm>
                <a:off x="1347175" y="3162525"/>
                <a:ext cx="14525" cy="2050"/>
              </a:xfrm>
              <a:custGeom>
                <a:avLst/>
                <a:gdLst/>
                <a:ahLst/>
                <a:cxnLst/>
                <a:rect l="l" t="t" r="r" b="b"/>
                <a:pathLst>
                  <a:path w="581" h="82" extrusionOk="0">
                    <a:moveTo>
                      <a:pt x="1" y="1"/>
                    </a:moveTo>
                    <a:lnTo>
                      <a:pt x="1" y="82"/>
                    </a:lnTo>
                    <a:lnTo>
                      <a:pt x="581" y="82"/>
                    </a:lnTo>
                    <a:lnTo>
                      <a:pt x="581" y="1"/>
                    </a:lnTo>
                    <a:close/>
                  </a:path>
                </a:pathLst>
              </a:custGeom>
              <a:solidFill>
                <a:srgbClr val="722828"/>
              </a:solidFill>
              <a:ln>
                <a:noFill/>
              </a:ln>
            </p:spPr>
            <p:txBody>
              <a:bodyPr spcFirstLastPara="1" wrap="square" lIns="121900" tIns="121900" rIns="121900" bIns="121900" anchor="ctr" anchorCtr="0">
                <a:noAutofit/>
              </a:bodyPr>
              <a:lstStyle/>
              <a:p>
                <a:pPr defTabSz="1219200">
                  <a:defRPr/>
                </a:pPr>
                <a:endParaRPr sz="2400" kern="0">
                  <a:solidFill>
                    <a:sysClr val="windowText" lastClr="000000"/>
                  </a:solidFill>
                  <a:latin typeface="Arial" panose="020B0604020202020204"/>
                  <a:cs typeface="Arial" panose="020B0604020202020204"/>
                  <a:sym typeface="Arial" panose="020B0604020202020204"/>
                </a:endParaRPr>
              </a:p>
            </p:txBody>
          </p:sp>
          <p:sp>
            <p:nvSpPr>
              <p:cNvPr id="576" name="Google Shape;162;p2"/>
              <p:cNvSpPr/>
              <p:nvPr/>
            </p:nvSpPr>
            <p:spPr>
              <a:xfrm>
                <a:off x="1347175" y="3162525"/>
                <a:ext cx="1750" cy="15250"/>
              </a:xfrm>
              <a:custGeom>
                <a:avLst/>
                <a:gdLst/>
                <a:ahLst/>
                <a:cxnLst/>
                <a:rect l="l" t="t" r="r" b="b"/>
                <a:pathLst>
                  <a:path w="70" h="610" extrusionOk="0">
                    <a:moveTo>
                      <a:pt x="1" y="1"/>
                    </a:moveTo>
                    <a:lnTo>
                      <a:pt x="1" y="610"/>
                    </a:lnTo>
                    <a:lnTo>
                      <a:pt x="69" y="610"/>
                    </a:lnTo>
                    <a:lnTo>
                      <a:pt x="69" y="1"/>
                    </a:lnTo>
                    <a:close/>
                  </a:path>
                </a:pathLst>
              </a:custGeom>
              <a:solidFill>
                <a:srgbClr val="722828"/>
              </a:solidFill>
              <a:ln>
                <a:noFill/>
              </a:ln>
            </p:spPr>
            <p:txBody>
              <a:bodyPr spcFirstLastPara="1" wrap="square" lIns="121900" tIns="121900" rIns="121900" bIns="121900" anchor="ctr" anchorCtr="0">
                <a:noAutofit/>
              </a:bodyPr>
              <a:lstStyle/>
              <a:p>
                <a:pPr defTabSz="1219200">
                  <a:defRPr/>
                </a:pPr>
                <a:endParaRPr sz="2400" kern="0">
                  <a:solidFill>
                    <a:sysClr val="windowText" lastClr="000000"/>
                  </a:solidFill>
                  <a:latin typeface="Arial" panose="020B0604020202020204"/>
                  <a:cs typeface="Arial" panose="020B0604020202020204"/>
                  <a:sym typeface="Arial" panose="020B0604020202020204"/>
                </a:endParaRPr>
              </a:p>
            </p:txBody>
          </p:sp>
          <p:sp>
            <p:nvSpPr>
              <p:cNvPr id="577" name="Google Shape;163;p2"/>
              <p:cNvSpPr/>
              <p:nvPr/>
            </p:nvSpPr>
            <p:spPr>
              <a:xfrm>
                <a:off x="1359975" y="3163575"/>
                <a:ext cx="1725" cy="14200"/>
              </a:xfrm>
              <a:custGeom>
                <a:avLst/>
                <a:gdLst/>
                <a:ahLst/>
                <a:cxnLst/>
                <a:rect l="l" t="t" r="r" b="b"/>
                <a:pathLst>
                  <a:path w="69" h="568" extrusionOk="0">
                    <a:moveTo>
                      <a:pt x="1" y="1"/>
                    </a:moveTo>
                    <a:lnTo>
                      <a:pt x="1" y="568"/>
                    </a:lnTo>
                    <a:lnTo>
                      <a:pt x="69" y="568"/>
                    </a:lnTo>
                    <a:lnTo>
                      <a:pt x="69" y="1"/>
                    </a:lnTo>
                    <a:close/>
                  </a:path>
                </a:pathLst>
              </a:custGeom>
              <a:solidFill>
                <a:srgbClr val="722828"/>
              </a:solidFill>
              <a:ln>
                <a:noFill/>
              </a:ln>
            </p:spPr>
            <p:txBody>
              <a:bodyPr spcFirstLastPara="1" wrap="square" lIns="121900" tIns="121900" rIns="121900" bIns="121900" anchor="ctr" anchorCtr="0">
                <a:noAutofit/>
              </a:bodyPr>
              <a:lstStyle/>
              <a:p>
                <a:pPr defTabSz="1219200">
                  <a:defRPr/>
                </a:pPr>
                <a:endParaRPr sz="2400" kern="0">
                  <a:solidFill>
                    <a:sysClr val="windowText" lastClr="000000"/>
                  </a:solidFill>
                  <a:latin typeface="Arial" panose="020B0604020202020204"/>
                  <a:cs typeface="Arial" panose="020B0604020202020204"/>
                  <a:sym typeface="Arial" panose="020B0604020202020204"/>
                </a:endParaRPr>
              </a:p>
            </p:txBody>
          </p:sp>
          <p:sp>
            <p:nvSpPr>
              <p:cNvPr id="578" name="Google Shape;164;p2"/>
              <p:cNvSpPr/>
              <p:nvPr/>
            </p:nvSpPr>
            <p:spPr>
              <a:xfrm>
                <a:off x="1347825" y="3175400"/>
                <a:ext cx="14525" cy="1650"/>
              </a:xfrm>
              <a:custGeom>
                <a:avLst/>
                <a:gdLst/>
                <a:ahLst/>
                <a:cxnLst/>
                <a:rect l="l" t="t" r="r" b="b"/>
                <a:pathLst>
                  <a:path w="581" h="66" extrusionOk="0">
                    <a:moveTo>
                      <a:pt x="1" y="1"/>
                    </a:moveTo>
                    <a:lnTo>
                      <a:pt x="1" y="66"/>
                    </a:lnTo>
                    <a:lnTo>
                      <a:pt x="581" y="66"/>
                    </a:lnTo>
                    <a:lnTo>
                      <a:pt x="581" y="1"/>
                    </a:lnTo>
                    <a:close/>
                  </a:path>
                </a:pathLst>
              </a:custGeom>
              <a:solidFill>
                <a:srgbClr val="FCF9DE"/>
              </a:solidFill>
              <a:ln>
                <a:noFill/>
              </a:ln>
            </p:spPr>
            <p:txBody>
              <a:bodyPr spcFirstLastPara="1" wrap="square" lIns="121900" tIns="121900" rIns="121900" bIns="121900" anchor="ctr" anchorCtr="0">
                <a:noAutofit/>
              </a:bodyPr>
              <a:lstStyle/>
              <a:p>
                <a:pPr defTabSz="1219200">
                  <a:defRPr/>
                </a:pPr>
                <a:endParaRPr sz="2400" kern="0">
                  <a:solidFill>
                    <a:sysClr val="windowText" lastClr="000000"/>
                  </a:solidFill>
                  <a:latin typeface="Arial" panose="020B0604020202020204"/>
                  <a:cs typeface="Arial" panose="020B0604020202020204"/>
                  <a:sym typeface="Arial" panose="020B0604020202020204"/>
                </a:endParaRPr>
              </a:p>
            </p:txBody>
          </p:sp>
          <p:sp>
            <p:nvSpPr>
              <p:cNvPr id="579" name="Google Shape;165;p2"/>
              <p:cNvSpPr/>
              <p:nvPr/>
            </p:nvSpPr>
            <p:spPr>
              <a:xfrm>
                <a:off x="1347825" y="3161875"/>
                <a:ext cx="14525" cy="1725"/>
              </a:xfrm>
              <a:custGeom>
                <a:avLst/>
                <a:gdLst/>
                <a:ahLst/>
                <a:cxnLst/>
                <a:rect l="l" t="t" r="r" b="b"/>
                <a:pathLst>
                  <a:path w="581" h="69" extrusionOk="0">
                    <a:moveTo>
                      <a:pt x="1" y="1"/>
                    </a:moveTo>
                    <a:lnTo>
                      <a:pt x="1" y="69"/>
                    </a:lnTo>
                    <a:lnTo>
                      <a:pt x="581" y="69"/>
                    </a:lnTo>
                    <a:lnTo>
                      <a:pt x="581" y="1"/>
                    </a:lnTo>
                    <a:close/>
                  </a:path>
                </a:pathLst>
              </a:custGeom>
              <a:solidFill>
                <a:srgbClr val="FCF9DE"/>
              </a:solidFill>
              <a:ln>
                <a:noFill/>
              </a:ln>
            </p:spPr>
            <p:txBody>
              <a:bodyPr spcFirstLastPara="1" wrap="square" lIns="121900" tIns="121900" rIns="121900" bIns="121900" anchor="ctr" anchorCtr="0">
                <a:noAutofit/>
              </a:bodyPr>
              <a:lstStyle/>
              <a:p>
                <a:pPr defTabSz="1219200">
                  <a:defRPr/>
                </a:pPr>
                <a:endParaRPr sz="2400" kern="0">
                  <a:solidFill>
                    <a:sysClr val="windowText" lastClr="000000"/>
                  </a:solidFill>
                  <a:latin typeface="Arial" panose="020B0604020202020204"/>
                  <a:cs typeface="Arial" panose="020B0604020202020204"/>
                  <a:sym typeface="Arial" panose="020B0604020202020204"/>
                </a:endParaRPr>
              </a:p>
            </p:txBody>
          </p:sp>
          <p:sp>
            <p:nvSpPr>
              <p:cNvPr id="580" name="Google Shape;166;p2"/>
              <p:cNvSpPr/>
              <p:nvPr/>
            </p:nvSpPr>
            <p:spPr>
              <a:xfrm>
                <a:off x="1347825" y="3161875"/>
                <a:ext cx="1725" cy="15175"/>
              </a:xfrm>
              <a:custGeom>
                <a:avLst/>
                <a:gdLst/>
                <a:ahLst/>
                <a:cxnLst/>
                <a:rect l="l" t="t" r="r" b="b"/>
                <a:pathLst>
                  <a:path w="69" h="607" extrusionOk="0">
                    <a:moveTo>
                      <a:pt x="1" y="1"/>
                    </a:moveTo>
                    <a:lnTo>
                      <a:pt x="1" y="607"/>
                    </a:lnTo>
                    <a:lnTo>
                      <a:pt x="69" y="607"/>
                    </a:lnTo>
                    <a:lnTo>
                      <a:pt x="69" y="1"/>
                    </a:lnTo>
                    <a:close/>
                  </a:path>
                </a:pathLst>
              </a:custGeom>
              <a:solidFill>
                <a:srgbClr val="FCF9DE"/>
              </a:solidFill>
              <a:ln>
                <a:noFill/>
              </a:ln>
            </p:spPr>
            <p:txBody>
              <a:bodyPr spcFirstLastPara="1" wrap="square" lIns="121900" tIns="121900" rIns="121900" bIns="121900" anchor="ctr" anchorCtr="0">
                <a:noAutofit/>
              </a:bodyPr>
              <a:lstStyle/>
              <a:p>
                <a:pPr defTabSz="1219200">
                  <a:defRPr/>
                </a:pPr>
                <a:endParaRPr sz="2400" kern="0">
                  <a:solidFill>
                    <a:sysClr val="windowText" lastClr="000000"/>
                  </a:solidFill>
                  <a:latin typeface="Arial" panose="020B0604020202020204"/>
                  <a:cs typeface="Arial" panose="020B0604020202020204"/>
                  <a:sym typeface="Arial" panose="020B0604020202020204"/>
                </a:endParaRPr>
              </a:p>
            </p:txBody>
          </p:sp>
          <p:sp>
            <p:nvSpPr>
              <p:cNvPr id="581" name="Google Shape;167;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121900" tIns="121900" rIns="121900" bIns="121900" anchor="ctr" anchorCtr="0">
                <a:noAutofit/>
              </a:bodyPr>
              <a:lstStyle/>
              <a:p>
                <a:pPr defTabSz="1219200">
                  <a:defRPr/>
                </a:pPr>
                <a:endParaRPr sz="2400" kern="0">
                  <a:solidFill>
                    <a:sysClr val="windowText" lastClr="000000"/>
                  </a:solidFill>
                  <a:latin typeface="Arial" panose="020B0604020202020204"/>
                  <a:cs typeface="Arial" panose="020B0604020202020204"/>
                  <a:sym typeface="Arial" panose="020B0604020202020204"/>
                </a:endParaRPr>
              </a:p>
            </p:txBody>
          </p:sp>
          <p:sp>
            <p:nvSpPr>
              <p:cNvPr id="582" name="Google Shape;168;p2"/>
              <p:cNvSpPr/>
              <p:nvPr/>
            </p:nvSpPr>
            <p:spPr>
              <a:xfrm>
                <a:off x="1360725" y="3161875"/>
                <a:ext cx="14525" cy="15175"/>
              </a:xfrm>
              <a:custGeom>
                <a:avLst/>
                <a:gdLst/>
                <a:ahLst/>
                <a:cxnLst/>
                <a:rect l="l" t="t" r="r" b="b"/>
                <a:pathLst>
                  <a:path w="581" h="607" extrusionOk="0">
                    <a:moveTo>
                      <a:pt x="0" y="1"/>
                    </a:moveTo>
                    <a:lnTo>
                      <a:pt x="0" y="607"/>
                    </a:lnTo>
                    <a:lnTo>
                      <a:pt x="580" y="607"/>
                    </a:lnTo>
                    <a:lnTo>
                      <a:pt x="580" y="1"/>
                    </a:lnTo>
                    <a:close/>
                  </a:path>
                </a:pathLst>
              </a:custGeom>
              <a:solidFill>
                <a:srgbClr val="9C453B"/>
              </a:solidFill>
              <a:ln>
                <a:noFill/>
              </a:ln>
            </p:spPr>
            <p:txBody>
              <a:bodyPr spcFirstLastPara="1" wrap="square" lIns="121900" tIns="121900" rIns="121900" bIns="121900" anchor="ctr" anchorCtr="0">
                <a:noAutofit/>
              </a:bodyPr>
              <a:lstStyle/>
              <a:p>
                <a:pPr defTabSz="1219200">
                  <a:defRPr/>
                </a:pPr>
                <a:endParaRPr sz="2400" kern="0">
                  <a:solidFill>
                    <a:sysClr val="windowText" lastClr="000000"/>
                  </a:solidFill>
                  <a:latin typeface="Arial" panose="020B0604020202020204"/>
                  <a:cs typeface="Arial" panose="020B0604020202020204"/>
                  <a:sym typeface="Arial" panose="020B0604020202020204"/>
                </a:endParaRPr>
              </a:p>
            </p:txBody>
          </p:sp>
          <p:sp>
            <p:nvSpPr>
              <p:cNvPr id="583" name="Google Shape;169;p2"/>
              <p:cNvSpPr/>
              <p:nvPr/>
            </p:nvSpPr>
            <p:spPr>
              <a:xfrm>
                <a:off x="1360725" y="3176050"/>
                <a:ext cx="13775" cy="1725"/>
              </a:xfrm>
              <a:custGeom>
                <a:avLst/>
                <a:gdLst/>
                <a:ahLst/>
                <a:cxnLst/>
                <a:rect l="l" t="t" r="r" b="b"/>
                <a:pathLst>
                  <a:path w="551" h="69" extrusionOk="0">
                    <a:moveTo>
                      <a:pt x="0" y="1"/>
                    </a:moveTo>
                    <a:lnTo>
                      <a:pt x="0" y="69"/>
                    </a:lnTo>
                    <a:lnTo>
                      <a:pt x="551" y="69"/>
                    </a:lnTo>
                    <a:lnTo>
                      <a:pt x="551" y="1"/>
                    </a:lnTo>
                    <a:close/>
                  </a:path>
                </a:pathLst>
              </a:custGeom>
              <a:solidFill>
                <a:srgbClr val="722828"/>
              </a:solidFill>
              <a:ln>
                <a:noFill/>
              </a:ln>
            </p:spPr>
            <p:txBody>
              <a:bodyPr spcFirstLastPara="1" wrap="square" lIns="121900" tIns="121900" rIns="121900" bIns="121900" anchor="ctr" anchorCtr="0">
                <a:noAutofit/>
              </a:bodyPr>
              <a:lstStyle/>
              <a:p>
                <a:pPr defTabSz="1219200">
                  <a:defRPr/>
                </a:pPr>
                <a:endParaRPr sz="2400" kern="0">
                  <a:solidFill>
                    <a:sysClr val="windowText" lastClr="000000"/>
                  </a:solidFill>
                  <a:latin typeface="Arial" panose="020B0604020202020204"/>
                  <a:cs typeface="Arial" panose="020B0604020202020204"/>
                  <a:sym typeface="Arial" panose="020B0604020202020204"/>
                </a:endParaRPr>
              </a:p>
            </p:txBody>
          </p:sp>
          <p:sp>
            <p:nvSpPr>
              <p:cNvPr id="584" name="Google Shape;170;p2"/>
              <p:cNvSpPr/>
              <p:nvPr/>
            </p:nvSpPr>
            <p:spPr>
              <a:xfrm>
                <a:off x="1360725" y="3162525"/>
                <a:ext cx="13775" cy="2050"/>
              </a:xfrm>
              <a:custGeom>
                <a:avLst/>
                <a:gdLst/>
                <a:ahLst/>
                <a:cxnLst/>
                <a:rect l="l" t="t" r="r" b="b"/>
                <a:pathLst>
                  <a:path w="551" h="82" extrusionOk="0">
                    <a:moveTo>
                      <a:pt x="0" y="1"/>
                    </a:moveTo>
                    <a:lnTo>
                      <a:pt x="0" y="82"/>
                    </a:lnTo>
                    <a:lnTo>
                      <a:pt x="551" y="82"/>
                    </a:lnTo>
                    <a:lnTo>
                      <a:pt x="551" y="1"/>
                    </a:lnTo>
                    <a:close/>
                  </a:path>
                </a:pathLst>
              </a:custGeom>
              <a:solidFill>
                <a:srgbClr val="722828"/>
              </a:solidFill>
              <a:ln>
                <a:noFill/>
              </a:ln>
            </p:spPr>
            <p:txBody>
              <a:bodyPr spcFirstLastPara="1" wrap="square" lIns="121900" tIns="121900" rIns="121900" bIns="121900" anchor="ctr" anchorCtr="0">
                <a:noAutofit/>
              </a:bodyPr>
              <a:lstStyle/>
              <a:p>
                <a:pPr defTabSz="1219200">
                  <a:defRPr/>
                </a:pPr>
                <a:endParaRPr sz="2400" kern="0">
                  <a:solidFill>
                    <a:sysClr val="windowText" lastClr="000000"/>
                  </a:solidFill>
                  <a:latin typeface="Arial" panose="020B0604020202020204"/>
                  <a:cs typeface="Arial" panose="020B0604020202020204"/>
                  <a:sym typeface="Arial" panose="020B0604020202020204"/>
                </a:endParaRPr>
              </a:p>
            </p:txBody>
          </p:sp>
          <p:sp>
            <p:nvSpPr>
              <p:cNvPr id="585" name="Google Shape;171;p2"/>
              <p:cNvSpPr/>
              <p:nvPr/>
            </p:nvSpPr>
            <p:spPr>
              <a:xfrm>
                <a:off x="1372875" y="3162525"/>
                <a:ext cx="1625" cy="15250"/>
              </a:xfrm>
              <a:custGeom>
                <a:avLst/>
                <a:gdLst/>
                <a:ahLst/>
                <a:cxnLst/>
                <a:rect l="l" t="t" r="r" b="b"/>
                <a:pathLst>
                  <a:path w="65" h="610" extrusionOk="0">
                    <a:moveTo>
                      <a:pt x="0" y="1"/>
                    </a:moveTo>
                    <a:lnTo>
                      <a:pt x="0" y="610"/>
                    </a:lnTo>
                    <a:lnTo>
                      <a:pt x="65" y="610"/>
                    </a:lnTo>
                    <a:lnTo>
                      <a:pt x="65" y="1"/>
                    </a:lnTo>
                    <a:close/>
                  </a:path>
                </a:pathLst>
              </a:custGeom>
              <a:solidFill>
                <a:srgbClr val="722828"/>
              </a:solidFill>
              <a:ln>
                <a:noFill/>
              </a:ln>
            </p:spPr>
            <p:txBody>
              <a:bodyPr spcFirstLastPara="1" wrap="square" lIns="121900" tIns="121900" rIns="121900" bIns="121900" anchor="ctr" anchorCtr="0">
                <a:noAutofit/>
              </a:bodyPr>
              <a:lstStyle/>
              <a:p>
                <a:pPr defTabSz="1219200">
                  <a:defRPr/>
                </a:pPr>
                <a:endParaRPr sz="2400" kern="0">
                  <a:solidFill>
                    <a:sysClr val="windowText" lastClr="000000"/>
                  </a:solidFill>
                  <a:latin typeface="Arial" panose="020B0604020202020204"/>
                  <a:cs typeface="Arial" panose="020B0604020202020204"/>
                  <a:sym typeface="Arial" panose="020B0604020202020204"/>
                </a:endParaRPr>
              </a:p>
            </p:txBody>
          </p:sp>
          <p:sp>
            <p:nvSpPr>
              <p:cNvPr id="586" name="Google Shape;172;p2"/>
              <p:cNvSpPr/>
              <p:nvPr/>
            </p:nvSpPr>
            <p:spPr>
              <a:xfrm>
                <a:off x="1360725" y="3175400"/>
                <a:ext cx="14525" cy="1650"/>
              </a:xfrm>
              <a:custGeom>
                <a:avLst/>
                <a:gdLst/>
                <a:ahLst/>
                <a:cxnLst/>
                <a:rect l="l" t="t" r="r" b="b"/>
                <a:pathLst>
                  <a:path w="581" h="66" extrusionOk="0">
                    <a:moveTo>
                      <a:pt x="0" y="1"/>
                    </a:moveTo>
                    <a:lnTo>
                      <a:pt x="0" y="66"/>
                    </a:lnTo>
                    <a:lnTo>
                      <a:pt x="580" y="66"/>
                    </a:lnTo>
                    <a:lnTo>
                      <a:pt x="580" y="1"/>
                    </a:lnTo>
                    <a:close/>
                  </a:path>
                </a:pathLst>
              </a:custGeom>
              <a:solidFill>
                <a:srgbClr val="FCF9DE"/>
              </a:solidFill>
              <a:ln>
                <a:noFill/>
              </a:ln>
            </p:spPr>
            <p:txBody>
              <a:bodyPr spcFirstLastPara="1" wrap="square" lIns="121900" tIns="121900" rIns="121900" bIns="121900" anchor="ctr" anchorCtr="0">
                <a:noAutofit/>
              </a:bodyPr>
              <a:lstStyle/>
              <a:p>
                <a:pPr defTabSz="1219200">
                  <a:defRPr/>
                </a:pPr>
                <a:endParaRPr sz="2400" kern="0">
                  <a:solidFill>
                    <a:sysClr val="windowText" lastClr="000000"/>
                  </a:solidFill>
                  <a:latin typeface="Arial" panose="020B0604020202020204"/>
                  <a:cs typeface="Arial" panose="020B0604020202020204"/>
                  <a:sym typeface="Arial" panose="020B0604020202020204"/>
                </a:endParaRPr>
              </a:p>
            </p:txBody>
          </p:sp>
          <p:sp>
            <p:nvSpPr>
              <p:cNvPr id="587" name="Google Shape;173;p2"/>
              <p:cNvSpPr/>
              <p:nvPr/>
            </p:nvSpPr>
            <p:spPr>
              <a:xfrm>
                <a:off x="1360725" y="3161875"/>
                <a:ext cx="14525" cy="1725"/>
              </a:xfrm>
              <a:custGeom>
                <a:avLst/>
                <a:gdLst/>
                <a:ahLst/>
                <a:cxnLst/>
                <a:rect l="l" t="t" r="r" b="b"/>
                <a:pathLst>
                  <a:path w="581" h="69" extrusionOk="0">
                    <a:moveTo>
                      <a:pt x="0" y="1"/>
                    </a:moveTo>
                    <a:lnTo>
                      <a:pt x="0" y="69"/>
                    </a:lnTo>
                    <a:lnTo>
                      <a:pt x="580" y="69"/>
                    </a:lnTo>
                    <a:lnTo>
                      <a:pt x="580" y="1"/>
                    </a:lnTo>
                    <a:close/>
                  </a:path>
                </a:pathLst>
              </a:custGeom>
              <a:solidFill>
                <a:srgbClr val="FCF9DE"/>
              </a:solidFill>
              <a:ln>
                <a:noFill/>
              </a:ln>
            </p:spPr>
            <p:txBody>
              <a:bodyPr spcFirstLastPara="1" wrap="square" lIns="121900" tIns="121900" rIns="121900" bIns="121900" anchor="ctr" anchorCtr="0">
                <a:noAutofit/>
              </a:bodyPr>
              <a:lstStyle/>
              <a:p>
                <a:pPr defTabSz="1219200">
                  <a:defRPr/>
                </a:pPr>
                <a:endParaRPr sz="2400" kern="0">
                  <a:solidFill>
                    <a:sysClr val="windowText" lastClr="000000"/>
                  </a:solidFill>
                  <a:latin typeface="Arial" panose="020B0604020202020204"/>
                  <a:cs typeface="Arial" panose="020B0604020202020204"/>
                  <a:sym typeface="Arial" panose="020B0604020202020204"/>
                </a:endParaRPr>
              </a:p>
            </p:txBody>
          </p:sp>
          <p:sp>
            <p:nvSpPr>
              <p:cNvPr id="588" name="Google Shape;174;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121900" tIns="121900" rIns="121900" bIns="121900" anchor="ctr" anchorCtr="0">
                <a:noAutofit/>
              </a:bodyPr>
              <a:lstStyle/>
              <a:p>
                <a:pPr defTabSz="1219200">
                  <a:defRPr/>
                </a:pPr>
                <a:endParaRPr sz="2400" kern="0">
                  <a:solidFill>
                    <a:sysClr val="windowText" lastClr="000000"/>
                  </a:solidFill>
                  <a:latin typeface="Arial" panose="020B0604020202020204"/>
                  <a:cs typeface="Arial" panose="020B0604020202020204"/>
                  <a:sym typeface="Arial" panose="020B0604020202020204"/>
                </a:endParaRPr>
              </a:p>
            </p:txBody>
          </p:sp>
          <p:sp>
            <p:nvSpPr>
              <p:cNvPr id="589" name="Google Shape;175;p2"/>
              <p:cNvSpPr/>
              <p:nvPr/>
            </p:nvSpPr>
            <p:spPr>
              <a:xfrm>
                <a:off x="1373500" y="3161875"/>
                <a:ext cx="1750" cy="15175"/>
              </a:xfrm>
              <a:custGeom>
                <a:avLst/>
                <a:gdLst/>
                <a:ahLst/>
                <a:cxnLst/>
                <a:rect l="l" t="t" r="r" b="b"/>
                <a:pathLst>
                  <a:path w="70" h="607" extrusionOk="0">
                    <a:moveTo>
                      <a:pt x="1" y="1"/>
                    </a:moveTo>
                    <a:lnTo>
                      <a:pt x="1" y="607"/>
                    </a:lnTo>
                    <a:lnTo>
                      <a:pt x="69" y="607"/>
                    </a:lnTo>
                    <a:lnTo>
                      <a:pt x="69" y="1"/>
                    </a:lnTo>
                    <a:close/>
                  </a:path>
                </a:pathLst>
              </a:custGeom>
              <a:solidFill>
                <a:srgbClr val="FCF9DE"/>
              </a:solidFill>
              <a:ln>
                <a:noFill/>
              </a:ln>
            </p:spPr>
            <p:txBody>
              <a:bodyPr spcFirstLastPara="1" wrap="square" lIns="121900" tIns="121900" rIns="121900" bIns="121900" anchor="ctr" anchorCtr="0">
                <a:noAutofit/>
              </a:bodyPr>
              <a:lstStyle/>
              <a:p>
                <a:pPr defTabSz="1219200">
                  <a:defRPr/>
                </a:pPr>
                <a:endParaRPr sz="2400" kern="0">
                  <a:solidFill>
                    <a:sysClr val="windowText" lastClr="000000"/>
                  </a:solidFill>
                  <a:latin typeface="Arial" panose="020B0604020202020204"/>
                  <a:cs typeface="Arial" panose="020B0604020202020204"/>
                  <a:sym typeface="Arial" panose="020B0604020202020204"/>
                </a:endParaRPr>
              </a:p>
            </p:txBody>
          </p:sp>
        </p:grpSp>
        <p:grpSp>
          <p:nvGrpSpPr>
            <p:cNvPr id="590" name="Google Shape;176;p2"/>
            <p:cNvGrpSpPr/>
            <p:nvPr/>
          </p:nvGrpSpPr>
          <p:grpSpPr>
            <a:xfrm>
              <a:off x="1408030" y="2501492"/>
              <a:ext cx="170863" cy="781667"/>
              <a:chOff x="1093750" y="2975250"/>
              <a:chExt cx="48625" cy="222450"/>
            </a:xfrm>
          </p:grpSpPr>
          <p:sp>
            <p:nvSpPr>
              <p:cNvPr id="591" name="Google Shape;177;p2"/>
              <p:cNvSpPr/>
              <p:nvPr/>
            </p:nvSpPr>
            <p:spPr>
              <a:xfrm>
                <a:off x="1098125" y="3024825"/>
                <a:ext cx="40200" cy="172150"/>
              </a:xfrm>
              <a:custGeom>
                <a:avLst/>
                <a:gdLst/>
                <a:ahLst/>
                <a:cxnLst/>
                <a:rect l="l" t="t" r="r" b="b"/>
                <a:pathLst>
                  <a:path w="1608" h="6886" extrusionOk="0">
                    <a:moveTo>
                      <a:pt x="567" y="1"/>
                    </a:moveTo>
                    <a:cubicBezTo>
                      <a:pt x="554" y="1"/>
                      <a:pt x="541" y="14"/>
                      <a:pt x="541" y="30"/>
                    </a:cubicBezTo>
                    <a:lnTo>
                      <a:pt x="0" y="6860"/>
                    </a:lnTo>
                    <a:cubicBezTo>
                      <a:pt x="0" y="6873"/>
                      <a:pt x="13" y="6886"/>
                      <a:pt x="26" y="6886"/>
                    </a:cubicBezTo>
                    <a:cubicBezTo>
                      <a:pt x="39" y="6886"/>
                      <a:pt x="55" y="6886"/>
                      <a:pt x="55" y="6873"/>
                    </a:cubicBezTo>
                    <a:lnTo>
                      <a:pt x="593" y="56"/>
                    </a:lnTo>
                    <a:lnTo>
                      <a:pt x="1011" y="56"/>
                    </a:lnTo>
                    <a:lnTo>
                      <a:pt x="1552" y="6873"/>
                    </a:lnTo>
                    <a:cubicBezTo>
                      <a:pt x="1552" y="6886"/>
                      <a:pt x="1552" y="6886"/>
                      <a:pt x="1578" y="6886"/>
                    </a:cubicBezTo>
                    <a:cubicBezTo>
                      <a:pt x="1594" y="6886"/>
                      <a:pt x="1607" y="6873"/>
                      <a:pt x="1594" y="6860"/>
                    </a:cubicBezTo>
                    <a:lnTo>
                      <a:pt x="1053" y="30"/>
                    </a:lnTo>
                    <a:cubicBezTo>
                      <a:pt x="1053" y="14"/>
                      <a:pt x="1053" y="1"/>
                      <a:pt x="1040" y="1"/>
                    </a:cubicBezTo>
                    <a:close/>
                  </a:path>
                </a:pathLst>
              </a:custGeom>
              <a:solidFill>
                <a:srgbClr val="621B21"/>
              </a:solidFill>
              <a:ln>
                <a:noFill/>
              </a:ln>
            </p:spPr>
            <p:txBody>
              <a:bodyPr spcFirstLastPara="1" wrap="square" lIns="121900" tIns="121900" rIns="121900" bIns="121900" anchor="ctr" anchorCtr="0">
                <a:noAutofit/>
              </a:bodyPr>
              <a:lstStyle/>
              <a:p>
                <a:pPr defTabSz="1219200">
                  <a:defRPr/>
                </a:pPr>
                <a:endParaRPr sz="2400" kern="0">
                  <a:solidFill>
                    <a:sysClr val="windowText" lastClr="000000"/>
                  </a:solidFill>
                  <a:latin typeface="Arial" panose="020B0604020202020204"/>
                  <a:cs typeface="Arial" panose="020B0604020202020204"/>
                  <a:sym typeface="Arial" panose="020B0604020202020204"/>
                </a:endParaRPr>
              </a:p>
            </p:txBody>
          </p:sp>
          <p:sp>
            <p:nvSpPr>
              <p:cNvPr id="592" name="Google Shape;178;p2"/>
              <p:cNvSpPr/>
              <p:nvPr/>
            </p:nvSpPr>
            <p:spPr>
              <a:xfrm>
                <a:off x="1097475" y="3024175"/>
                <a:ext cx="41475" cy="173525"/>
              </a:xfrm>
              <a:custGeom>
                <a:avLst/>
                <a:gdLst/>
                <a:ahLst/>
                <a:cxnLst/>
                <a:rect l="l" t="t" r="r" b="b"/>
                <a:pathLst>
                  <a:path w="1659" h="6941" extrusionOk="0">
                    <a:moveTo>
                      <a:pt x="593" y="1"/>
                    </a:moveTo>
                    <a:cubicBezTo>
                      <a:pt x="567" y="1"/>
                      <a:pt x="538" y="27"/>
                      <a:pt x="538" y="56"/>
                    </a:cubicBezTo>
                    <a:lnTo>
                      <a:pt x="0" y="6886"/>
                    </a:lnTo>
                    <a:cubicBezTo>
                      <a:pt x="0" y="6899"/>
                      <a:pt x="0" y="6912"/>
                      <a:pt x="13" y="6925"/>
                    </a:cubicBezTo>
                    <a:cubicBezTo>
                      <a:pt x="26" y="6941"/>
                      <a:pt x="26" y="6941"/>
                      <a:pt x="52" y="6941"/>
                    </a:cubicBezTo>
                    <a:cubicBezTo>
                      <a:pt x="81" y="6941"/>
                      <a:pt x="107" y="6925"/>
                      <a:pt x="107" y="6899"/>
                    </a:cubicBezTo>
                    <a:lnTo>
                      <a:pt x="648" y="108"/>
                    </a:lnTo>
                    <a:lnTo>
                      <a:pt x="1011" y="108"/>
                    </a:lnTo>
                    <a:lnTo>
                      <a:pt x="1552" y="6899"/>
                    </a:lnTo>
                    <a:cubicBezTo>
                      <a:pt x="1552" y="6925"/>
                      <a:pt x="1565" y="6941"/>
                      <a:pt x="1604" y="6941"/>
                    </a:cubicBezTo>
                    <a:cubicBezTo>
                      <a:pt x="1620" y="6941"/>
                      <a:pt x="1633" y="6941"/>
                      <a:pt x="1646" y="6925"/>
                    </a:cubicBezTo>
                    <a:cubicBezTo>
                      <a:pt x="1646" y="6912"/>
                      <a:pt x="1659" y="6899"/>
                      <a:pt x="1646" y="6886"/>
                    </a:cubicBezTo>
                    <a:lnTo>
                      <a:pt x="1105" y="56"/>
                    </a:lnTo>
                    <a:cubicBezTo>
                      <a:pt x="1105" y="27"/>
                      <a:pt x="1092" y="1"/>
                      <a:pt x="1066" y="1"/>
                    </a:cubicBezTo>
                    <a:close/>
                  </a:path>
                </a:pathLst>
              </a:custGeom>
              <a:solidFill>
                <a:srgbClr val="621B21"/>
              </a:solidFill>
              <a:ln>
                <a:noFill/>
              </a:ln>
            </p:spPr>
            <p:txBody>
              <a:bodyPr spcFirstLastPara="1" wrap="square" lIns="121900" tIns="121900" rIns="121900" bIns="121900" anchor="ctr" anchorCtr="0">
                <a:noAutofit/>
              </a:bodyPr>
              <a:lstStyle/>
              <a:p>
                <a:pPr defTabSz="1219200">
                  <a:defRPr/>
                </a:pPr>
                <a:endParaRPr sz="2400" kern="0">
                  <a:solidFill>
                    <a:sysClr val="windowText" lastClr="000000"/>
                  </a:solidFill>
                  <a:latin typeface="Arial" panose="020B0604020202020204"/>
                  <a:cs typeface="Arial" panose="020B0604020202020204"/>
                  <a:sym typeface="Arial" panose="020B0604020202020204"/>
                </a:endParaRPr>
              </a:p>
            </p:txBody>
          </p:sp>
          <p:sp>
            <p:nvSpPr>
              <p:cNvPr id="593" name="Google Shape;179;p2"/>
              <p:cNvSpPr/>
              <p:nvPr/>
            </p:nvSpPr>
            <p:spPr>
              <a:xfrm>
                <a:off x="1107600" y="3024825"/>
                <a:ext cx="20900" cy="52025"/>
              </a:xfrm>
              <a:custGeom>
                <a:avLst/>
                <a:gdLst/>
                <a:ahLst/>
                <a:cxnLst/>
                <a:rect l="l" t="t" r="r" b="b"/>
                <a:pathLst>
                  <a:path w="836" h="2081" extrusionOk="0">
                    <a:moveTo>
                      <a:pt x="418" y="487"/>
                    </a:moveTo>
                    <a:lnTo>
                      <a:pt x="700" y="960"/>
                    </a:lnTo>
                    <a:lnTo>
                      <a:pt x="418" y="1391"/>
                    </a:lnTo>
                    <a:lnTo>
                      <a:pt x="146" y="960"/>
                    </a:lnTo>
                    <a:lnTo>
                      <a:pt x="418" y="487"/>
                    </a:lnTo>
                    <a:close/>
                    <a:moveTo>
                      <a:pt x="418" y="1488"/>
                    </a:moveTo>
                    <a:lnTo>
                      <a:pt x="768" y="2026"/>
                    </a:lnTo>
                    <a:lnTo>
                      <a:pt x="81" y="2026"/>
                    </a:lnTo>
                    <a:lnTo>
                      <a:pt x="418" y="1488"/>
                    </a:lnTo>
                    <a:close/>
                    <a:moveTo>
                      <a:pt x="175" y="1"/>
                    </a:moveTo>
                    <a:cubicBezTo>
                      <a:pt x="162" y="14"/>
                      <a:pt x="162" y="30"/>
                      <a:pt x="162" y="43"/>
                    </a:cubicBezTo>
                    <a:lnTo>
                      <a:pt x="389" y="435"/>
                    </a:lnTo>
                    <a:lnTo>
                      <a:pt x="94" y="947"/>
                    </a:lnTo>
                    <a:cubicBezTo>
                      <a:pt x="81" y="947"/>
                      <a:pt x="81" y="960"/>
                      <a:pt x="94" y="973"/>
                    </a:cubicBezTo>
                    <a:lnTo>
                      <a:pt x="389" y="1433"/>
                    </a:lnTo>
                    <a:lnTo>
                      <a:pt x="0" y="2039"/>
                    </a:lnTo>
                    <a:lnTo>
                      <a:pt x="0" y="2068"/>
                    </a:lnTo>
                    <a:cubicBezTo>
                      <a:pt x="13" y="2081"/>
                      <a:pt x="13" y="2081"/>
                      <a:pt x="26" y="2081"/>
                    </a:cubicBezTo>
                    <a:lnTo>
                      <a:pt x="810" y="2081"/>
                    </a:lnTo>
                    <a:cubicBezTo>
                      <a:pt x="823" y="2081"/>
                      <a:pt x="836" y="2081"/>
                      <a:pt x="836" y="2068"/>
                    </a:cubicBezTo>
                    <a:lnTo>
                      <a:pt x="836" y="2039"/>
                    </a:lnTo>
                    <a:lnTo>
                      <a:pt x="457" y="1433"/>
                    </a:lnTo>
                    <a:lnTo>
                      <a:pt x="755" y="973"/>
                    </a:lnTo>
                    <a:lnTo>
                      <a:pt x="755" y="947"/>
                    </a:lnTo>
                    <a:lnTo>
                      <a:pt x="457" y="435"/>
                    </a:lnTo>
                    <a:lnTo>
                      <a:pt x="674" y="43"/>
                    </a:lnTo>
                    <a:cubicBezTo>
                      <a:pt x="687" y="30"/>
                      <a:pt x="674" y="14"/>
                      <a:pt x="674" y="1"/>
                    </a:cubicBezTo>
                    <a:cubicBezTo>
                      <a:pt x="661" y="1"/>
                      <a:pt x="632" y="1"/>
                      <a:pt x="632" y="14"/>
                    </a:cubicBezTo>
                    <a:lnTo>
                      <a:pt x="418" y="380"/>
                    </a:lnTo>
                    <a:lnTo>
                      <a:pt x="214" y="14"/>
                    </a:lnTo>
                    <a:cubicBezTo>
                      <a:pt x="201" y="1"/>
                      <a:pt x="188" y="1"/>
                      <a:pt x="175" y="1"/>
                    </a:cubicBezTo>
                    <a:close/>
                  </a:path>
                </a:pathLst>
              </a:custGeom>
              <a:solidFill>
                <a:srgbClr val="621B21"/>
              </a:solidFill>
              <a:ln>
                <a:noFill/>
              </a:ln>
            </p:spPr>
            <p:txBody>
              <a:bodyPr spcFirstLastPara="1" wrap="square" lIns="121900" tIns="121900" rIns="121900" bIns="121900" anchor="ctr" anchorCtr="0">
                <a:noAutofit/>
              </a:bodyPr>
              <a:lstStyle/>
              <a:p>
                <a:pPr defTabSz="1219200">
                  <a:defRPr/>
                </a:pPr>
                <a:endParaRPr sz="2400" kern="0">
                  <a:solidFill>
                    <a:sysClr val="windowText" lastClr="000000"/>
                  </a:solidFill>
                  <a:latin typeface="Arial" panose="020B0604020202020204"/>
                  <a:cs typeface="Arial" panose="020B0604020202020204"/>
                  <a:sym typeface="Arial" panose="020B0604020202020204"/>
                </a:endParaRPr>
              </a:p>
            </p:txBody>
          </p:sp>
          <p:sp>
            <p:nvSpPr>
              <p:cNvPr id="594" name="Google Shape;180;p2"/>
              <p:cNvSpPr/>
              <p:nvPr/>
            </p:nvSpPr>
            <p:spPr>
              <a:xfrm>
                <a:off x="1106850" y="3024150"/>
                <a:ext cx="22625" cy="53350"/>
              </a:xfrm>
              <a:custGeom>
                <a:avLst/>
                <a:gdLst/>
                <a:ahLst/>
                <a:cxnLst/>
                <a:rect l="l" t="t" r="r" b="b"/>
                <a:pathLst>
                  <a:path w="905" h="2134" extrusionOk="0">
                    <a:moveTo>
                      <a:pt x="448" y="569"/>
                    </a:moveTo>
                    <a:lnTo>
                      <a:pt x="691" y="987"/>
                    </a:lnTo>
                    <a:lnTo>
                      <a:pt x="448" y="1366"/>
                    </a:lnTo>
                    <a:lnTo>
                      <a:pt x="205" y="987"/>
                    </a:lnTo>
                    <a:lnTo>
                      <a:pt x="448" y="569"/>
                    </a:lnTo>
                    <a:close/>
                    <a:moveTo>
                      <a:pt x="448" y="1567"/>
                    </a:moveTo>
                    <a:lnTo>
                      <a:pt x="743" y="2027"/>
                    </a:lnTo>
                    <a:lnTo>
                      <a:pt x="150" y="2027"/>
                    </a:lnTo>
                    <a:lnTo>
                      <a:pt x="448" y="1567"/>
                    </a:lnTo>
                    <a:close/>
                    <a:moveTo>
                      <a:pt x="683" y="1"/>
                    </a:moveTo>
                    <a:cubicBezTo>
                      <a:pt x="663" y="1"/>
                      <a:pt x="644" y="12"/>
                      <a:pt x="636" y="28"/>
                    </a:cubicBezTo>
                    <a:lnTo>
                      <a:pt x="448" y="352"/>
                    </a:lnTo>
                    <a:lnTo>
                      <a:pt x="257" y="28"/>
                    </a:lnTo>
                    <a:cubicBezTo>
                      <a:pt x="249" y="13"/>
                      <a:pt x="237" y="6"/>
                      <a:pt x="223" y="6"/>
                    </a:cubicBezTo>
                    <a:cubicBezTo>
                      <a:pt x="214" y="6"/>
                      <a:pt x="203" y="10"/>
                      <a:pt x="192" y="15"/>
                    </a:cubicBezTo>
                    <a:cubicBezTo>
                      <a:pt x="176" y="15"/>
                      <a:pt x="163" y="28"/>
                      <a:pt x="163" y="41"/>
                    </a:cubicBezTo>
                    <a:lnTo>
                      <a:pt x="163" y="83"/>
                    </a:lnTo>
                    <a:lnTo>
                      <a:pt x="393" y="462"/>
                    </a:lnTo>
                    <a:lnTo>
                      <a:pt x="95" y="961"/>
                    </a:lnTo>
                    <a:cubicBezTo>
                      <a:pt x="82" y="974"/>
                      <a:pt x="82" y="987"/>
                      <a:pt x="95" y="1013"/>
                    </a:cubicBezTo>
                    <a:lnTo>
                      <a:pt x="380" y="1460"/>
                    </a:lnTo>
                    <a:lnTo>
                      <a:pt x="14" y="2053"/>
                    </a:lnTo>
                    <a:cubicBezTo>
                      <a:pt x="1" y="2066"/>
                      <a:pt x="1" y="2095"/>
                      <a:pt x="1" y="2108"/>
                    </a:cubicBezTo>
                    <a:cubicBezTo>
                      <a:pt x="14" y="2134"/>
                      <a:pt x="43" y="2134"/>
                      <a:pt x="56" y="2134"/>
                    </a:cubicBezTo>
                    <a:lnTo>
                      <a:pt x="840" y="2134"/>
                    </a:lnTo>
                    <a:cubicBezTo>
                      <a:pt x="866" y="2134"/>
                      <a:pt x="879" y="2134"/>
                      <a:pt x="892" y="2108"/>
                    </a:cubicBezTo>
                    <a:cubicBezTo>
                      <a:pt x="905" y="2095"/>
                      <a:pt x="905" y="2066"/>
                      <a:pt x="892" y="2053"/>
                    </a:cubicBezTo>
                    <a:lnTo>
                      <a:pt x="516" y="1460"/>
                    </a:lnTo>
                    <a:lnTo>
                      <a:pt x="798" y="1013"/>
                    </a:lnTo>
                    <a:cubicBezTo>
                      <a:pt x="811" y="987"/>
                      <a:pt x="811" y="974"/>
                      <a:pt x="798" y="961"/>
                    </a:cubicBezTo>
                    <a:lnTo>
                      <a:pt x="516" y="462"/>
                    </a:lnTo>
                    <a:lnTo>
                      <a:pt x="730" y="83"/>
                    </a:lnTo>
                    <a:cubicBezTo>
                      <a:pt x="730" y="70"/>
                      <a:pt x="743" y="57"/>
                      <a:pt x="730" y="41"/>
                    </a:cubicBezTo>
                    <a:cubicBezTo>
                      <a:pt x="730" y="28"/>
                      <a:pt x="717" y="15"/>
                      <a:pt x="717" y="15"/>
                    </a:cubicBezTo>
                    <a:cubicBezTo>
                      <a:pt x="707" y="5"/>
                      <a:pt x="695" y="1"/>
                      <a:pt x="683" y="1"/>
                    </a:cubicBezTo>
                    <a:close/>
                  </a:path>
                </a:pathLst>
              </a:custGeom>
              <a:solidFill>
                <a:srgbClr val="621B21"/>
              </a:solidFill>
              <a:ln>
                <a:noFill/>
              </a:ln>
            </p:spPr>
            <p:txBody>
              <a:bodyPr spcFirstLastPara="1" wrap="square" lIns="121900" tIns="121900" rIns="121900" bIns="121900" anchor="ctr" anchorCtr="0">
                <a:noAutofit/>
              </a:bodyPr>
              <a:lstStyle/>
              <a:p>
                <a:pPr defTabSz="1219200">
                  <a:defRPr/>
                </a:pPr>
                <a:endParaRPr sz="2400" kern="0">
                  <a:solidFill>
                    <a:sysClr val="windowText" lastClr="000000"/>
                  </a:solidFill>
                  <a:latin typeface="Arial" panose="020B0604020202020204"/>
                  <a:cs typeface="Arial" panose="020B0604020202020204"/>
                  <a:sym typeface="Arial" panose="020B0604020202020204"/>
                </a:endParaRPr>
              </a:p>
            </p:txBody>
          </p:sp>
          <p:sp>
            <p:nvSpPr>
              <p:cNvPr id="595" name="Google Shape;181;p2"/>
              <p:cNvSpPr/>
              <p:nvPr/>
            </p:nvSpPr>
            <p:spPr>
              <a:xfrm>
                <a:off x="1104500" y="3075550"/>
                <a:ext cx="24325" cy="38725"/>
              </a:xfrm>
              <a:custGeom>
                <a:avLst/>
                <a:gdLst/>
                <a:ahLst/>
                <a:cxnLst/>
                <a:rect l="l" t="t" r="r" b="b"/>
                <a:pathLst>
                  <a:path w="973" h="1549" extrusionOk="0">
                    <a:moveTo>
                      <a:pt x="928" y="0"/>
                    </a:moveTo>
                    <a:cubicBezTo>
                      <a:pt x="922" y="0"/>
                      <a:pt x="918" y="3"/>
                      <a:pt x="918" y="10"/>
                    </a:cubicBezTo>
                    <a:lnTo>
                      <a:pt x="14" y="1510"/>
                    </a:lnTo>
                    <a:cubicBezTo>
                      <a:pt x="1" y="1523"/>
                      <a:pt x="1" y="1536"/>
                      <a:pt x="14" y="1549"/>
                    </a:cubicBezTo>
                    <a:lnTo>
                      <a:pt x="27" y="1549"/>
                    </a:lnTo>
                    <a:cubicBezTo>
                      <a:pt x="43" y="1549"/>
                      <a:pt x="56" y="1549"/>
                      <a:pt x="56" y="1536"/>
                    </a:cubicBezTo>
                    <a:lnTo>
                      <a:pt x="960" y="39"/>
                    </a:lnTo>
                    <a:cubicBezTo>
                      <a:pt x="973" y="26"/>
                      <a:pt x="960" y="10"/>
                      <a:pt x="947" y="10"/>
                    </a:cubicBezTo>
                    <a:cubicBezTo>
                      <a:pt x="941" y="3"/>
                      <a:pt x="933" y="0"/>
                      <a:pt x="928" y="0"/>
                    </a:cubicBezTo>
                    <a:close/>
                  </a:path>
                </a:pathLst>
              </a:custGeom>
              <a:solidFill>
                <a:srgbClr val="621B21"/>
              </a:solidFill>
              <a:ln>
                <a:noFill/>
              </a:ln>
            </p:spPr>
            <p:txBody>
              <a:bodyPr spcFirstLastPara="1" wrap="square" lIns="121900" tIns="121900" rIns="121900" bIns="121900" anchor="ctr" anchorCtr="0">
                <a:noAutofit/>
              </a:bodyPr>
              <a:lstStyle/>
              <a:p>
                <a:pPr defTabSz="1219200">
                  <a:defRPr/>
                </a:pPr>
                <a:endParaRPr sz="2400" kern="0">
                  <a:solidFill>
                    <a:sysClr val="windowText" lastClr="000000"/>
                  </a:solidFill>
                  <a:latin typeface="Arial" panose="020B0604020202020204"/>
                  <a:cs typeface="Arial" panose="020B0604020202020204"/>
                  <a:sym typeface="Arial" panose="020B0604020202020204"/>
                </a:endParaRPr>
              </a:p>
            </p:txBody>
          </p:sp>
          <p:sp>
            <p:nvSpPr>
              <p:cNvPr id="596" name="Google Shape;182;p2"/>
              <p:cNvSpPr/>
              <p:nvPr/>
            </p:nvSpPr>
            <p:spPr>
              <a:xfrm>
                <a:off x="1103875" y="3074925"/>
                <a:ext cx="25600" cy="40075"/>
              </a:xfrm>
              <a:custGeom>
                <a:avLst/>
                <a:gdLst/>
                <a:ahLst/>
                <a:cxnLst/>
                <a:rect l="l" t="t" r="r" b="b"/>
                <a:pathLst>
                  <a:path w="1024" h="1603" extrusionOk="0">
                    <a:moveTo>
                      <a:pt x="958" y="0"/>
                    </a:moveTo>
                    <a:cubicBezTo>
                      <a:pt x="942" y="0"/>
                      <a:pt x="925" y="7"/>
                      <a:pt x="917" y="22"/>
                    </a:cubicBezTo>
                    <a:lnTo>
                      <a:pt x="13" y="1522"/>
                    </a:lnTo>
                    <a:cubicBezTo>
                      <a:pt x="0" y="1548"/>
                      <a:pt x="0" y="1574"/>
                      <a:pt x="26" y="1590"/>
                    </a:cubicBezTo>
                    <a:cubicBezTo>
                      <a:pt x="39" y="1603"/>
                      <a:pt x="52" y="1603"/>
                      <a:pt x="52" y="1603"/>
                    </a:cubicBezTo>
                    <a:cubicBezTo>
                      <a:pt x="81" y="1603"/>
                      <a:pt x="94" y="1590"/>
                      <a:pt x="107" y="1574"/>
                    </a:cubicBezTo>
                    <a:lnTo>
                      <a:pt x="1011" y="77"/>
                    </a:lnTo>
                    <a:cubicBezTo>
                      <a:pt x="1024" y="51"/>
                      <a:pt x="1011" y="22"/>
                      <a:pt x="985" y="9"/>
                    </a:cubicBezTo>
                    <a:cubicBezTo>
                      <a:pt x="980" y="4"/>
                      <a:pt x="969" y="0"/>
                      <a:pt x="958" y="0"/>
                    </a:cubicBezTo>
                    <a:close/>
                  </a:path>
                </a:pathLst>
              </a:custGeom>
              <a:solidFill>
                <a:srgbClr val="621B21"/>
              </a:solidFill>
              <a:ln>
                <a:noFill/>
              </a:ln>
            </p:spPr>
            <p:txBody>
              <a:bodyPr spcFirstLastPara="1" wrap="square" lIns="121900" tIns="121900" rIns="121900" bIns="121900" anchor="ctr" anchorCtr="0">
                <a:noAutofit/>
              </a:bodyPr>
              <a:lstStyle/>
              <a:p>
                <a:pPr defTabSz="1219200">
                  <a:defRPr/>
                </a:pPr>
                <a:endParaRPr sz="2400" kern="0">
                  <a:solidFill>
                    <a:sysClr val="windowText" lastClr="000000"/>
                  </a:solidFill>
                  <a:latin typeface="Arial" panose="020B0604020202020204"/>
                  <a:cs typeface="Arial" panose="020B0604020202020204"/>
                  <a:sym typeface="Arial" panose="020B0604020202020204"/>
                </a:endParaRPr>
              </a:p>
            </p:txBody>
          </p:sp>
          <p:sp>
            <p:nvSpPr>
              <p:cNvPr id="597" name="Google Shape;183;p2"/>
              <p:cNvSpPr/>
              <p:nvPr/>
            </p:nvSpPr>
            <p:spPr>
              <a:xfrm>
                <a:off x="1101100" y="3075550"/>
                <a:ext cx="34125" cy="82625"/>
              </a:xfrm>
              <a:custGeom>
                <a:avLst/>
                <a:gdLst/>
                <a:ahLst/>
                <a:cxnLst/>
                <a:rect l="l" t="t" r="r" b="b"/>
                <a:pathLst>
                  <a:path w="1365" h="3305" extrusionOk="0">
                    <a:moveTo>
                      <a:pt x="1135" y="1549"/>
                    </a:moveTo>
                    <a:lnTo>
                      <a:pt x="678" y="2252"/>
                    </a:lnTo>
                    <a:lnTo>
                      <a:pt x="218" y="1549"/>
                    </a:lnTo>
                    <a:close/>
                    <a:moveTo>
                      <a:pt x="678" y="2346"/>
                    </a:moveTo>
                    <a:lnTo>
                      <a:pt x="1284" y="3250"/>
                    </a:lnTo>
                    <a:lnTo>
                      <a:pt x="82" y="3250"/>
                    </a:lnTo>
                    <a:lnTo>
                      <a:pt x="678" y="2346"/>
                    </a:lnTo>
                    <a:close/>
                    <a:moveTo>
                      <a:pt x="292" y="0"/>
                    </a:moveTo>
                    <a:cubicBezTo>
                      <a:pt x="286" y="0"/>
                      <a:pt x="280" y="3"/>
                      <a:pt x="273" y="10"/>
                    </a:cubicBezTo>
                    <a:cubicBezTo>
                      <a:pt x="260" y="10"/>
                      <a:pt x="260" y="26"/>
                      <a:pt x="260" y="39"/>
                    </a:cubicBezTo>
                    <a:lnTo>
                      <a:pt x="1151" y="1497"/>
                    </a:lnTo>
                    <a:lnTo>
                      <a:pt x="163" y="1497"/>
                    </a:lnTo>
                    <a:cubicBezTo>
                      <a:pt x="163" y="1497"/>
                      <a:pt x="150" y="1497"/>
                      <a:pt x="150" y="1510"/>
                    </a:cubicBezTo>
                    <a:cubicBezTo>
                      <a:pt x="137" y="1523"/>
                      <a:pt x="137" y="1523"/>
                      <a:pt x="150" y="1536"/>
                    </a:cubicBezTo>
                    <a:lnTo>
                      <a:pt x="649" y="2294"/>
                    </a:lnTo>
                    <a:lnTo>
                      <a:pt x="1" y="3266"/>
                    </a:lnTo>
                    <a:lnTo>
                      <a:pt x="1" y="3292"/>
                    </a:lnTo>
                    <a:cubicBezTo>
                      <a:pt x="17" y="3305"/>
                      <a:pt x="17" y="3305"/>
                      <a:pt x="30" y="3305"/>
                    </a:cubicBezTo>
                    <a:lnTo>
                      <a:pt x="1326" y="3305"/>
                    </a:lnTo>
                    <a:cubicBezTo>
                      <a:pt x="1339" y="3305"/>
                      <a:pt x="1352" y="3305"/>
                      <a:pt x="1352" y="3292"/>
                    </a:cubicBezTo>
                    <a:cubicBezTo>
                      <a:pt x="1365" y="3292"/>
                      <a:pt x="1352" y="3279"/>
                      <a:pt x="1352" y="3266"/>
                    </a:cubicBezTo>
                    <a:lnTo>
                      <a:pt x="717" y="2294"/>
                    </a:lnTo>
                    <a:lnTo>
                      <a:pt x="1216" y="1536"/>
                    </a:lnTo>
                    <a:lnTo>
                      <a:pt x="1216" y="1523"/>
                    </a:lnTo>
                    <a:lnTo>
                      <a:pt x="1216" y="1510"/>
                    </a:lnTo>
                    <a:lnTo>
                      <a:pt x="312" y="10"/>
                    </a:lnTo>
                    <a:cubicBezTo>
                      <a:pt x="305" y="3"/>
                      <a:pt x="299" y="0"/>
                      <a:pt x="292" y="0"/>
                    </a:cubicBezTo>
                    <a:close/>
                  </a:path>
                </a:pathLst>
              </a:custGeom>
              <a:solidFill>
                <a:srgbClr val="621B21"/>
              </a:solidFill>
              <a:ln>
                <a:noFill/>
              </a:ln>
            </p:spPr>
            <p:txBody>
              <a:bodyPr spcFirstLastPara="1" wrap="square" lIns="121900" tIns="121900" rIns="121900" bIns="121900" anchor="ctr" anchorCtr="0">
                <a:noAutofit/>
              </a:bodyPr>
              <a:lstStyle/>
              <a:p>
                <a:pPr defTabSz="1219200">
                  <a:defRPr/>
                </a:pPr>
                <a:endParaRPr sz="2400" kern="0">
                  <a:solidFill>
                    <a:sysClr val="windowText" lastClr="000000"/>
                  </a:solidFill>
                  <a:latin typeface="Arial" panose="020B0604020202020204"/>
                  <a:cs typeface="Arial" panose="020B0604020202020204"/>
                  <a:sym typeface="Arial" panose="020B0604020202020204"/>
                </a:endParaRPr>
              </a:p>
            </p:txBody>
          </p:sp>
          <p:sp>
            <p:nvSpPr>
              <p:cNvPr id="598" name="Google Shape;184;p2"/>
              <p:cNvSpPr/>
              <p:nvPr/>
            </p:nvSpPr>
            <p:spPr>
              <a:xfrm>
                <a:off x="1100450" y="3074925"/>
                <a:ext cx="35525" cy="83900"/>
              </a:xfrm>
              <a:custGeom>
                <a:avLst/>
                <a:gdLst/>
                <a:ahLst/>
                <a:cxnLst/>
                <a:rect l="l" t="t" r="r" b="b"/>
                <a:pathLst>
                  <a:path w="1421" h="3356" extrusionOk="0">
                    <a:moveTo>
                      <a:pt x="1122" y="1603"/>
                    </a:moveTo>
                    <a:lnTo>
                      <a:pt x="704" y="2222"/>
                    </a:lnTo>
                    <a:lnTo>
                      <a:pt x="299" y="1603"/>
                    </a:lnTo>
                    <a:close/>
                    <a:moveTo>
                      <a:pt x="704" y="2426"/>
                    </a:moveTo>
                    <a:lnTo>
                      <a:pt x="1258" y="3249"/>
                    </a:lnTo>
                    <a:lnTo>
                      <a:pt x="150" y="3249"/>
                    </a:lnTo>
                    <a:lnTo>
                      <a:pt x="704" y="2426"/>
                    </a:lnTo>
                    <a:close/>
                    <a:moveTo>
                      <a:pt x="317" y="0"/>
                    </a:moveTo>
                    <a:cubicBezTo>
                      <a:pt x="308" y="0"/>
                      <a:pt x="297" y="4"/>
                      <a:pt x="286" y="9"/>
                    </a:cubicBezTo>
                    <a:cubicBezTo>
                      <a:pt x="257" y="22"/>
                      <a:pt x="244" y="51"/>
                      <a:pt x="270" y="77"/>
                    </a:cubicBezTo>
                    <a:lnTo>
                      <a:pt x="1122" y="1493"/>
                    </a:lnTo>
                    <a:lnTo>
                      <a:pt x="189" y="1493"/>
                    </a:lnTo>
                    <a:cubicBezTo>
                      <a:pt x="176" y="1493"/>
                      <a:pt x="150" y="1509"/>
                      <a:pt x="150" y="1522"/>
                    </a:cubicBezTo>
                    <a:cubicBezTo>
                      <a:pt x="137" y="1535"/>
                      <a:pt x="137" y="1561"/>
                      <a:pt x="150" y="1574"/>
                    </a:cubicBezTo>
                    <a:lnTo>
                      <a:pt x="636" y="2319"/>
                    </a:lnTo>
                    <a:lnTo>
                      <a:pt x="14" y="3275"/>
                    </a:lnTo>
                    <a:cubicBezTo>
                      <a:pt x="1" y="3291"/>
                      <a:pt x="1" y="3317"/>
                      <a:pt x="1" y="3330"/>
                    </a:cubicBezTo>
                    <a:cubicBezTo>
                      <a:pt x="14" y="3343"/>
                      <a:pt x="27" y="3356"/>
                      <a:pt x="56" y="3356"/>
                    </a:cubicBezTo>
                    <a:lnTo>
                      <a:pt x="1352" y="3356"/>
                    </a:lnTo>
                    <a:cubicBezTo>
                      <a:pt x="1378" y="3356"/>
                      <a:pt x="1391" y="3343"/>
                      <a:pt x="1404" y="3330"/>
                    </a:cubicBezTo>
                    <a:cubicBezTo>
                      <a:pt x="1420" y="3317"/>
                      <a:pt x="1420" y="3291"/>
                      <a:pt x="1404" y="3275"/>
                    </a:cubicBezTo>
                    <a:lnTo>
                      <a:pt x="772" y="2319"/>
                    </a:lnTo>
                    <a:lnTo>
                      <a:pt x="1271" y="1574"/>
                    </a:lnTo>
                    <a:lnTo>
                      <a:pt x="1271" y="1535"/>
                    </a:lnTo>
                    <a:lnTo>
                      <a:pt x="1271" y="1522"/>
                    </a:lnTo>
                    <a:lnTo>
                      <a:pt x="351" y="22"/>
                    </a:lnTo>
                    <a:cubicBezTo>
                      <a:pt x="343" y="7"/>
                      <a:pt x="331" y="0"/>
                      <a:pt x="317" y="0"/>
                    </a:cubicBezTo>
                    <a:close/>
                  </a:path>
                </a:pathLst>
              </a:custGeom>
              <a:solidFill>
                <a:srgbClr val="621B21"/>
              </a:solidFill>
              <a:ln>
                <a:noFill/>
              </a:ln>
            </p:spPr>
            <p:txBody>
              <a:bodyPr spcFirstLastPara="1" wrap="square" lIns="121900" tIns="121900" rIns="121900" bIns="121900" anchor="ctr" anchorCtr="0">
                <a:noAutofit/>
              </a:bodyPr>
              <a:lstStyle/>
              <a:p>
                <a:pPr defTabSz="1219200">
                  <a:defRPr/>
                </a:pPr>
                <a:endParaRPr sz="2400" kern="0">
                  <a:solidFill>
                    <a:sysClr val="windowText" lastClr="000000"/>
                  </a:solidFill>
                  <a:latin typeface="Arial" panose="020B0604020202020204"/>
                  <a:cs typeface="Arial" panose="020B0604020202020204"/>
                  <a:sym typeface="Arial" panose="020B0604020202020204"/>
                </a:endParaRPr>
              </a:p>
            </p:txBody>
          </p:sp>
          <p:sp>
            <p:nvSpPr>
              <p:cNvPr id="599" name="Google Shape;185;p2"/>
              <p:cNvSpPr/>
              <p:nvPr/>
            </p:nvSpPr>
            <p:spPr>
              <a:xfrm>
                <a:off x="1101100" y="3156875"/>
                <a:ext cx="36900" cy="35725"/>
              </a:xfrm>
              <a:custGeom>
                <a:avLst/>
                <a:gdLst/>
                <a:ahLst/>
                <a:cxnLst/>
                <a:rect l="l" t="t" r="r" b="b"/>
                <a:pathLst>
                  <a:path w="1476" h="1429" extrusionOk="0">
                    <a:moveTo>
                      <a:pt x="30" y="1"/>
                    </a:moveTo>
                    <a:cubicBezTo>
                      <a:pt x="24" y="1"/>
                      <a:pt x="17" y="5"/>
                      <a:pt x="17" y="13"/>
                    </a:cubicBezTo>
                    <a:cubicBezTo>
                      <a:pt x="1" y="26"/>
                      <a:pt x="1" y="39"/>
                      <a:pt x="17" y="52"/>
                    </a:cubicBezTo>
                    <a:lnTo>
                      <a:pt x="1420" y="1416"/>
                    </a:lnTo>
                    <a:cubicBezTo>
                      <a:pt x="1420" y="1429"/>
                      <a:pt x="1433" y="1429"/>
                      <a:pt x="1433" y="1429"/>
                    </a:cubicBezTo>
                    <a:cubicBezTo>
                      <a:pt x="1446" y="1429"/>
                      <a:pt x="1446" y="1429"/>
                      <a:pt x="1459" y="1416"/>
                    </a:cubicBezTo>
                    <a:cubicBezTo>
                      <a:pt x="1475" y="1416"/>
                      <a:pt x="1475" y="1390"/>
                      <a:pt x="1459" y="1390"/>
                    </a:cubicBezTo>
                    <a:lnTo>
                      <a:pt x="43" y="13"/>
                    </a:lnTo>
                    <a:cubicBezTo>
                      <a:pt x="43" y="5"/>
                      <a:pt x="37" y="1"/>
                      <a:pt x="30" y="1"/>
                    </a:cubicBezTo>
                    <a:close/>
                  </a:path>
                </a:pathLst>
              </a:custGeom>
              <a:solidFill>
                <a:srgbClr val="621B21"/>
              </a:solidFill>
              <a:ln>
                <a:noFill/>
              </a:ln>
            </p:spPr>
            <p:txBody>
              <a:bodyPr spcFirstLastPara="1" wrap="square" lIns="121900" tIns="121900" rIns="121900" bIns="121900" anchor="ctr" anchorCtr="0">
                <a:noAutofit/>
              </a:bodyPr>
              <a:lstStyle/>
              <a:p>
                <a:pPr defTabSz="1219200">
                  <a:defRPr/>
                </a:pPr>
                <a:endParaRPr sz="2400" kern="0">
                  <a:solidFill>
                    <a:sysClr val="windowText" lastClr="000000"/>
                  </a:solidFill>
                  <a:latin typeface="Arial" panose="020B0604020202020204"/>
                  <a:cs typeface="Arial" panose="020B0604020202020204"/>
                  <a:sym typeface="Arial" panose="020B0604020202020204"/>
                </a:endParaRPr>
              </a:p>
            </p:txBody>
          </p:sp>
          <p:sp>
            <p:nvSpPr>
              <p:cNvPr id="600" name="Google Shape;186;p2"/>
              <p:cNvSpPr/>
              <p:nvPr/>
            </p:nvSpPr>
            <p:spPr>
              <a:xfrm>
                <a:off x="1098425" y="3156875"/>
                <a:ext cx="36800" cy="35725"/>
              </a:xfrm>
              <a:custGeom>
                <a:avLst/>
                <a:gdLst/>
                <a:ahLst/>
                <a:cxnLst/>
                <a:rect l="l" t="t" r="r" b="b"/>
                <a:pathLst>
                  <a:path w="1472" h="1429" extrusionOk="0">
                    <a:moveTo>
                      <a:pt x="1440" y="1"/>
                    </a:moveTo>
                    <a:cubicBezTo>
                      <a:pt x="1433" y="1"/>
                      <a:pt x="1427" y="5"/>
                      <a:pt x="1420" y="13"/>
                    </a:cubicBezTo>
                    <a:lnTo>
                      <a:pt x="14" y="1390"/>
                    </a:lnTo>
                    <a:cubicBezTo>
                      <a:pt x="1" y="1390"/>
                      <a:pt x="1" y="1416"/>
                      <a:pt x="1" y="1416"/>
                    </a:cubicBezTo>
                    <a:cubicBezTo>
                      <a:pt x="14" y="1429"/>
                      <a:pt x="14" y="1429"/>
                      <a:pt x="27" y="1429"/>
                    </a:cubicBezTo>
                    <a:cubicBezTo>
                      <a:pt x="27" y="1429"/>
                      <a:pt x="43" y="1429"/>
                      <a:pt x="43" y="1416"/>
                    </a:cubicBezTo>
                    <a:lnTo>
                      <a:pt x="1459" y="52"/>
                    </a:lnTo>
                    <a:cubicBezTo>
                      <a:pt x="1472" y="39"/>
                      <a:pt x="1472" y="26"/>
                      <a:pt x="1459" y="13"/>
                    </a:cubicBezTo>
                    <a:cubicBezTo>
                      <a:pt x="1452" y="5"/>
                      <a:pt x="1446" y="1"/>
                      <a:pt x="1440" y="1"/>
                    </a:cubicBezTo>
                    <a:close/>
                  </a:path>
                </a:pathLst>
              </a:custGeom>
              <a:solidFill>
                <a:srgbClr val="621B21"/>
              </a:solidFill>
              <a:ln>
                <a:noFill/>
              </a:ln>
            </p:spPr>
            <p:txBody>
              <a:bodyPr spcFirstLastPara="1" wrap="square" lIns="121900" tIns="121900" rIns="121900" bIns="121900" anchor="ctr" anchorCtr="0">
                <a:noAutofit/>
              </a:bodyPr>
              <a:lstStyle/>
              <a:p>
                <a:pPr defTabSz="1219200">
                  <a:defRPr/>
                </a:pPr>
                <a:endParaRPr sz="2400" kern="0">
                  <a:solidFill>
                    <a:sysClr val="windowText" lastClr="000000"/>
                  </a:solidFill>
                  <a:latin typeface="Arial" panose="020B0604020202020204"/>
                  <a:cs typeface="Arial" panose="020B0604020202020204"/>
                  <a:sym typeface="Arial" panose="020B0604020202020204"/>
                </a:endParaRPr>
              </a:p>
            </p:txBody>
          </p:sp>
          <p:sp>
            <p:nvSpPr>
              <p:cNvPr id="601" name="Google Shape;187;p2"/>
              <p:cNvSpPr/>
              <p:nvPr/>
            </p:nvSpPr>
            <p:spPr>
              <a:xfrm>
                <a:off x="1104500" y="3046775"/>
                <a:ext cx="27000" cy="3100"/>
              </a:xfrm>
              <a:custGeom>
                <a:avLst/>
                <a:gdLst/>
                <a:ahLst/>
                <a:cxnLst/>
                <a:rect l="l" t="t" r="r" b="b"/>
                <a:pathLst>
                  <a:path w="1080" h="124" extrusionOk="0">
                    <a:moveTo>
                      <a:pt x="56" y="1"/>
                    </a:moveTo>
                    <a:cubicBezTo>
                      <a:pt x="27" y="1"/>
                      <a:pt x="1" y="27"/>
                      <a:pt x="1" y="56"/>
                    </a:cubicBezTo>
                    <a:lnTo>
                      <a:pt x="1" y="69"/>
                    </a:lnTo>
                    <a:cubicBezTo>
                      <a:pt x="1" y="95"/>
                      <a:pt x="27" y="124"/>
                      <a:pt x="56" y="124"/>
                    </a:cubicBezTo>
                    <a:lnTo>
                      <a:pt x="1028" y="124"/>
                    </a:lnTo>
                    <a:cubicBezTo>
                      <a:pt x="1067" y="124"/>
                      <a:pt x="1080" y="95"/>
                      <a:pt x="1080" y="69"/>
                    </a:cubicBezTo>
                    <a:lnTo>
                      <a:pt x="1080" y="56"/>
                    </a:lnTo>
                    <a:cubicBezTo>
                      <a:pt x="1080" y="27"/>
                      <a:pt x="1067" y="1"/>
                      <a:pt x="1028" y="1"/>
                    </a:cubicBezTo>
                    <a:close/>
                  </a:path>
                </a:pathLst>
              </a:custGeom>
              <a:solidFill>
                <a:srgbClr val="621B21"/>
              </a:solidFill>
              <a:ln>
                <a:noFill/>
              </a:ln>
            </p:spPr>
            <p:txBody>
              <a:bodyPr spcFirstLastPara="1" wrap="square" lIns="121900" tIns="121900" rIns="121900" bIns="121900" anchor="ctr" anchorCtr="0">
                <a:noAutofit/>
              </a:bodyPr>
              <a:lstStyle/>
              <a:p>
                <a:pPr defTabSz="1219200">
                  <a:defRPr/>
                </a:pPr>
                <a:endParaRPr sz="2400" kern="0">
                  <a:solidFill>
                    <a:sysClr val="windowText" lastClr="000000"/>
                  </a:solidFill>
                  <a:latin typeface="Arial" panose="020B0604020202020204"/>
                  <a:cs typeface="Arial" panose="020B0604020202020204"/>
                  <a:sym typeface="Arial" panose="020B0604020202020204"/>
                </a:endParaRPr>
              </a:p>
            </p:txBody>
          </p:sp>
          <p:sp>
            <p:nvSpPr>
              <p:cNvPr id="602" name="Google Shape;188;p2"/>
              <p:cNvSpPr/>
              <p:nvPr/>
            </p:nvSpPr>
            <p:spPr>
              <a:xfrm>
                <a:off x="1103875" y="3046125"/>
                <a:ext cx="28375" cy="4400"/>
              </a:xfrm>
              <a:custGeom>
                <a:avLst/>
                <a:gdLst/>
                <a:ahLst/>
                <a:cxnLst/>
                <a:rect l="l" t="t" r="r" b="b"/>
                <a:pathLst>
                  <a:path w="1135" h="176" extrusionOk="0">
                    <a:moveTo>
                      <a:pt x="1053" y="53"/>
                    </a:moveTo>
                    <a:cubicBezTo>
                      <a:pt x="1066" y="53"/>
                      <a:pt x="1079" y="69"/>
                      <a:pt x="1079" y="82"/>
                    </a:cubicBezTo>
                    <a:lnTo>
                      <a:pt x="1079" y="95"/>
                    </a:lnTo>
                    <a:cubicBezTo>
                      <a:pt x="1079" y="108"/>
                      <a:pt x="1066" y="121"/>
                      <a:pt x="1053" y="121"/>
                    </a:cubicBezTo>
                    <a:lnTo>
                      <a:pt x="81" y="121"/>
                    </a:lnTo>
                    <a:cubicBezTo>
                      <a:pt x="68" y="121"/>
                      <a:pt x="52" y="108"/>
                      <a:pt x="52" y="95"/>
                    </a:cubicBezTo>
                    <a:lnTo>
                      <a:pt x="52" y="82"/>
                    </a:lnTo>
                    <a:cubicBezTo>
                      <a:pt x="52" y="69"/>
                      <a:pt x="68" y="53"/>
                      <a:pt x="81" y="53"/>
                    </a:cubicBezTo>
                    <a:close/>
                    <a:moveTo>
                      <a:pt x="81" y="1"/>
                    </a:moveTo>
                    <a:cubicBezTo>
                      <a:pt x="39" y="1"/>
                      <a:pt x="0" y="40"/>
                      <a:pt x="0" y="82"/>
                    </a:cubicBezTo>
                    <a:lnTo>
                      <a:pt x="0" y="95"/>
                    </a:lnTo>
                    <a:cubicBezTo>
                      <a:pt x="0" y="134"/>
                      <a:pt x="39" y="176"/>
                      <a:pt x="81" y="176"/>
                    </a:cubicBezTo>
                    <a:lnTo>
                      <a:pt x="1053" y="176"/>
                    </a:lnTo>
                    <a:cubicBezTo>
                      <a:pt x="1105" y="176"/>
                      <a:pt x="1134" y="134"/>
                      <a:pt x="1134" y="95"/>
                    </a:cubicBezTo>
                    <a:lnTo>
                      <a:pt x="1134" y="82"/>
                    </a:lnTo>
                    <a:cubicBezTo>
                      <a:pt x="1134" y="40"/>
                      <a:pt x="1105" y="1"/>
                      <a:pt x="1053" y="1"/>
                    </a:cubicBezTo>
                    <a:close/>
                  </a:path>
                </a:pathLst>
              </a:custGeom>
              <a:solidFill>
                <a:srgbClr val="621B21"/>
              </a:solidFill>
              <a:ln>
                <a:noFill/>
              </a:ln>
            </p:spPr>
            <p:txBody>
              <a:bodyPr spcFirstLastPara="1" wrap="square" lIns="121900" tIns="121900" rIns="121900" bIns="121900" anchor="ctr" anchorCtr="0">
                <a:noAutofit/>
              </a:bodyPr>
              <a:lstStyle/>
              <a:p>
                <a:pPr defTabSz="1219200">
                  <a:defRPr/>
                </a:pPr>
                <a:endParaRPr sz="2400" kern="0">
                  <a:solidFill>
                    <a:sysClr val="windowText" lastClr="000000"/>
                  </a:solidFill>
                  <a:latin typeface="Arial" panose="020B0604020202020204"/>
                  <a:cs typeface="Arial" panose="020B0604020202020204"/>
                  <a:sym typeface="Arial" panose="020B0604020202020204"/>
                </a:endParaRPr>
              </a:p>
            </p:txBody>
          </p:sp>
          <p:sp>
            <p:nvSpPr>
              <p:cNvPr id="603" name="Google Shape;189;p2"/>
              <p:cNvSpPr/>
              <p:nvPr/>
            </p:nvSpPr>
            <p:spPr>
              <a:xfrm>
                <a:off x="1117300" y="3024825"/>
                <a:ext cx="1400" cy="172150"/>
              </a:xfrm>
              <a:custGeom>
                <a:avLst/>
                <a:gdLst/>
                <a:ahLst/>
                <a:cxnLst/>
                <a:rect l="l" t="t" r="r" b="b"/>
                <a:pathLst>
                  <a:path w="56" h="6886" extrusionOk="0">
                    <a:moveTo>
                      <a:pt x="30" y="1"/>
                    </a:moveTo>
                    <a:cubicBezTo>
                      <a:pt x="17" y="1"/>
                      <a:pt x="1" y="14"/>
                      <a:pt x="1" y="30"/>
                    </a:cubicBezTo>
                    <a:lnTo>
                      <a:pt x="1" y="6860"/>
                    </a:lnTo>
                    <a:cubicBezTo>
                      <a:pt x="1" y="6873"/>
                      <a:pt x="17" y="6886"/>
                      <a:pt x="30" y="6886"/>
                    </a:cubicBezTo>
                    <a:cubicBezTo>
                      <a:pt x="43" y="6886"/>
                      <a:pt x="56" y="6873"/>
                      <a:pt x="56" y="6860"/>
                    </a:cubicBezTo>
                    <a:lnTo>
                      <a:pt x="56" y="30"/>
                    </a:lnTo>
                    <a:cubicBezTo>
                      <a:pt x="56" y="14"/>
                      <a:pt x="43" y="1"/>
                      <a:pt x="30" y="1"/>
                    </a:cubicBezTo>
                    <a:close/>
                  </a:path>
                </a:pathLst>
              </a:custGeom>
              <a:solidFill>
                <a:srgbClr val="621B21"/>
              </a:solidFill>
              <a:ln>
                <a:noFill/>
              </a:ln>
            </p:spPr>
            <p:txBody>
              <a:bodyPr spcFirstLastPara="1" wrap="square" lIns="121900" tIns="121900" rIns="121900" bIns="121900" anchor="ctr" anchorCtr="0">
                <a:noAutofit/>
              </a:bodyPr>
              <a:lstStyle/>
              <a:p>
                <a:pPr defTabSz="1219200">
                  <a:defRPr/>
                </a:pPr>
                <a:endParaRPr sz="2400" kern="0">
                  <a:solidFill>
                    <a:sysClr val="windowText" lastClr="000000"/>
                  </a:solidFill>
                  <a:latin typeface="Arial" panose="020B0604020202020204"/>
                  <a:cs typeface="Arial" panose="020B0604020202020204"/>
                  <a:sym typeface="Arial" panose="020B0604020202020204"/>
                </a:endParaRPr>
              </a:p>
            </p:txBody>
          </p:sp>
          <p:sp>
            <p:nvSpPr>
              <p:cNvPr id="604" name="Google Shape;190;p2"/>
              <p:cNvSpPr/>
              <p:nvPr/>
            </p:nvSpPr>
            <p:spPr>
              <a:xfrm>
                <a:off x="1116650" y="3024175"/>
                <a:ext cx="2700" cy="173525"/>
              </a:xfrm>
              <a:custGeom>
                <a:avLst/>
                <a:gdLst/>
                <a:ahLst/>
                <a:cxnLst/>
                <a:rect l="l" t="t" r="r" b="b"/>
                <a:pathLst>
                  <a:path w="108" h="6941" extrusionOk="0">
                    <a:moveTo>
                      <a:pt x="56" y="1"/>
                    </a:moveTo>
                    <a:cubicBezTo>
                      <a:pt x="27" y="1"/>
                      <a:pt x="1" y="27"/>
                      <a:pt x="1" y="56"/>
                    </a:cubicBezTo>
                    <a:lnTo>
                      <a:pt x="1" y="6886"/>
                    </a:lnTo>
                    <a:cubicBezTo>
                      <a:pt x="1" y="6925"/>
                      <a:pt x="27" y="6941"/>
                      <a:pt x="56" y="6941"/>
                    </a:cubicBezTo>
                    <a:cubicBezTo>
                      <a:pt x="82" y="6941"/>
                      <a:pt x="108" y="6925"/>
                      <a:pt x="108" y="6886"/>
                    </a:cubicBezTo>
                    <a:lnTo>
                      <a:pt x="108" y="56"/>
                    </a:lnTo>
                    <a:cubicBezTo>
                      <a:pt x="108" y="27"/>
                      <a:pt x="82" y="1"/>
                      <a:pt x="56" y="1"/>
                    </a:cubicBezTo>
                    <a:close/>
                  </a:path>
                </a:pathLst>
              </a:custGeom>
              <a:solidFill>
                <a:srgbClr val="621B21"/>
              </a:solidFill>
              <a:ln>
                <a:noFill/>
              </a:ln>
            </p:spPr>
            <p:txBody>
              <a:bodyPr spcFirstLastPara="1" wrap="square" lIns="121900" tIns="121900" rIns="121900" bIns="121900" anchor="ctr" anchorCtr="0">
                <a:noAutofit/>
              </a:bodyPr>
              <a:lstStyle/>
              <a:p>
                <a:pPr defTabSz="1219200">
                  <a:defRPr/>
                </a:pPr>
                <a:endParaRPr sz="2400" kern="0">
                  <a:solidFill>
                    <a:sysClr val="windowText" lastClr="000000"/>
                  </a:solidFill>
                  <a:latin typeface="Arial" panose="020B0604020202020204"/>
                  <a:cs typeface="Arial" panose="020B0604020202020204"/>
                  <a:sym typeface="Arial" panose="020B0604020202020204"/>
                </a:endParaRPr>
              </a:p>
            </p:txBody>
          </p:sp>
          <p:sp>
            <p:nvSpPr>
              <p:cNvPr id="605" name="Google Shape;191;p2"/>
              <p:cNvSpPr/>
              <p:nvPr/>
            </p:nvSpPr>
            <p:spPr>
              <a:xfrm>
                <a:off x="1115700" y="2996800"/>
                <a:ext cx="5025" cy="5125"/>
              </a:xfrm>
              <a:custGeom>
                <a:avLst/>
                <a:gdLst/>
                <a:ahLst/>
                <a:cxnLst/>
                <a:rect l="l" t="t" r="r" b="b"/>
                <a:pathLst>
                  <a:path w="201" h="205" extrusionOk="0">
                    <a:moveTo>
                      <a:pt x="94" y="1"/>
                    </a:moveTo>
                    <a:cubicBezTo>
                      <a:pt x="39" y="1"/>
                      <a:pt x="0" y="56"/>
                      <a:pt x="0" y="111"/>
                    </a:cubicBezTo>
                    <a:cubicBezTo>
                      <a:pt x="0" y="163"/>
                      <a:pt x="39" y="205"/>
                      <a:pt x="94" y="205"/>
                    </a:cubicBezTo>
                    <a:cubicBezTo>
                      <a:pt x="146" y="205"/>
                      <a:pt x="201" y="163"/>
                      <a:pt x="201" y="111"/>
                    </a:cubicBezTo>
                    <a:cubicBezTo>
                      <a:pt x="201" y="56"/>
                      <a:pt x="146" y="1"/>
                      <a:pt x="94" y="1"/>
                    </a:cubicBezTo>
                    <a:close/>
                  </a:path>
                </a:pathLst>
              </a:custGeom>
              <a:solidFill>
                <a:srgbClr val="621B21"/>
              </a:solidFill>
              <a:ln>
                <a:noFill/>
              </a:ln>
            </p:spPr>
            <p:txBody>
              <a:bodyPr spcFirstLastPara="1" wrap="square" lIns="121900" tIns="121900" rIns="121900" bIns="121900" anchor="ctr" anchorCtr="0">
                <a:noAutofit/>
              </a:bodyPr>
              <a:lstStyle/>
              <a:p>
                <a:pPr defTabSz="1219200">
                  <a:defRPr/>
                </a:pPr>
                <a:endParaRPr sz="2400" kern="0">
                  <a:solidFill>
                    <a:sysClr val="windowText" lastClr="000000"/>
                  </a:solidFill>
                  <a:latin typeface="Arial" panose="020B0604020202020204"/>
                  <a:cs typeface="Arial" panose="020B0604020202020204"/>
                  <a:sym typeface="Arial" panose="020B0604020202020204"/>
                </a:endParaRPr>
              </a:p>
            </p:txBody>
          </p:sp>
          <p:sp>
            <p:nvSpPr>
              <p:cNvPr id="606" name="Google Shape;192;p2"/>
              <p:cNvSpPr/>
              <p:nvPr/>
            </p:nvSpPr>
            <p:spPr>
              <a:xfrm>
                <a:off x="1114950" y="2996150"/>
                <a:ext cx="6425" cy="6425"/>
              </a:xfrm>
              <a:custGeom>
                <a:avLst/>
                <a:gdLst/>
                <a:ahLst/>
                <a:cxnLst/>
                <a:rect l="l" t="t" r="r" b="b"/>
                <a:pathLst>
                  <a:path w="257" h="257" extrusionOk="0">
                    <a:moveTo>
                      <a:pt x="124" y="56"/>
                    </a:moveTo>
                    <a:cubicBezTo>
                      <a:pt x="163" y="56"/>
                      <a:pt x="205" y="95"/>
                      <a:pt x="205" y="137"/>
                    </a:cubicBezTo>
                    <a:cubicBezTo>
                      <a:pt x="205" y="176"/>
                      <a:pt x="163" y="205"/>
                      <a:pt x="124" y="205"/>
                    </a:cubicBezTo>
                    <a:cubicBezTo>
                      <a:pt x="82" y="205"/>
                      <a:pt x="56" y="176"/>
                      <a:pt x="56" y="137"/>
                    </a:cubicBezTo>
                    <a:cubicBezTo>
                      <a:pt x="56" y="95"/>
                      <a:pt x="82" y="56"/>
                      <a:pt x="124" y="56"/>
                    </a:cubicBezTo>
                    <a:close/>
                    <a:moveTo>
                      <a:pt x="124" y="1"/>
                    </a:moveTo>
                    <a:cubicBezTo>
                      <a:pt x="56" y="1"/>
                      <a:pt x="1" y="56"/>
                      <a:pt x="1" y="137"/>
                    </a:cubicBezTo>
                    <a:cubicBezTo>
                      <a:pt x="1" y="205"/>
                      <a:pt x="56" y="257"/>
                      <a:pt x="124" y="257"/>
                    </a:cubicBezTo>
                    <a:cubicBezTo>
                      <a:pt x="192" y="257"/>
                      <a:pt x="257" y="205"/>
                      <a:pt x="257" y="137"/>
                    </a:cubicBezTo>
                    <a:cubicBezTo>
                      <a:pt x="257" y="56"/>
                      <a:pt x="192" y="1"/>
                      <a:pt x="124" y="1"/>
                    </a:cubicBezTo>
                    <a:close/>
                  </a:path>
                </a:pathLst>
              </a:custGeom>
              <a:solidFill>
                <a:srgbClr val="621B21"/>
              </a:solidFill>
              <a:ln>
                <a:noFill/>
              </a:ln>
            </p:spPr>
            <p:txBody>
              <a:bodyPr spcFirstLastPara="1" wrap="square" lIns="121900" tIns="121900" rIns="121900" bIns="121900" anchor="ctr" anchorCtr="0">
                <a:noAutofit/>
              </a:bodyPr>
              <a:lstStyle/>
              <a:p>
                <a:pPr defTabSz="1219200">
                  <a:defRPr/>
                </a:pPr>
                <a:endParaRPr sz="2400" kern="0">
                  <a:solidFill>
                    <a:sysClr val="windowText" lastClr="000000"/>
                  </a:solidFill>
                  <a:latin typeface="Arial" panose="020B0604020202020204"/>
                  <a:cs typeface="Arial" panose="020B0604020202020204"/>
                  <a:sym typeface="Arial" panose="020B0604020202020204"/>
                </a:endParaRPr>
              </a:p>
            </p:txBody>
          </p:sp>
          <p:sp>
            <p:nvSpPr>
              <p:cNvPr id="607" name="Google Shape;193;p2"/>
              <p:cNvSpPr/>
              <p:nvPr/>
            </p:nvSpPr>
            <p:spPr>
              <a:xfrm>
                <a:off x="1114000" y="2975925"/>
                <a:ext cx="7050" cy="17250"/>
              </a:xfrm>
              <a:custGeom>
                <a:avLst/>
                <a:gdLst/>
                <a:ahLst/>
                <a:cxnLst/>
                <a:rect l="l" t="t" r="r" b="b"/>
                <a:pathLst>
                  <a:path w="282" h="690" extrusionOk="0">
                    <a:moveTo>
                      <a:pt x="240" y="0"/>
                    </a:moveTo>
                    <a:cubicBezTo>
                      <a:pt x="192" y="0"/>
                      <a:pt x="109" y="101"/>
                      <a:pt x="68" y="217"/>
                    </a:cubicBezTo>
                    <a:cubicBezTo>
                      <a:pt x="0" y="366"/>
                      <a:pt x="162" y="690"/>
                      <a:pt x="162" y="690"/>
                    </a:cubicBezTo>
                    <a:cubicBezTo>
                      <a:pt x="162" y="690"/>
                      <a:pt x="282" y="107"/>
                      <a:pt x="269" y="26"/>
                    </a:cubicBezTo>
                    <a:cubicBezTo>
                      <a:pt x="263" y="8"/>
                      <a:pt x="253" y="0"/>
                      <a:pt x="240" y="0"/>
                    </a:cubicBezTo>
                    <a:close/>
                  </a:path>
                </a:pathLst>
              </a:custGeom>
              <a:solidFill>
                <a:srgbClr val="621B21"/>
              </a:solidFill>
              <a:ln>
                <a:noFill/>
              </a:ln>
            </p:spPr>
            <p:txBody>
              <a:bodyPr spcFirstLastPara="1" wrap="square" lIns="121900" tIns="121900" rIns="121900" bIns="121900" anchor="ctr" anchorCtr="0">
                <a:noAutofit/>
              </a:bodyPr>
              <a:lstStyle/>
              <a:p>
                <a:pPr defTabSz="1219200">
                  <a:defRPr/>
                </a:pPr>
                <a:endParaRPr sz="2400" kern="0">
                  <a:solidFill>
                    <a:sysClr val="windowText" lastClr="000000"/>
                  </a:solidFill>
                  <a:latin typeface="Arial" panose="020B0604020202020204"/>
                  <a:cs typeface="Arial" panose="020B0604020202020204"/>
                  <a:sym typeface="Arial" panose="020B0604020202020204"/>
                </a:endParaRPr>
              </a:p>
            </p:txBody>
          </p:sp>
          <p:sp>
            <p:nvSpPr>
              <p:cNvPr id="608" name="Google Shape;194;p2"/>
              <p:cNvSpPr/>
              <p:nvPr/>
            </p:nvSpPr>
            <p:spPr>
              <a:xfrm>
                <a:off x="1113250" y="2975250"/>
                <a:ext cx="8550" cy="19950"/>
              </a:xfrm>
              <a:custGeom>
                <a:avLst/>
                <a:gdLst/>
                <a:ahLst/>
                <a:cxnLst/>
                <a:rect l="l" t="t" r="r" b="b"/>
                <a:pathLst>
                  <a:path w="342" h="798" extrusionOk="0">
                    <a:moveTo>
                      <a:pt x="273" y="53"/>
                    </a:moveTo>
                    <a:lnTo>
                      <a:pt x="273" y="69"/>
                    </a:lnTo>
                    <a:cubicBezTo>
                      <a:pt x="286" y="108"/>
                      <a:pt x="231" y="406"/>
                      <a:pt x="179" y="636"/>
                    </a:cubicBezTo>
                    <a:cubicBezTo>
                      <a:pt x="137" y="513"/>
                      <a:pt x="82" y="338"/>
                      <a:pt x="111" y="257"/>
                    </a:cubicBezTo>
                    <a:cubicBezTo>
                      <a:pt x="163" y="134"/>
                      <a:pt x="244" y="53"/>
                      <a:pt x="273" y="53"/>
                    </a:cubicBezTo>
                    <a:close/>
                    <a:moveTo>
                      <a:pt x="273" y="1"/>
                    </a:moveTo>
                    <a:cubicBezTo>
                      <a:pt x="205" y="1"/>
                      <a:pt x="111" y="121"/>
                      <a:pt x="69" y="231"/>
                    </a:cubicBezTo>
                    <a:cubicBezTo>
                      <a:pt x="1" y="393"/>
                      <a:pt x="163" y="717"/>
                      <a:pt x="163" y="730"/>
                    </a:cubicBezTo>
                    <a:lnTo>
                      <a:pt x="205" y="798"/>
                    </a:lnTo>
                    <a:lnTo>
                      <a:pt x="218" y="717"/>
                    </a:lnTo>
                    <a:cubicBezTo>
                      <a:pt x="244" y="620"/>
                      <a:pt x="341" y="134"/>
                      <a:pt x="325" y="53"/>
                    </a:cubicBezTo>
                    <a:cubicBezTo>
                      <a:pt x="312" y="14"/>
                      <a:pt x="299" y="1"/>
                      <a:pt x="273" y="1"/>
                    </a:cubicBezTo>
                    <a:close/>
                  </a:path>
                </a:pathLst>
              </a:custGeom>
              <a:solidFill>
                <a:srgbClr val="621B21"/>
              </a:solidFill>
              <a:ln>
                <a:noFill/>
              </a:ln>
            </p:spPr>
            <p:txBody>
              <a:bodyPr spcFirstLastPara="1" wrap="square" lIns="121900" tIns="121900" rIns="121900" bIns="121900" anchor="ctr" anchorCtr="0">
                <a:noAutofit/>
              </a:bodyPr>
              <a:lstStyle/>
              <a:p>
                <a:pPr defTabSz="1219200">
                  <a:defRPr/>
                </a:pPr>
                <a:endParaRPr sz="2400" kern="0">
                  <a:solidFill>
                    <a:sysClr val="windowText" lastClr="000000"/>
                  </a:solidFill>
                  <a:latin typeface="Arial" panose="020B0604020202020204"/>
                  <a:cs typeface="Arial" panose="020B0604020202020204"/>
                  <a:sym typeface="Arial" panose="020B0604020202020204"/>
                </a:endParaRPr>
              </a:p>
            </p:txBody>
          </p:sp>
          <p:sp>
            <p:nvSpPr>
              <p:cNvPr id="609" name="Google Shape;195;p2"/>
              <p:cNvSpPr/>
              <p:nvPr/>
            </p:nvSpPr>
            <p:spPr>
              <a:xfrm>
                <a:off x="1104600" y="2979350"/>
                <a:ext cx="9725" cy="15125"/>
              </a:xfrm>
              <a:custGeom>
                <a:avLst/>
                <a:gdLst/>
                <a:ahLst/>
                <a:cxnLst/>
                <a:rect l="l" t="t" r="r" b="b"/>
                <a:pathLst>
                  <a:path w="389" h="605" extrusionOk="0">
                    <a:moveTo>
                      <a:pt x="65" y="1"/>
                    </a:moveTo>
                    <a:cubicBezTo>
                      <a:pt x="17" y="1"/>
                      <a:pt x="0" y="141"/>
                      <a:pt x="23" y="281"/>
                    </a:cubicBezTo>
                    <a:cubicBezTo>
                      <a:pt x="65" y="443"/>
                      <a:pt x="389" y="605"/>
                      <a:pt x="389" y="605"/>
                    </a:cubicBezTo>
                    <a:cubicBezTo>
                      <a:pt x="389" y="605"/>
                      <a:pt x="146" y="51"/>
                      <a:pt x="91" y="12"/>
                    </a:cubicBezTo>
                    <a:cubicBezTo>
                      <a:pt x="82" y="4"/>
                      <a:pt x="73" y="1"/>
                      <a:pt x="65" y="1"/>
                    </a:cubicBezTo>
                    <a:close/>
                  </a:path>
                </a:pathLst>
              </a:custGeom>
              <a:solidFill>
                <a:srgbClr val="621B21"/>
              </a:solidFill>
              <a:ln>
                <a:noFill/>
              </a:ln>
            </p:spPr>
            <p:txBody>
              <a:bodyPr spcFirstLastPara="1" wrap="square" lIns="121900" tIns="121900" rIns="121900" bIns="121900" anchor="ctr" anchorCtr="0">
                <a:noAutofit/>
              </a:bodyPr>
              <a:lstStyle/>
              <a:p>
                <a:pPr defTabSz="1219200">
                  <a:defRPr/>
                </a:pPr>
                <a:endParaRPr sz="2400" kern="0">
                  <a:solidFill>
                    <a:sysClr val="windowText" lastClr="000000"/>
                  </a:solidFill>
                  <a:latin typeface="Arial" panose="020B0604020202020204"/>
                  <a:cs typeface="Arial" panose="020B0604020202020204"/>
                  <a:sym typeface="Arial" panose="020B0604020202020204"/>
                </a:endParaRPr>
              </a:p>
            </p:txBody>
          </p:sp>
          <p:sp>
            <p:nvSpPr>
              <p:cNvPr id="610" name="Google Shape;196;p2"/>
              <p:cNvSpPr/>
              <p:nvPr/>
            </p:nvSpPr>
            <p:spPr>
              <a:xfrm>
                <a:off x="1103875" y="2978575"/>
                <a:ext cx="11850" cy="17275"/>
              </a:xfrm>
              <a:custGeom>
                <a:avLst/>
                <a:gdLst/>
                <a:ahLst/>
                <a:cxnLst/>
                <a:rect l="l" t="t" r="r" b="b"/>
                <a:pathLst>
                  <a:path w="474" h="691" extrusionOk="0">
                    <a:moveTo>
                      <a:pt x="94" y="56"/>
                    </a:moveTo>
                    <a:cubicBezTo>
                      <a:pt x="133" y="82"/>
                      <a:pt x="269" y="367"/>
                      <a:pt x="363" y="568"/>
                    </a:cubicBezTo>
                    <a:cubicBezTo>
                      <a:pt x="256" y="503"/>
                      <a:pt x="107" y="393"/>
                      <a:pt x="81" y="299"/>
                    </a:cubicBezTo>
                    <a:cubicBezTo>
                      <a:pt x="52" y="163"/>
                      <a:pt x="81" y="69"/>
                      <a:pt x="94" y="56"/>
                    </a:cubicBezTo>
                    <a:close/>
                    <a:moveTo>
                      <a:pt x="94" y="1"/>
                    </a:moveTo>
                    <a:cubicBezTo>
                      <a:pt x="81" y="1"/>
                      <a:pt x="68" y="1"/>
                      <a:pt x="52" y="30"/>
                    </a:cubicBezTo>
                    <a:cubicBezTo>
                      <a:pt x="13" y="69"/>
                      <a:pt x="0" y="192"/>
                      <a:pt x="26" y="312"/>
                    </a:cubicBezTo>
                    <a:cubicBezTo>
                      <a:pt x="68" y="487"/>
                      <a:pt x="392" y="649"/>
                      <a:pt x="405" y="649"/>
                    </a:cubicBezTo>
                    <a:lnTo>
                      <a:pt x="473" y="691"/>
                    </a:lnTo>
                    <a:lnTo>
                      <a:pt x="444" y="623"/>
                    </a:lnTo>
                    <a:cubicBezTo>
                      <a:pt x="405" y="529"/>
                      <a:pt x="201" y="69"/>
                      <a:pt x="133" y="17"/>
                    </a:cubicBezTo>
                    <a:cubicBezTo>
                      <a:pt x="120" y="1"/>
                      <a:pt x="107" y="1"/>
                      <a:pt x="94" y="1"/>
                    </a:cubicBezTo>
                    <a:close/>
                  </a:path>
                </a:pathLst>
              </a:custGeom>
              <a:solidFill>
                <a:srgbClr val="621B21"/>
              </a:solidFill>
              <a:ln>
                <a:noFill/>
              </a:ln>
            </p:spPr>
            <p:txBody>
              <a:bodyPr spcFirstLastPara="1" wrap="square" lIns="121900" tIns="121900" rIns="121900" bIns="121900" anchor="ctr" anchorCtr="0">
                <a:noAutofit/>
              </a:bodyPr>
              <a:lstStyle/>
              <a:p>
                <a:pPr defTabSz="1219200">
                  <a:defRPr/>
                </a:pPr>
                <a:endParaRPr sz="2400" kern="0">
                  <a:solidFill>
                    <a:sysClr val="windowText" lastClr="000000"/>
                  </a:solidFill>
                  <a:latin typeface="Arial" panose="020B0604020202020204"/>
                  <a:cs typeface="Arial" panose="020B0604020202020204"/>
                  <a:sym typeface="Arial" panose="020B0604020202020204"/>
                </a:endParaRPr>
              </a:p>
            </p:txBody>
          </p:sp>
          <p:sp>
            <p:nvSpPr>
              <p:cNvPr id="611" name="Google Shape;197;p2"/>
              <p:cNvSpPr/>
              <p:nvPr/>
            </p:nvSpPr>
            <p:spPr>
              <a:xfrm>
                <a:off x="1095175" y="2990075"/>
                <a:ext cx="16825" cy="7800"/>
              </a:xfrm>
              <a:custGeom>
                <a:avLst/>
                <a:gdLst/>
                <a:ahLst/>
                <a:cxnLst/>
                <a:rect l="l" t="t" r="r" b="b"/>
                <a:pathLst>
                  <a:path w="673" h="312" extrusionOk="0">
                    <a:moveTo>
                      <a:pt x="67" y="0"/>
                    </a:moveTo>
                    <a:cubicBezTo>
                      <a:pt x="1" y="0"/>
                      <a:pt x="69" y="141"/>
                      <a:pt x="199" y="244"/>
                    </a:cubicBezTo>
                    <a:cubicBezTo>
                      <a:pt x="260" y="298"/>
                      <a:pt x="381" y="312"/>
                      <a:pt x="485" y="312"/>
                    </a:cubicBezTo>
                    <a:cubicBezTo>
                      <a:pt x="586" y="312"/>
                      <a:pt x="672" y="299"/>
                      <a:pt x="672" y="299"/>
                    </a:cubicBezTo>
                    <a:cubicBezTo>
                      <a:pt x="672" y="299"/>
                      <a:pt x="157" y="1"/>
                      <a:pt x="76" y="1"/>
                    </a:cubicBezTo>
                    <a:cubicBezTo>
                      <a:pt x="73" y="0"/>
                      <a:pt x="69" y="0"/>
                      <a:pt x="67" y="0"/>
                    </a:cubicBezTo>
                    <a:close/>
                  </a:path>
                </a:pathLst>
              </a:custGeom>
              <a:solidFill>
                <a:srgbClr val="621B21"/>
              </a:solidFill>
              <a:ln>
                <a:noFill/>
              </a:ln>
            </p:spPr>
            <p:txBody>
              <a:bodyPr spcFirstLastPara="1" wrap="square" lIns="121900" tIns="121900" rIns="121900" bIns="121900" anchor="ctr" anchorCtr="0">
                <a:noAutofit/>
              </a:bodyPr>
              <a:lstStyle/>
              <a:p>
                <a:pPr defTabSz="1219200">
                  <a:defRPr/>
                </a:pPr>
                <a:endParaRPr sz="2400" kern="0">
                  <a:solidFill>
                    <a:sysClr val="windowText" lastClr="000000"/>
                  </a:solidFill>
                  <a:latin typeface="Arial" panose="020B0604020202020204"/>
                  <a:cs typeface="Arial" panose="020B0604020202020204"/>
                  <a:sym typeface="Arial" panose="020B0604020202020204"/>
                </a:endParaRPr>
              </a:p>
            </p:txBody>
          </p:sp>
          <p:sp>
            <p:nvSpPr>
              <p:cNvPr id="612" name="Google Shape;198;p2"/>
              <p:cNvSpPr/>
              <p:nvPr/>
            </p:nvSpPr>
            <p:spPr>
              <a:xfrm>
                <a:off x="1095025" y="2989425"/>
                <a:ext cx="19000" cy="9100"/>
              </a:xfrm>
              <a:custGeom>
                <a:avLst/>
                <a:gdLst/>
                <a:ahLst/>
                <a:cxnLst/>
                <a:rect l="l" t="t" r="r" b="b"/>
                <a:pathLst>
                  <a:path w="760" h="364" extrusionOk="0">
                    <a:moveTo>
                      <a:pt x="82" y="53"/>
                    </a:moveTo>
                    <a:cubicBezTo>
                      <a:pt x="137" y="53"/>
                      <a:pt x="393" y="189"/>
                      <a:pt x="597" y="312"/>
                    </a:cubicBezTo>
                    <a:lnTo>
                      <a:pt x="474" y="312"/>
                    </a:lnTo>
                    <a:cubicBezTo>
                      <a:pt x="354" y="312"/>
                      <a:pt x="260" y="296"/>
                      <a:pt x="218" y="257"/>
                    </a:cubicBezTo>
                    <a:cubicBezTo>
                      <a:pt x="111" y="163"/>
                      <a:pt x="69" y="69"/>
                      <a:pt x="82" y="53"/>
                    </a:cubicBezTo>
                    <a:close/>
                    <a:moveTo>
                      <a:pt x="82" y="1"/>
                    </a:moveTo>
                    <a:cubicBezTo>
                      <a:pt x="56" y="1"/>
                      <a:pt x="30" y="14"/>
                      <a:pt x="30" y="27"/>
                    </a:cubicBezTo>
                    <a:cubicBezTo>
                      <a:pt x="1" y="95"/>
                      <a:pt x="82" y="215"/>
                      <a:pt x="179" y="296"/>
                    </a:cubicBezTo>
                    <a:cubicBezTo>
                      <a:pt x="231" y="338"/>
                      <a:pt x="341" y="364"/>
                      <a:pt x="474" y="364"/>
                    </a:cubicBezTo>
                    <a:cubicBezTo>
                      <a:pt x="584" y="364"/>
                      <a:pt x="678" y="351"/>
                      <a:pt x="691" y="351"/>
                    </a:cubicBezTo>
                    <a:lnTo>
                      <a:pt x="759" y="338"/>
                    </a:lnTo>
                    <a:lnTo>
                      <a:pt x="691" y="296"/>
                    </a:lnTo>
                    <a:cubicBezTo>
                      <a:pt x="610" y="257"/>
                      <a:pt x="163" y="1"/>
                      <a:pt x="82" y="1"/>
                    </a:cubicBezTo>
                    <a:close/>
                  </a:path>
                </a:pathLst>
              </a:custGeom>
              <a:solidFill>
                <a:srgbClr val="621B21"/>
              </a:solidFill>
              <a:ln>
                <a:noFill/>
              </a:ln>
            </p:spPr>
            <p:txBody>
              <a:bodyPr spcFirstLastPara="1" wrap="square" lIns="121900" tIns="121900" rIns="121900" bIns="121900" anchor="ctr" anchorCtr="0">
                <a:noAutofit/>
              </a:bodyPr>
              <a:lstStyle/>
              <a:p>
                <a:pPr defTabSz="1219200">
                  <a:defRPr/>
                </a:pPr>
                <a:endParaRPr sz="2400" kern="0">
                  <a:solidFill>
                    <a:sysClr val="windowText" lastClr="000000"/>
                  </a:solidFill>
                  <a:latin typeface="Arial" panose="020B0604020202020204"/>
                  <a:cs typeface="Arial" panose="020B0604020202020204"/>
                  <a:sym typeface="Arial" panose="020B0604020202020204"/>
                </a:endParaRPr>
              </a:p>
            </p:txBody>
          </p:sp>
          <p:sp>
            <p:nvSpPr>
              <p:cNvPr id="613" name="Google Shape;199;p2"/>
              <p:cNvSpPr/>
              <p:nvPr/>
            </p:nvSpPr>
            <p:spPr>
              <a:xfrm>
                <a:off x="1093750" y="3001575"/>
                <a:ext cx="18250" cy="6125"/>
              </a:xfrm>
              <a:custGeom>
                <a:avLst/>
                <a:gdLst/>
                <a:ahLst/>
                <a:cxnLst/>
                <a:rect l="l" t="t" r="r" b="b"/>
                <a:pathLst>
                  <a:path w="730" h="245" extrusionOk="0">
                    <a:moveTo>
                      <a:pt x="729" y="1"/>
                    </a:moveTo>
                    <a:cubicBezTo>
                      <a:pt x="729" y="1"/>
                      <a:pt x="133" y="53"/>
                      <a:pt x="68" y="95"/>
                    </a:cubicBezTo>
                    <a:cubicBezTo>
                      <a:pt x="0" y="150"/>
                      <a:pt x="149" y="231"/>
                      <a:pt x="311" y="244"/>
                    </a:cubicBezTo>
                    <a:cubicBezTo>
                      <a:pt x="315" y="244"/>
                      <a:pt x="319" y="244"/>
                      <a:pt x="323" y="244"/>
                    </a:cubicBezTo>
                    <a:cubicBezTo>
                      <a:pt x="486" y="244"/>
                      <a:pt x="729" y="1"/>
                      <a:pt x="729" y="1"/>
                    </a:cubicBezTo>
                    <a:close/>
                  </a:path>
                </a:pathLst>
              </a:custGeom>
              <a:solidFill>
                <a:srgbClr val="621B21"/>
              </a:solidFill>
              <a:ln>
                <a:noFill/>
              </a:ln>
            </p:spPr>
            <p:txBody>
              <a:bodyPr spcFirstLastPara="1" wrap="square" lIns="121900" tIns="121900" rIns="121900" bIns="121900" anchor="ctr" anchorCtr="0">
                <a:noAutofit/>
              </a:bodyPr>
              <a:lstStyle/>
              <a:p>
                <a:pPr defTabSz="1219200">
                  <a:defRPr/>
                </a:pPr>
                <a:endParaRPr sz="2400" kern="0">
                  <a:solidFill>
                    <a:sysClr val="windowText" lastClr="000000"/>
                  </a:solidFill>
                  <a:latin typeface="Arial" panose="020B0604020202020204"/>
                  <a:cs typeface="Arial" panose="020B0604020202020204"/>
                  <a:sym typeface="Arial" panose="020B0604020202020204"/>
                </a:endParaRPr>
              </a:p>
            </p:txBody>
          </p:sp>
          <p:sp>
            <p:nvSpPr>
              <p:cNvPr id="614" name="Google Shape;200;p2"/>
              <p:cNvSpPr/>
              <p:nvPr/>
            </p:nvSpPr>
            <p:spPr>
              <a:xfrm>
                <a:off x="1094375" y="3000525"/>
                <a:ext cx="19650" cy="7800"/>
              </a:xfrm>
              <a:custGeom>
                <a:avLst/>
                <a:gdLst/>
                <a:ahLst/>
                <a:cxnLst/>
                <a:rect l="l" t="t" r="r" b="b"/>
                <a:pathLst>
                  <a:path w="786" h="312" extrusionOk="0">
                    <a:moveTo>
                      <a:pt x="636" y="69"/>
                    </a:moveTo>
                    <a:lnTo>
                      <a:pt x="636" y="69"/>
                    </a:lnTo>
                    <a:cubicBezTo>
                      <a:pt x="542" y="150"/>
                      <a:pt x="393" y="257"/>
                      <a:pt x="299" y="257"/>
                    </a:cubicBezTo>
                    <a:cubicBezTo>
                      <a:pt x="150" y="244"/>
                      <a:pt x="56" y="192"/>
                      <a:pt x="56" y="163"/>
                    </a:cubicBezTo>
                    <a:lnTo>
                      <a:pt x="69" y="163"/>
                    </a:lnTo>
                    <a:cubicBezTo>
                      <a:pt x="108" y="137"/>
                      <a:pt x="406" y="95"/>
                      <a:pt x="636" y="69"/>
                    </a:cubicBezTo>
                    <a:close/>
                    <a:moveTo>
                      <a:pt x="785" y="1"/>
                    </a:moveTo>
                    <a:lnTo>
                      <a:pt x="704" y="14"/>
                    </a:lnTo>
                    <a:cubicBezTo>
                      <a:pt x="610" y="14"/>
                      <a:pt x="108" y="69"/>
                      <a:pt x="27" y="124"/>
                    </a:cubicBezTo>
                    <a:cubicBezTo>
                      <a:pt x="1" y="137"/>
                      <a:pt x="1" y="176"/>
                      <a:pt x="1" y="176"/>
                    </a:cubicBezTo>
                    <a:cubicBezTo>
                      <a:pt x="14" y="244"/>
                      <a:pt x="163" y="299"/>
                      <a:pt x="286" y="312"/>
                    </a:cubicBezTo>
                    <a:lnTo>
                      <a:pt x="299" y="312"/>
                    </a:lnTo>
                    <a:cubicBezTo>
                      <a:pt x="474" y="312"/>
                      <a:pt x="717" y="69"/>
                      <a:pt x="730" y="56"/>
                    </a:cubicBezTo>
                    <a:lnTo>
                      <a:pt x="785" y="1"/>
                    </a:lnTo>
                    <a:close/>
                  </a:path>
                </a:pathLst>
              </a:custGeom>
              <a:solidFill>
                <a:srgbClr val="621B21"/>
              </a:solidFill>
              <a:ln>
                <a:noFill/>
              </a:ln>
            </p:spPr>
            <p:txBody>
              <a:bodyPr spcFirstLastPara="1" wrap="square" lIns="121900" tIns="121900" rIns="121900" bIns="121900" anchor="ctr" anchorCtr="0">
                <a:noAutofit/>
              </a:bodyPr>
              <a:lstStyle/>
              <a:p>
                <a:pPr defTabSz="1219200">
                  <a:defRPr/>
                </a:pPr>
                <a:endParaRPr sz="2400" kern="0">
                  <a:solidFill>
                    <a:sysClr val="windowText" lastClr="000000"/>
                  </a:solidFill>
                  <a:latin typeface="Arial" panose="020B0604020202020204"/>
                  <a:cs typeface="Arial" panose="020B0604020202020204"/>
                  <a:sym typeface="Arial" panose="020B0604020202020204"/>
                </a:endParaRPr>
              </a:p>
            </p:txBody>
          </p:sp>
          <p:sp>
            <p:nvSpPr>
              <p:cNvPr id="615" name="Google Shape;201;p2"/>
              <p:cNvSpPr/>
              <p:nvPr/>
            </p:nvSpPr>
            <p:spPr>
              <a:xfrm>
                <a:off x="1102225" y="3004575"/>
                <a:ext cx="12100" cy="13100"/>
              </a:xfrm>
              <a:custGeom>
                <a:avLst/>
                <a:gdLst/>
                <a:ahLst/>
                <a:cxnLst/>
                <a:rect l="l" t="t" r="r" b="b"/>
                <a:pathLst>
                  <a:path w="484" h="524" extrusionOk="0">
                    <a:moveTo>
                      <a:pt x="484" y="1"/>
                    </a:moveTo>
                    <a:lnTo>
                      <a:pt x="484" y="1"/>
                    </a:lnTo>
                    <a:cubicBezTo>
                      <a:pt x="484" y="1"/>
                      <a:pt x="37" y="393"/>
                      <a:pt x="11" y="474"/>
                    </a:cubicBezTo>
                    <a:cubicBezTo>
                      <a:pt x="0" y="508"/>
                      <a:pt x="23" y="523"/>
                      <a:pt x="63" y="523"/>
                    </a:cubicBezTo>
                    <a:cubicBezTo>
                      <a:pt x="119" y="523"/>
                      <a:pt x="210" y="495"/>
                      <a:pt x="296" y="448"/>
                    </a:cubicBezTo>
                    <a:cubicBezTo>
                      <a:pt x="429" y="367"/>
                      <a:pt x="484" y="1"/>
                      <a:pt x="484" y="1"/>
                    </a:cubicBezTo>
                    <a:close/>
                  </a:path>
                </a:pathLst>
              </a:custGeom>
              <a:solidFill>
                <a:srgbClr val="621B21"/>
              </a:solidFill>
              <a:ln>
                <a:noFill/>
              </a:ln>
            </p:spPr>
            <p:txBody>
              <a:bodyPr spcFirstLastPara="1" wrap="square" lIns="121900" tIns="121900" rIns="121900" bIns="121900" anchor="ctr" anchorCtr="0">
                <a:noAutofit/>
              </a:bodyPr>
              <a:lstStyle/>
              <a:p>
                <a:pPr defTabSz="1219200">
                  <a:defRPr/>
                </a:pPr>
                <a:endParaRPr sz="2400" kern="0">
                  <a:solidFill>
                    <a:sysClr val="windowText" lastClr="000000"/>
                  </a:solidFill>
                  <a:latin typeface="Arial" panose="020B0604020202020204"/>
                  <a:cs typeface="Arial" panose="020B0604020202020204"/>
                  <a:sym typeface="Arial" panose="020B0604020202020204"/>
                </a:endParaRPr>
              </a:p>
            </p:txBody>
          </p:sp>
          <p:sp>
            <p:nvSpPr>
              <p:cNvPr id="616" name="Google Shape;202;p2"/>
              <p:cNvSpPr/>
              <p:nvPr/>
            </p:nvSpPr>
            <p:spPr>
              <a:xfrm>
                <a:off x="1101850" y="3002875"/>
                <a:ext cx="13450" cy="15575"/>
              </a:xfrm>
              <a:custGeom>
                <a:avLst/>
                <a:gdLst/>
                <a:ahLst/>
                <a:cxnLst/>
                <a:rect l="l" t="t" r="r" b="b"/>
                <a:pathLst>
                  <a:path w="538" h="623" extrusionOk="0">
                    <a:moveTo>
                      <a:pt x="457" y="150"/>
                    </a:moveTo>
                    <a:lnTo>
                      <a:pt x="457" y="150"/>
                    </a:lnTo>
                    <a:cubicBezTo>
                      <a:pt x="431" y="260"/>
                      <a:pt x="376" y="435"/>
                      <a:pt x="295" y="487"/>
                    </a:cubicBezTo>
                    <a:cubicBezTo>
                      <a:pt x="201" y="542"/>
                      <a:pt x="120" y="568"/>
                      <a:pt x="81" y="568"/>
                    </a:cubicBezTo>
                    <a:cubicBezTo>
                      <a:pt x="68" y="568"/>
                      <a:pt x="52" y="555"/>
                      <a:pt x="52" y="555"/>
                    </a:cubicBezTo>
                    <a:cubicBezTo>
                      <a:pt x="68" y="503"/>
                      <a:pt x="295" y="299"/>
                      <a:pt x="457" y="150"/>
                    </a:cubicBezTo>
                    <a:close/>
                    <a:moveTo>
                      <a:pt x="538" y="1"/>
                    </a:moveTo>
                    <a:lnTo>
                      <a:pt x="486" y="56"/>
                    </a:lnTo>
                    <a:cubicBezTo>
                      <a:pt x="405" y="124"/>
                      <a:pt x="39" y="461"/>
                      <a:pt x="0" y="529"/>
                    </a:cubicBezTo>
                    <a:cubicBezTo>
                      <a:pt x="0" y="555"/>
                      <a:pt x="0" y="584"/>
                      <a:pt x="13" y="584"/>
                    </a:cubicBezTo>
                    <a:cubicBezTo>
                      <a:pt x="26" y="610"/>
                      <a:pt x="39" y="623"/>
                      <a:pt x="81" y="623"/>
                    </a:cubicBezTo>
                    <a:cubicBezTo>
                      <a:pt x="149" y="623"/>
                      <a:pt x="243" y="584"/>
                      <a:pt x="324" y="542"/>
                    </a:cubicBezTo>
                    <a:cubicBezTo>
                      <a:pt x="473" y="448"/>
                      <a:pt x="525" y="82"/>
                      <a:pt x="525" y="69"/>
                    </a:cubicBezTo>
                    <a:lnTo>
                      <a:pt x="538" y="1"/>
                    </a:lnTo>
                    <a:close/>
                  </a:path>
                </a:pathLst>
              </a:custGeom>
              <a:solidFill>
                <a:srgbClr val="621B21"/>
              </a:solidFill>
              <a:ln>
                <a:noFill/>
              </a:ln>
            </p:spPr>
            <p:txBody>
              <a:bodyPr spcFirstLastPara="1" wrap="square" lIns="121900" tIns="121900" rIns="121900" bIns="121900" anchor="ctr" anchorCtr="0">
                <a:noAutofit/>
              </a:bodyPr>
              <a:lstStyle/>
              <a:p>
                <a:pPr defTabSz="1219200">
                  <a:defRPr/>
                </a:pPr>
                <a:endParaRPr sz="2400" kern="0">
                  <a:solidFill>
                    <a:sysClr val="windowText" lastClr="000000"/>
                  </a:solidFill>
                  <a:latin typeface="Arial" panose="020B0604020202020204"/>
                  <a:cs typeface="Arial" panose="020B0604020202020204"/>
                  <a:sym typeface="Arial" panose="020B0604020202020204"/>
                </a:endParaRPr>
              </a:p>
            </p:txBody>
          </p:sp>
          <p:sp>
            <p:nvSpPr>
              <p:cNvPr id="617" name="Google Shape;203;p2"/>
              <p:cNvSpPr/>
              <p:nvPr/>
            </p:nvSpPr>
            <p:spPr>
              <a:xfrm>
                <a:off x="1114950" y="3005950"/>
                <a:ext cx="7475" cy="17075"/>
              </a:xfrm>
              <a:custGeom>
                <a:avLst/>
                <a:gdLst/>
                <a:ahLst/>
                <a:cxnLst/>
                <a:rect l="l" t="t" r="r" b="b"/>
                <a:pathLst>
                  <a:path w="299" h="683" extrusionOk="0">
                    <a:moveTo>
                      <a:pt x="124" y="1"/>
                    </a:moveTo>
                    <a:cubicBezTo>
                      <a:pt x="124" y="1"/>
                      <a:pt x="1" y="581"/>
                      <a:pt x="30" y="662"/>
                    </a:cubicBezTo>
                    <a:cubicBezTo>
                      <a:pt x="33" y="676"/>
                      <a:pt x="40" y="683"/>
                      <a:pt x="51" y="683"/>
                    </a:cubicBezTo>
                    <a:cubicBezTo>
                      <a:pt x="91" y="683"/>
                      <a:pt x="177" y="591"/>
                      <a:pt x="231" y="474"/>
                    </a:cubicBezTo>
                    <a:cubicBezTo>
                      <a:pt x="299" y="312"/>
                      <a:pt x="124" y="1"/>
                      <a:pt x="124" y="1"/>
                    </a:cubicBezTo>
                    <a:close/>
                  </a:path>
                </a:pathLst>
              </a:custGeom>
              <a:solidFill>
                <a:srgbClr val="621B21"/>
              </a:solidFill>
              <a:ln>
                <a:noFill/>
              </a:ln>
            </p:spPr>
            <p:txBody>
              <a:bodyPr spcFirstLastPara="1" wrap="square" lIns="121900" tIns="121900" rIns="121900" bIns="121900" anchor="ctr" anchorCtr="0">
                <a:noAutofit/>
              </a:bodyPr>
              <a:lstStyle/>
              <a:p>
                <a:pPr defTabSz="1219200">
                  <a:defRPr/>
                </a:pPr>
                <a:endParaRPr sz="2400" kern="0">
                  <a:solidFill>
                    <a:sysClr val="windowText" lastClr="000000"/>
                  </a:solidFill>
                  <a:latin typeface="Arial" panose="020B0604020202020204"/>
                  <a:cs typeface="Arial" panose="020B0604020202020204"/>
                  <a:sym typeface="Arial" panose="020B0604020202020204"/>
                </a:endParaRPr>
              </a:p>
            </p:txBody>
          </p:sp>
          <p:sp>
            <p:nvSpPr>
              <p:cNvPr id="618" name="Google Shape;204;p2"/>
              <p:cNvSpPr/>
              <p:nvPr/>
            </p:nvSpPr>
            <p:spPr>
              <a:xfrm>
                <a:off x="1114325" y="3003925"/>
                <a:ext cx="8750" cy="19625"/>
              </a:xfrm>
              <a:custGeom>
                <a:avLst/>
                <a:gdLst/>
                <a:ahLst/>
                <a:cxnLst/>
                <a:rect l="l" t="t" r="r" b="b"/>
                <a:pathLst>
                  <a:path w="350" h="785" extrusionOk="0">
                    <a:moveTo>
                      <a:pt x="162" y="163"/>
                    </a:moveTo>
                    <a:cubicBezTo>
                      <a:pt x="201" y="270"/>
                      <a:pt x="269" y="445"/>
                      <a:pt x="230" y="542"/>
                    </a:cubicBezTo>
                    <a:cubicBezTo>
                      <a:pt x="175" y="662"/>
                      <a:pt x="107" y="730"/>
                      <a:pt x="81" y="730"/>
                    </a:cubicBezTo>
                    <a:lnTo>
                      <a:pt x="68" y="730"/>
                    </a:lnTo>
                    <a:cubicBezTo>
                      <a:pt x="68" y="688"/>
                      <a:pt x="120" y="380"/>
                      <a:pt x="162" y="163"/>
                    </a:cubicBezTo>
                    <a:close/>
                    <a:moveTo>
                      <a:pt x="136" y="1"/>
                    </a:moveTo>
                    <a:lnTo>
                      <a:pt x="120" y="69"/>
                    </a:lnTo>
                    <a:cubicBezTo>
                      <a:pt x="107" y="163"/>
                      <a:pt x="0" y="662"/>
                      <a:pt x="26" y="743"/>
                    </a:cubicBezTo>
                    <a:cubicBezTo>
                      <a:pt x="26" y="769"/>
                      <a:pt x="55" y="785"/>
                      <a:pt x="81" y="785"/>
                    </a:cubicBezTo>
                    <a:cubicBezTo>
                      <a:pt x="149" y="785"/>
                      <a:pt x="230" y="675"/>
                      <a:pt x="282" y="555"/>
                    </a:cubicBezTo>
                    <a:cubicBezTo>
                      <a:pt x="350" y="393"/>
                      <a:pt x="175" y="82"/>
                      <a:pt x="175" y="69"/>
                    </a:cubicBezTo>
                    <a:lnTo>
                      <a:pt x="136" y="1"/>
                    </a:lnTo>
                    <a:close/>
                  </a:path>
                </a:pathLst>
              </a:custGeom>
              <a:solidFill>
                <a:srgbClr val="621B21"/>
              </a:solidFill>
              <a:ln>
                <a:noFill/>
              </a:ln>
            </p:spPr>
            <p:txBody>
              <a:bodyPr spcFirstLastPara="1" wrap="square" lIns="121900" tIns="121900" rIns="121900" bIns="121900" anchor="ctr" anchorCtr="0">
                <a:noAutofit/>
              </a:bodyPr>
              <a:lstStyle/>
              <a:p>
                <a:pPr defTabSz="1219200">
                  <a:defRPr/>
                </a:pPr>
                <a:endParaRPr sz="2400" kern="0">
                  <a:solidFill>
                    <a:sysClr val="windowText" lastClr="000000"/>
                  </a:solidFill>
                  <a:latin typeface="Arial" panose="020B0604020202020204"/>
                  <a:cs typeface="Arial" panose="020B0604020202020204"/>
                  <a:sym typeface="Arial" panose="020B0604020202020204"/>
                </a:endParaRPr>
              </a:p>
            </p:txBody>
          </p:sp>
          <p:sp>
            <p:nvSpPr>
              <p:cNvPr id="619" name="Google Shape;205;p2"/>
              <p:cNvSpPr/>
              <p:nvPr/>
            </p:nvSpPr>
            <p:spPr>
              <a:xfrm>
                <a:off x="1121775" y="3004575"/>
                <a:ext cx="10000" cy="15175"/>
              </a:xfrm>
              <a:custGeom>
                <a:avLst/>
                <a:gdLst/>
                <a:ahLst/>
                <a:cxnLst/>
                <a:rect l="l" t="t" r="r" b="b"/>
                <a:pathLst>
                  <a:path w="400" h="607" extrusionOk="0">
                    <a:moveTo>
                      <a:pt x="0" y="1"/>
                    </a:moveTo>
                    <a:lnTo>
                      <a:pt x="0" y="1"/>
                    </a:lnTo>
                    <a:cubicBezTo>
                      <a:pt x="0" y="1"/>
                      <a:pt x="243" y="542"/>
                      <a:pt x="308" y="597"/>
                    </a:cubicBezTo>
                    <a:cubicBezTo>
                      <a:pt x="317" y="604"/>
                      <a:pt x="325" y="607"/>
                      <a:pt x="332" y="607"/>
                    </a:cubicBezTo>
                    <a:cubicBezTo>
                      <a:pt x="382" y="607"/>
                      <a:pt x="400" y="466"/>
                      <a:pt x="363" y="325"/>
                    </a:cubicBezTo>
                    <a:cubicBezTo>
                      <a:pt x="324" y="163"/>
                      <a:pt x="0" y="1"/>
                      <a:pt x="0" y="1"/>
                    </a:cubicBezTo>
                    <a:close/>
                  </a:path>
                </a:pathLst>
              </a:custGeom>
              <a:solidFill>
                <a:srgbClr val="621B21"/>
              </a:solidFill>
              <a:ln>
                <a:noFill/>
              </a:ln>
            </p:spPr>
            <p:txBody>
              <a:bodyPr spcFirstLastPara="1" wrap="square" lIns="121900" tIns="121900" rIns="121900" bIns="121900" anchor="ctr" anchorCtr="0">
                <a:noAutofit/>
              </a:bodyPr>
              <a:lstStyle/>
              <a:p>
                <a:pPr defTabSz="1219200">
                  <a:defRPr/>
                </a:pPr>
                <a:endParaRPr sz="2400" kern="0">
                  <a:solidFill>
                    <a:sysClr val="windowText" lastClr="000000"/>
                  </a:solidFill>
                  <a:latin typeface="Arial" panose="020B0604020202020204"/>
                  <a:cs typeface="Arial" panose="020B0604020202020204"/>
                  <a:sym typeface="Arial" panose="020B0604020202020204"/>
                </a:endParaRPr>
              </a:p>
            </p:txBody>
          </p:sp>
          <p:sp>
            <p:nvSpPr>
              <p:cNvPr id="620" name="Google Shape;206;p2"/>
              <p:cNvSpPr/>
              <p:nvPr/>
            </p:nvSpPr>
            <p:spPr>
              <a:xfrm>
                <a:off x="1120375" y="3003275"/>
                <a:ext cx="11875" cy="17200"/>
              </a:xfrm>
              <a:custGeom>
                <a:avLst/>
                <a:gdLst/>
                <a:ahLst/>
                <a:cxnLst/>
                <a:rect l="l" t="t" r="r" b="b"/>
                <a:pathLst>
                  <a:path w="475" h="688" extrusionOk="0">
                    <a:moveTo>
                      <a:pt x="121" y="121"/>
                    </a:moveTo>
                    <a:lnTo>
                      <a:pt x="121" y="121"/>
                    </a:lnTo>
                    <a:cubicBezTo>
                      <a:pt x="218" y="176"/>
                      <a:pt x="364" y="283"/>
                      <a:pt x="393" y="377"/>
                    </a:cubicBezTo>
                    <a:cubicBezTo>
                      <a:pt x="419" y="513"/>
                      <a:pt x="406" y="620"/>
                      <a:pt x="380" y="633"/>
                    </a:cubicBezTo>
                    <a:cubicBezTo>
                      <a:pt x="338" y="594"/>
                      <a:pt x="202" y="325"/>
                      <a:pt x="121" y="121"/>
                    </a:cubicBezTo>
                    <a:close/>
                    <a:moveTo>
                      <a:pt x="1" y="1"/>
                    </a:moveTo>
                    <a:lnTo>
                      <a:pt x="27" y="66"/>
                    </a:lnTo>
                    <a:cubicBezTo>
                      <a:pt x="69" y="163"/>
                      <a:pt x="283" y="620"/>
                      <a:pt x="351" y="675"/>
                    </a:cubicBezTo>
                    <a:cubicBezTo>
                      <a:pt x="364" y="675"/>
                      <a:pt x="380" y="688"/>
                      <a:pt x="380" y="688"/>
                    </a:cubicBezTo>
                    <a:cubicBezTo>
                      <a:pt x="393" y="688"/>
                      <a:pt x="419" y="675"/>
                      <a:pt x="432" y="662"/>
                    </a:cubicBezTo>
                    <a:cubicBezTo>
                      <a:pt x="461" y="620"/>
                      <a:pt x="474" y="487"/>
                      <a:pt x="445" y="364"/>
                    </a:cubicBezTo>
                    <a:cubicBezTo>
                      <a:pt x="406" y="202"/>
                      <a:pt x="82" y="40"/>
                      <a:pt x="69" y="27"/>
                    </a:cubicBezTo>
                    <a:lnTo>
                      <a:pt x="1" y="1"/>
                    </a:lnTo>
                    <a:close/>
                  </a:path>
                </a:pathLst>
              </a:custGeom>
              <a:solidFill>
                <a:srgbClr val="621B21"/>
              </a:solidFill>
              <a:ln>
                <a:noFill/>
              </a:ln>
            </p:spPr>
            <p:txBody>
              <a:bodyPr spcFirstLastPara="1" wrap="square" lIns="121900" tIns="121900" rIns="121900" bIns="121900" anchor="ctr" anchorCtr="0">
                <a:noAutofit/>
              </a:bodyPr>
              <a:lstStyle/>
              <a:p>
                <a:pPr defTabSz="1219200">
                  <a:defRPr/>
                </a:pPr>
                <a:endParaRPr sz="2400" kern="0">
                  <a:solidFill>
                    <a:sysClr val="windowText" lastClr="000000"/>
                  </a:solidFill>
                  <a:latin typeface="Arial" panose="020B0604020202020204"/>
                  <a:cs typeface="Arial" panose="020B0604020202020204"/>
                  <a:sym typeface="Arial" panose="020B0604020202020204"/>
                </a:endParaRPr>
              </a:p>
            </p:txBody>
          </p:sp>
          <p:sp>
            <p:nvSpPr>
              <p:cNvPr id="621" name="Google Shape;207;p2"/>
              <p:cNvSpPr/>
              <p:nvPr/>
            </p:nvSpPr>
            <p:spPr>
              <a:xfrm>
                <a:off x="1124125" y="3001050"/>
                <a:ext cx="16850" cy="7925"/>
              </a:xfrm>
              <a:custGeom>
                <a:avLst/>
                <a:gdLst/>
                <a:ahLst/>
                <a:cxnLst/>
                <a:rect l="l" t="t" r="r" b="b"/>
                <a:pathLst>
                  <a:path w="674" h="317" extrusionOk="0">
                    <a:moveTo>
                      <a:pt x="236" y="1"/>
                    </a:moveTo>
                    <a:cubicBezTo>
                      <a:pt x="114" y="1"/>
                      <a:pt x="0" y="22"/>
                      <a:pt x="0" y="22"/>
                    </a:cubicBezTo>
                    <a:cubicBezTo>
                      <a:pt x="0" y="22"/>
                      <a:pt x="512" y="317"/>
                      <a:pt x="593" y="317"/>
                    </a:cubicBezTo>
                    <a:cubicBezTo>
                      <a:pt x="674" y="317"/>
                      <a:pt x="606" y="171"/>
                      <a:pt x="486" y="61"/>
                    </a:cubicBezTo>
                    <a:cubicBezTo>
                      <a:pt x="432" y="14"/>
                      <a:pt x="331" y="1"/>
                      <a:pt x="236" y="1"/>
                    </a:cubicBezTo>
                    <a:close/>
                  </a:path>
                </a:pathLst>
              </a:custGeom>
              <a:solidFill>
                <a:srgbClr val="621B21"/>
              </a:solidFill>
              <a:ln>
                <a:noFill/>
              </a:ln>
            </p:spPr>
            <p:txBody>
              <a:bodyPr spcFirstLastPara="1" wrap="square" lIns="121900" tIns="121900" rIns="121900" bIns="121900" anchor="ctr" anchorCtr="0">
                <a:noAutofit/>
              </a:bodyPr>
              <a:lstStyle/>
              <a:p>
                <a:pPr defTabSz="1219200">
                  <a:defRPr/>
                </a:pPr>
                <a:endParaRPr sz="2400" kern="0">
                  <a:solidFill>
                    <a:sysClr val="windowText" lastClr="000000"/>
                  </a:solidFill>
                  <a:latin typeface="Arial" panose="020B0604020202020204"/>
                  <a:cs typeface="Arial" panose="020B0604020202020204"/>
                  <a:sym typeface="Arial" panose="020B0604020202020204"/>
                </a:endParaRPr>
              </a:p>
            </p:txBody>
          </p:sp>
          <p:sp>
            <p:nvSpPr>
              <p:cNvPr id="622" name="Google Shape;208;p2"/>
              <p:cNvSpPr/>
              <p:nvPr/>
            </p:nvSpPr>
            <p:spPr>
              <a:xfrm>
                <a:off x="1122100" y="3000200"/>
                <a:ext cx="18875" cy="9500"/>
              </a:xfrm>
              <a:custGeom>
                <a:avLst/>
                <a:gdLst/>
                <a:ahLst/>
                <a:cxnLst/>
                <a:rect l="l" t="t" r="r" b="b"/>
                <a:pathLst>
                  <a:path w="755" h="380" extrusionOk="0">
                    <a:moveTo>
                      <a:pt x="295" y="56"/>
                    </a:moveTo>
                    <a:cubicBezTo>
                      <a:pt x="418" y="56"/>
                      <a:pt x="499" y="82"/>
                      <a:pt x="538" y="124"/>
                    </a:cubicBezTo>
                    <a:cubicBezTo>
                      <a:pt x="648" y="205"/>
                      <a:pt x="687" y="312"/>
                      <a:pt x="687" y="325"/>
                    </a:cubicBezTo>
                    <a:lnTo>
                      <a:pt x="674" y="325"/>
                    </a:lnTo>
                    <a:cubicBezTo>
                      <a:pt x="635" y="325"/>
                      <a:pt x="363" y="176"/>
                      <a:pt x="162" y="69"/>
                    </a:cubicBezTo>
                    <a:cubicBezTo>
                      <a:pt x="201" y="69"/>
                      <a:pt x="243" y="56"/>
                      <a:pt x="295" y="56"/>
                    </a:cubicBezTo>
                    <a:close/>
                    <a:moveTo>
                      <a:pt x="295" y="1"/>
                    </a:moveTo>
                    <a:cubicBezTo>
                      <a:pt x="175" y="1"/>
                      <a:pt x="81" y="27"/>
                      <a:pt x="81" y="27"/>
                    </a:cubicBezTo>
                    <a:lnTo>
                      <a:pt x="0" y="43"/>
                    </a:lnTo>
                    <a:lnTo>
                      <a:pt x="68" y="69"/>
                    </a:lnTo>
                    <a:cubicBezTo>
                      <a:pt x="162" y="124"/>
                      <a:pt x="593" y="380"/>
                      <a:pt x="674" y="380"/>
                    </a:cubicBezTo>
                    <a:cubicBezTo>
                      <a:pt x="700" y="380"/>
                      <a:pt x="729" y="367"/>
                      <a:pt x="742" y="338"/>
                    </a:cubicBezTo>
                    <a:cubicBezTo>
                      <a:pt x="755" y="286"/>
                      <a:pt x="674" y="163"/>
                      <a:pt x="580" y="82"/>
                    </a:cubicBezTo>
                    <a:cubicBezTo>
                      <a:pt x="525" y="27"/>
                      <a:pt x="431" y="1"/>
                      <a:pt x="295" y="1"/>
                    </a:cubicBezTo>
                    <a:close/>
                  </a:path>
                </a:pathLst>
              </a:custGeom>
              <a:solidFill>
                <a:srgbClr val="621B21"/>
              </a:solidFill>
              <a:ln>
                <a:noFill/>
              </a:ln>
            </p:spPr>
            <p:txBody>
              <a:bodyPr spcFirstLastPara="1" wrap="square" lIns="121900" tIns="121900" rIns="121900" bIns="121900" anchor="ctr" anchorCtr="0">
                <a:noAutofit/>
              </a:bodyPr>
              <a:lstStyle/>
              <a:p>
                <a:pPr defTabSz="1219200">
                  <a:defRPr/>
                </a:pPr>
                <a:endParaRPr sz="2400" kern="0">
                  <a:solidFill>
                    <a:sysClr val="windowText" lastClr="000000"/>
                  </a:solidFill>
                  <a:latin typeface="Arial" panose="020B0604020202020204"/>
                  <a:cs typeface="Arial" panose="020B0604020202020204"/>
                  <a:sym typeface="Arial" panose="020B0604020202020204"/>
                </a:endParaRPr>
              </a:p>
            </p:txBody>
          </p:sp>
          <p:sp>
            <p:nvSpPr>
              <p:cNvPr id="623" name="Google Shape;209;p2"/>
              <p:cNvSpPr/>
              <p:nvPr/>
            </p:nvSpPr>
            <p:spPr>
              <a:xfrm>
                <a:off x="1124125" y="2991450"/>
                <a:ext cx="18250" cy="6100"/>
              </a:xfrm>
              <a:custGeom>
                <a:avLst/>
                <a:gdLst/>
                <a:ahLst/>
                <a:cxnLst/>
                <a:rect l="l" t="t" r="r" b="b"/>
                <a:pathLst>
                  <a:path w="730" h="244" extrusionOk="0">
                    <a:moveTo>
                      <a:pt x="406" y="0"/>
                    </a:moveTo>
                    <a:cubicBezTo>
                      <a:pt x="244" y="0"/>
                      <a:pt x="0" y="244"/>
                      <a:pt x="0" y="244"/>
                    </a:cubicBezTo>
                    <a:cubicBezTo>
                      <a:pt x="0" y="244"/>
                      <a:pt x="593" y="176"/>
                      <a:pt x="661" y="134"/>
                    </a:cubicBezTo>
                    <a:cubicBezTo>
                      <a:pt x="729" y="95"/>
                      <a:pt x="580" y="14"/>
                      <a:pt x="418" y="1"/>
                    </a:cubicBezTo>
                    <a:cubicBezTo>
                      <a:pt x="414" y="1"/>
                      <a:pt x="410" y="0"/>
                      <a:pt x="406" y="0"/>
                    </a:cubicBezTo>
                    <a:close/>
                  </a:path>
                </a:pathLst>
              </a:custGeom>
              <a:solidFill>
                <a:srgbClr val="621B21"/>
              </a:solidFill>
              <a:ln>
                <a:noFill/>
              </a:ln>
            </p:spPr>
            <p:txBody>
              <a:bodyPr spcFirstLastPara="1" wrap="square" lIns="121900" tIns="121900" rIns="121900" bIns="121900" anchor="ctr" anchorCtr="0">
                <a:noAutofit/>
              </a:bodyPr>
              <a:lstStyle/>
              <a:p>
                <a:pPr defTabSz="1219200">
                  <a:defRPr/>
                </a:pPr>
                <a:endParaRPr sz="2400" kern="0">
                  <a:solidFill>
                    <a:sysClr val="windowText" lastClr="000000"/>
                  </a:solidFill>
                  <a:latin typeface="Arial" panose="020B0604020202020204"/>
                  <a:cs typeface="Arial" panose="020B0604020202020204"/>
                  <a:sym typeface="Arial" panose="020B0604020202020204"/>
                </a:endParaRPr>
              </a:p>
            </p:txBody>
          </p:sp>
          <p:sp>
            <p:nvSpPr>
              <p:cNvPr id="624" name="Google Shape;210;p2"/>
              <p:cNvSpPr/>
              <p:nvPr/>
            </p:nvSpPr>
            <p:spPr>
              <a:xfrm>
                <a:off x="1122400" y="2990725"/>
                <a:ext cx="19650" cy="7800"/>
              </a:xfrm>
              <a:custGeom>
                <a:avLst/>
                <a:gdLst/>
                <a:ahLst/>
                <a:cxnLst/>
                <a:rect l="l" t="t" r="r" b="b"/>
                <a:pathLst>
                  <a:path w="786" h="312" extrusionOk="0">
                    <a:moveTo>
                      <a:pt x="487" y="56"/>
                    </a:moveTo>
                    <a:cubicBezTo>
                      <a:pt x="623" y="69"/>
                      <a:pt x="717" y="124"/>
                      <a:pt x="717" y="137"/>
                    </a:cubicBezTo>
                    <a:cubicBezTo>
                      <a:pt x="675" y="163"/>
                      <a:pt x="380" y="205"/>
                      <a:pt x="150" y="231"/>
                    </a:cubicBezTo>
                    <a:cubicBezTo>
                      <a:pt x="231" y="163"/>
                      <a:pt x="364" y="56"/>
                      <a:pt x="474" y="56"/>
                    </a:cubicBezTo>
                    <a:close/>
                    <a:moveTo>
                      <a:pt x="474" y="0"/>
                    </a:moveTo>
                    <a:cubicBezTo>
                      <a:pt x="300" y="0"/>
                      <a:pt x="56" y="244"/>
                      <a:pt x="56" y="260"/>
                    </a:cubicBezTo>
                    <a:lnTo>
                      <a:pt x="1" y="312"/>
                    </a:lnTo>
                    <a:lnTo>
                      <a:pt x="69" y="299"/>
                    </a:lnTo>
                    <a:cubicBezTo>
                      <a:pt x="176" y="286"/>
                      <a:pt x="675" y="231"/>
                      <a:pt x="743" y="192"/>
                    </a:cubicBezTo>
                    <a:cubicBezTo>
                      <a:pt x="785" y="163"/>
                      <a:pt x="769" y="137"/>
                      <a:pt x="769" y="124"/>
                    </a:cubicBezTo>
                    <a:cubicBezTo>
                      <a:pt x="756" y="56"/>
                      <a:pt x="607" y="17"/>
                      <a:pt x="487" y="1"/>
                    </a:cubicBezTo>
                    <a:cubicBezTo>
                      <a:pt x="483" y="0"/>
                      <a:pt x="478" y="0"/>
                      <a:pt x="474" y="0"/>
                    </a:cubicBezTo>
                    <a:close/>
                  </a:path>
                </a:pathLst>
              </a:custGeom>
              <a:solidFill>
                <a:srgbClr val="621B21"/>
              </a:solidFill>
              <a:ln>
                <a:noFill/>
              </a:ln>
            </p:spPr>
            <p:txBody>
              <a:bodyPr spcFirstLastPara="1" wrap="square" lIns="121900" tIns="121900" rIns="121900" bIns="121900" anchor="ctr" anchorCtr="0">
                <a:noAutofit/>
              </a:bodyPr>
              <a:lstStyle/>
              <a:p>
                <a:pPr defTabSz="1219200">
                  <a:defRPr/>
                </a:pPr>
                <a:endParaRPr sz="2400" kern="0">
                  <a:solidFill>
                    <a:sysClr val="windowText" lastClr="000000"/>
                  </a:solidFill>
                  <a:latin typeface="Arial" panose="020B0604020202020204"/>
                  <a:cs typeface="Arial" panose="020B0604020202020204"/>
                  <a:sym typeface="Arial" panose="020B0604020202020204"/>
                </a:endParaRPr>
              </a:p>
            </p:txBody>
          </p:sp>
          <p:sp>
            <p:nvSpPr>
              <p:cNvPr id="625" name="Google Shape;211;p2"/>
              <p:cNvSpPr/>
              <p:nvPr/>
            </p:nvSpPr>
            <p:spPr>
              <a:xfrm>
                <a:off x="1121775" y="2981275"/>
                <a:ext cx="12050" cy="13200"/>
              </a:xfrm>
              <a:custGeom>
                <a:avLst/>
                <a:gdLst/>
                <a:ahLst/>
                <a:cxnLst/>
                <a:rect l="l" t="t" r="r" b="b"/>
                <a:pathLst>
                  <a:path w="482" h="528" extrusionOk="0">
                    <a:moveTo>
                      <a:pt x="424" y="0"/>
                    </a:moveTo>
                    <a:cubicBezTo>
                      <a:pt x="370" y="0"/>
                      <a:pt x="281" y="29"/>
                      <a:pt x="201" y="84"/>
                    </a:cubicBezTo>
                    <a:cubicBezTo>
                      <a:pt x="52" y="165"/>
                      <a:pt x="0" y="528"/>
                      <a:pt x="0" y="528"/>
                    </a:cubicBezTo>
                    <a:cubicBezTo>
                      <a:pt x="0" y="528"/>
                      <a:pt x="444" y="123"/>
                      <a:pt x="470" y="42"/>
                    </a:cubicBezTo>
                    <a:cubicBezTo>
                      <a:pt x="482" y="14"/>
                      <a:pt x="462" y="0"/>
                      <a:pt x="424" y="0"/>
                    </a:cubicBezTo>
                    <a:close/>
                  </a:path>
                </a:pathLst>
              </a:custGeom>
              <a:solidFill>
                <a:srgbClr val="621B21"/>
              </a:solidFill>
              <a:ln>
                <a:noFill/>
              </a:ln>
            </p:spPr>
            <p:txBody>
              <a:bodyPr spcFirstLastPara="1" wrap="square" lIns="121900" tIns="121900" rIns="121900" bIns="121900" anchor="ctr" anchorCtr="0">
                <a:noAutofit/>
              </a:bodyPr>
              <a:lstStyle/>
              <a:p>
                <a:pPr defTabSz="1219200">
                  <a:defRPr/>
                </a:pPr>
                <a:endParaRPr sz="2400" kern="0">
                  <a:solidFill>
                    <a:sysClr val="windowText" lastClr="000000"/>
                  </a:solidFill>
                  <a:latin typeface="Arial" panose="020B0604020202020204"/>
                  <a:cs typeface="Arial" panose="020B0604020202020204"/>
                  <a:sym typeface="Arial" panose="020B0604020202020204"/>
                </a:endParaRPr>
              </a:p>
            </p:txBody>
          </p:sp>
          <p:sp>
            <p:nvSpPr>
              <p:cNvPr id="626" name="Google Shape;212;p2"/>
              <p:cNvSpPr/>
              <p:nvPr/>
            </p:nvSpPr>
            <p:spPr>
              <a:xfrm>
                <a:off x="1120700" y="2980600"/>
                <a:ext cx="13875" cy="15575"/>
              </a:xfrm>
              <a:custGeom>
                <a:avLst/>
                <a:gdLst/>
                <a:ahLst/>
                <a:cxnLst/>
                <a:rect l="l" t="t" r="r" b="b"/>
                <a:pathLst>
                  <a:path w="555" h="623" extrusionOk="0">
                    <a:moveTo>
                      <a:pt x="487" y="56"/>
                    </a:moveTo>
                    <a:lnTo>
                      <a:pt x="487" y="69"/>
                    </a:lnTo>
                    <a:cubicBezTo>
                      <a:pt x="474" y="111"/>
                      <a:pt x="257" y="325"/>
                      <a:pt x="82" y="474"/>
                    </a:cubicBezTo>
                    <a:cubicBezTo>
                      <a:pt x="108" y="354"/>
                      <a:pt x="163" y="179"/>
                      <a:pt x="257" y="124"/>
                    </a:cubicBezTo>
                    <a:cubicBezTo>
                      <a:pt x="338" y="82"/>
                      <a:pt x="419" y="56"/>
                      <a:pt x="461" y="56"/>
                    </a:cubicBezTo>
                    <a:close/>
                    <a:moveTo>
                      <a:pt x="461" y="1"/>
                    </a:moveTo>
                    <a:cubicBezTo>
                      <a:pt x="406" y="1"/>
                      <a:pt x="312" y="30"/>
                      <a:pt x="231" y="82"/>
                    </a:cubicBezTo>
                    <a:cubicBezTo>
                      <a:pt x="82" y="179"/>
                      <a:pt x="14" y="529"/>
                      <a:pt x="14" y="542"/>
                    </a:cubicBezTo>
                    <a:lnTo>
                      <a:pt x="1" y="623"/>
                    </a:lnTo>
                    <a:lnTo>
                      <a:pt x="1" y="623"/>
                    </a:lnTo>
                    <a:lnTo>
                      <a:pt x="69" y="568"/>
                    </a:lnTo>
                    <a:cubicBezTo>
                      <a:pt x="137" y="503"/>
                      <a:pt x="513" y="163"/>
                      <a:pt x="542" y="82"/>
                    </a:cubicBezTo>
                    <a:cubicBezTo>
                      <a:pt x="555" y="56"/>
                      <a:pt x="542" y="43"/>
                      <a:pt x="542" y="30"/>
                    </a:cubicBezTo>
                    <a:cubicBezTo>
                      <a:pt x="529" y="17"/>
                      <a:pt x="500" y="1"/>
                      <a:pt x="461" y="1"/>
                    </a:cubicBezTo>
                    <a:close/>
                  </a:path>
                </a:pathLst>
              </a:custGeom>
              <a:solidFill>
                <a:srgbClr val="621B21"/>
              </a:solidFill>
              <a:ln>
                <a:noFill/>
              </a:ln>
            </p:spPr>
            <p:txBody>
              <a:bodyPr spcFirstLastPara="1" wrap="square" lIns="121900" tIns="121900" rIns="121900" bIns="121900" anchor="ctr" anchorCtr="0">
                <a:noAutofit/>
              </a:bodyPr>
              <a:lstStyle/>
              <a:p>
                <a:pPr defTabSz="1219200">
                  <a:defRPr/>
                </a:pPr>
                <a:endParaRPr sz="2400" kern="0">
                  <a:solidFill>
                    <a:sysClr val="windowText" lastClr="000000"/>
                  </a:solidFill>
                  <a:latin typeface="Arial" panose="020B0604020202020204"/>
                  <a:cs typeface="Arial" panose="020B0604020202020204"/>
                  <a:sym typeface="Arial" panose="020B0604020202020204"/>
                </a:endParaRPr>
              </a:p>
            </p:txBody>
          </p:sp>
        </p:grpSp>
        <p:grpSp>
          <p:nvGrpSpPr>
            <p:cNvPr id="627" name="Google Shape;213;p2"/>
            <p:cNvGrpSpPr/>
            <p:nvPr/>
          </p:nvGrpSpPr>
          <p:grpSpPr>
            <a:xfrm>
              <a:off x="2625698" y="3456561"/>
              <a:ext cx="1392593" cy="279003"/>
              <a:chOff x="547325" y="3326225"/>
              <a:chExt cx="215625" cy="43200"/>
            </a:xfrm>
          </p:grpSpPr>
          <p:sp>
            <p:nvSpPr>
              <p:cNvPr id="628" name="Google Shape;214;p2"/>
              <p:cNvSpPr/>
              <p:nvPr/>
            </p:nvSpPr>
            <p:spPr>
              <a:xfrm>
                <a:off x="644825" y="3347850"/>
                <a:ext cx="28700" cy="18250"/>
              </a:xfrm>
              <a:custGeom>
                <a:avLst/>
                <a:gdLst/>
                <a:ahLst/>
                <a:cxnLst/>
                <a:rect l="l" t="t" r="r" b="b"/>
                <a:pathLst>
                  <a:path w="1148" h="730" extrusionOk="0">
                    <a:moveTo>
                      <a:pt x="137" y="1"/>
                    </a:moveTo>
                    <a:lnTo>
                      <a:pt x="124" y="14"/>
                    </a:lnTo>
                    <a:lnTo>
                      <a:pt x="124" y="53"/>
                    </a:lnTo>
                    <a:cubicBezTo>
                      <a:pt x="137" y="69"/>
                      <a:pt x="124" y="95"/>
                      <a:pt x="108" y="95"/>
                    </a:cubicBezTo>
                    <a:cubicBezTo>
                      <a:pt x="82" y="134"/>
                      <a:pt x="43" y="163"/>
                      <a:pt x="14" y="202"/>
                    </a:cubicBezTo>
                    <a:lnTo>
                      <a:pt x="14" y="215"/>
                    </a:lnTo>
                    <a:cubicBezTo>
                      <a:pt x="1" y="231"/>
                      <a:pt x="14" y="257"/>
                      <a:pt x="43" y="257"/>
                    </a:cubicBezTo>
                    <a:cubicBezTo>
                      <a:pt x="56" y="270"/>
                      <a:pt x="69" y="270"/>
                      <a:pt x="82" y="270"/>
                    </a:cubicBezTo>
                    <a:lnTo>
                      <a:pt x="95" y="257"/>
                    </a:lnTo>
                    <a:cubicBezTo>
                      <a:pt x="108" y="257"/>
                      <a:pt x="124" y="270"/>
                      <a:pt x="137" y="283"/>
                    </a:cubicBezTo>
                    <a:cubicBezTo>
                      <a:pt x="150" y="296"/>
                      <a:pt x="176" y="296"/>
                      <a:pt x="205" y="296"/>
                    </a:cubicBezTo>
                    <a:cubicBezTo>
                      <a:pt x="218" y="296"/>
                      <a:pt x="244" y="312"/>
                      <a:pt x="244" y="325"/>
                    </a:cubicBezTo>
                    <a:cubicBezTo>
                      <a:pt x="257" y="338"/>
                      <a:pt x="257" y="338"/>
                      <a:pt x="257" y="351"/>
                    </a:cubicBezTo>
                    <a:lnTo>
                      <a:pt x="270" y="364"/>
                    </a:lnTo>
                    <a:lnTo>
                      <a:pt x="270" y="393"/>
                    </a:lnTo>
                    <a:cubicBezTo>
                      <a:pt x="270" y="406"/>
                      <a:pt x="286" y="432"/>
                      <a:pt x="299" y="445"/>
                    </a:cubicBezTo>
                    <a:cubicBezTo>
                      <a:pt x="312" y="474"/>
                      <a:pt x="312" y="487"/>
                      <a:pt x="325" y="500"/>
                    </a:cubicBezTo>
                    <a:cubicBezTo>
                      <a:pt x="338" y="500"/>
                      <a:pt x="351" y="513"/>
                      <a:pt x="367" y="513"/>
                    </a:cubicBezTo>
                    <a:cubicBezTo>
                      <a:pt x="380" y="513"/>
                      <a:pt x="393" y="513"/>
                      <a:pt x="393" y="526"/>
                    </a:cubicBezTo>
                    <a:lnTo>
                      <a:pt x="393" y="568"/>
                    </a:lnTo>
                    <a:lnTo>
                      <a:pt x="393" y="581"/>
                    </a:lnTo>
                    <a:lnTo>
                      <a:pt x="393" y="594"/>
                    </a:lnTo>
                    <a:cubicBezTo>
                      <a:pt x="406" y="607"/>
                      <a:pt x="406" y="620"/>
                      <a:pt x="393" y="636"/>
                    </a:cubicBezTo>
                    <a:cubicBezTo>
                      <a:pt x="393" y="662"/>
                      <a:pt x="380" y="688"/>
                      <a:pt x="367" y="717"/>
                    </a:cubicBezTo>
                    <a:lnTo>
                      <a:pt x="367" y="730"/>
                    </a:lnTo>
                    <a:lnTo>
                      <a:pt x="406" y="730"/>
                    </a:lnTo>
                    <a:cubicBezTo>
                      <a:pt x="406" y="717"/>
                      <a:pt x="406" y="717"/>
                      <a:pt x="419" y="701"/>
                    </a:cubicBezTo>
                    <a:lnTo>
                      <a:pt x="432" y="688"/>
                    </a:lnTo>
                    <a:cubicBezTo>
                      <a:pt x="419" y="662"/>
                      <a:pt x="432" y="620"/>
                      <a:pt x="448" y="594"/>
                    </a:cubicBezTo>
                    <a:lnTo>
                      <a:pt x="461" y="594"/>
                    </a:lnTo>
                    <a:cubicBezTo>
                      <a:pt x="461" y="607"/>
                      <a:pt x="474" y="636"/>
                      <a:pt x="461" y="662"/>
                    </a:cubicBezTo>
                    <a:cubicBezTo>
                      <a:pt x="461" y="675"/>
                      <a:pt x="448" y="688"/>
                      <a:pt x="432" y="701"/>
                    </a:cubicBezTo>
                    <a:lnTo>
                      <a:pt x="487" y="701"/>
                    </a:lnTo>
                    <a:cubicBezTo>
                      <a:pt x="487" y="688"/>
                      <a:pt x="487" y="688"/>
                      <a:pt x="500" y="675"/>
                    </a:cubicBezTo>
                    <a:lnTo>
                      <a:pt x="500" y="662"/>
                    </a:lnTo>
                    <a:lnTo>
                      <a:pt x="500" y="607"/>
                    </a:lnTo>
                    <a:lnTo>
                      <a:pt x="500" y="539"/>
                    </a:lnTo>
                    <a:cubicBezTo>
                      <a:pt x="500" y="539"/>
                      <a:pt x="500" y="513"/>
                      <a:pt x="513" y="500"/>
                    </a:cubicBezTo>
                    <a:lnTo>
                      <a:pt x="529" y="500"/>
                    </a:lnTo>
                    <a:cubicBezTo>
                      <a:pt x="586" y="500"/>
                      <a:pt x="654" y="542"/>
                      <a:pt x="716" y="542"/>
                    </a:cubicBezTo>
                    <a:cubicBezTo>
                      <a:pt x="725" y="542"/>
                      <a:pt x="734" y="541"/>
                      <a:pt x="743" y="539"/>
                    </a:cubicBezTo>
                    <a:cubicBezTo>
                      <a:pt x="785" y="539"/>
                      <a:pt x="824" y="526"/>
                      <a:pt x="853" y="500"/>
                    </a:cubicBezTo>
                    <a:lnTo>
                      <a:pt x="905" y="500"/>
                    </a:lnTo>
                    <a:cubicBezTo>
                      <a:pt x="905" y="500"/>
                      <a:pt x="918" y="513"/>
                      <a:pt x="918" y="526"/>
                    </a:cubicBezTo>
                    <a:lnTo>
                      <a:pt x="918" y="539"/>
                    </a:lnTo>
                    <a:lnTo>
                      <a:pt x="934" y="539"/>
                    </a:lnTo>
                    <a:lnTo>
                      <a:pt x="934" y="526"/>
                    </a:lnTo>
                    <a:cubicBezTo>
                      <a:pt x="934" y="513"/>
                      <a:pt x="947" y="513"/>
                      <a:pt x="960" y="513"/>
                    </a:cubicBezTo>
                    <a:cubicBezTo>
                      <a:pt x="947" y="526"/>
                      <a:pt x="947" y="526"/>
                      <a:pt x="960" y="539"/>
                    </a:cubicBezTo>
                    <a:lnTo>
                      <a:pt x="960" y="513"/>
                    </a:lnTo>
                    <a:lnTo>
                      <a:pt x="973" y="513"/>
                    </a:lnTo>
                    <a:cubicBezTo>
                      <a:pt x="973" y="513"/>
                      <a:pt x="986" y="513"/>
                      <a:pt x="986" y="500"/>
                    </a:cubicBezTo>
                    <a:cubicBezTo>
                      <a:pt x="999" y="500"/>
                      <a:pt x="986" y="487"/>
                      <a:pt x="999" y="487"/>
                    </a:cubicBezTo>
                    <a:cubicBezTo>
                      <a:pt x="1015" y="487"/>
                      <a:pt x="1015" y="500"/>
                      <a:pt x="1015" y="500"/>
                    </a:cubicBezTo>
                    <a:cubicBezTo>
                      <a:pt x="1028" y="513"/>
                      <a:pt x="1028" y="539"/>
                      <a:pt x="1041" y="539"/>
                    </a:cubicBezTo>
                    <a:lnTo>
                      <a:pt x="1041" y="555"/>
                    </a:lnTo>
                    <a:lnTo>
                      <a:pt x="1054" y="568"/>
                    </a:lnTo>
                    <a:lnTo>
                      <a:pt x="1054" y="581"/>
                    </a:lnTo>
                    <a:cubicBezTo>
                      <a:pt x="1067" y="607"/>
                      <a:pt x="1067" y="636"/>
                      <a:pt x="1067" y="662"/>
                    </a:cubicBezTo>
                    <a:cubicBezTo>
                      <a:pt x="1067" y="675"/>
                      <a:pt x="1067" y="688"/>
                      <a:pt x="1054" y="701"/>
                    </a:cubicBezTo>
                    <a:cubicBezTo>
                      <a:pt x="1054" y="717"/>
                      <a:pt x="1041" y="717"/>
                      <a:pt x="1041" y="717"/>
                    </a:cubicBezTo>
                    <a:cubicBezTo>
                      <a:pt x="1054" y="730"/>
                      <a:pt x="1080" y="730"/>
                      <a:pt x="1096" y="730"/>
                    </a:cubicBezTo>
                    <a:lnTo>
                      <a:pt x="1096" y="717"/>
                    </a:lnTo>
                    <a:cubicBezTo>
                      <a:pt x="1109" y="701"/>
                      <a:pt x="1122" y="701"/>
                      <a:pt x="1122" y="701"/>
                    </a:cubicBezTo>
                    <a:lnTo>
                      <a:pt x="1122" y="675"/>
                    </a:lnTo>
                    <a:lnTo>
                      <a:pt x="1122" y="649"/>
                    </a:lnTo>
                    <a:cubicBezTo>
                      <a:pt x="1135" y="636"/>
                      <a:pt x="1122" y="620"/>
                      <a:pt x="1122" y="607"/>
                    </a:cubicBezTo>
                    <a:cubicBezTo>
                      <a:pt x="1135" y="581"/>
                      <a:pt x="1148" y="568"/>
                      <a:pt x="1148" y="539"/>
                    </a:cubicBezTo>
                    <a:cubicBezTo>
                      <a:pt x="1148" y="526"/>
                      <a:pt x="1135" y="513"/>
                      <a:pt x="1135" y="513"/>
                    </a:cubicBezTo>
                    <a:lnTo>
                      <a:pt x="1135" y="500"/>
                    </a:lnTo>
                    <a:cubicBezTo>
                      <a:pt x="1148" y="474"/>
                      <a:pt x="1148" y="458"/>
                      <a:pt x="1135" y="445"/>
                    </a:cubicBezTo>
                    <a:lnTo>
                      <a:pt x="1135" y="432"/>
                    </a:lnTo>
                    <a:lnTo>
                      <a:pt x="1135" y="419"/>
                    </a:lnTo>
                    <a:lnTo>
                      <a:pt x="1135" y="406"/>
                    </a:lnTo>
                    <a:cubicBezTo>
                      <a:pt x="1135" y="393"/>
                      <a:pt x="1135" y="377"/>
                      <a:pt x="1122" y="364"/>
                    </a:cubicBezTo>
                    <a:lnTo>
                      <a:pt x="1122" y="325"/>
                    </a:lnTo>
                    <a:lnTo>
                      <a:pt x="1122" y="244"/>
                    </a:lnTo>
                    <a:cubicBezTo>
                      <a:pt x="1122" y="215"/>
                      <a:pt x="1122" y="202"/>
                      <a:pt x="1109" y="189"/>
                    </a:cubicBezTo>
                    <a:cubicBezTo>
                      <a:pt x="1096" y="163"/>
                      <a:pt x="1080" y="150"/>
                      <a:pt x="1054" y="134"/>
                    </a:cubicBezTo>
                    <a:cubicBezTo>
                      <a:pt x="1026" y="114"/>
                      <a:pt x="1000" y="108"/>
                      <a:pt x="971" y="108"/>
                    </a:cubicBezTo>
                    <a:cubicBezTo>
                      <a:pt x="943" y="108"/>
                      <a:pt x="913" y="114"/>
                      <a:pt x="879" y="121"/>
                    </a:cubicBezTo>
                    <a:cubicBezTo>
                      <a:pt x="837" y="134"/>
                      <a:pt x="798" y="134"/>
                      <a:pt x="756" y="150"/>
                    </a:cubicBezTo>
                    <a:lnTo>
                      <a:pt x="662" y="150"/>
                    </a:lnTo>
                    <a:cubicBezTo>
                      <a:pt x="623" y="150"/>
                      <a:pt x="581" y="134"/>
                      <a:pt x="542" y="134"/>
                    </a:cubicBezTo>
                    <a:cubicBezTo>
                      <a:pt x="461" y="121"/>
                      <a:pt x="380" y="108"/>
                      <a:pt x="299" y="95"/>
                    </a:cubicBezTo>
                    <a:lnTo>
                      <a:pt x="270" y="95"/>
                    </a:lnTo>
                    <a:cubicBezTo>
                      <a:pt x="257" y="95"/>
                      <a:pt x="257" y="82"/>
                      <a:pt x="244" y="82"/>
                    </a:cubicBezTo>
                    <a:lnTo>
                      <a:pt x="218" y="82"/>
                    </a:lnTo>
                    <a:lnTo>
                      <a:pt x="218" y="69"/>
                    </a:lnTo>
                    <a:cubicBezTo>
                      <a:pt x="205" y="53"/>
                      <a:pt x="176" y="53"/>
                      <a:pt x="176" y="53"/>
                    </a:cubicBezTo>
                    <a:lnTo>
                      <a:pt x="163" y="40"/>
                    </a:lnTo>
                    <a:lnTo>
                      <a:pt x="163" y="14"/>
                    </a:lnTo>
                    <a:cubicBezTo>
                      <a:pt x="150" y="14"/>
                      <a:pt x="150" y="27"/>
                      <a:pt x="150" y="40"/>
                    </a:cubicBezTo>
                    <a:lnTo>
                      <a:pt x="137" y="27"/>
                    </a:lnTo>
                    <a:cubicBezTo>
                      <a:pt x="137" y="14"/>
                      <a:pt x="137" y="1"/>
                      <a:pt x="150" y="1"/>
                    </a:cubicBezTo>
                    <a:close/>
                  </a:path>
                </a:pathLst>
              </a:custGeom>
              <a:solidFill>
                <a:srgbClr val="621B21"/>
              </a:solidFill>
              <a:ln>
                <a:noFill/>
              </a:ln>
            </p:spPr>
            <p:txBody>
              <a:bodyPr spcFirstLastPara="1" wrap="square" lIns="121900" tIns="121900" rIns="121900" bIns="121900" anchor="ctr" anchorCtr="0">
                <a:noAutofit/>
              </a:bodyPr>
              <a:lstStyle/>
              <a:p>
                <a:pPr defTabSz="1219200">
                  <a:defRPr/>
                </a:pPr>
                <a:endParaRPr sz="2400" kern="0">
                  <a:solidFill>
                    <a:sysClr val="windowText" lastClr="000000"/>
                  </a:solidFill>
                  <a:latin typeface="Arial" panose="020B0604020202020204"/>
                  <a:cs typeface="Arial" panose="020B0604020202020204"/>
                  <a:sym typeface="Arial" panose="020B0604020202020204"/>
                </a:endParaRPr>
              </a:p>
            </p:txBody>
          </p:sp>
          <p:sp>
            <p:nvSpPr>
              <p:cNvPr id="629" name="Google Shape;215;p2"/>
              <p:cNvSpPr/>
              <p:nvPr/>
            </p:nvSpPr>
            <p:spPr>
              <a:xfrm>
                <a:off x="689700" y="3342425"/>
                <a:ext cx="25725" cy="17925"/>
              </a:xfrm>
              <a:custGeom>
                <a:avLst/>
                <a:gdLst/>
                <a:ahLst/>
                <a:cxnLst/>
                <a:rect l="l" t="t" r="r" b="b"/>
                <a:pathLst>
                  <a:path w="1029" h="717" extrusionOk="0">
                    <a:moveTo>
                      <a:pt x="1002" y="163"/>
                    </a:moveTo>
                    <a:cubicBezTo>
                      <a:pt x="1015" y="163"/>
                      <a:pt x="1015" y="176"/>
                      <a:pt x="1015" y="176"/>
                    </a:cubicBezTo>
                    <a:cubicBezTo>
                      <a:pt x="1002" y="218"/>
                      <a:pt x="1002" y="257"/>
                      <a:pt x="1002" y="299"/>
                    </a:cubicBezTo>
                    <a:cubicBezTo>
                      <a:pt x="986" y="338"/>
                      <a:pt x="986" y="380"/>
                      <a:pt x="973" y="432"/>
                    </a:cubicBezTo>
                    <a:cubicBezTo>
                      <a:pt x="973" y="419"/>
                      <a:pt x="973" y="406"/>
                      <a:pt x="960" y="393"/>
                    </a:cubicBezTo>
                    <a:cubicBezTo>
                      <a:pt x="960" y="351"/>
                      <a:pt x="973" y="325"/>
                      <a:pt x="973" y="286"/>
                    </a:cubicBezTo>
                    <a:cubicBezTo>
                      <a:pt x="973" y="257"/>
                      <a:pt x="986" y="244"/>
                      <a:pt x="986" y="218"/>
                    </a:cubicBezTo>
                    <a:cubicBezTo>
                      <a:pt x="1002" y="205"/>
                      <a:pt x="1002" y="176"/>
                      <a:pt x="1002" y="163"/>
                    </a:cubicBezTo>
                    <a:close/>
                    <a:moveTo>
                      <a:pt x="597" y="1"/>
                    </a:moveTo>
                    <a:cubicBezTo>
                      <a:pt x="529" y="1"/>
                      <a:pt x="461" y="14"/>
                      <a:pt x="393" y="14"/>
                    </a:cubicBezTo>
                    <a:lnTo>
                      <a:pt x="325" y="14"/>
                    </a:lnTo>
                    <a:cubicBezTo>
                      <a:pt x="299" y="27"/>
                      <a:pt x="273" y="27"/>
                      <a:pt x="257" y="43"/>
                    </a:cubicBezTo>
                    <a:cubicBezTo>
                      <a:pt x="231" y="56"/>
                      <a:pt x="205" y="82"/>
                      <a:pt x="192" y="108"/>
                    </a:cubicBezTo>
                    <a:cubicBezTo>
                      <a:pt x="176" y="150"/>
                      <a:pt x="163" y="189"/>
                      <a:pt x="150" y="218"/>
                    </a:cubicBezTo>
                    <a:cubicBezTo>
                      <a:pt x="137" y="231"/>
                      <a:pt x="137" y="231"/>
                      <a:pt x="124" y="244"/>
                    </a:cubicBezTo>
                    <a:cubicBezTo>
                      <a:pt x="111" y="270"/>
                      <a:pt x="111" y="299"/>
                      <a:pt x="111" y="325"/>
                    </a:cubicBezTo>
                    <a:cubicBezTo>
                      <a:pt x="111" y="351"/>
                      <a:pt x="95" y="393"/>
                      <a:pt x="69" y="406"/>
                    </a:cubicBezTo>
                    <a:lnTo>
                      <a:pt x="56" y="406"/>
                    </a:lnTo>
                    <a:cubicBezTo>
                      <a:pt x="56" y="397"/>
                      <a:pt x="50" y="388"/>
                      <a:pt x="46" y="388"/>
                    </a:cubicBezTo>
                    <a:cubicBezTo>
                      <a:pt x="44" y="388"/>
                      <a:pt x="43" y="389"/>
                      <a:pt x="43" y="393"/>
                    </a:cubicBezTo>
                    <a:lnTo>
                      <a:pt x="30" y="393"/>
                    </a:lnTo>
                    <a:lnTo>
                      <a:pt x="30" y="419"/>
                    </a:lnTo>
                    <a:cubicBezTo>
                      <a:pt x="30" y="419"/>
                      <a:pt x="30" y="432"/>
                      <a:pt x="43" y="432"/>
                    </a:cubicBezTo>
                    <a:lnTo>
                      <a:pt x="43" y="448"/>
                    </a:lnTo>
                    <a:lnTo>
                      <a:pt x="43" y="461"/>
                    </a:lnTo>
                    <a:cubicBezTo>
                      <a:pt x="43" y="461"/>
                      <a:pt x="30" y="474"/>
                      <a:pt x="30" y="487"/>
                    </a:cubicBezTo>
                    <a:cubicBezTo>
                      <a:pt x="14" y="487"/>
                      <a:pt x="14" y="500"/>
                      <a:pt x="30" y="513"/>
                    </a:cubicBezTo>
                    <a:cubicBezTo>
                      <a:pt x="30" y="529"/>
                      <a:pt x="30" y="529"/>
                      <a:pt x="43" y="542"/>
                    </a:cubicBezTo>
                    <a:cubicBezTo>
                      <a:pt x="43" y="542"/>
                      <a:pt x="43" y="555"/>
                      <a:pt x="30" y="568"/>
                    </a:cubicBezTo>
                    <a:lnTo>
                      <a:pt x="30" y="610"/>
                    </a:lnTo>
                    <a:cubicBezTo>
                      <a:pt x="14" y="623"/>
                      <a:pt x="1" y="636"/>
                      <a:pt x="1" y="649"/>
                    </a:cubicBezTo>
                    <a:lnTo>
                      <a:pt x="14" y="662"/>
                    </a:lnTo>
                    <a:cubicBezTo>
                      <a:pt x="14" y="676"/>
                      <a:pt x="23" y="679"/>
                      <a:pt x="35" y="679"/>
                    </a:cubicBezTo>
                    <a:cubicBezTo>
                      <a:pt x="47" y="679"/>
                      <a:pt x="62" y="675"/>
                      <a:pt x="69" y="675"/>
                    </a:cubicBezTo>
                    <a:lnTo>
                      <a:pt x="82" y="662"/>
                    </a:lnTo>
                    <a:lnTo>
                      <a:pt x="95" y="649"/>
                    </a:lnTo>
                    <a:cubicBezTo>
                      <a:pt x="111" y="636"/>
                      <a:pt x="124" y="636"/>
                      <a:pt x="124" y="623"/>
                    </a:cubicBezTo>
                    <a:cubicBezTo>
                      <a:pt x="137" y="623"/>
                      <a:pt x="137" y="610"/>
                      <a:pt x="137" y="610"/>
                    </a:cubicBezTo>
                    <a:lnTo>
                      <a:pt x="150" y="594"/>
                    </a:lnTo>
                    <a:cubicBezTo>
                      <a:pt x="150" y="594"/>
                      <a:pt x="150" y="581"/>
                      <a:pt x="163" y="581"/>
                    </a:cubicBezTo>
                    <a:cubicBezTo>
                      <a:pt x="176" y="568"/>
                      <a:pt x="176" y="555"/>
                      <a:pt x="176" y="542"/>
                    </a:cubicBezTo>
                    <a:lnTo>
                      <a:pt x="176" y="487"/>
                    </a:lnTo>
                    <a:lnTo>
                      <a:pt x="205" y="487"/>
                    </a:lnTo>
                    <a:cubicBezTo>
                      <a:pt x="212" y="490"/>
                      <a:pt x="219" y="492"/>
                      <a:pt x="226" y="492"/>
                    </a:cubicBezTo>
                    <a:cubicBezTo>
                      <a:pt x="244" y="492"/>
                      <a:pt x="261" y="480"/>
                      <a:pt x="273" y="461"/>
                    </a:cubicBezTo>
                    <a:cubicBezTo>
                      <a:pt x="273" y="474"/>
                      <a:pt x="286" y="487"/>
                      <a:pt x="299" y="487"/>
                    </a:cubicBezTo>
                    <a:lnTo>
                      <a:pt x="312" y="500"/>
                    </a:lnTo>
                    <a:cubicBezTo>
                      <a:pt x="325" y="555"/>
                      <a:pt x="312" y="594"/>
                      <a:pt x="299" y="636"/>
                    </a:cubicBezTo>
                    <a:cubicBezTo>
                      <a:pt x="286" y="649"/>
                      <a:pt x="286" y="662"/>
                      <a:pt x="273" y="675"/>
                    </a:cubicBezTo>
                    <a:cubicBezTo>
                      <a:pt x="282" y="675"/>
                      <a:pt x="290" y="682"/>
                      <a:pt x="303" y="682"/>
                    </a:cubicBezTo>
                    <a:cubicBezTo>
                      <a:pt x="309" y="682"/>
                      <a:pt x="316" y="680"/>
                      <a:pt x="325" y="675"/>
                    </a:cubicBezTo>
                    <a:lnTo>
                      <a:pt x="325" y="662"/>
                    </a:lnTo>
                    <a:lnTo>
                      <a:pt x="338" y="662"/>
                    </a:lnTo>
                    <a:lnTo>
                      <a:pt x="338" y="636"/>
                    </a:lnTo>
                    <a:cubicBezTo>
                      <a:pt x="354" y="623"/>
                      <a:pt x="354" y="610"/>
                      <a:pt x="354" y="594"/>
                    </a:cubicBezTo>
                    <a:cubicBezTo>
                      <a:pt x="354" y="568"/>
                      <a:pt x="354" y="542"/>
                      <a:pt x="367" y="529"/>
                    </a:cubicBezTo>
                    <a:cubicBezTo>
                      <a:pt x="380" y="542"/>
                      <a:pt x="380" y="555"/>
                      <a:pt x="380" y="568"/>
                    </a:cubicBezTo>
                    <a:cubicBezTo>
                      <a:pt x="393" y="594"/>
                      <a:pt x="393" y="623"/>
                      <a:pt x="380" y="636"/>
                    </a:cubicBezTo>
                    <a:cubicBezTo>
                      <a:pt x="380" y="649"/>
                      <a:pt x="367" y="649"/>
                      <a:pt x="367" y="662"/>
                    </a:cubicBezTo>
                    <a:lnTo>
                      <a:pt x="419" y="662"/>
                    </a:lnTo>
                    <a:cubicBezTo>
                      <a:pt x="419" y="649"/>
                      <a:pt x="435" y="649"/>
                      <a:pt x="435" y="649"/>
                    </a:cubicBezTo>
                    <a:lnTo>
                      <a:pt x="435" y="636"/>
                    </a:lnTo>
                    <a:cubicBezTo>
                      <a:pt x="435" y="610"/>
                      <a:pt x="419" y="594"/>
                      <a:pt x="419" y="568"/>
                    </a:cubicBezTo>
                    <a:lnTo>
                      <a:pt x="419" y="542"/>
                    </a:lnTo>
                    <a:lnTo>
                      <a:pt x="419" y="513"/>
                    </a:lnTo>
                    <a:cubicBezTo>
                      <a:pt x="419" y="500"/>
                      <a:pt x="419" y="487"/>
                      <a:pt x="406" y="487"/>
                    </a:cubicBezTo>
                    <a:lnTo>
                      <a:pt x="406" y="461"/>
                    </a:lnTo>
                    <a:lnTo>
                      <a:pt x="406" y="432"/>
                    </a:lnTo>
                    <a:cubicBezTo>
                      <a:pt x="419" y="419"/>
                      <a:pt x="435" y="419"/>
                      <a:pt x="435" y="406"/>
                    </a:cubicBezTo>
                    <a:lnTo>
                      <a:pt x="461" y="406"/>
                    </a:lnTo>
                    <a:cubicBezTo>
                      <a:pt x="500" y="406"/>
                      <a:pt x="555" y="419"/>
                      <a:pt x="597" y="432"/>
                    </a:cubicBezTo>
                    <a:cubicBezTo>
                      <a:pt x="610" y="432"/>
                      <a:pt x="610" y="448"/>
                      <a:pt x="623" y="448"/>
                    </a:cubicBezTo>
                    <a:lnTo>
                      <a:pt x="704" y="448"/>
                    </a:lnTo>
                    <a:cubicBezTo>
                      <a:pt x="712" y="443"/>
                      <a:pt x="721" y="441"/>
                      <a:pt x="731" y="441"/>
                    </a:cubicBezTo>
                    <a:cubicBezTo>
                      <a:pt x="754" y="441"/>
                      <a:pt x="780" y="452"/>
                      <a:pt x="798" y="461"/>
                    </a:cubicBezTo>
                    <a:lnTo>
                      <a:pt x="798" y="500"/>
                    </a:lnTo>
                    <a:lnTo>
                      <a:pt x="811" y="487"/>
                    </a:lnTo>
                    <a:cubicBezTo>
                      <a:pt x="824" y="487"/>
                      <a:pt x="824" y="474"/>
                      <a:pt x="824" y="474"/>
                    </a:cubicBezTo>
                    <a:lnTo>
                      <a:pt x="840" y="474"/>
                    </a:lnTo>
                    <a:lnTo>
                      <a:pt x="840" y="487"/>
                    </a:lnTo>
                    <a:cubicBezTo>
                      <a:pt x="853" y="542"/>
                      <a:pt x="853" y="594"/>
                      <a:pt x="824" y="636"/>
                    </a:cubicBezTo>
                    <a:cubicBezTo>
                      <a:pt x="824" y="662"/>
                      <a:pt x="811" y="675"/>
                      <a:pt x="798" y="691"/>
                    </a:cubicBezTo>
                    <a:cubicBezTo>
                      <a:pt x="798" y="704"/>
                      <a:pt x="798" y="704"/>
                      <a:pt x="811" y="704"/>
                    </a:cubicBezTo>
                    <a:cubicBezTo>
                      <a:pt x="824" y="704"/>
                      <a:pt x="840" y="704"/>
                      <a:pt x="840" y="691"/>
                    </a:cubicBezTo>
                    <a:lnTo>
                      <a:pt x="866" y="691"/>
                    </a:lnTo>
                    <a:lnTo>
                      <a:pt x="866" y="675"/>
                    </a:lnTo>
                    <a:cubicBezTo>
                      <a:pt x="866" y="662"/>
                      <a:pt x="866" y="649"/>
                      <a:pt x="879" y="636"/>
                    </a:cubicBezTo>
                    <a:cubicBezTo>
                      <a:pt x="879" y="623"/>
                      <a:pt x="905" y="500"/>
                      <a:pt x="905" y="500"/>
                    </a:cubicBezTo>
                    <a:cubicBezTo>
                      <a:pt x="921" y="500"/>
                      <a:pt x="921" y="513"/>
                      <a:pt x="921" y="513"/>
                    </a:cubicBezTo>
                    <a:cubicBezTo>
                      <a:pt x="921" y="529"/>
                      <a:pt x="934" y="542"/>
                      <a:pt x="934" y="542"/>
                    </a:cubicBezTo>
                    <a:cubicBezTo>
                      <a:pt x="947" y="568"/>
                      <a:pt x="947" y="581"/>
                      <a:pt x="947" y="610"/>
                    </a:cubicBezTo>
                    <a:lnTo>
                      <a:pt x="947" y="623"/>
                    </a:lnTo>
                    <a:lnTo>
                      <a:pt x="947" y="649"/>
                    </a:lnTo>
                    <a:lnTo>
                      <a:pt x="947" y="691"/>
                    </a:lnTo>
                    <a:cubicBezTo>
                      <a:pt x="934" y="691"/>
                      <a:pt x="934" y="704"/>
                      <a:pt x="934" y="717"/>
                    </a:cubicBezTo>
                    <a:lnTo>
                      <a:pt x="973" y="704"/>
                    </a:lnTo>
                    <a:cubicBezTo>
                      <a:pt x="986" y="704"/>
                      <a:pt x="986" y="691"/>
                      <a:pt x="986" y="691"/>
                    </a:cubicBezTo>
                    <a:lnTo>
                      <a:pt x="1002" y="691"/>
                    </a:lnTo>
                    <a:lnTo>
                      <a:pt x="1002" y="675"/>
                    </a:lnTo>
                    <a:cubicBezTo>
                      <a:pt x="986" y="662"/>
                      <a:pt x="986" y="649"/>
                      <a:pt x="986" y="636"/>
                    </a:cubicBezTo>
                    <a:lnTo>
                      <a:pt x="986" y="568"/>
                    </a:lnTo>
                    <a:cubicBezTo>
                      <a:pt x="986" y="555"/>
                      <a:pt x="1002" y="542"/>
                      <a:pt x="1002" y="542"/>
                    </a:cubicBezTo>
                    <a:lnTo>
                      <a:pt x="1002" y="500"/>
                    </a:lnTo>
                    <a:lnTo>
                      <a:pt x="1015" y="487"/>
                    </a:lnTo>
                    <a:cubicBezTo>
                      <a:pt x="1015" y="461"/>
                      <a:pt x="1028" y="432"/>
                      <a:pt x="1015" y="419"/>
                    </a:cubicBezTo>
                    <a:cubicBezTo>
                      <a:pt x="1015" y="393"/>
                      <a:pt x="1002" y="367"/>
                      <a:pt x="1002" y="338"/>
                    </a:cubicBezTo>
                    <a:cubicBezTo>
                      <a:pt x="1002" y="325"/>
                      <a:pt x="1015" y="299"/>
                      <a:pt x="1015" y="286"/>
                    </a:cubicBezTo>
                    <a:cubicBezTo>
                      <a:pt x="1028" y="244"/>
                      <a:pt x="1028" y="218"/>
                      <a:pt x="1028" y="189"/>
                    </a:cubicBezTo>
                    <a:cubicBezTo>
                      <a:pt x="1028" y="163"/>
                      <a:pt x="1028" y="124"/>
                      <a:pt x="1015" y="95"/>
                    </a:cubicBezTo>
                    <a:cubicBezTo>
                      <a:pt x="1015" y="69"/>
                      <a:pt x="986" y="43"/>
                      <a:pt x="960" y="27"/>
                    </a:cubicBezTo>
                    <a:cubicBezTo>
                      <a:pt x="941" y="7"/>
                      <a:pt x="917" y="1"/>
                      <a:pt x="892" y="1"/>
                    </a:cubicBezTo>
                    <a:cubicBezTo>
                      <a:pt x="866" y="1"/>
                      <a:pt x="838" y="7"/>
                      <a:pt x="811" y="14"/>
                    </a:cubicBezTo>
                    <a:cubicBezTo>
                      <a:pt x="743" y="14"/>
                      <a:pt x="678" y="14"/>
                      <a:pt x="597" y="1"/>
                    </a:cubicBezTo>
                    <a:close/>
                  </a:path>
                </a:pathLst>
              </a:custGeom>
              <a:solidFill>
                <a:srgbClr val="621B21"/>
              </a:solidFill>
              <a:ln>
                <a:noFill/>
              </a:ln>
            </p:spPr>
            <p:txBody>
              <a:bodyPr spcFirstLastPara="1" wrap="square" lIns="121900" tIns="121900" rIns="121900" bIns="121900" anchor="ctr" anchorCtr="0">
                <a:noAutofit/>
              </a:bodyPr>
              <a:lstStyle/>
              <a:p>
                <a:pPr defTabSz="1219200">
                  <a:defRPr/>
                </a:pPr>
                <a:endParaRPr sz="2400" kern="0">
                  <a:solidFill>
                    <a:sysClr val="windowText" lastClr="000000"/>
                  </a:solidFill>
                  <a:latin typeface="Arial" panose="020B0604020202020204"/>
                  <a:cs typeface="Arial" panose="020B0604020202020204"/>
                  <a:sym typeface="Arial" panose="020B0604020202020204"/>
                </a:endParaRPr>
              </a:p>
            </p:txBody>
          </p:sp>
          <p:sp>
            <p:nvSpPr>
              <p:cNvPr id="630" name="Google Shape;216;p2"/>
              <p:cNvSpPr/>
              <p:nvPr/>
            </p:nvSpPr>
            <p:spPr>
              <a:xfrm>
                <a:off x="731900" y="3330925"/>
                <a:ext cx="31050" cy="22300"/>
              </a:xfrm>
              <a:custGeom>
                <a:avLst/>
                <a:gdLst/>
                <a:ahLst/>
                <a:cxnLst/>
                <a:rect l="l" t="t" r="r" b="b"/>
                <a:pathLst>
                  <a:path w="1242" h="892" extrusionOk="0">
                    <a:moveTo>
                      <a:pt x="879" y="1"/>
                    </a:moveTo>
                    <a:lnTo>
                      <a:pt x="879" y="17"/>
                    </a:lnTo>
                    <a:cubicBezTo>
                      <a:pt x="866" y="30"/>
                      <a:pt x="879" y="56"/>
                      <a:pt x="879" y="69"/>
                    </a:cubicBezTo>
                    <a:cubicBezTo>
                      <a:pt x="879" y="82"/>
                      <a:pt x="892" y="98"/>
                      <a:pt x="905" y="98"/>
                    </a:cubicBezTo>
                    <a:cubicBezTo>
                      <a:pt x="918" y="111"/>
                      <a:pt x="934" y="111"/>
                      <a:pt x="947" y="111"/>
                    </a:cubicBezTo>
                    <a:cubicBezTo>
                      <a:pt x="947" y="111"/>
                      <a:pt x="947" y="124"/>
                      <a:pt x="934" y="124"/>
                    </a:cubicBezTo>
                    <a:lnTo>
                      <a:pt x="892" y="124"/>
                    </a:lnTo>
                    <a:cubicBezTo>
                      <a:pt x="888" y="120"/>
                      <a:pt x="883" y="118"/>
                      <a:pt x="879" y="118"/>
                    </a:cubicBezTo>
                    <a:cubicBezTo>
                      <a:pt x="870" y="118"/>
                      <a:pt x="862" y="124"/>
                      <a:pt x="853" y="124"/>
                    </a:cubicBezTo>
                    <a:lnTo>
                      <a:pt x="743" y="124"/>
                    </a:lnTo>
                    <a:cubicBezTo>
                      <a:pt x="743" y="124"/>
                      <a:pt x="730" y="124"/>
                      <a:pt x="717" y="137"/>
                    </a:cubicBezTo>
                    <a:lnTo>
                      <a:pt x="691" y="137"/>
                    </a:lnTo>
                    <a:cubicBezTo>
                      <a:pt x="683" y="143"/>
                      <a:pt x="672" y="147"/>
                      <a:pt x="661" y="147"/>
                    </a:cubicBezTo>
                    <a:cubicBezTo>
                      <a:pt x="649" y="147"/>
                      <a:pt x="636" y="143"/>
                      <a:pt x="623" y="137"/>
                    </a:cubicBezTo>
                    <a:lnTo>
                      <a:pt x="432" y="137"/>
                    </a:lnTo>
                    <a:cubicBezTo>
                      <a:pt x="406" y="137"/>
                      <a:pt x="380" y="137"/>
                      <a:pt x="351" y="124"/>
                    </a:cubicBezTo>
                    <a:lnTo>
                      <a:pt x="312" y="124"/>
                    </a:lnTo>
                    <a:cubicBezTo>
                      <a:pt x="299" y="124"/>
                      <a:pt x="286" y="111"/>
                      <a:pt x="270" y="111"/>
                    </a:cubicBezTo>
                    <a:lnTo>
                      <a:pt x="231" y="111"/>
                    </a:lnTo>
                    <a:cubicBezTo>
                      <a:pt x="218" y="98"/>
                      <a:pt x="205" y="98"/>
                      <a:pt x="176" y="98"/>
                    </a:cubicBezTo>
                    <a:cubicBezTo>
                      <a:pt x="163" y="98"/>
                      <a:pt x="150" y="82"/>
                      <a:pt x="124" y="82"/>
                    </a:cubicBezTo>
                    <a:lnTo>
                      <a:pt x="95" y="98"/>
                    </a:lnTo>
                    <a:cubicBezTo>
                      <a:pt x="95" y="111"/>
                      <a:pt x="82" y="124"/>
                      <a:pt x="82" y="124"/>
                    </a:cubicBezTo>
                    <a:cubicBezTo>
                      <a:pt x="69" y="137"/>
                      <a:pt x="43" y="163"/>
                      <a:pt x="27" y="179"/>
                    </a:cubicBezTo>
                    <a:cubicBezTo>
                      <a:pt x="14" y="205"/>
                      <a:pt x="14" y="231"/>
                      <a:pt x="14" y="244"/>
                    </a:cubicBezTo>
                    <a:cubicBezTo>
                      <a:pt x="27" y="286"/>
                      <a:pt x="27" y="312"/>
                      <a:pt x="27" y="354"/>
                    </a:cubicBezTo>
                    <a:lnTo>
                      <a:pt x="27" y="461"/>
                    </a:lnTo>
                    <a:cubicBezTo>
                      <a:pt x="14" y="474"/>
                      <a:pt x="14" y="487"/>
                      <a:pt x="14" y="503"/>
                    </a:cubicBezTo>
                    <a:cubicBezTo>
                      <a:pt x="1" y="529"/>
                      <a:pt x="14" y="555"/>
                      <a:pt x="14" y="584"/>
                    </a:cubicBezTo>
                    <a:cubicBezTo>
                      <a:pt x="14" y="597"/>
                      <a:pt x="14" y="623"/>
                      <a:pt x="27" y="623"/>
                    </a:cubicBezTo>
                    <a:lnTo>
                      <a:pt x="43" y="597"/>
                    </a:lnTo>
                    <a:lnTo>
                      <a:pt x="43" y="555"/>
                    </a:lnTo>
                    <a:lnTo>
                      <a:pt x="43" y="422"/>
                    </a:lnTo>
                    <a:cubicBezTo>
                      <a:pt x="82" y="474"/>
                      <a:pt x="95" y="542"/>
                      <a:pt x="69" y="597"/>
                    </a:cubicBezTo>
                    <a:cubicBezTo>
                      <a:pt x="56" y="610"/>
                      <a:pt x="56" y="623"/>
                      <a:pt x="56" y="623"/>
                    </a:cubicBezTo>
                    <a:lnTo>
                      <a:pt x="69" y="636"/>
                    </a:lnTo>
                    <a:cubicBezTo>
                      <a:pt x="82" y="649"/>
                      <a:pt x="82" y="678"/>
                      <a:pt x="82" y="691"/>
                    </a:cubicBezTo>
                    <a:cubicBezTo>
                      <a:pt x="82" y="717"/>
                      <a:pt x="95" y="746"/>
                      <a:pt x="95" y="772"/>
                    </a:cubicBezTo>
                    <a:cubicBezTo>
                      <a:pt x="108" y="798"/>
                      <a:pt x="108" y="827"/>
                      <a:pt x="82" y="853"/>
                    </a:cubicBezTo>
                    <a:lnTo>
                      <a:pt x="108" y="853"/>
                    </a:lnTo>
                    <a:cubicBezTo>
                      <a:pt x="124" y="866"/>
                      <a:pt x="124" y="866"/>
                      <a:pt x="124" y="879"/>
                    </a:cubicBezTo>
                    <a:lnTo>
                      <a:pt x="176" y="879"/>
                    </a:lnTo>
                    <a:cubicBezTo>
                      <a:pt x="189" y="866"/>
                      <a:pt x="189" y="866"/>
                      <a:pt x="189" y="853"/>
                    </a:cubicBezTo>
                    <a:lnTo>
                      <a:pt x="205" y="853"/>
                    </a:lnTo>
                    <a:lnTo>
                      <a:pt x="205" y="840"/>
                    </a:lnTo>
                    <a:cubicBezTo>
                      <a:pt x="205" y="827"/>
                      <a:pt x="205" y="827"/>
                      <a:pt x="189" y="811"/>
                    </a:cubicBezTo>
                    <a:cubicBezTo>
                      <a:pt x="163" y="772"/>
                      <a:pt x="150" y="746"/>
                      <a:pt x="163" y="704"/>
                    </a:cubicBezTo>
                    <a:lnTo>
                      <a:pt x="163" y="665"/>
                    </a:lnTo>
                    <a:cubicBezTo>
                      <a:pt x="176" y="649"/>
                      <a:pt x="176" y="649"/>
                      <a:pt x="176" y="636"/>
                    </a:cubicBezTo>
                    <a:cubicBezTo>
                      <a:pt x="176" y="623"/>
                      <a:pt x="176" y="610"/>
                      <a:pt x="189" y="597"/>
                    </a:cubicBezTo>
                    <a:lnTo>
                      <a:pt x="205" y="568"/>
                    </a:lnTo>
                    <a:lnTo>
                      <a:pt x="205" y="584"/>
                    </a:lnTo>
                    <a:lnTo>
                      <a:pt x="218" y="584"/>
                    </a:lnTo>
                    <a:cubicBezTo>
                      <a:pt x="231" y="584"/>
                      <a:pt x="231" y="555"/>
                      <a:pt x="231" y="542"/>
                    </a:cubicBezTo>
                    <a:cubicBezTo>
                      <a:pt x="244" y="542"/>
                      <a:pt x="244" y="529"/>
                      <a:pt x="257" y="529"/>
                    </a:cubicBezTo>
                    <a:lnTo>
                      <a:pt x="257" y="516"/>
                    </a:lnTo>
                    <a:cubicBezTo>
                      <a:pt x="270" y="516"/>
                      <a:pt x="270" y="516"/>
                      <a:pt x="270" y="503"/>
                    </a:cubicBezTo>
                    <a:lnTo>
                      <a:pt x="286" y="503"/>
                    </a:lnTo>
                    <a:cubicBezTo>
                      <a:pt x="299" y="516"/>
                      <a:pt x="312" y="529"/>
                      <a:pt x="325" y="529"/>
                    </a:cubicBezTo>
                    <a:cubicBezTo>
                      <a:pt x="338" y="542"/>
                      <a:pt x="367" y="555"/>
                      <a:pt x="393" y="555"/>
                    </a:cubicBezTo>
                    <a:cubicBezTo>
                      <a:pt x="406" y="568"/>
                      <a:pt x="432" y="568"/>
                      <a:pt x="461" y="568"/>
                    </a:cubicBezTo>
                    <a:cubicBezTo>
                      <a:pt x="500" y="568"/>
                      <a:pt x="555" y="568"/>
                      <a:pt x="610" y="555"/>
                    </a:cubicBezTo>
                    <a:lnTo>
                      <a:pt x="675" y="555"/>
                    </a:lnTo>
                    <a:cubicBezTo>
                      <a:pt x="691" y="568"/>
                      <a:pt x="704" y="597"/>
                      <a:pt x="704" y="623"/>
                    </a:cubicBezTo>
                    <a:cubicBezTo>
                      <a:pt x="717" y="649"/>
                      <a:pt x="704" y="678"/>
                      <a:pt x="717" y="704"/>
                    </a:cubicBezTo>
                    <a:cubicBezTo>
                      <a:pt x="717" y="717"/>
                      <a:pt x="717" y="717"/>
                      <a:pt x="730" y="730"/>
                    </a:cubicBezTo>
                    <a:lnTo>
                      <a:pt x="730" y="798"/>
                    </a:lnTo>
                    <a:lnTo>
                      <a:pt x="730" y="840"/>
                    </a:lnTo>
                    <a:cubicBezTo>
                      <a:pt x="730" y="840"/>
                      <a:pt x="717" y="840"/>
                      <a:pt x="717" y="853"/>
                    </a:cubicBezTo>
                    <a:cubicBezTo>
                      <a:pt x="717" y="866"/>
                      <a:pt x="730" y="879"/>
                      <a:pt x="730" y="879"/>
                    </a:cubicBezTo>
                    <a:lnTo>
                      <a:pt x="743" y="892"/>
                    </a:lnTo>
                    <a:lnTo>
                      <a:pt x="785" y="892"/>
                    </a:lnTo>
                    <a:cubicBezTo>
                      <a:pt x="798" y="892"/>
                      <a:pt x="811" y="892"/>
                      <a:pt x="811" y="879"/>
                    </a:cubicBezTo>
                    <a:cubicBezTo>
                      <a:pt x="811" y="879"/>
                      <a:pt x="798" y="866"/>
                      <a:pt x="811" y="866"/>
                    </a:cubicBezTo>
                    <a:cubicBezTo>
                      <a:pt x="824" y="879"/>
                      <a:pt x="824" y="879"/>
                      <a:pt x="837" y="879"/>
                    </a:cubicBezTo>
                    <a:lnTo>
                      <a:pt x="837" y="866"/>
                    </a:lnTo>
                    <a:lnTo>
                      <a:pt x="853" y="866"/>
                    </a:lnTo>
                    <a:cubicBezTo>
                      <a:pt x="853" y="853"/>
                      <a:pt x="837" y="840"/>
                      <a:pt x="824" y="840"/>
                    </a:cubicBezTo>
                    <a:cubicBezTo>
                      <a:pt x="811" y="811"/>
                      <a:pt x="811" y="798"/>
                      <a:pt x="811" y="772"/>
                    </a:cubicBezTo>
                    <a:cubicBezTo>
                      <a:pt x="798" y="759"/>
                      <a:pt x="798" y="746"/>
                      <a:pt x="811" y="730"/>
                    </a:cubicBezTo>
                    <a:cubicBezTo>
                      <a:pt x="811" y="717"/>
                      <a:pt x="824" y="704"/>
                      <a:pt x="824" y="691"/>
                    </a:cubicBezTo>
                    <a:cubicBezTo>
                      <a:pt x="837" y="678"/>
                      <a:pt x="837" y="649"/>
                      <a:pt x="837" y="623"/>
                    </a:cubicBezTo>
                    <a:cubicBezTo>
                      <a:pt x="853" y="636"/>
                      <a:pt x="866" y="636"/>
                      <a:pt x="879" y="636"/>
                    </a:cubicBezTo>
                    <a:lnTo>
                      <a:pt x="892" y="623"/>
                    </a:lnTo>
                    <a:cubicBezTo>
                      <a:pt x="905" y="623"/>
                      <a:pt x="918" y="623"/>
                      <a:pt x="934" y="610"/>
                    </a:cubicBezTo>
                    <a:lnTo>
                      <a:pt x="934" y="597"/>
                    </a:lnTo>
                    <a:cubicBezTo>
                      <a:pt x="947" y="584"/>
                      <a:pt x="973" y="568"/>
                      <a:pt x="986" y="542"/>
                    </a:cubicBezTo>
                    <a:lnTo>
                      <a:pt x="986" y="474"/>
                    </a:lnTo>
                    <a:cubicBezTo>
                      <a:pt x="999" y="448"/>
                      <a:pt x="1015" y="422"/>
                      <a:pt x="1028" y="393"/>
                    </a:cubicBezTo>
                    <a:lnTo>
                      <a:pt x="1041" y="393"/>
                    </a:lnTo>
                    <a:cubicBezTo>
                      <a:pt x="1041" y="393"/>
                      <a:pt x="1054" y="393"/>
                      <a:pt x="1054" y="380"/>
                    </a:cubicBezTo>
                    <a:cubicBezTo>
                      <a:pt x="1067" y="380"/>
                      <a:pt x="1080" y="393"/>
                      <a:pt x="1096" y="393"/>
                    </a:cubicBezTo>
                    <a:cubicBezTo>
                      <a:pt x="1096" y="393"/>
                      <a:pt x="1096" y="380"/>
                      <a:pt x="1109" y="380"/>
                    </a:cubicBezTo>
                    <a:lnTo>
                      <a:pt x="1122" y="380"/>
                    </a:lnTo>
                    <a:lnTo>
                      <a:pt x="1122" y="367"/>
                    </a:lnTo>
                    <a:cubicBezTo>
                      <a:pt x="1135" y="341"/>
                      <a:pt x="1122" y="325"/>
                      <a:pt x="1109" y="299"/>
                    </a:cubicBezTo>
                    <a:cubicBezTo>
                      <a:pt x="1109" y="286"/>
                      <a:pt x="1109" y="286"/>
                      <a:pt x="1122" y="273"/>
                    </a:cubicBezTo>
                    <a:lnTo>
                      <a:pt x="1122" y="205"/>
                    </a:lnTo>
                    <a:lnTo>
                      <a:pt x="1122" y="179"/>
                    </a:lnTo>
                    <a:cubicBezTo>
                      <a:pt x="1135" y="179"/>
                      <a:pt x="1135" y="192"/>
                      <a:pt x="1148" y="192"/>
                    </a:cubicBezTo>
                    <a:cubicBezTo>
                      <a:pt x="1161" y="205"/>
                      <a:pt x="1177" y="205"/>
                      <a:pt x="1190" y="205"/>
                    </a:cubicBezTo>
                    <a:cubicBezTo>
                      <a:pt x="1190" y="205"/>
                      <a:pt x="1190" y="192"/>
                      <a:pt x="1203" y="192"/>
                    </a:cubicBezTo>
                    <a:cubicBezTo>
                      <a:pt x="1216" y="179"/>
                      <a:pt x="1229" y="179"/>
                      <a:pt x="1242" y="179"/>
                    </a:cubicBezTo>
                    <a:lnTo>
                      <a:pt x="1242" y="163"/>
                    </a:lnTo>
                    <a:lnTo>
                      <a:pt x="1242" y="150"/>
                    </a:lnTo>
                    <a:lnTo>
                      <a:pt x="1229" y="137"/>
                    </a:lnTo>
                    <a:cubicBezTo>
                      <a:pt x="1216" y="137"/>
                      <a:pt x="1216" y="124"/>
                      <a:pt x="1203" y="124"/>
                    </a:cubicBezTo>
                    <a:lnTo>
                      <a:pt x="1148" y="124"/>
                    </a:lnTo>
                    <a:cubicBezTo>
                      <a:pt x="1135" y="124"/>
                      <a:pt x="1122" y="111"/>
                      <a:pt x="1122" y="111"/>
                    </a:cubicBezTo>
                    <a:cubicBezTo>
                      <a:pt x="1135" y="111"/>
                      <a:pt x="1148" y="98"/>
                      <a:pt x="1177" y="98"/>
                    </a:cubicBezTo>
                    <a:cubicBezTo>
                      <a:pt x="1177" y="98"/>
                      <a:pt x="1190" y="98"/>
                      <a:pt x="1190" y="82"/>
                    </a:cubicBezTo>
                    <a:cubicBezTo>
                      <a:pt x="1190" y="82"/>
                      <a:pt x="1203" y="82"/>
                      <a:pt x="1203" y="69"/>
                    </a:cubicBezTo>
                    <a:cubicBezTo>
                      <a:pt x="1216" y="56"/>
                      <a:pt x="1229" y="30"/>
                      <a:pt x="1229" y="1"/>
                    </a:cubicBezTo>
                    <a:lnTo>
                      <a:pt x="1229" y="1"/>
                    </a:lnTo>
                    <a:cubicBezTo>
                      <a:pt x="1216" y="17"/>
                      <a:pt x="1216" y="30"/>
                      <a:pt x="1203" y="43"/>
                    </a:cubicBezTo>
                    <a:cubicBezTo>
                      <a:pt x="1190" y="56"/>
                      <a:pt x="1190" y="69"/>
                      <a:pt x="1177" y="69"/>
                    </a:cubicBezTo>
                    <a:cubicBezTo>
                      <a:pt x="1167" y="73"/>
                      <a:pt x="1159" y="75"/>
                      <a:pt x="1152" y="75"/>
                    </a:cubicBezTo>
                    <a:cubicBezTo>
                      <a:pt x="1138" y="75"/>
                      <a:pt x="1126" y="69"/>
                      <a:pt x="1109" y="69"/>
                    </a:cubicBezTo>
                    <a:lnTo>
                      <a:pt x="1096" y="69"/>
                    </a:lnTo>
                    <a:cubicBezTo>
                      <a:pt x="1079" y="54"/>
                      <a:pt x="1059" y="47"/>
                      <a:pt x="1039" y="47"/>
                    </a:cubicBezTo>
                    <a:cubicBezTo>
                      <a:pt x="1025" y="47"/>
                      <a:pt x="1011" y="50"/>
                      <a:pt x="999" y="56"/>
                    </a:cubicBezTo>
                    <a:cubicBezTo>
                      <a:pt x="986" y="69"/>
                      <a:pt x="973" y="69"/>
                      <a:pt x="960" y="82"/>
                    </a:cubicBezTo>
                    <a:cubicBezTo>
                      <a:pt x="947" y="82"/>
                      <a:pt x="934" y="82"/>
                      <a:pt x="918" y="69"/>
                    </a:cubicBezTo>
                    <a:cubicBezTo>
                      <a:pt x="892" y="69"/>
                      <a:pt x="892" y="30"/>
                      <a:pt x="879" y="1"/>
                    </a:cubicBezTo>
                    <a:close/>
                  </a:path>
                </a:pathLst>
              </a:custGeom>
              <a:solidFill>
                <a:srgbClr val="621B21"/>
              </a:solidFill>
              <a:ln>
                <a:noFill/>
              </a:ln>
            </p:spPr>
            <p:txBody>
              <a:bodyPr spcFirstLastPara="1" wrap="square" lIns="121900" tIns="121900" rIns="121900" bIns="121900" anchor="ctr" anchorCtr="0">
                <a:noAutofit/>
              </a:bodyPr>
              <a:lstStyle/>
              <a:p>
                <a:pPr defTabSz="1219200">
                  <a:defRPr/>
                </a:pPr>
                <a:endParaRPr sz="2400" kern="0">
                  <a:solidFill>
                    <a:sysClr val="windowText" lastClr="000000"/>
                  </a:solidFill>
                  <a:latin typeface="Arial" panose="020B0604020202020204"/>
                  <a:cs typeface="Arial" panose="020B0604020202020204"/>
                  <a:sym typeface="Arial" panose="020B0604020202020204"/>
                </a:endParaRPr>
              </a:p>
            </p:txBody>
          </p:sp>
          <p:sp>
            <p:nvSpPr>
              <p:cNvPr id="631" name="Google Shape;217;p2"/>
              <p:cNvSpPr/>
              <p:nvPr/>
            </p:nvSpPr>
            <p:spPr>
              <a:xfrm>
                <a:off x="547325" y="3326225"/>
                <a:ext cx="31025" cy="22300"/>
              </a:xfrm>
              <a:custGeom>
                <a:avLst/>
                <a:gdLst/>
                <a:ahLst/>
                <a:cxnLst/>
                <a:rect l="l" t="t" r="r" b="b"/>
                <a:pathLst>
                  <a:path w="1241" h="892" extrusionOk="0">
                    <a:moveTo>
                      <a:pt x="878" y="1"/>
                    </a:moveTo>
                    <a:cubicBezTo>
                      <a:pt x="865" y="27"/>
                      <a:pt x="878" y="43"/>
                      <a:pt x="878" y="69"/>
                    </a:cubicBezTo>
                    <a:cubicBezTo>
                      <a:pt x="878" y="82"/>
                      <a:pt x="891" y="82"/>
                      <a:pt x="904" y="95"/>
                    </a:cubicBezTo>
                    <a:cubicBezTo>
                      <a:pt x="913" y="95"/>
                      <a:pt x="921" y="101"/>
                      <a:pt x="931" y="101"/>
                    </a:cubicBezTo>
                    <a:cubicBezTo>
                      <a:pt x="936" y="101"/>
                      <a:pt x="941" y="99"/>
                      <a:pt x="946" y="95"/>
                    </a:cubicBezTo>
                    <a:lnTo>
                      <a:pt x="946" y="95"/>
                    </a:lnTo>
                    <a:cubicBezTo>
                      <a:pt x="946" y="108"/>
                      <a:pt x="946" y="108"/>
                      <a:pt x="930" y="124"/>
                    </a:cubicBezTo>
                    <a:cubicBezTo>
                      <a:pt x="917" y="124"/>
                      <a:pt x="904" y="108"/>
                      <a:pt x="891" y="108"/>
                    </a:cubicBezTo>
                    <a:cubicBezTo>
                      <a:pt x="878" y="108"/>
                      <a:pt x="865" y="108"/>
                      <a:pt x="849" y="124"/>
                    </a:cubicBezTo>
                    <a:lnTo>
                      <a:pt x="716" y="124"/>
                    </a:lnTo>
                    <a:cubicBezTo>
                      <a:pt x="716" y="124"/>
                      <a:pt x="703" y="137"/>
                      <a:pt x="687" y="137"/>
                    </a:cubicBezTo>
                    <a:lnTo>
                      <a:pt x="460" y="137"/>
                    </a:lnTo>
                    <a:cubicBezTo>
                      <a:pt x="444" y="137"/>
                      <a:pt x="444" y="124"/>
                      <a:pt x="431" y="124"/>
                    </a:cubicBezTo>
                    <a:cubicBezTo>
                      <a:pt x="414" y="124"/>
                      <a:pt x="396" y="130"/>
                      <a:pt x="378" y="130"/>
                    </a:cubicBezTo>
                    <a:cubicBezTo>
                      <a:pt x="369" y="130"/>
                      <a:pt x="360" y="128"/>
                      <a:pt x="350" y="124"/>
                    </a:cubicBezTo>
                    <a:lnTo>
                      <a:pt x="311" y="124"/>
                    </a:lnTo>
                    <a:cubicBezTo>
                      <a:pt x="298" y="108"/>
                      <a:pt x="282" y="108"/>
                      <a:pt x="269" y="108"/>
                    </a:cubicBezTo>
                    <a:cubicBezTo>
                      <a:pt x="256" y="108"/>
                      <a:pt x="243" y="108"/>
                      <a:pt x="230" y="95"/>
                    </a:cubicBezTo>
                    <a:lnTo>
                      <a:pt x="175" y="95"/>
                    </a:lnTo>
                    <a:cubicBezTo>
                      <a:pt x="162" y="82"/>
                      <a:pt x="149" y="82"/>
                      <a:pt x="120" y="82"/>
                    </a:cubicBezTo>
                    <a:cubicBezTo>
                      <a:pt x="107" y="82"/>
                      <a:pt x="94" y="82"/>
                      <a:pt x="94" y="95"/>
                    </a:cubicBezTo>
                    <a:cubicBezTo>
                      <a:pt x="81" y="95"/>
                      <a:pt x="81" y="108"/>
                      <a:pt x="81" y="124"/>
                    </a:cubicBezTo>
                    <a:cubicBezTo>
                      <a:pt x="55" y="137"/>
                      <a:pt x="39" y="150"/>
                      <a:pt x="26" y="176"/>
                    </a:cubicBezTo>
                    <a:cubicBezTo>
                      <a:pt x="13" y="205"/>
                      <a:pt x="13" y="218"/>
                      <a:pt x="13" y="244"/>
                    </a:cubicBezTo>
                    <a:cubicBezTo>
                      <a:pt x="13" y="286"/>
                      <a:pt x="26" y="312"/>
                      <a:pt x="26" y="338"/>
                    </a:cubicBezTo>
                    <a:lnTo>
                      <a:pt x="26" y="461"/>
                    </a:lnTo>
                    <a:cubicBezTo>
                      <a:pt x="13" y="474"/>
                      <a:pt x="13" y="487"/>
                      <a:pt x="13" y="500"/>
                    </a:cubicBezTo>
                    <a:cubicBezTo>
                      <a:pt x="0" y="529"/>
                      <a:pt x="13" y="542"/>
                      <a:pt x="13" y="568"/>
                    </a:cubicBezTo>
                    <a:cubicBezTo>
                      <a:pt x="13" y="581"/>
                      <a:pt x="13" y="623"/>
                      <a:pt x="26" y="623"/>
                    </a:cubicBezTo>
                    <a:lnTo>
                      <a:pt x="39" y="594"/>
                    </a:lnTo>
                    <a:lnTo>
                      <a:pt x="39" y="555"/>
                    </a:lnTo>
                    <a:lnTo>
                      <a:pt x="39" y="406"/>
                    </a:lnTo>
                    <a:cubicBezTo>
                      <a:pt x="81" y="461"/>
                      <a:pt x="81" y="542"/>
                      <a:pt x="68" y="594"/>
                    </a:cubicBezTo>
                    <a:cubicBezTo>
                      <a:pt x="55" y="610"/>
                      <a:pt x="55" y="610"/>
                      <a:pt x="55" y="623"/>
                    </a:cubicBezTo>
                    <a:lnTo>
                      <a:pt x="68" y="636"/>
                    </a:lnTo>
                    <a:cubicBezTo>
                      <a:pt x="81" y="649"/>
                      <a:pt x="81" y="675"/>
                      <a:pt x="81" y="691"/>
                    </a:cubicBezTo>
                    <a:cubicBezTo>
                      <a:pt x="81" y="717"/>
                      <a:pt x="94" y="743"/>
                      <a:pt x="94" y="772"/>
                    </a:cubicBezTo>
                    <a:cubicBezTo>
                      <a:pt x="107" y="798"/>
                      <a:pt x="107" y="824"/>
                      <a:pt x="81" y="837"/>
                    </a:cubicBezTo>
                    <a:cubicBezTo>
                      <a:pt x="94" y="853"/>
                      <a:pt x="107" y="853"/>
                      <a:pt x="107" y="853"/>
                    </a:cubicBezTo>
                    <a:cubicBezTo>
                      <a:pt x="107" y="853"/>
                      <a:pt x="120" y="866"/>
                      <a:pt x="120" y="879"/>
                    </a:cubicBezTo>
                    <a:lnTo>
                      <a:pt x="175" y="879"/>
                    </a:lnTo>
                    <a:cubicBezTo>
                      <a:pt x="188" y="866"/>
                      <a:pt x="188" y="853"/>
                      <a:pt x="188" y="853"/>
                    </a:cubicBezTo>
                    <a:lnTo>
                      <a:pt x="201" y="837"/>
                    </a:lnTo>
                    <a:cubicBezTo>
                      <a:pt x="201" y="824"/>
                      <a:pt x="201" y="811"/>
                      <a:pt x="188" y="798"/>
                    </a:cubicBezTo>
                    <a:cubicBezTo>
                      <a:pt x="162" y="772"/>
                      <a:pt x="149" y="730"/>
                      <a:pt x="162" y="691"/>
                    </a:cubicBezTo>
                    <a:lnTo>
                      <a:pt x="162" y="662"/>
                    </a:lnTo>
                    <a:cubicBezTo>
                      <a:pt x="175" y="649"/>
                      <a:pt x="175" y="636"/>
                      <a:pt x="175" y="623"/>
                    </a:cubicBezTo>
                    <a:cubicBezTo>
                      <a:pt x="175" y="623"/>
                      <a:pt x="175" y="610"/>
                      <a:pt x="188" y="594"/>
                    </a:cubicBezTo>
                    <a:lnTo>
                      <a:pt x="201" y="568"/>
                    </a:lnTo>
                    <a:lnTo>
                      <a:pt x="201" y="581"/>
                    </a:lnTo>
                    <a:lnTo>
                      <a:pt x="217" y="581"/>
                    </a:lnTo>
                    <a:cubicBezTo>
                      <a:pt x="230" y="568"/>
                      <a:pt x="230" y="555"/>
                      <a:pt x="230" y="542"/>
                    </a:cubicBezTo>
                    <a:lnTo>
                      <a:pt x="256" y="513"/>
                    </a:lnTo>
                    <a:lnTo>
                      <a:pt x="269" y="500"/>
                    </a:lnTo>
                    <a:lnTo>
                      <a:pt x="282" y="500"/>
                    </a:lnTo>
                    <a:cubicBezTo>
                      <a:pt x="298" y="513"/>
                      <a:pt x="311" y="513"/>
                      <a:pt x="324" y="529"/>
                    </a:cubicBezTo>
                    <a:cubicBezTo>
                      <a:pt x="337" y="542"/>
                      <a:pt x="363" y="555"/>
                      <a:pt x="392" y="555"/>
                    </a:cubicBezTo>
                    <a:cubicBezTo>
                      <a:pt x="405" y="555"/>
                      <a:pt x="431" y="568"/>
                      <a:pt x="444" y="568"/>
                    </a:cubicBezTo>
                    <a:cubicBezTo>
                      <a:pt x="499" y="568"/>
                      <a:pt x="554" y="568"/>
                      <a:pt x="593" y="555"/>
                    </a:cubicBezTo>
                    <a:cubicBezTo>
                      <a:pt x="612" y="555"/>
                      <a:pt x="630" y="549"/>
                      <a:pt x="644" y="549"/>
                    </a:cubicBezTo>
                    <a:cubicBezTo>
                      <a:pt x="651" y="549"/>
                      <a:pt x="657" y="551"/>
                      <a:pt x="661" y="555"/>
                    </a:cubicBezTo>
                    <a:cubicBezTo>
                      <a:pt x="687" y="568"/>
                      <a:pt x="703" y="594"/>
                      <a:pt x="703" y="623"/>
                    </a:cubicBezTo>
                    <a:cubicBezTo>
                      <a:pt x="716" y="649"/>
                      <a:pt x="703" y="675"/>
                      <a:pt x="716" y="704"/>
                    </a:cubicBezTo>
                    <a:cubicBezTo>
                      <a:pt x="716" y="704"/>
                      <a:pt x="716" y="717"/>
                      <a:pt x="729" y="730"/>
                    </a:cubicBezTo>
                    <a:lnTo>
                      <a:pt x="729" y="785"/>
                    </a:lnTo>
                    <a:lnTo>
                      <a:pt x="729" y="824"/>
                    </a:lnTo>
                    <a:cubicBezTo>
                      <a:pt x="729" y="837"/>
                      <a:pt x="716" y="837"/>
                      <a:pt x="716" y="837"/>
                    </a:cubicBezTo>
                    <a:cubicBezTo>
                      <a:pt x="716" y="853"/>
                      <a:pt x="729" y="866"/>
                      <a:pt x="729" y="879"/>
                    </a:cubicBezTo>
                    <a:lnTo>
                      <a:pt x="742" y="892"/>
                    </a:lnTo>
                    <a:lnTo>
                      <a:pt x="784" y="892"/>
                    </a:lnTo>
                    <a:cubicBezTo>
                      <a:pt x="797" y="892"/>
                      <a:pt x="810" y="892"/>
                      <a:pt x="810" y="879"/>
                    </a:cubicBezTo>
                    <a:cubicBezTo>
                      <a:pt x="810" y="879"/>
                      <a:pt x="797" y="866"/>
                      <a:pt x="810" y="866"/>
                    </a:cubicBezTo>
                    <a:lnTo>
                      <a:pt x="836" y="866"/>
                    </a:lnTo>
                    <a:lnTo>
                      <a:pt x="849" y="853"/>
                    </a:lnTo>
                    <a:cubicBezTo>
                      <a:pt x="849" y="853"/>
                      <a:pt x="836" y="837"/>
                      <a:pt x="823" y="824"/>
                    </a:cubicBezTo>
                    <a:cubicBezTo>
                      <a:pt x="810" y="811"/>
                      <a:pt x="810" y="785"/>
                      <a:pt x="810" y="772"/>
                    </a:cubicBezTo>
                    <a:cubicBezTo>
                      <a:pt x="797" y="756"/>
                      <a:pt x="797" y="743"/>
                      <a:pt x="810" y="730"/>
                    </a:cubicBezTo>
                    <a:cubicBezTo>
                      <a:pt x="810" y="717"/>
                      <a:pt x="823" y="704"/>
                      <a:pt x="823" y="691"/>
                    </a:cubicBezTo>
                    <a:cubicBezTo>
                      <a:pt x="836" y="662"/>
                      <a:pt x="836" y="649"/>
                      <a:pt x="836" y="623"/>
                    </a:cubicBezTo>
                    <a:lnTo>
                      <a:pt x="891" y="623"/>
                    </a:lnTo>
                    <a:cubicBezTo>
                      <a:pt x="904" y="610"/>
                      <a:pt x="917" y="610"/>
                      <a:pt x="930" y="610"/>
                    </a:cubicBezTo>
                    <a:lnTo>
                      <a:pt x="930" y="594"/>
                    </a:lnTo>
                    <a:cubicBezTo>
                      <a:pt x="946" y="568"/>
                      <a:pt x="972" y="568"/>
                      <a:pt x="972" y="542"/>
                    </a:cubicBezTo>
                    <a:cubicBezTo>
                      <a:pt x="985" y="513"/>
                      <a:pt x="985" y="500"/>
                      <a:pt x="985" y="474"/>
                    </a:cubicBezTo>
                    <a:cubicBezTo>
                      <a:pt x="998" y="448"/>
                      <a:pt x="1011" y="419"/>
                      <a:pt x="1027" y="393"/>
                    </a:cubicBezTo>
                    <a:lnTo>
                      <a:pt x="1027" y="380"/>
                    </a:lnTo>
                    <a:lnTo>
                      <a:pt x="1040" y="393"/>
                    </a:lnTo>
                    <a:lnTo>
                      <a:pt x="1053" y="380"/>
                    </a:lnTo>
                    <a:cubicBezTo>
                      <a:pt x="1066" y="380"/>
                      <a:pt x="1079" y="393"/>
                      <a:pt x="1092" y="393"/>
                    </a:cubicBezTo>
                    <a:cubicBezTo>
                      <a:pt x="1092" y="380"/>
                      <a:pt x="1092" y="380"/>
                      <a:pt x="1108" y="367"/>
                    </a:cubicBezTo>
                    <a:lnTo>
                      <a:pt x="1121" y="367"/>
                    </a:lnTo>
                    <a:cubicBezTo>
                      <a:pt x="1134" y="338"/>
                      <a:pt x="1121" y="312"/>
                      <a:pt x="1108" y="299"/>
                    </a:cubicBezTo>
                    <a:lnTo>
                      <a:pt x="1108" y="270"/>
                    </a:lnTo>
                    <a:cubicBezTo>
                      <a:pt x="1121" y="244"/>
                      <a:pt x="1121" y="231"/>
                      <a:pt x="1121" y="205"/>
                    </a:cubicBezTo>
                    <a:lnTo>
                      <a:pt x="1121" y="189"/>
                    </a:lnTo>
                    <a:lnTo>
                      <a:pt x="1121" y="176"/>
                    </a:lnTo>
                    <a:cubicBezTo>
                      <a:pt x="1134" y="176"/>
                      <a:pt x="1134" y="189"/>
                      <a:pt x="1147" y="189"/>
                    </a:cubicBezTo>
                    <a:cubicBezTo>
                      <a:pt x="1156" y="189"/>
                      <a:pt x="1164" y="196"/>
                      <a:pt x="1174" y="196"/>
                    </a:cubicBezTo>
                    <a:cubicBezTo>
                      <a:pt x="1179" y="196"/>
                      <a:pt x="1184" y="194"/>
                      <a:pt x="1189" y="189"/>
                    </a:cubicBezTo>
                    <a:lnTo>
                      <a:pt x="1202" y="189"/>
                    </a:lnTo>
                    <a:cubicBezTo>
                      <a:pt x="1215" y="176"/>
                      <a:pt x="1228" y="176"/>
                      <a:pt x="1241" y="163"/>
                    </a:cubicBezTo>
                    <a:lnTo>
                      <a:pt x="1241" y="150"/>
                    </a:lnTo>
                    <a:lnTo>
                      <a:pt x="1228" y="137"/>
                    </a:lnTo>
                    <a:cubicBezTo>
                      <a:pt x="1215" y="124"/>
                      <a:pt x="1215" y="124"/>
                      <a:pt x="1202" y="124"/>
                    </a:cubicBezTo>
                    <a:lnTo>
                      <a:pt x="1189" y="108"/>
                    </a:lnTo>
                    <a:cubicBezTo>
                      <a:pt x="1189" y="108"/>
                      <a:pt x="1173" y="108"/>
                      <a:pt x="1160" y="124"/>
                    </a:cubicBezTo>
                    <a:lnTo>
                      <a:pt x="1147" y="124"/>
                    </a:lnTo>
                    <a:cubicBezTo>
                      <a:pt x="1134" y="124"/>
                      <a:pt x="1121" y="108"/>
                      <a:pt x="1121" y="95"/>
                    </a:cubicBezTo>
                    <a:lnTo>
                      <a:pt x="1173" y="95"/>
                    </a:lnTo>
                    <a:cubicBezTo>
                      <a:pt x="1173" y="82"/>
                      <a:pt x="1189" y="82"/>
                      <a:pt x="1189" y="82"/>
                    </a:cubicBezTo>
                    <a:lnTo>
                      <a:pt x="1202" y="69"/>
                    </a:lnTo>
                    <a:cubicBezTo>
                      <a:pt x="1215" y="43"/>
                      <a:pt x="1228" y="27"/>
                      <a:pt x="1228" y="1"/>
                    </a:cubicBezTo>
                    <a:cubicBezTo>
                      <a:pt x="1215" y="1"/>
                      <a:pt x="1215" y="14"/>
                      <a:pt x="1202" y="27"/>
                    </a:cubicBezTo>
                    <a:cubicBezTo>
                      <a:pt x="1189" y="43"/>
                      <a:pt x="1189" y="56"/>
                      <a:pt x="1160" y="69"/>
                    </a:cubicBezTo>
                    <a:lnTo>
                      <a:pt x="1092" y="69"/>
                    </a:lnTo>
                    <a:cubicBezTo>
                      <a:pt x="1077" y="54"/>
                      <a:pt x="1057" y="47"/>
                      <a:pt x="1038" y="47"/>
                    </a:cubicBezTo>
                    <a:cubicBezTo>
                      <a:pt x="1024" y="47"/>
                      <a:pt x="1010" y="51"/>
                      <a:pt x="998" y="56"/>
                    </a:cubicBezTo>
                    <a:cubicBezTo>
                      <a:pt x="985" y="56"/>
                      <a:pt x="972" y="69"/>
                      <a:pt x="959" y="69"/>
                    </a:cubicBezTo>
                    <a:cubicBezTo>
                      <a:pt x="955" y="73"/>
                      <a:pt x="950" y="75"/>
                      <a:pt x="945" y="75"/>
                    </a:cubicBezTo>
                    <a:cubicBezTo>
                      <a:pt x="936" y="75"/>
                      <a:pt x="926" y="69"/>
                      <a:pt x="917" y="69"/>
                    </a:cubicBezTo>
                    <a:cubicBezTo>
                      <a:pt x="891" y="69"/>
                      <a:pt x="878" y="27"/>
                      <a:pt x="878" y="1"/>
                    </a:cubicBezTo>
                    <a:close/>
                  </a:path>
                </a:pathLst>
              </a:custGeom>
              <a:solidFill>
                <a:srgbClr val="621B21"/>
              </a:solidFill>
              <a:ln>
                <a:noFill/>
              </a:ln>
            </p:spPr>
            <p:txBody>
              <a:bodyPr spcFirstLastPara="1" wrap="square" lIns="121900" tIns="121900" rIns="121900" bIns="121900" anchor="ctr" anchorCtr="0">
                <a:noAutofit/>
              </a:bodyPr>
              <a:lstStyle/>
              <a:p>
                <a:pPr defTabSz="1219200">
                  <a:defRPr/>
                </a:pPr>
                <a:endParaRPr sz="2400" kern="0">
                  <a:solidFill>
                    <a:sysClr val="windowText" lastClr="000000"/>
                  </a:solidFill>
                  <a:latin typeface="Arial" panose="020B0604020202020204"/>
                  <a:cs typeface="Arial" panose="020B0604020202020204"/>
                  <a:sym typeface="Arial" panose="020B0604020202020204"/>
                </a:endParaRPr>
              </a:p>
            </p:txBody>
          </p:sp>
          <p:sp>
            <p:nvSpPr>
              <p:cNvPr id="632" name="Google Shape;218;p2"/>
              <p:cNvSpPr/>
              <p:nvPr/>
            </p:nvSpPr>
            <p:spPr>
              <a:xfrm>
                <a:off x="581750" y="3348175"/>
                <a:ext cx="35075" cy="21250"/>
              </a:xfrm>
              <a:custGeom>
                <a:avLst/>
                <a:gdLst/>
                <a:ahLst/>
                <a:cxnLst/>
                <a:rect l="l" t="t" r="r" b="b"/>
                <a:pathLst>
                  <a:path w="1403" h="850" extrusionOk="0">
                    <a:moveTo>
                      <a:pt x="282" y="1"/>
                    </a:moveTo>
                    <a:cubicBezTo>
                      <a:pt x="256" y="1"/>
                      <a:pt x="217" y="1"/>
                      <a:pt x="188" y="14"/>
                    </a:cubicBezTo>
                    <a:cubicBezTo>
                      <a:pt x="169" y="14"/>
                      <a:pt x="148" y="11"/>
                      <a:pt x="128" y="11"/>
                    </a:cubicBezTo>
                    <a:cubicBezTo>
                      <a:pt x="108" y="11"/>
                      <a:pt x="88" y="14"/>
                      <a:pt x="68" y="27"/>
                    </a:cubicBezTo>
                    <a:cubicBezTo>
                      <a:pt x="68" y="27"/>
                      <a:pt x="55" y="40"/>
                      <a:pt x="39" y="56"/>
                    </a:cubicBezTo>
                    <a:cubicBezTo>
                      <a:pt x="26" y="56"/>
                      <a:pt x="26" y="69"/>
                      <a:pt x="26" y="82"/>
                    </a:cubicBezTo>
                    <a:cubicBezTo>
                      <a:pt x="13" y="95"/>
                      <a:pt x="13" y="121"/>
                      <a:pt x="13" y="137"/>
                    </a:cubicBezTo>
                    <a:lnTo>
                      <a:pt x="13" y="231"/>
                    </a:lnTo>
                    <a:lnTo>
                      <a:pt x="13" y="364"/>
                    </a:lnTo>
                    <a:lnTo>
                      <a:pt x="13" y="432"/>
                    </a:lnTo>
                    <a:cubicBezTo>
                      <a:pt x="13" y="445"/>
                      <a:pt x="0" y="474"/>
                      <a:pt x="0" y="487"/>
                    </a:cubicBezTo>
                    <a:cubicBezTo>
                      <a:pt x="0" y="500"/>
                      <a:pt x="0" y="500"/>
                      <a:pt x="13" y="513"/>
                    </a:cubicBezTo>
                    <a:cubicBezTo>
                      <a:pt x="13" y="526"/>
                      <a:pt x="0" y="542"/>
                      <a:pt x="13" y="555"/>
                    </a:cubicBezTo>
                    <a:lnTo>
                      <a:pt x="13" y="607"/>
                    </a:lnTo>
                    <a:cubicBezTo>
                      <a:pt x="13" y="607"/>
                      <a:pt x="13" y="623"/>
                      <a:pt x="26" y="636"/>
                    </a:cubicBezTo>
                    <a:lnTo>
                      <a:pt x="55" y="649"/>
                    </a:lnTo>
                    <a:cubicBezTo>
                      <a:pt x="55" y="623"/>
                      <a:pt x="39" y="607"/>
                      <a:pt x="39" y="594"/>
                    </a:cubicBezTo>
                    <a:cubicBezTo>
                      <a:pt x="55" y="581"/>
                      <a:pt x="55" y="555"/>
                      <a:pt x="39" y="542"/>
                    </a:cubicBezTo>
                    <a:lnTo>
                      <a:pt x="39" y="526"/>
                    </a:lnTo>
                    <a:cubicBezTo>
                      <a:pt x="26" y="513"/>
                      <a:pt x="55" y="500"/>
                      <a:pt x="55" y="474"/>
                    </a:cubicBezTo>
                    <a:cubicBezTo>
                      <a:pt x="55" y="461"/>
                      <a:pt x="39" y="445"/>
                      <a:pt x="39" y="432"/>
                    </a:cubicBezTo>
                    <a:cubicBezTo>
                      <a:pt x="26" y="393"/>
                      <a:pt x="39" y="351"/>
                      <a:pt x="39" y="312"/>
                    </a:cubicBezTo>
                    <a:cubicBezTo>
                      <a:pt x="26" y="270"/>
                      <a:pt x="26" y="244"/>
                      <a:pt x="39" y="202"/>
                    </a:cubicBezTo>
                    <a:cubicBezTo>
                      <a:pt x="39" y="244"/>
                      <a:pt x="55" y="283"/>
                      <a:pt x="68" y="325"/>
                    </a:cubicBezTo>
                    <a:cubicBezTo>
                      <a:pt x="94" y="364"/>
                      <a:pt x="107" y="406"/>
                      <a:pt x="94" y="461"/>
                    </a:cubicBezTo>
                    <a:cubicBezTo>
                      <a:pt x="94" y="474"/>
                      <a:pt x="81" y="500"/>
                      <a:pt x="68" y="513"/>
                    </a:cubicBezTo>
                    <a:cubicBezTo>
                      <a:pt x="68" y="526"/>
                      <a:pt x="55" y="526"/>
                      <a:pt x="68" y="542"/>
                    </a:cubicBezTo>
                    <a:lnTo>
                      <a:pt x="68" y="555"/>
                    </a:lnTo>
                    <a:cubicBezTo>
                      <a:pt x="81" y="568"/>
                      <a:pt x="81" y="594"/>
                      <a:pt x="81" y="607"/>
                    </a:cubicBezTo>
                    <a:cubicBezTo>
                      <a:pt x="81" y="636"/>
                      <a:pt x="94" y="675"/>
                      <a:pt x="94" y="704"/>
                    </a:cubicBezTo>
                    <a:lnTo>
                      <a:pt x="94" y="743"/>
                    </a:lnTo>
                    <a:cubicBezTo>
                      <a:pt x="81" y="743"/>
                      <a:pt x="81" y="756"/>
                      <a:pt x="81" y="756"/>
                    </a:cubicBezTo>
                    <a:cubicBezTo>
                      <a:pt x="68" y="769"/>
                      <a:pt x="68" y="769"/>
                      <a:pt x="81" y="769"/>
                    </a:cubicBezTo>
                    <a:lnTo>
                      <a:pt x="94" y="785"/>
                    </a:lnTo>
                    <a:cubicBezTo>
                      <a:pt x="94" y="785"/>
                      <a:pt x="94" y="798"/>
                      <a:pt x="107" y="811"/>
                    </a:cubicBezTo>
                    <a:cubicBezTo>
                      <a:pt x="107" y="817"/>
                      <a:pt x="110" y="821"/>
                      <a:pt x="115" y="821"/>
                    </a:cubicBezTo>
                    <a:cubicBezTo>
                      <a:pt x="121" y="821"/>
                      <a:pt x="128" y="817"/>
                      <a:pt x="136" y="811"/>
                    </a:cubicBezTo>
                    <a:lnTo>
                      <a:pt x="175" y="811"/>
                    </a:lnTo>
                    <a:cubicBezTo>
                      <a:pt x="175" y="798"/>
                      <a:pt x="162" y="798"/>
                      <a:pt x="162" y="785"/>
                    </a:cubicBezTo>
                    <a:lnTo>
                      <a:pt x="162" y="756"/>
                    </a:lnTo>
                    <a:lnTo>
                      <a:pt x="149" y="756"/>
                    </a:lnTo>
                    <a:lnTo>
                      <a:pt x="149" y="743"/>
                    </a:lnTo>
                    <a:cubicBezTo>
                      <a:pt x="136" y="717"/>
                      <a:pt x="136" y="688"/>
                      <a:pt x="136" y="675"/>
                    </a:cubicBezTo>
                    <a:lnTo>
                      <a:pt x="136" y="636"/>
                    </a:lnTo>
                    <a:lnTo>
                      <a:pt x="136" y="623"/>
                    </a:lnTo>
                    <a:lnTo>
                      <a:pt x="149" y="594"/>
                    </a:lnTo>
                    <a:cubicBezTo>
                      <a:pt x="149" y="636"/>
                      <a:pt x="162" y="662"/>
                      <a:pt x="175" y="688"/>
                    </a:cubicBezTo>
                    <a:cubicBezTo>
                      <a:pt x="188" y="704"/>
                      <a:pt x="188" y="717"/>
                      <a:pt x="201" y="730"/>
                    </a:cubicBezTo>
                    <a:lnTo>
                      <a:pt x="201" y="743"/>
                    </a:lnTo>
                    <a:lnTo>
                      <a:pt x="201" y="769"/>
                    </a:lnTo>
                    <a:lnTo>
                      <a:pt x="201" y="785"/>
                    </a:lnTo>
                    <a:lnTo>
                      <a:pt x="217" y="785"/>
                    </a:lnTo>
                    <a:cubicBezTo>
                      <a:pt x="217" y="785"/>
                      <a:pt x="230" y="798"/>
                      <a:pt x="230" y="811"/>
                    </a:cubicBezTo>
                    <a:cubicBezTo>
                      <a:pt x="230" y="811"/>
                      <a:pt x="230" y="824"/>
                      <a:pt x="243" y="824"/>
                    </a:cubicBezTo>
                    <a:cubicBezTo>
                      <a:pt x="250" y="824"/>
                      <a:pt x="270" y="827"/>
                      <a:pt x="287" y="827"/>
                    </a:cubicBezTo>
                    <a:cubicBezTo>
                      <a:pt x="304" y="827"/>
                      <a:pt x="318" y="824"/>
                      <a:pt x="311" y="811"/>
                    </a:cubicBezTo>
                    <a:cubicBezTo>
                      <a:pt x="311" y="811"/>
                      <a:pt x="311" y="798"/>
                      <a:pt x="298" y="798"/>
                    </a:cubicBezTo>
                    <a:cubicBezTo>
                      <a:pt x="298" y="798"/>
                      <a:pt x="298" y="785"/>
                      <a:pt x="282" y="785"/>
                    </a:cubicBezTo>
                    <a:cubicBezTo>
                      <a:pt x="282" y="769"/>
                      <a:pt x="282" y="756"/>
                      <a:pt x="269" y="743"/>
                    </a:cubicBezTo>
                    <a:cubicBezTo>
                      <a:pt x="269" y="730"/>
                      <a:pt x="256" y="730"/>
                      <a:pt x="256" y="717"/>
                    </a:cubicBezTo>
                    <a:cubicBezTo>
                      <a:pt x="243" y="704"/>
                      <a:pt x="243" y="688"/>
                      <a:pt x="243" y="675"/>
                    </a:cubicBezTo>
                    <a:cubicBezTo>
                      <a:pt x="230" y="649"/>
                      <a:pt x="230" y="607"/>
                      <a:pt x="230" y="568"/>
                    </a:cubicBezTo>
                    <a:lnTo>
                      <a:pt x="230" y="555"/>
                    </a:lnTo>
                    <a:cubicBezTo>
                      <a:pt x="243" y="568"/>
                      <a:pt x="243" y="568"/>
                      <a:pt x="256" y="581"/>
                    </a:cubicBezTo>
                    <a:lnTo>
                      <a:pt x="256" y="594"/>
                    </a:lnTo>
                    <a:lnTo>
                      <a:pt x="269" y="594"/>
                    </a:lnTo>
                    <a:lnTo>
                      <a:pt x="269" y="581"/>
                    </a:lnTo>
                    <a:lnTo>
                      <a:pt x="269" y="542"/>
                    </a:lnTo>
                    <a:cubicBezTo>
                      <a:pt x="282" y="526"/>
                      <a:pt x="298" y="526"/>
                      <a:pt x="298" y="513"/>
                    </a:cubicBezTo>
                    <a:lnTo>
                      <a:pt x="311" y="513"/>
                    </a:lnTo>
                    <a:lnTo>
                      <a:pt x="311" y="526"/>
                    </a:lnTo>
                    <a:cubicBezTo>
                      <a:pt x="324" y="526"/>
                      <a:pt x="324" y="542"/>
                      <a:pt x="337" y="555"/>
                    </a:cubicBezTo>
                    <a:lnTo>
                      <a:pt x="350" y="568"/>
                    </a:lnTo>
                    <a:lnTo>
                      <a:pt x="350" y="555"/>
                    </a:lnTo>
                    <a:lnTo>
                      <a:pt x="350" y="542"/>
                    </a:lnTo>
                    <a:lnTo>
                      <a:pt x="350" y="513"/>
                    </a:lnTo>
                    <a:lnTo>
                      <a:pt x="337" y="500"/>
                    </a:lnTo>
                    <a:cubicBezTo>
                      <a:pt x="337" y="487"/>
                      <a:pt x="350" y="487"/>
                      <a:pt x="363" y="474"/>
                    </a:cubicBezTo>
                    <a:lnTo>
                      <a:pt x="379" y="474"/>
                    </a:lnTo>
                    <a:cubicBezTo>
                      <a:pt x="444" y="500"/>
                      <a:pt x="512" y="500"/>
                      <a:pt x="580" y="500"/>
                    </a:cubicBezTo>
                    <a:cubicBezTo>
                      <a:pt x="635" y="500"/>
                      <a:pt x="703" y="487"/>
                      <a:pt x="755" y="487"/>
                    </a:cubicBezTo>
                    <a:lnTo>
                      <a:pt x="755" y="568"/>
                    </a:lnTo>
                    <a:cubicBezTo>
                      <a:pt x="755" y="581"/>
                      <a:pt x="768" y="594"/>
                      <a:pt x="755" y="607"/>
                    </a:cubicBezTo>
                    <a:lnTo>
                      <a:pt x="755" y="623"/>
                    </a:lnTo>
                    <a:lnTo>
                      <a:pt x="742" y="636"/>
                    </a:lnTo>
                    <a:cubicBezTo>
                      <a:pt x="742" y="662"/>
                      <a:pt x="755" y="704"/>
                      <a:pt x="742" y="730"/>
                    </a:cubicBezTo>
                    <a:lnTo>
                      <a:pt x="742" y="743"/>
                    </a:lnTo>
                    <a:cubicBezTo>
                      <a:pt x="729" y="756"/>
                      <a:pt x="742" y="769"/>
                      <a:pt x="742" y="798"/>
                    </a:cubicBezTo>
                    <a:lnTo>
                      <a:pt x="742" y="811"/>
                    </a:lnTo>
                    <a:lnTo>
                      <a:pt x="755" y="811"/>
                    </a:lnTo>
                    <a:lnTo>
                      <a:pt x="755" y="837"/>
                    </a:lnTo>
                    <a:lnTo>
                      <a:pt x="810" y="837"/>
                    </a:lnTo>
                    <a:lnTo>
                      <a:pt x="810" y="811"/>
                    </a:lnTo>
                    <a:cubicBezTo>
                      <a:pt x="810" y="811"/>
                      <a:pt x="797" y="811"/>
                      <a:pt x="797" y="798"/>
                    </a:cubicBezTo>
                    <a:cubicBezTo>
                      <a:pt x="784" y="785"/>
                      <a:pt x="784" y="769"/>
                      <a:pt x="797" y="756"/>
                    </a:cubicBezTo>
                    <a:cubicBezTo>
                      <a:pt x="810" y="756"/>
                      <a:pt x="823" y="756"/>
                      <a:pt x="836" y="743"/>
                    </a:cubicBezTo>
                    <a:cubicBezTo>
                      <a:pt x="836" y="730"/>
                      <a:pt x="836" y="730"/>
                      <a:pt x="823" y="717"/>
                    </a:cubicBezTo>
                    <a:cubicBezTo>
                      <a:pt x="823" y="704"/>
                      <a:pt x="810" y="688"/>
                      <a:pt x="810" y="688"/>
                    </a:cubicBezTo>
                    <a:lnTo>
                      <a:pt x="797" y="675"/>
                    </a:lnTo>
                    <a:lnTo>
                      <a:pt x="810" y="675"/>
                    </a:lnTo>
                    <a:cubicBezTo>
                      <a:pt x="810" y="662"/>
                      <a:pt x="823" y="649"/>
                      <a:pt x="823" y="636"/>
                    </a:cubicBezTo>
                    <a:cubicBezTo>
                      <a:pt x="836" y="623"/>
                      <a:pt x="836" y="607"/>
                      <a:pt x="849" y="607"/>
                    </a:cubicBezTo>
                    <a:cubicBezTo>
                      <a:pt x="865" y="636"/>
                      <a:pt x="865" y="675"/>
                      <a:pt x="865" y="704"/>
                    </a:cubicBezTo>
                    <a:lnTo>
                      <a:pt x="865" y="730"/>
                    </a:lnTo>
                    <a:cubicBezTo>
                      <a:pt x="865" y="730"/>
                      <a:pt x="865" y="743"/>
                      <a:pt x="878" y="743"/>
                    </a:cubicBezTo>
                    <a:cubicBezTo>
                      <a:pt x="878" y="743"/>
                      <a:pt x="891" y="743"/>
                      <a:pt x="891" y="756"/>
                    </a:cubicBezTo>
                    <a:cubicBezTo>
                      <a:pt x="891" y="769"/>
                      <a:pt x="904" y="769"/>
                      <a:pt x="917" y="769"/>
                    </a:cubicBezTo>
                    <a:lnTo>
                      <a:pt x="946" y="769"/>
                    </a:lnTo>
                    <a:cubicBezTo>
                      <a:pt x="946" y="743"/>
                      <a:pt x="930" y="730"/>
                      <a:pt x="917" y="717"/>
                    </a:cubicBezTo>
                    <a:lnTo>
                      <a:pt x="904" y="717"/>
                    </a:lnTo>
                    <a:lnTo>
                      <a:pt x="904" y="704"/>
                    </a:lnTo>
                    <a:cubicBezTo>
                      <a:pt x="904" y="675"/>
                      <a:pt x="904" y="649"/>
                      <a:pt x="917" y="636"/>
                    </a:cubicBezTo>
                    <a:cubicBezTo>
                      <a:pt x="917" y="623"/>
                      <a:pt x="930" y="607"/>
                      <a:pt x="917" y="607"/>
                    </a:cubicBezTo>
                    <a:lnTo>
                      <a:pt x="917" y="568"/>
                    </a:lnTo>
                    <a:cubicBezTo>
                      <a:pt x="930" y="581"/>
                      <a:pt x="946" y="594"/>
                      <a:pt x="959" y="594"/>
                    </a:cubicBezTo>
                    <a:lnTo>
                      <a:pt x="985" y="594"/>
                    </a:lnTo>
                    <a:lnTo>
                      <a:pt x="985" y="581"/>
                    </a:lnTo>
                    <a:lnTo>
                      <a:pt x="998" y="581"/>
                    </a:lnTo>
                    <a:cubicBezTo>
                      <a:pt x="1011" y="594"/>
                      <a:pt x="1027" y="594"/>
                      <a:pt x="1040" y="594"/>
                    </a:cubicBezTo>
                    <a:lnTo>
                      <a:pt x="1053" y="581"/>
                    </a:lnTo>
                    <a:lnTo>
                      <a:pt x="1066" y="594"/>
                    </a:lnTo>
                    <a:cubicBezTo>
                      <a:pt x="1079" y="594"/>
                      <a:pt x="1079" y="594"/>
                      <a:pt x="1079" y="607"/>
                    </a:cubicBezTo>
                    <a:cubicBezTo>
                      <a:pt x="1092" y="607"/>
                      <a:pt x="1092" y="623"/>
                      <a:pt x="1092" y="636"/>
                    </a:cubicBezTo>
                    <a:cubicBezTo>
                      <a:pt x="1092" y="636"/>
                      <a:pt x="1108" y="649"/>
                      <a:pt x="1108" y="662"/>
                    </a:cubicBezTo>
                    <a:cubicBezTo>
                      <a:pt x="1121" y="675"/>
                      <a:pt x="1108" y="704"/>
                      <a:pt x="1121" y="717"/>
                    </a:cubicBezTo>
                    <a:lnTo>
                      <a:pt x="1121" y="730"/>
                    </a:lnTo>
                    <a:cubicBezTo>
                      <a:pt x="1134" y="730"/>
                      <a:pt x="1134" y="743"/>
                      <a:pt x="1134" y="743"/>
                    </a:cubicBezTo>
                    <a:cubicBezTo>
                      <a:pt x="1134" y="769"/>
                      <a:pt x="1134" y="798"/>
                      <a:pt x="1121" y="811"/>
                    </a:cubicBezTo>
                    <a:cubicBezTo>
                      <a:pt x="1121" y="824"/>
                      <a:pt x="1121" y="824"/>
                      <a:pt x="1134" y="837"/>
                    </a:cubicBezTo>
                    <a:lnTo>
                      <a:pt x="1134" y="850"/>
                    </a:lnTo>
                    <a:lnTo>
                      <a:pt x="1147" y="850"/>
                    </a:lnTo>
                    <a:cubicBezTo>
                      <a:pt x="1160" y="850"/>
                      <a:pt x="1189" y="850"/>
                      <a:pt x="1189" y="837"/>
                    </a:cubicBezTo>
                    <a:cubicBezTo>
                      <a:pt x="1173" y="824"/>
                      <a:pt x="1173" y="811"/>
                      <a:pt x="1160" y="811"/>
                    </a:cubicBezTo>
                    <a:lnTo>
                      <a:pt x="1160" y="798"/>
                    </a:lnTo>
                    <a:cubicBezTo>
                      <a:pt x="1147" y="798"/>
                      <a:pt x="1147" y="785"/>
                      <a:pt x="1147" y="785"/>
                    </a:cubicBezTo>
                    <a:cubicBezTo>
                      <a:pt x="1147" y="756"/>
                      <a:pt x="1160" y="743"/>
                      <a:pt x="1160" y="717"/>
                    </a:cubicBezTo>
                    <a:lnTo>
                      <a:pt x="1160" y="688"/>
                    </a:lnTo>
                    <a:cubicBezTo>
                      <a:pt x="1173" y="688"/>
                      <a:pt x="1160" y="675"/>
                      <a:pt x="1160" y="662"/>
                    </a:cubicBezTo>
                    <a:lnTo>
                      <a:pt x="1160" y="649"/>
                    </a:lnTo>
                    <a:cubicBezTo>
                      <a:pt x="1160" y="636"/>
                      <a:pt x="1160" y="636"/>
                      <a:pt x="1173" y="623"/>
                    </a:cubicBezTo>
                    <a:lnTo>
                      <a:pt x="1173" y="607"/>
                    </a:lnTo>
                    <a:cubicBezTo>
                      <a:pt x="1189" y="607"/>
                      <a:pt x="1189" y="594"/>
                      <a:pt x="1202" y="594"/>
                    </a:cubicBezTo>
                    <a:cubicBezTo>
                      <a:pt x="1202" y="581"/>
                      <a:pt x="1215" y="581"/>
                      <a:pt x="1215" y="568"/>
                    </a:cubicBezTo>
                    <a:cubicBezTo>
                      <a:pt x="1241" y="568"/>
                      <a:pt x="1254" y="555"/>
                      <a:pt x="1254" y="542"/>
                    </a:cubicBezTo>
                    <a:cubicBezTo>
                      <a:pt x="1254" y="526"/>
                      <a:pt x="1254" y="513"/>
                      <a:pt x="1270" y="513"/>
                    </a:cubicBezTo>
                    <a:lnTo>
                      <a:pt x="1309" y="513"/>
                    </a:lnTo>
                    <a:cubicBezTo>
                      <a:pt x="1322" y="500"/>
                      <a:pt x="1322" y="487"/>
                      <a:pt x="1322" y="461"/>
                    </a:cubicBezTo>
                    <a:lnTo>
                      <a:pt x="1322" y="419"/>
                    </a:lnTo>
                    <a:lnTo>
                      <a:pt x="1335" y="419"/>
                    </a:lnTo>
                    <a:cubicBezTo>
                      <a:pt x="1364" y="419"/>
                      <a:pt x="1390" y="406"/>
                      <a:pt x="1403" y="393"/>
                    </a:cubicBezTo>
                    <a:lnTo>
                      <a:pt x="1403" y="380"/>
                    </a:lnTo>
                    <a:cubicBezTo>
                      <a:pt x="1403" y="380"/>
                      <a:pt x="1403" y="364"/>
                      <a:pt x="1390" y="364"/>
                    </a:cubicBezTo>
                    <a:lnTo>
                      <a:pt x="1364" y="364"/>
                    </a:lnTo>
                    <a:cubicBezTo>
                      <a:pt x="1351" y="364"/>
                      <a:pt x="1335" y="380"/>
                      <a:pt x="1322" y="380"/>
                    </a:cubicBezTo>
                    <a:cubicBezTo>
                      <a:pt x="1313" y="368"/>
                      <a:pt x="1297" y="358"/>
                      <a:pt x="1284" y="358"/>
                    </a:cubicBezTo>
                    <a:cubicBezTo>
                      <a:pt x="1279" y="358"/>
                      <a:pt x="1274" y="360"/>
                      <a:pt x="1270" y="364"/>
                    </a:cubicBezTo>
                    <a:lnTo>
                      <a:pt x="1241" y="364"/>
                    </a:lnTo>
                    <a:cubicBezTo>
                      <a:pt x="1241" y="380"/>
                      <a:pt x="1228" y="380"/>
                      <a:pt x="1228" y="380"/>
                    </a:cubicBezTo>
                    <a:cubicBezTo>
                      <a:pt x="1215" y="380"/>
                      <a:pt x="1215" y="364"/>
                      <a:pt x="1202" y="364"/>
                    </a:cubicBezTo>
                    <a:cubicBezTo>
                      <a:pt x="1189" y="364"/>
                      <a:pt x="1173" y="380"/>
                      <a:pt x="1160" y="380"/>
                    </a:cubicBezTo>
                    <a:lnTo>
                      <a:pt x="1092" y="380"/>
                    </a:lnTo>
                    <a:cubicBezTo>
                      <a:pt x="1092" y="364"/>
                      <a:pt x="1092" y="351"/>
                      <a:pt x="1108" y="338"/>
                    </a:cubicBezTo>
                    <a:cubicBezTo>
                      <a:pt x="1108" y="325"/>
                      <a:pt x="1121" y="325"/>
                      <a:pt x="1134" y="325"/>
                    </a:cubicBezTo>
                    <a:cubicBezTo>
                      <a:pt x="1147" y="325"/>
                      <a:pt x="1147" y="338"/>
                      <a:pt x="1160" y="338"/>
                    </a:cubicBezTo>
                    <a:lnTo>
                      <a:pt x="1215" y="338"/>
                    </a:lnTo>
                    <a:cubicBezTo>
                      <a:pt x="1228" y="325"/>
                      <a:pt x="1228" y="325"/>
                      <a:pt x="1241" y="312"/>
                    </a:cubicBezTo>
                    <a:cubicBezTo>
                      <a:pt x="1241" y="299"/>
                      <a:pt x="1228" y="283"/>
                      <a:pt x="1228" y="270"/>
                    </a:cubicBezTo>
                    <a:lnTo>
                      <a:pt x="1228" y="257"/>
                    </a:lnTo>
                    <a:lnTo>
                      <a:pt x="1228" y="244"/>
                    </a:lnTo>
                    <a:cubicBezTo>
                      <a:pt x="1228" y="218"/>
                      <a:pt x="1241" y="176"/>
                      <a:pt x="1254" y="137"/>
                    </a:cubicBezTo>
                    <a:lnTo>
                      <a:pt x="1270" y="137"/>
                    </a:lnTo>
                    <a:cubicBezTo>
                      <a:pt x="1309" y="137"/>
                      <a:pt x="1335" y="121"/>
                      <a:pt x="1351" y="82"/>
                    </a:cubicBezTo>
                    <a:lnTo>
                      <a:pt x="1364" y="82"/>
                    </a:lnTo>
                    <a:lnTo>
                      <a:pt x="1351" y="69"/>
                    </a:lnTo>
                    <a:lnTo>
                      <a:pt x="1283" y="69"/>
                    </a:lnTo>
                    <a:cubicBezTo>
                      <a:pt x="1283" y="69"/>
                      <a:pt x="1277" y="75"/>
                      <a:pt x="1269" y="75"/>
                    </a:cubicBezTo>
                    <a:cubicBezTo>
                      <a:pt x="1264" y="75"/>
                      <a:pt x="1259" y="73"/>
                      <a:pt x="1254" y="69"/>
                    </a:cubicBezTo>
                    <a:cubicBezTo>
                      <a:pt x="1241" y="69"/>
                      <a:pt x="1241" y="56"/>
                      <a:pt x="1228" y="40"/>
                    </a:cubicBezTo>
                    <a:lnTo>
                      <a:pt x="1215" y="40"/>
                    </a:lnTo>
                    <a:cubicBezTo>
                      <a:pt x="1202" y="40"/>
                      <a:pt x="1202" y="27"/>
                      <a:pt x="1202" y="27"/>
                    </a:cubicBezTo>
                    <a:cubicBezTo>
                      <a:pt x="1194" y="12"/>
                      <a:pt x="1181" y="5"/>
                      <a:pt x="1167" y="5"/>
                    </a:cubicBezTo>
                    <a:cubicBezTo>
                      <a:pt x="1156" y="5"/>
                      <a:pt x="1145" y="8"/>
                      <a:pt x="1134" y="14"/>
                    </a:cubicBezTo>
                    <a:cubicBezTo>
                      <a:pt x="1121" y="27"/>
                      <a:pt x="1108" y="56"/>
                      <a:pt x="1066" y="56"/>
                    </a:cubicBezTo>
                    <a:cubicBezTo>
                      <a:pt x="1053" y="56"/>
                      <a:pt x="1040" y="40"/>
                      <a:pt x="1027" y="40"/>
                    </a:cubicBezTo>
                    <a:cubicBezTo>
                      <a:pt x="1011" y="40"/>
                      <a:pt x="985" y="56"/>
                      <a:pt x="972" y="56"/>
                    </a:cubicBezTo>
                    <a:cubicBezTo>
                      <a:pt x="946" y="56"/>
                      <a:pt x="904" y="40"/>
                      <a:pt x="878" y="40"/>
                    </a:cubicBezTo>
                    <a:cubicBezTo>
                      <a:pt x="865" y="40"/>
                      <a:pt x="836" y="56"/>
                      <a:pt x="810" y="56"/>
                    </a:cubicBezTo>
                    <a:cubicBezTo>
                      <a:pt x="784" y="56"/>
                      <a:pt x="755" y="56"/>
                      <a:pt x="742" y="69"/>
                    </a:cubicBezTo>
                    <a:cubicBezTo>
                      <a:pt x="687" y="69"/>
                      <a:pt x="635" y="56"/>
                      <a:pt x="580" y="56"/>
                    </a:cubicBezTo>
                    <a:cubicBezTo>
                      <a:pt x="512" y="40"/>
                      <a:pt x="444" y="27"/>
                      <a:pt x="379" y="14"/>
                    </a:cubicBezTo>
                    <a:cubicBezTo>
                      <a:pt x="350" y="14"/>
                      <a:pt x="311" y="1"/>
                      <a:pt x="282" y="1"/>
                    </a:cubicBezTo>
                    <a:close/>
                  </a:path>
                </a:pathLst>
              </a:custGeom>
              <a:solidFill>
                <a:srgbClr val="621B21"/>
              </a:solidFill>
              <a:ln>
                <a:noFill/>
              </a:ln>
            </p:spPr>
            <p:txBody>
              <a:bodyPr spcFirstLastPara="1" wrap="square" lIns="121900" tIns="121900" rIns="121900" bIns="121900" anchor="ctr" anchorCtr="0">
                <a:noAutofit/>
              </a:bodyPr>
              <a:lstStyle/>
              <a:p>
                <a:pPr defTabSz="1219200">
                  <a:defRPr/>
                </a:pPr>
                <a:endParaRPr sz="2400" kern="0">
                  <a:solidFill>
                    <a:sysClr val="windowText" lastClr="000000"/>
                  </a:solidFill>
                  <a:latin typeface="Arial" panose="020B0604020202020204"/>
                  <a:cs typeface="Arial" panose="020B0604020202020204"/>
                  <a:sym typeface="Arial" panose="020B0604020202020204"/>
                </a:endParaRPr>
              </a:p>
            </p:txBody>
          </p:sp>
        </p:grpSp>
        <p:grpSp>
          <p:nvGrpSpPr>
            <p:cNvPr id="633" name="Google Shape;219;p2"/>
            <p:cNvGrpSpPr/>
            <p:nvPr/>
          </p:nvGrpSpPr>
          <p:grpSpPr>
            <a:xfrm>
              <a:off x="2495885" y="3938703"/>
              <a:ext cx="4830194" cy="1204799"/>
              <a:chOff x="1578025" y="3447725"/>
              <a:chExt cx="680750" cy="169800"/>
            </a:xfrm>
          </p:grpSpPr>
          <p:sp>
            <p:nvSpPr>
              <p:cNvPr id="634" name="Google Shape;220;p2"/>
              <p:cNvSpPr/>
              <p:nvPr/>
            </p:nvSpPr>
            <p:spPr>
              <a:xfrm>
                <a:off x="1597975" y="3447725"/>
                <a:ext cx="13875" cy="73575"/>
              </a:xfrm>
              <a:custGeom>
                <a:avLst/>
                <a:gdLst/>
                <a:ahLst/>
                <a:cxnLst/>
                <a:rect l="l" t="t" r="r" b="b"/>
                <a:pathLst>
                  <a:path w="555" h="2943" extrusionOk="0">
                    <a:moveTo>
                      <a:pt x="0" y="1"/>
                    </a:moveTo>
                    <a:lnTo>
                      <a:pt x="282" y="2862"/>
                    </a:lnTo>
                    <a:lnTo>
                      <a:pt x="554" y="2943"/>
                    </a:lnTo>
                    <a:lnTo>
                      <a:pt x="473" y="1"/>
                    </a:lnTo>
                    <a:close/>
                  </a:path>
                </a:pathLst>
              </a:custGeom>
              <a:solidFill>
                <a:srgbClr val="621B21"/>
              </a:solidFill>
              <a:ln>
                <a:noFill/>
              </a:ln>
            </p:spPr>
            <p:txBody>
              <a:bodyPr spcFirstLastPara="1" wrap="square" lIns="121900" tIns="121900" rIns="121900" bIns="121900" anchor="ctr" anchorCtr="0">
                <a:noAutofit/>
              </a:bodyPr>
              <a:lstStyle/>
              <a:p>
                <a:pPr defTabSz="1219200">
                  <a:defRPr/>
                </a:pPr>
                <a:endParaRPr sz="2400" kern="0">
                  <a:solidFill>
                    <a:sysClr val="windowText" lastClr="000000"/>
                  </a:solidFill>
                  <a:latin typeface="Arial" panose="020B0604020202020204"/>
                  <a:cs typeface="Arial" panose="020B0604020202020204"/>
                  <a:sym typeface="Arial" panose="020B0604020202020204"/>
                </a:endParaRPr>
              </a:p>
            </p:txBody>
          </p:sp>
          <p:sp>
            <p:nvSpPr>
              <p:cNvPr id="635" name="Google Shape;221;p2"/>
              <p:cNvSpPr/>
              <p:nvPr/>
            </p:nvSpPr>
            <p:spPr>
              <a:xfrm>
                <a:off x="1597975" y="3447725"/>
                <a:ext cx="8425" cy="30725"/>
              </a:xfrm>
              <a:custGeom>
                <a:avLst/>
                <a:gdLst/>
                <a:ahLst/>
                <a:cxnLst/>
                <a:rect l="l" t="t" r="r" b="b"/>
                <a:pathLst>
                  <a:path w="337" h="1229" extrusionOk="0">
                    <a:moveTo>
                      <a:pt x="0" y="1"/>
                    </a:moveTo>
                    <a:lnTo>
                      <a:pt x="120" y="1229"/>
                    </a:lnTo>
                    <a:lnTo>
                      <a:pt x="81" y="56"/>
                    </a:lnTo>
                    <a:lnTo>
                      <a:pt x="337" y="1"/>
                    </a:lnTo>
                    <a:close/>
                  </a:path>
                </a:pathLst>
              </a:custGeom>
              <a:solidFill>
                <a:srgbClr val="621B21"/>
              </a:solidFill>
              <a:ln>
                <a:noFill/>
              </a:ln>
            </p:spPr>
            <p:txBody>
              <a:bodyPr spcFirstLastPara="1" wrap="square" lIns="121900" tIns="121900" rIns="121900" bIns="121900" anchor="ctr" anchorCtr="0">
                <a:noAutofit/>
              </a:bodyPr>
              <a:lstStyle/>
              <a:p>
                <a:pPr defTabSz="1219200">
                  <a:defRPr/>
                </a:pPr>
                <a:endParaRPr sz="2400" kern="0">
                  <a:solidFill>
                    <a:sysClr val="windowText" lastClr="000000"/>
                  </a:solidFill>
                  <a:latin typeface="Arial" panose="020B0604020202020204"/>
                  <a:cs typeface="Arial" panose="020B0604020202020204"/>
                  <a:sym typeface="Arial" panose="020B0604020202020204"/>
                </a:endParaRPr>
              </a:p>
            </p:txBody>
          </p:sp>
          <p:sp>
            <p:nvSpPr>
              <p:cNvPr id="636" name="Google Shape;222;p2"/>
              <p:cNvSpPr/>
              <p:nvPr/>
            </p:nvSpPr>
            <p:spPr>
              <a:xfrm>
                <a:off x="1606375" y="3447725"/>
                <a:ext cx="5475" cy="73575"/>
              </a:xfrm>
              <a:custGeom>
                <a:avLst/>
                <a:gdLst/>
                <a:ahLst/>
                <a:cxnLst/>
                <a:rect l="l" t="t" r="r" b="b"/>
                <a:pathLst>
                  <a:path w="219" h="2943" extrusionOk="0">
                    <a:moveTo>
                      <a:pt x="1" y="1"/>
                    </a:moveTo>
                    <a:lnTo>
                      <a:pt x="40" y="2891"/>
                    </a:lnTo>
                    <a:lnTo>
                      <a:pt x="218" y="2943"/>
                    </a:lnTo>
                    <a:lnTo>
                      <a:pt x="137" y="1"/>
                    </a:lnTo>
                    <a:close/>
                  </a:path>
                </a:pathLst>
              </a:custGeom>
              <a:solidFill>
                <a:srgbClr val="621B21"/>
              </a:solidFill>
              <a:ln>
                <a:noFill/>
              </a:ln>
            </p:spPr>
            <p:txBody>
              <a:bodyPr spcFirstLastPara="1" wrap="square" lIns="121900" tIns="121900" rIns="121900" bIns="121900" anchor="ctr" anchorCtr="0">
                <a:noAutofit/>
              </a:bodyPr>
              <a:lstStyle/>
              <a:p>
                <a:pPr defTabSz="1219200">
                  <a:defRPr/>
                </a:pPr>
                <a:endParaRPr sz="2400" kern="0">
                  <a:solidFill>
                    <a:sysClr val="windowText" lastClr="000000"/>
                  </a:solidFill>
                  <a:latin typeface="Arial" panose="020B0604020202020204"/>
                  <a:cs typeface="Arial" panose="020B0604020202020204"/>
                  <a:sym typeface="Arial" panose="020B0604020202020204"/>
                </a:endParaRPr>
              </a:p>
            </p:txBody>
          </p:sp>
          <p:sp>
            <p:nvSpPr>
              <p:cNvPr id="637" name="Google Shape;223;p2"/>
              <p:cNvSpPr/>
              <p:nvPr/>
            </p:nvSpPr>
            <p:spPr>
              <a:xfrm>
                <a:off x="1714025" y="3459875"/>
                <a:ext cx="12500" cy="92850"/>
              </a:xfrm>
              <a:custGeom>
                <a:avLst/>
                <a:gdLst/>
                <a:ahLst/>
                <a:cxnLst/>
                <a:rect l="l" t="t" r="r" b="b"/>
                <a:pathLst>
                  <a:path w="500" h="3714" extrusionOk="0">
                    <a:moveTo>
                      <a:pt x="1" y="1"/>
                    </a:moveTo>
                    <a:lnTo>
                      <a:pt x="231" y="3646"/>
                    </a:lnTo>
                    <a:lnTo>
                      <a:pt x="500" y="3714"/>
                    </a:lnTo>
                    <a:lnTo>
                      <a:pt x="500" y="56"/>
                    </a:lnTo>
                    <a:lnTo>
                      <a:pt x="1" y="1"/>
                    </a:lnTo>
                    <a:close/>
                  </a:path>
                </a:pathLst>
              </a:custGeom>
              <a:solidFill>
                <a:srgbClr val="621B21"/>
              </a:solidFill>
              <a:ln>
                <a:noFill/>
              </a:ln>
            </p:spPr>
            <p:txBody>
              <a:bodyPr spcFirstLastPara="1" wrap="square" lIns="121900" tIns="121900" rIns="121900" bIns="121900" anchor="ctr" anchorCtr="0">
                <a:noAutofit/>
              </a:bodyPr>
              <a:lstStyle/>
              <a:p>
                <a:pPr defTabSz="1219200">
                  <a:defRPr/>
                </a:pPr>
                <a:endParaRPr sz="2400" kern="0">
                  <a:solidFill>
                    <a:sysClr val="windowText" lastClr="000000"/>
                  </a:solidFill>
                  <a:latin typeface="Arial" panose="020B0604020202020204"/>
                  <a:cs typeface="Arial" panose="020B0604020202020204"/>
                  <a:sym typeface="Arial" panose="020B0604020202020204"/>
                </a:endParaRPr>
              </a:p>
            </p:txBody>
          </p:sp>
          <p:sp>
            <p:nvSpPr>
              <p:cNvPr id="638" name="Google Shape;224;p2"/>
              <p:cNvSpPr/>
              <p:nvPr/>
            </p:nvSpPr>
            <p:spPr>
              <a:xfrm>
                <a:off x="1714025" y="3459875"/>
                <a:ext cx="8125" cy="57375"/>
              </a:xfrm>
              <a:custGeom>
                <a:avLst/>
                <a:gdLst/>
                <a:ahLst/>
                <a:cxnLst/>
                <a:rect l="l" t="t" r="r" b="b"/>
                <a:pathLst>
                  <a:path w="325" h="2295" extrusionOk="0">
                    <a:moveTo>
                      <a:pt x="1" y="1"/>
                    </a:moveTo>
                    <a:lnTo>
                      <a:pt x="150" y="2294"/>
                    </a:lnTo>
                    <a:lnTo>
                      <a:pt x="150" y="2294"/>
                    </a:lnTo>
                    <a:cubicBezTo>
                      <a:pt x="148" y="2251"/>
                      <a:pt x="82" y="69"/>
                      <a:pt x="82" y="69"/>
                    </a:cubicBezTo>
                    <a:lnTo>
                      <a:pt x="325" y="43"/>
                    </a:lnTo>
                    <a:lnTo>
                      <a:pt x="1" y="1"/>
                    </a:lnTo>
                    <a:close/>
                    <a:moveTo>
                      <a:pt x="150" y="2294"/>
                    </a:moveTo>
                    <a:cubicBezTo>
                      <a:pt x="150" y="2295"/>
                      <a:pt x="150" y="2295"/>
                      <a:pt x="150" y="2295"/>
                    </a:cubicBezTo>
                    <a:cubicBezTo>
                      <a:pt x="150" y="2295"/>
                      <a:pt x="150" y="2295"/>
                      <a:pt x="150" y="2295"/>
                    </a:cubicBezTo>
                    <a:lnTo>
                      <a:pt x="150" y="2294"/>
                    </a:lnTo>
                    <a:close/>
                  </a:path>
                </a:pathLst>
              </a:custGeom>
              <a:solidFill>
                <a:srgbClr val="621B21"/>
              </a:solidFill>
              <a:ln>
                <a:noFill/>
              </a:ln>
            </p:spPr>
            <p:txBody>
              <a:bodyPr spcFirstLastPara="1" wrap="square" lIns="121900" tIns="121900" rIns="121900" bIns="121900" anchor="ctr" anchorCtr="0">
                <a:noAutofit/>
              </a:bodyPr>
              <a:lstStyle/>
              <a:p>
                <a:pPr defTabSz="1219200">
                  <a:defRPr/>
                </a:pPr>
                <a:endParaRPr sz="2400" kern="0">
                  <a:solidFill>
                    <a:sysClr val="windowText" lastClr="000000"/>
                  </a:solidFill>
                  <a:latin typeface="Arial" panose="020B0604020202020204"/>
                  <a:cs typeface="Arial" panose="020B0604020202020204"/>
                  <a:sym typeface="Arial" panose="020B0604020202020204"/>
                </a:endParaRPr>
              </a:p>
            </p:txBody>
          </p:sp>
          <p:sp>
            <p:nvSpPr>
              <p:cNvPr id="639" name="Google Shape;225;p2"/>
              <p:cNvSpPr/>
              <p:nvPr/>
            </p:nvSpPr>
            <p:spPr>
              <a:xfrm>
                <a:off x="1722125" y="3460925"/>
                <a:ext cx="4400" cy="91800"/>
              </a:xfrm>
              <a:custGeom>
                <a:avLst/>
                <a:gdLst/>
                <a:ahLst/>
                <a:cxnLst/>
                <a:rect l="l" t="t" r="r" b="b"/>
                <a:pathLst>
                  <a:path w="176" h="3672" extrusionOk="0">
                    <a:moveTo>
                      <a:pt x="1" y="1"/>
                    </a:moveTo>
                    <a:lnTo>
                      <a:pt x="56" y="3630"/>
                    </a:lnTo>
                    <a:lnTo>
                      <a:pt x="176" y="3672"/>
                    </a:lnTo>
                    <a:lnTo>
                      <a:pt x="176" y="14"/>
                    </a:lnTo>
                    <a:lnTo>
                      <a:pt x="1" y="1"/>
                    </a:lnTo>
                    <a:close/>
                  </a:path>
                </a:pathLst>
              </a:custGeom>
              <a:solidFill>
                <a:srgbClr val="621B21"/>
              </a:solidFill>
              <a:ln>
                <a:noFill/>
              </a:ln>
            </p:spPr>
            <p:txBody>
              <a:bodyPr spcFirstLastPara="1" wrap="square" lIns="121900" tIns="121900" rIns="121900" bIns="121900" anchor="ctr" anchorCtr="0">
                <a:noAutofit/>
              </a:bodyPr>
              <a:lstStyle/>
              <a:p>
                <a:pPr defTabSz="1219200">
                  <a:defRPr/>
                </a:pPr>
                <a:endParaRPr sz="2400" kern="0">
                  <a:solidFill>
                    <a:sysClr val="windowText" lastClr="000000"/>
                  </a:solidFill>
                  <a:latin typeface="Arial" panose="020B0604020202020204"/>
                  <a:cs typeface="Arial" panose="020B0604020202020204"/>
                  <a:sym typeface="Arial" panose="020B0604020202020204"/>
                </a:endParaRPr>
              </a:p>
            </p:txBody>
          </p:sp>
          <p:sp>
            <p:nvSpPr>
              <p:cNvPr id="640" name="Google Shape;226;p2"/>
              <p:cNvSpPr/>
              <p:nvPr/>
            </p:nvSpPr>
            <p:spPr>
              <a:xfrm>
                <a:off x="1838625" y="3482800"/>
                <a:ext cx="14200" cy="114475"/>
              </a:xfrm>
              <a:custGeom>
                <a:avLst/>
                <a:gdLst/>
                <a:ahLst/>
                <a:cxnLst/>
                <a:rect l="l" t="t" r="r" b="b"/>
                <a:pathLst>
                  <a:path w="568" h="4579" extrusionOk="0">
                    <a:moveTo>
                      <a:pt x="0" y="1"/>
                    </a:moveTo>
                    <a:lnTo>
                      <a:pt x="282" y="4485"/>
                    </a:lnTo>
                    <a:lnTo>
                      <a:pt x="567" y="4579"/>
                    </a:lnTo>
                    <a:lnTo>
                      <a:pt x="567" y="69"/>
                    </a:lnTo>
                    <a:lnTo>
                      <a:pt x="0" y="1"/>
                    </a:lnTo>
                    <a:close/>
                  </a:path>
                </a:pathLst>
              </a:custGeom>
              <a:solidFill>
                <a:srgbClr val="621B21"/>
              </a:solidFill>
              <a:ln>
                <a:noFill/>
              </a:ln>
            </p:spPr>
            <p:txBody>
              <a:bodyPr spcFirstLastPara="1" wrap="square" lIns="121900" tIns="121900" rIns="121900" bIns="121900" anchor="ctr" anchorCtr="0">
                <a:noAutofit/>
              </a:bodyPr>
              <a:lstStyle/>
              <a:p>
                <a:pPr defTabSz="1219200">
                  <a:defRPr/>
                </a:pPr>
                <a:endParaRPr sz="2400" kern="0">
                  <a:solidFill>
                    <a:sysClr val="windowText" lastClr="000000"/>
                  </a:solidFill>
                  <a:latin typeface="Arial" panose="020B0604020202020204"/>
                  <a:cs typeface="Arial" panose="020B0604020202020204"/>
                  <a:sym typeface="Arial" panose="020B0604020202020204"/>
                </a:endParaRPr>
              </a:p>
            </p:txBody>
          </p:sp>
          <p:sp>
            <p:nvSpPr>
              <p:cNvPr id="641" name="Google Shape;227;p2"/>
              <p:cNvSpPr/>
              <p:nvPr/>
            </p:nvSpPr>
            <p:spPr>
              <a:xfrm>
                <a:off x="1838625" y="3482800"/>
                <a:ext cx="10150" cy="71300"/>
              </a:xfrm>
              <a:custGeom>
                <a:avLst/>
                <a:gdLst/>
                <a:ahLst/>
                <a:cxnLst/>
                <a:rect l="l" t="t" r="r" b="b"/>
                <a:pathLst>
                  <a:path w="406" h="2852" extrusionOk="0">
                    <a:moveTo>
                      <a:pt x="0" y="1"/>
                    </a:moveTo>
                    <a:lnTo>
                      <a:pt x="175" y="2852"/>
                    </a:lnTo>
                    <a:lnTo>
                      <a:pt x="81" y="82"/>
                    </a:lnTo>
                    <a:lnTo>
                      <a:pt x="405" y="56"/>
                    </a:lnTo>
                    <a:lnTo>
                      <a:pt x="0" y="1"/>
                    </a:lnTo>
                    <a:close/>
                  </a:path>
                </a:pathLst>
              </a:custGeom>
              <a:solidFill>
                <a:srgbClr val="621B21"/>
              </a:solidFill>
              <a:ln>
                <a:noFill/>
              </a:ln>
            </p:spPr>
            <p:txBody>
              <a:bodyPr spcFirstLastPara="1" wrap="square" lIns="121900" tIns="121900" rIns="121900" bIns="121900" anchor="ctr" anchorCtr="0">
                <a:noAutofit/>
              </a:bodyPr>
              <a:lstStyle/>
              <a:p>
                <a:pPr defTabSz="1219200">
                  <a:defRPr/>
                </a:pPr>
                <a:endParaRPr sz="2400" kern="0">
                  <a:solidFill>
                    <a:sysClr val="windowText" lastClr="000000"/>
                  </a:solidFill>
                  <a:latin typeface="Arial" panose="020B0604020202020204"/>
                  <a:cs typeface="Arial" panose="020B0604020202020204"/>
                  <a:sym typeface="Arial" panose="020B0604020202020204"/>
                </a:endParaRPr>
              </a:p>
            </p:txBody>
          </p:sp>
          <p:sp>
            <p:nvSpPr>
              <p:cNvPr id="642" name="Google Shape;228;p2"/>
              <p:cNvSpPr/>
              <p:nvPr/>
            </p:nvSpPr>
            <p:spPr>
              <a:xfrm>
                <a:off x="1848750" y="3484175"/>
                <a:ext cx="4075" cy="113100"/>
              </a:xfrm>
              <a:custGeom>
                <a:avLst/>
                <a:gdLst/>
                <a:ahLst/>
                <a:cxnLst/>
                <a:rect l="l" t="t" r="r" b="b"/>
                <a:pathLst>
                  <a:path w="163" h="4524" extrusionOk="0">
                    <a:moveTo>
                      <a:pt x="0" y="1"/>
                    </a:moveTo>
                    <a:lnTo>
                      <a:pt x="26" y="4482"/>
                    </a:lnTo>
                    <a:lnTo>
                      <a:pt x="162" y="4524"/>
                    </a:lnTo>
                    <a:lnTo>
                      <a:pt x="162" y="14"/>
                    </a:lnTo>
                    <a:lnTo>
                      <a:pt x="0" y="1"/>
                    </a:lnTo>
                    <a:close/>
                  </a:path>
                </a:pathLst>
              </a:custGeom>
              <a:solidFill>
                <a:srgbClr val="621B21"/>
              </a:solidFill>
              <a:ln>
                <a:noFill/>
              </a:ln>
            </p:spPr>
            <p:txBody>
              <a:bodyPr spcFirstLastPara="1" wrap="square" lIns="121900" tIns="121900" rIns="121900" bIns="121900" anchor="ctr" anchorCtr="0">
                <a:noAutofit/>
              </a:bodyPr>
              <a:lstStyle/>
              <a:p>
                <a:pPr defTabSz="1219200">
                  <a:defRPr/>
                </a:pPr>
                <a:endParaRPr sz="2400" kern="0">
                  <a:solidFill>
                    <a:sysClr val="windowText" lastClr="000000"/>
                  </a:solidFill>
                  <a:latin typeface="Arial" panose="020B0604020202020204"/>
                  <a:cs typeface="Arial" panose="020B0604020202020204"/>
                  <a:sym typeface="Arial" panose="020B0604020202020204"/>
                </a:endParaRPr>
              </a:p>
            </p:txBody>
          </p:sp>
          <p:sp>
            <p:nvSpPr>
              <p:cNvPr id="643" name="Google Shape;229;p2"/>
              <p:cNvSpPr/>
              <p:nvPr/>
            </p:nvSpPr>
            <p:spPr>
              <a:xfrm>
                <a:off x="1974300" y="3511550"/>
                <a:ext cx="17825" cy="105975"/>
              </a:xfrm>
              <a:custGeom>
                <a:avLst/>
                <a:gdLst/>
                <a:ahLst/>
                <a:cxnLst/>
                <a:rect l="l" t="t" r="r" b="b"/>
                <a:pathLst>
                  <a:path w="713" h="4239" extrusionOk="0">
                    <a:moveTo>
                      <a:pt x="0" y="1"/>
                    </a:moveTo>
                    <a:lnTo>
                      <a:pt x="282" y="4239"/>
                    </a:lnTo>
                    <a:lnTo>
                      <a:pt x="713" y="4239"/>
                    </a:lnTo>
                    <a:lnTo>
                      <a:pt x="713" y="147"/>
                    </a:lnTo>
                    <a:lnTo>
                      <a:pt x="0" y="1"/>
                    </a:lnTo>
                    <a:close/>
                  </a:path>
                </a:pathLst>
              </a:custGeom>
              <a:solidFill>
                <a:srgbClr val="621B21"/>
              </a:solidFill>
              <a:ln>
                <a:noFill/>
              </a:ln>
            </p:spPr>
            <p:txBody>
              <a:bodyPr spcFirstLastPara="1" wrap="square" lIns="121900" tIns="121900" rIns="121900" bIns="121900" anchor="ctr" anchorCtr="0">
                <a:noAutofit/>
              </a:bodyPr>
              <a:lstStyle/>
              <a:p>
                <a:pPr defTabSz="1219200">
                  <a:defRPr/>
                </a:pPr>
                <a:endParaRPr sz="2400" kern="0">
                  <a:solidFill>
                    <a:sysClr val="windowText" lastClr="000000"/>
                  </a:solidFill>
                  <a:latin typeface="Arial" panose="020B0604020202020204"/>
                  <a:cs typeface="Arial" panose="020B0604020202020204"/>
                  <a:sym typeface="Arial" panose="020B0604020202020204"/>
                </a:endParaRPr>
              </a:p>
            </p:txBody>
          </p:sp>
          <p:sp>
            <p:nvSpPr>
              <p:cNvPr id="644" name="Google Shape;230;p2"/>
              <p:cNvSpPr/>
              <p:nvPr/>
            </p:nvSpPr>
            <p:spPr>
              <a:xfrm>
                <a:off x="1974300" y="3511550"/>
                <a:ext cx="11750" cy="84350"/>
              </a:xfrm>
              <a:custGeom>
                <a:avLst/>
                <a:gdLst/>
                <a:ahLst/>
                <a:cxnLst/>
                <a:rect l="l" t="t" r="r" b="b"/>
                <a:pathLst>
                  <a:path w="470" h="3374" extrusionOk="0">
                    <a:moveTo>
                      <a:pt x="0" y="1"/>
                    </a:moveTo>
                    <a:lnTo>
                      <a:pt x="227" y="3374"/>
                    </a:lnTo>
                    <a:lnTo>
                      <a:pt x="94" y="95"/>
                    </a:lnTo>
                    <a:lnTo>
                      <a:pt x="470" y="95"/>
                    </a:lnTo>
                    <a:lnTo>
                      <a:pt x="0" y="1"/>
                    </a:lnTo>
                    <a:close/>
                  </a:path>
                </a:pathLst>
              </a:custGeom>
              <a:solidFill>
                <a:srgbClr val="621B21"/>
              </a:solidFill>
              <a:ln>
                <a:noFill/>
              </a:ln>
            </p:spPr>
            <p:txBody>
              <a:bodyPr spcFirstLastPara="1" wrap="square" lIns="121900" tIns="121900" rIns="121900" bIns="121900" anchor="ctr" anchorCtr="0">
                <a:noAutofit/>
              </a:bodyPr>
              <a:lstStyle/>
              <a:p>
                <a:pPr defTabSz="1219200">
                  <a:defRPr/>
                </a:pPr>
                <a:endParaRPr sz="2400" kern="0">
                  <a:solidFill>
                    <a:sysClr val="windowText" lastClr="000000"/>
                  </a:solidFill>
                  <a:latin typeface="Arial" panose="020B0604020202020204"/>
                  <a:cs typeface="Arial" panose="020B0604020202020204"/>
                  <a:sym typeface="Arial" panose="020B0604020202020204"/>
                </a:endParaRPr>
              </a:p>
            </p:txBody>
          </p:sp>
          <p:sp>
            <p:nvSpPr>
              <p:cNvPr id="645" name="Google Shape;231;p2"/>
              <p:cNvSpPr/>
              <p:nvPr/>
            </p:nvSpPr>
            <p:spPr>
              <a:xfrm>
                <a:off x="1986025" y="3513900"/>
                <a:ext cx="6100" cy="103625"/>
              </a:xfrm>
              <a:custGeom>
                <a:avLst/>
                <a:gdLst/>
                <a:ahLst/>
                <a:cxnLst/>
                <a:rect l="l" t="t" r="r" b="b"/>
                <a:pathLst>
                  <a:path w="244" h="4145" extrusionOk="0">
                    <a:moveTo>
                      <a:pt x="1" y="1"/>
                    </a:moveTo>
                    <a:lnTo>
                      <a:pt x="30" y="4145"/>
                    </a:lnTo>
                    <a:lnTo>
                      <a:pt x="244" y="4145"/>
                    </a:lnTo>
                    <a:lnTo>
                      <a:pt x="244" y="53"/>
                    </a:lnTo>
                    <a:lnTo>
                      <a:pt x="1" y="1"/>
                    </a:lnTo>
                    <a:close/>
                  </a:path>
                </a:pathLst>
              </a:custGeom>
              <a:solidFill>
                <a:srgbClr val="621B21"/>
              </a:solidFill>
              <a:ln>
                <a:noFill/>
              </a:ln>
            </p:spPr>
            <p:txBody>
              <a:bodyPr spcFirstLastPara="1" wrap="square" lIns="121900" tIns="121900" rIns="121900" bIns="121900" anchor="ctr" anchorCtr="0">
                <a:noAutofit/>
              </a:bodyPr>
              <a:lstStyle/>
              <a:p>
                <a:pPr defTabSz="1219200">
                  <a:defRPr/>
                </a:pPr>
                <a:endParaRPr sz="2400" kern="0">
                  <a:solidFill>
                    <a:sysClr val="windowText" lastClr="000000"/>
                  </a:solidFill>
                  <a:latin typeface="Arial" panose="020B0604020202020204"/>
                  <a:cs typeface="Arial" panose="020B0604020202020204"/>
                  <a:sym typeface="Arial" panose="020B0604020202020204"/>
                </a:endParaRPr>
              </a:p>
            </p:txBody>
          </p:sp>
          <p:sp>
            <p:nvSpPr>
              <p:cNvPr id="646" name="Google Shape;232;p2"/>
              <p:cNvSpPr/>
              <p:nvPr/>
            </p:nvSpPr>
            <p:spPr>
              <a:xfrm>
                <a:off x="2118375" y="3544925"/>
                <a:ext cx="17925" cy="72600"/>
              </a:xfrm>
              <a:custGeom>
                <a:avLst/>
                <a:gdLst/>
                <a:ahLst/>
                <a:cxnLst/>
                <a:rect l="l" t="t" r="r" b="b"/>
                <a:pathLst>
                  <a:path w="717" h="2904" extrusionOk="0">
                    <a:moveTo>
                      <a:pt x="1" y="1"/>
                    </a:moveTo>
                    <a:lnTo>
                      <a:pt x="69" y="2904"/>
                    </a:lnTo>
                    <a:lnTo>
                      <a:pt x="581" y="2904"/>
                    </a:lnTo>
                    <a:lnTo>
                      <a:pt x="717" y="137"/>
                    </a:lnTo>
                    <a:lnTo>
                      <a:pt x="1" y="1"/>
                    </a:lnTo>
                    <a:close/>
                  </a:path>
                </a:pathLst>
              </a:custGeom>
              <a:solidFill>
                <a:srgbClr val="621B21"/>
              </a:solidFill>
              <a:ln>
                <a:noFill/>
              </a:ln>
            </p:spPr>
            <p:txBody>
              <a:bodyPr spcFirstLastPara="1" wrap="square" lIns="121900" tIns="121900" rIns="121900" bIns="121900" anchor="ctr" anchorCtr="0">
                <a:noAutofit/>
              </a:bodyPr>
              <a:lstStyle/>
              <a:p>
                <a:pPr defTabSz="1219200">
                  <a:defRPr/>
                </a:pPr>
                <a:endParaRPr sz="2400" kern="0">
                  <a:solidFill>
                    <a:sysClr val="windowText" lastClr="000000"/>
                  </a:solidFill>
                  <a:latin typeface="Arial" panose="020B0604020202020204"/>
                  <a:cs typeface="Arial" panose="020B0604020202020204"/>
                  <a:sym typeface="Arial" panose="020B0604020202020204"/>
                </a:endParaRPr>
              </a:p>
            </p:txBody>
          </p:sp>
          <p:sp>
            <p:nvSpPr>
              <p:cNvPr id="647" name="Google Shape;233;p2"/>
              <p:cNvSpPr/>
              <p:nvPr/>
            </p:nvSpPr>
            <p:spPr>
              <a:xfrm>
                <a:off x="2118375" y="3544925"/>
                <a:ext cx="10475" cy="70575"/>
              </a:xfrm>
              <a:custGeom>
                <a:avLst/>
                <a:gdLst/>
                <a:ahLst/>
                <a:cxnLst/>
                <a:rect l="l" t="t" r="r" b="b"/>
                <a:pathLst>
                  <a:path w="419" h="2823" extrusionOk="0">
                    <a:moveTo>
                      <a:pt x="1" y="1"/>
                    </a:moveTo>
                    <a:lnTo>
                      <a:pt x="69" y="2823"/>
                    </a:lnTo>
                    <a:lnTo>
                      <a:pt x="95" y="95"/>
                    </a:lnTo>
                    <a:lnTo>
                      <a:pt x="419" y="82"/>
                    </a:lnTo>
                    <a:lnTo>
                      <a:pt x="1" y="1"/>
                    </a:lnTo>
                    <a:close/>
                  </a:path>
                </a:pathLst>
              </a:custGeom>
              <a:solidFill>
                <a:srgbClr val="621B21"/>
              </a:solidFill>
              <a:ln>
                <a:noFill/>
              </a:ln>
            </p:spPr>
            <p:txBody>
              <a:bodyPr spcFirstLastPara="1" wrap="square" lIns="121900" tIns="121900" rIns="121900" bIns="121900" anchor="ctr" anchorCtr="0">
                <a:noAutofit/>
              </a:bodyPr>
              <a:lstStyle/>
              <a:p>
                <a:pPr defTabSz="1219200">
                  <a:defRPr/>
                </a:pPr>
                <a:endParaRPr sz="2400" kern="0">
                  <a:solidFill>
                    <a:sysClr val="windowText" lastClr="000000"/>
                  </a:solidFill>
                  <a:latin typeface="Arial" panose="020B0604020202020204"/>
                  <a:cs typeface="Arial" panose="020B0604020202020204"/>
                  <a:sym typeface="Arial" panose="020B0604020202020204"/>
                </a:endParaRPr>
              </a:p>
            </p:txBody>
          </p:sp>
          <p:sp>
            <p:nvSpPr>
              <p:cNvPr id="648" name="Google Shape;234;p2"/>
              <p:cNvSpPr/>
              <p:nvPr/>
            </p:nvSpPr>
            <p:spPr>
              <a:xfrm>
                <a:off x="2128825" y="3546950"/>
                <a:ext cx="7475" cy="70575"/>
              </a:xfrm>
              <a:custGeom>
                <a:avLst/>
                <a:gdLst/>
                <a:ahLst/>
                <a:cxnLst/>
                <a:rect l="l" t="t" r="r" b="b"/>
                <a:pathLst>
                  <a:path w="299" h="2823" extrusionOk="0">
                    <a:moveTo>
                      <a:pt x="1" y="1"/>
                    </a:moveTo>
                    <a:lnTo>
                      <a:pt x="1" y="2823"/>
                    </a:lnTo>
                    <a:lnTo>
                      <a:pt x="163" y="2823"/>
                    </a:lnTo>
                    <a:lnTo>
                      <a:pt x="299" y="56"/>
                    </a:lnTo>
                    <a:lnTo>
                      <a:pt x="1" y="1"/>
                    </a:lnTo>
                    <a:close/>
                  </a:path>
                </a:pathLst>
              </a:custGeom>
              <a:solidFill>
                <a:srgbClr val="621B21"/>
              </a:solidFill>
              <a:ln>
                <a:noFill/>
              </a:ln>
            </p:spPr>
            <p:txBody>
              <a:bodyPr spcFirstLastPara="1" wrap="square" lIns="121900" tIns="121900" rIns="121900" bIns="121900" anchor="ctr" anchorCtr="0">
                <a:noAutofit/>
              </a:bodyPr>
              <a:lstStyle/>
              <a:p>
                <a:pPr defTabSz="1219200">
                  <a:defRPr/>
                </a:pPr>
                <a:endParaRPr sz="2400" kern="0">
                  <a:solidFill>
                    <a:sysClr val="windowText" lastClr="000000"/>
                  </a:solidFill>
                  <a:latin typeface="Arial" panose="020B0604020202020204"/>
                  <a:cs typeface="Arial" panose="020B0604020202020204"/>
                  <a:sym typeface="Arial" panose="020B0604020202020204"/>
                </a:endParaRPr>
              </a:p>
            </p:txBody>
          </p:sp>
          <p:sp>
            <p:nvSpPr>
              <p:cNvPr id="649" name="Google Shape;235;p2"/>
              <p:cNvSpPr/>
              <p:nvPr/>
            </p:nvSpPr>
            <p:spPr>
              <a:xfrm>
                <a:off x="1578025" y="3457850"/>
                <a:ext cx="680750" cy="159675"/>
              </a:xfrm>
              <a:custGeom>
                <a:avLst/>
                <a:gdLst/>
                <a:ahLst/>
                <a:cxnLst/>
                <a:rect l="l" t="t" r="r" b="b"/>
                <a:pathLst>
                  <a:path w="27230" h="6387" extrusionOk="0">
                    <a:moveTo>
                      <a:pt x="445" y="1"/>
                    </a:moveTo>
                    <a:lnTo>
                      <a:pt x="1" y="95"/>
                    </a:lnTo>
                    <a:lnTo>
                      <a:pt x="406" y="270"/>
                    </a:lnTo>
                    <a:cubicBezTo>
                      <a:pt x="5969" y="772"/>
                      <a:pt x="18158" y="3834"/>
                      <a:pt x="26015" y="6387"/>
                    </a:cubicBezTo>
                    <a:lnTo>
                      <a:pt x="27230" y="6387"/>
                    </a:lnTo>
                    <a:cubicBezTo>
                      <a:pt x="20290" y="3769"/>
                      <a:pt x="6468" y="461"/>
                      <a:pt x="445" y="1"/>
                    </a:cubicBezTo>
                    <a:close/>
                  </a:path>
                </a:pathLst>
              </a:custGeom>
              <a:solidFill>
                <a:srgbClr val="621B21"/>
              </a:solidFill>
              <a:ln>
                <a:noFill/>
              </a:ln>
            </p:spPr>
            <p:txBody>
              <a:bodyPr spcFirstLastPara="1" wrap="square" lIns="121900" tIns="121900" rIns="121900" bIns="121900" anchor="ctr" anchorCtr="0">
                <a:noAutofit/>
              </a:bodyPr>
              <a:lstStyle/>
              <a:p>
                <a:pPr defTabSz="1219200">
                  <a:defRPr/>
                </a:pPr>
                <a:endParaRPr sz="2400" kern="0">
                  <a:solidFill>
                    <a:sysClr val="windowText" lastClr="000000"/>
                  </a:solidFill>
                  <a:latin typeface="Arial" panose="020B0604020202020204"/>
                  <a:cs typeface="Arial" panose="020B0604020202020204"/>
                  <a:sym typeface="Arial" panose="020B0604020202020204"/>
                </a:endParaRPr>
              </a:p>
            </p:txBody>
          </p:sp>
          <p:sp>
            <p:nvSpPr>
              <p:cNvPr id="650" name="Google Shape;236;p2"/>
              <p:cNvSpPr/>
              <p:nvPr/>
            </p:nvSpPr>
            <p:spPr>
              <a:xfrm>
                <a:off x="1578025" y="3460200"/>
                <a:ext cx="663575" cy="157325"/>
              </a:xfrm>
              <a:custGeom>
                <a:avLst/>
                <a:gdLst/>
                <a:ahLst/>
                <a:cxnLst/>
                <a:rect l="l" t="t" r="r" b="b"/>
                <a:pathLst>
                  <a:path w="26543" h="6293" extrusionOk="0">
                    <a:moveTo>
                      <a:pt x="1" y="1"/>
                    </a:moveTo>
                    <a:lnTo>
                      <a:pt x="69" y="218"/>
                    </a:lnTo>
                    <a:cubicBezTo>
                      <a:pt x="5629" y="717"/>
                      <a:pt x="17267" y="3390"/>
                      <a:pt x="25678" y="6293"/>
                    </a:cubicBezTo>
                    <a:lnTo>
                      <a:pt x="26543" y="6293"/>
                    </a:lnTo>
                    <a:cubicBezTo>
                      <a:pt x="19603" y="3675"/>
                      <a:pt x="6021" y="448"/>
                      <a:pt x="1" y="1"/>
                    </a:cubicBezTo>
                    <a:close/>
                  </a:path>
                </a:pathLst>
              </a:custGeom>
              <a:solidFill>
                <a:srgbClr val="621B21"/>
              </a:solidFill>
              <a:ln>
                <a:noFill/>
              </a:ln>
            </p:spPr>
            <p:txBody>
              <a:bodyPr spcFirstLastPara="1" wrap="square" lIns="121900" tIns="121900" rIns="121900" bIns="121900" anchor="ctr" anchorCtr="0">
                <a:noAutofit/>
              </a:bodyPr>
              <a:lstStyle/>
              <a:p>
                <a:pPr defTabSz="1219200">
                  <a:defRPr/>
                </a:pPr>
                <a:endParaRPr sz="2400" kern="0">
                  <a:solidFill>
                    <a:sysClr val="windowText" lastClr="000000"/>
                  </a:solidFill>
                  <a:latin typeface="Arial" panose="020B0604020202020204"/>
                  <a:cs typeface="Arial" panose="020B0604020202020204"/>
                  <a:sym typeface="Arial" panose="020B0604020202020204"/>
                </a:endParaRPr>
              </a:p>
            </p:txBody>
          </p:sp>
          <p:sp>
            <p:nvSpPr>
              <p:cNvPr id="651" name="Google Shape;237;p2"/>
              <p:cNvSpPr/>
              <p:nvPr/>
            </p:nvSpPr>
            <p:spPr>
              <a:xfrm>
                <a:off x="1578025" y="3460200"/>
                <a:ext cx="663575" cy="157325"/>
              </a:xfrm>
              <a:custGeom>
                <a:avLst/>
                <a:gdLst/>
                <a:ahLst/>
                <a:cxnLst/>
                <a:rect l="l" t="t" r="r" b="b"/>
                <a:pathLst>
                  <a:path w="26543" h="6293" extrusionOk="0">
                    <a:moveTo>
                      <a:pt x="1" y="1"/>
                    </a:moveTo>
                    <a:lnTo>
                      <a:pt x="27" y="82"/>
                    </a:lnTo>
                    <a:cubicBezTo>
                      <a:pt x="5995" y="529"/>
                      <a:pt x="19360" y="3688"/>
                      <a:pt x="26339" y="6293"/>
                    </a:cubicBezTo>
                    <a:lnTo>
                      <a:pt x="26543" y="6293"/>
                    </a:lnTo>
                    <a:cubicBezTo>
                      <a:pt x="19603" y="3675"/>
                      <a:pt x="6021" y="448"/>
                      <a:pt x="1" y="1"/>
                    </a:cubicBezTo>
                    <a:close/>
                  </a:path>
                </a:pathLst>
              </a:custGeom>
              <a:solidFill>
                <a:srgbClr val="621B21"/>
              </a:solidFill>
              <a:ln>
                <a:noFill/>
              </a:ln>
            </p:spPr>
            <p:txBody>
              <a:bodyPr spcFirstLastPara="1" wrap="square" lIns="121900" tIns="121900" rIns="121900" bIns="121900" anchor="ctr" anchorCtr="0">
                <a:noAutofit/>
              </a:bodyPr>
              <a:lstStyle/>
              <a:p>
                <a:pPr defTabSz="1219200">
                  <a:defRPr/>
                </a:pPr>
                <a:endParaRPr sz="2400" kern="0">
                  <a:solidFill>
                    <a:sysClr val="windowText" lastClr="000000"/>
                  </a:solidFill>
                  <a:latin typeface="Arial" panose="020B0604020202020204"/>
                  <a:cs typeface="Arial" panose="020B0604020202020204"/>
                  <a:sym typeface="Arial" panose="020B0604020202020204"/>
                </a:endParaRPr>
              </a:p>
            </p:txBody>
          </p:sp>
          <p:sp>
            <p:nvSpPr>
              <p:cNvPr id="652" name="Google Shape;238;p2"/>
              <p:cNvSpPr/>
              <p:nvPr/>
            </p:nvSpPr>
            <p:spPr>
              <a:xfrm>
                <a:off x="1578025" y="3479475"/>
                <a:ext cx="527925" cy="138050"/>
              </a:xfrm>
              <a:custGeom>
                <a:avLst/>
                <a:gdLst/>
                <a:ahLst/>
                <a:cxnLst/>
                <a:rect l="l" t="t" r="r" b="b"/>
                <a:pathLst>
                  <a:path w="21117" h="5522" extrusionOk="0">
                    <a:moveTo>
                      <a:pt x="445" y="1"/>
                    </a:moveTo>
                    <a:lnTo>
                      <a:pt x="1" y="82"/>
                    </a:lnTo>
                    <a:lnTo>
                      <a:pt x="393" y="270"/>
                    </a:lnTo>
                    <a:cubicBezTo>
                      <a:pt x="5091" y="688"/>
                      <a:pt x="12556" y="3212"/>
                      <a:pt x="19496" y="5522"/>
                    </a:cubicBezTo>
                    <a:lnTo>
                      <a:pt x="21116" y="5522"/>
                    </a:lnTo>
                    <a:cubicBezTo>
                      <a:pt x="14892" y="3280"/>
                      <a:pt x="7777" y="1067"/>
                      <a:pt x="445" y="1"/>
                    </a:cubicBezTo>
                    <a:close/>
                  </a:path>
                </a:pathLst>
              </a:custGeom>
              <a:solidFill>
                <a:srgbClr val="621B21"/>
              </a:solidFill>
              <a:ln>
                <a:noFill/>
              </a:ln>
            </p:spPr>
            <p:txBody>
              <a:bodyPr spcFirstLastPara="1" wrap="square" lIns="121900" tIns="121900" rIns="121900" bIns="121900" anchor="ctr" anchorCtr="0">
                <a:noAutofit/>
              </a:bodyPr>
              <a:lstStyle/>
              <a:p>
                <a:pPr defTabSz="1219200">
                  <a:defRPr/>
                </a:pPr>
                <a:endParaRPr sz="2400" kern="0">
                  <a:solidFill>
                    <a:sysClr val="windowText" lastClr="000000"/>
                  </a:solidFill>
                  <a:latin typeface="Arial" panose="020B0604020202020204"/>
                  <a:cs typeface="Arial" panose="020B0604020202020204"/>
                  <a:sym typeface="Arial" panose="020B0604020202020204"/>
                </a:endParaRPr>
              </a:p>
            </p:txBody>
          </p:sp>
          <p:sp>
            <p:nvSpPr>
              <p:cNvPr id="653" name="Google Shape;239;p2"/>
              <p:cNvSpPr/>
              <p:nvPr/>
            </p:nvSpPr>
            <p:spPr>
              <a:xfrm>
                <a:off x="1578025" y="3481500"/>
                <a:ext cx="510975" cy="136025"/>
              </a:xfrm>
              <a:custGeom>
                <a:avLst/>
                <a:gdLst/>
                <a:ahLst/>
                <a:cxnLst/>
                <a:rect l="l" t="t" r="r" b="b"/>
                <a:pathLst>
                  <a:path w="20439" h="5441" extrusionOk="0">
                    <a:moveTo>
                      <a:pt x="1" y="1"/>
                    </a:moveTo>
                    <a:lnTo>
                      <a:pt x="56" y="215"/>
                    </a:lnTo>
                    <a:cubicBezTo>
                      <a:pt x="7372" y="1310"/>
                      <a:pt x="12718" y="3131"/>
                      <a:pt x="19347" y="5441"/>
                    </a:cubicBezTo>
                    <a:lnTo>
                      <a:pt x="20439" y="5441"/>
                    </a:lnTo>
                    <a:cubicBezTo>
                      <a:pt x="14377" y="3228"/>
                      <a:pt x="7670" y="1106"/>
                      <a:pt x="1" y="1"/>
                    </a:cubicBezTo>
                    <a:close/>
                  </a:path>
                </a:pathLst>
              </a:custGeom>
              <a:solidFill>
                <a:srgbClr val="621B21"/>
              </a:solidFill>
              <a:ln>
                <a:noFill/>
              </a:ln>
            </p:spPr>
            <p:txBody>
              <a:bodyPr spcFirstLastPara="1" wrap="square" lIns="121900" tIns="121900" rIns="121900" bIns="121900" anchor="ctr" anchorCtr="0">
                <a:noAutofit/>
              </a:bodyPr>
              <a:lstStyle/>
              <a:p>
                <a:pPr defTabSz="1219200">
                  <a:defRPr/>
                </a:pPr>
                <a:endParaRPr sz="2400" kern="0">
                  <a:solidFill>
                    <a:sysClr val="windowText" lastClr="000000"/>
                  </a:solidFill>
                  <a:latin typeface="Arial" panose="020B0604020202020204"/>
                  <a:cs typeface="Arial" panose="020B0604020202020204"/>
                  <a:sym typeface="Arial" panose="020B0604020202020204"/>
                </a:endParaRPr>
              </a:p>
            </p:txBody>
          </p:sp>
          <p:sp>
            <p:nvSpPr>
              <p:cNvPr id="654" name="Google Shape;240;p2"/>
              <p:cNvSpPr/>
              <p:nvPr/>
            </p:nvSpPr>
            <p:spPr>
              <a:xfrm>
                <a:off x="1578025" y="3481500"/>
                <a:ext cx="510975" cy="136025"/>
              </a:xfrm>
              <a:custGeom>
                <a:avLst/>
                <a:gdLst/>
                <a:ahLst/>
                <a:cxnLst/>
                <a:rect l="l" t="t" r="r" b="b"/>
                <a:pathLst>
                  <a:path w="20439" h="5441" extrusionOk="0">
                    <a:moveTo>
                      <a:pt x="1" y="1"/>
                    </a:moveTo>
                    <a:lnTo>
                      <a:pt x="14" y="53"/>
                    </a:lnTo>
                    <a:cubicBezTo>
                      <a:pt x="7628" y="1161"/>
                      <a:pt x="14270" y="3254"/>
                      <a:pt x="20290" y="5441"/>
                    </a:cubicBezTo>
                    <a:lnTo>
                      <a:pt x="20439" y="5441"/>
                    </a:lnTo>
                    <a:cubicBezTo>
                      <a:pt x="14377" y="3228"/>
                      <a:pt x="7670" y="1106"/>
                      <a:pt x="1" y="1"/>
                    </a:cubicBezTo>
                    <a:close/>
                  </a:path>
                </a:pathLst>
              </a:custGeom>
              <a:solidFill>
                <a:srgbClr val="621B21"/>
              </a:solidFill>
              <a:ln>
                <a:noFill/>
              </a:ln>
            </p:spPr>
            <p:txBody>
              <a:bodyPr spcFirstLastPara="1" wrap="square" lIns="121900" tIns="121900" rIns="121900" bIns="121900" anchor="ctr" anchorCtr="0">
                <a:noAutofit/>
              </a:bodyPr>
              <a:lstStyle/>
              <a:p>
                <a:pPr defTabSz="1219200">
                  <a:defRPr/>
                </a:pPr>
                <a:endParaRPr sz="2400" kern="0">
                  <a:solidFill>
                    <a:sysClr val="windowText" lastClr="000000"/>
                  </a:solidFill>
                  <a:latin typeface="Arial" panose="020B0604020202020204"/>
                  <a:cs typeface="Arial" panose="020B0604020202020204"/>
                  <a:sym typeface="Arial" panose="020B0604020202020204"/>
                </a:endParaRPr>
              </a:p>
            </p:txBody>
          </p:sp>
        </p:grpSp>
      </p:grpSp>
      <p:sp>
        <p:nvSpPr>
          <p:cNvPr id="662" name="文本框 5"/>
          <p:cNvSpPr txBox="1"/>
          <p:nvPr/>
        </p:nvSpPr>
        <p:spPr>
          <a:xfrm>
            <a:off x="4377202" y="1971489"/>
            <a:ext cx="3570524" cy="58477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200">
              <a:defRPr/>
            </a:pPr>
            <a:r>
              <a:rPr lang="en-US" sz="3200">
                <a:solidFill>
                  <a:prstClr val="white"/>
                </a:solidFill>
                <a:latin typeface="Times New Roman" panose="02020603050405020304" pitchFamily="18" charset="0"/>
                <a:ea typeface="Calibri" panose="020F0502020204030204" pitchFamily="34" charset="0"/>
                <a:cs typeface="Times New Roman" panose="02020603050405020304" pitchFamily="18" charset="0"/>
                <a:sym typeface="Arial" panose="020B0604020202020204"/>
              </a:rPr>
              <a:t>Điệu hò quê hương</a:t>
            </a:r>
            <a:endParaRPr lang="en-US" sz="3200" b="1">
              <a:solidFill>
                <a:prstClr val="white"/>
              </a:solidFill>
              <a:latin typeface="Times New Roman" panose="02020603050405020304" pitchFamily="18" charset="0"/>
              <a:ea typeface="Microsoft YaHei" panose="020B0503020204020204" charset="-122"/>
              <a:cs typeface="Times New Roman" panose="02020603050405020304" pitchFamily="18" charset="0"/>
              <a:sym typeface="Arial" panose="020B0604020202020204"/>
            </a:endParaRPr>
          </a:p>
        </p:txBody>
      </p:sp>
      <p:grpSp>
        <p:nvGrpSpPr>
          <p:cNvPr id="664" name="Google Shape;3223;p78"/>
          <p:cNvGrpSpPr/>
          <p:nvPr/>
        </p:nvGrpSpPr>
        <p:grpSpPr>
          <a:xfrm>
            <a:off x="562755" y="4399240"/>
            <a:ext cx="2207940" cy="2252977"/>
            <a:chOff x="3518275" y="2730925"/>
            <a:chExt cx="1463375" cy="1493225"/>
          </a:xfrm>
        </p:grpSpPr>
        <p:sp>
          <p:nvSpPr>
            <p:cNvPr id="665" name="Google Shape;3224;p78"/>
            <p:cNvSpPr/>
            <p:nvPr/>
          </p:nvSpPr>
          <p:spPr>
            <a:xfrm>
              <a:off x="3518275" y="3924575"/>
              <a:ext cx="118275" cy="64075"/>
            </a:xfrm>
            <a:custGeom>
              <a:avLst/>
              <a:gdLst/>
              <a:ahLst/>
              <a:cxnLst/>
              <a:rect l="l" t="t" r="r" b="b"/>
              <a:pathLst>
                <a:path w="4731" h="2563" extrusionOk="0">
                  <a:moveTo>
                    <a:pt x="2880" y="243"/>
                  </a:moveTo>
                  <a:cubicBezTo>
                    <a:pt x="3040" y="243"/>
                    <a:pt x="3202" y="344"/>
                    <a:pt x="3247" y="528"/>
                  </a:cubicBezTo>
                  <a:cubicBezTo>
                    <a:pt x="3286" y="798"/>
                    <a:pt x="3247" y="1088"/>
                    <a:pt x="3093" y="1320"/>
                  </a:cubicBezTo>
                  <a:cubicBezTo>
                    <a:pt x="3007" y="1492"/>
                    <a:pt x="2892" y="1642"/>
                    <a:pt x="2756" y="1769"/>
                  </a:cubicBezTo>
                  <a:lnTo>
                    <a:pt x="2756" y="1769"/>
                  </a:lnTo>
                  <a:cubicBezTo>
                    <a:pt x="2677" y="1653"/>
                    <a:pt x="2614" y="1527"/>
                    <a:pt x="2571" y="1397"/>
                  </a:cubicBezTo>
                  <a:cubicBezTo>
                    <a:pt x="2436" y="1088"/>
                    <a:pt x="2320" y="663"/>
                    <a:pt x="2590" y="393"/>
                  </a:cubicBezTo>
                  <a:cubicBezTo>
                    <a:pt x="2661" y="290"/>
                    <a:pt x="2770" y="243"/>
                    <a:pt x="2880" y="243"/>
                  </a:cubicBezTo>
                  <a:close/>
                  <a:moveTo>
                    <a:pt x="2876" y="0"/>
                  </a:moveTo>
                  <a:cubicBezTo>
                    <a:pt x="2787" y="0"/>
                    <a:pt x="2696" y="21"/>
                    <a:pt x="2610" y="64"/>
                  </a:cubicBezTo>
                  <a:cubicBezTo>
                    <a:pt x="1901" y="418"/>
                    <a:pt x="2180" y="1362"/>
                    <a:pt x="2570" y="1917"/>
                  </a:cubicBezTo>
                  <a:lnTo>
                    <a:pt x="2570" y="1917"/>
                  </a:lnTo>
                  <a:cubicBezTo>
                    <a:pt x="2307" y="2099"/>
                    <a:pt x="1991" y="2207"/>
                    <a:pt x="1663" y="2228"/>
                  </a:cubicBezTo>
                  <a:cubicBezTo>
                    <a:pt x="1649" y="2229"/>
                    <a:pt x="1636" y="2229"/>
                    <a:pt x="1622" y="2229"/>
                  </a:cubicBezTo>
                  <a:cubicBezTo>
                    <a:pt x="963" y="2229"/>
                    <a:pt x="404" y="1771"/>
                    <a:pt x="252" y="1127"/>
                  </a:cubicBezTo>
                  <a:cubicBezTo>
                    <a:pt x="245" y="1068"/>
                    <a:pt x="206" y="1043"/>
                    <a:pt x="162" y="1043"/>
                  </a:cubicBezTo>
                  <a:cubicBezTo>
                    <a:pt x="90" y="1043"/>
                    <a:pt x="1" y="1109"/>
                    <a:pt x="1" y="1204"/>
                  </a:cubicBezTo>
                  <a:cubicBezTo>
                    <a:pt x="136" y="1919"/>
                    <a:pt x="851" y="2441"/>
                    <a:pt x="1566" y="2460"/>
                  </a:cubicBezTo>
                  <a:cubicBezTo>
                    <a:pt x="1582" y="2461"/>
                    <a:pt x="1598" y="2461"/>
                    <a:pt x="1614" y="2461"/>
                  </a:cubicBezTo>
                  <a:cubicBezTo>
                    <a:pt x="2016" y="2461"/>
                    <a:pt x="2399" y="2329"/>
                    <a:pt x="2717" y="2102"/>
                  </a:cubicBezTo>
                  <a:lnTo>
                    <a:pt x="2717" y="2102"/>
                  </a:lnTo>
                  <a:cubicBezTo>
                    <a:pt x="2726" y="2112"/>
                    <a:pt x="2736" y="2122"/>
                    <a:pt x="2745" y="2132"/>
                  </a:cubicBezTo>
                  <a:cubicBezTo>
                    <a:pt x="2988" y="2410"/>
                    <a:pt x="3325" y="2563"/>
                    <a:pt x="3686" y="2563"/>
                  </a:cubicBezTo>
                  <a:cubicBezTo>
                    <a:pt x="3726" y="2563"/>
                    <a:pt x="3767" y="2561"/>
                    <a:pt x="3808" y="2557"/>
                  </a:cubicBezTo>
                  <a:cubicBezTo>
                    <a:pt x="4175" y="2538"/>
                    <a:pt x="4523" y="2325"/>
                    <a:pt x="4677" y="1996"/>
                  </a:cubicBezTo>
                  <a:cubicBezTo>
                    <a:pt x="4730" y="1904"/>
                    <a:pt x="4647" y="1820"/>
                    <a:pt x="4571" y="1820"/>
                  </a:cubicBezTo>
                  <a:cubicBezTo>
                    <a:pt x="4536" y="1820"/>
                    <a:pt x="4503" y="1838"/>
                    <a:pt x="4484" y="1881"/>
                  </a:cubicBezTo>
                  <a:cubicBezTo>
                    <a:pt x="4348" y="2188"/>
                    <a:pt x="4044" y="2327"/>
                    <a:pt x="3730" y="2327"/>
                  </a:cubicBezTo>
                  <a:cubicBezTo>
                    <a:pt x="3511" y="2327"/>
                    <a:pt x="3287" y="2259"/>
                    <a:pt x="3112" y="2132"/>
                  </a:cubicBezTo>
                  <a:cubicBezTo>
                    <a:pt x="3037" y="2080"/>
                    <a:pt x="2967" y="2019"/>
                    <a:pt x="2903" y="1951"/>
                  </a:cubicBezTo>
                  <a:lnTo>
                    <a:pt x="2903" y="1951"/>
                  </a:lnTo>
                  <a:cubicBezTo>
                    <a:pt x="3083" y="1785"/>
                    <a:pt x="3234" y="1585"/>
                    <a:pt x="3344" y="1359"/>
                  </a:cubicBezTo>
                  <a:cubicBezTo>
                    <a:pt x="3499" y="1050"/>
                    <a:pt x="3537" y="682"/>
                    <a:pt x="3421" y="373"/>
                  </a:cubicBezTo>
                  <a:cubicBezTo>
                    <a:pt x="3324" y="137"/>
                    <a:pt x="3106" y="0"/>
                    <a:pt x="2876" y="0"/>
                  </a:cubicBezTo>
                  <a:close/>
                </a:path>
              </a:pathLst>
            </a:custGeom>
            <a:solidFill>
              <a:srgbClr val="EBC590"/>
            </a:solidFill>
            <a:ln>
              <a:noFill/>
            </a:ln>
          </p:spPr>
          <p:txBody>
            <a:bodyPr spcFirstLastPara="1" wrap="square" lIns="121900" tIns="121900" rIns="121900" bIns="121900" anchor="ctr" anchorCtr="0">
              <a:noAutofit/>
            </a:bodyPr>
            <a:lstStyle/>
            <a:p>
              <a:pPr defTabSz="1219200">
                <a:defRPr/>
              </a:pPr>
              <a:endParaRPr sz="2400" kern="0">
                <a:solidFill>
                  <a:sysClr val="windowText" lastClr="000000"/>
                </a:solidFill>
                <a:latin typeface="Arial" panose="020B0604020202020204"/>
                <a:cs typeface="Arial" panose="020B0604020202020204"/>
                <a:sym typeface="Arial" panose="020B0604020202020204"/>
              </a:endParaRPr>
            </a:p>
          </p:txBody>
        </p:sp>
        <p:sp>
          <p:nvSpPr>
            <p:cNvPr id="666" name="Google Shape;3225;p78"/>
            <p:cNvSpPr/>
            <p:nvPr/>
          </p:nvSpPr>
          <p:spPr>
            <a:xfrm>
              <a:off x="3721675" y="4002500"/>
              <a:ext cx="135300" cy="200200"/>
            </a:xfrm>
            <a:custGeom>
              <a:avLst/>
              <a:gdLst/>
              <a:ahLst/>
              <a:cxnLst/>
              <a:rect l="l" t="t" r="r" b="b"/>
              <a:pathLst>
                <a:path w="5412" h="8008" extrusionOk="0">
                  <a:moveTo>
                    <a:pt x="2513" y="0"/>
                  </a:moveTo>
                  <a:lnTo>
                    <a:pt x="1" y="1372"/>
                  </a:lnTo>
                  <a:lnTo>
                    <a:pt x="445" y="2532"/>
                  </a:lnTo>
                  <a:cubicBezTo>
                    <a:pt x="2049" y="3653"/>
                    <a:pt x="3054" y="5450"/>
                    <a:pt x="3208" y="7402"/>
                  </a:cubicBezTo>
                  <a:cubicBezTo>
                    <a:pt x="3208" y="7537"/>
                    <a:pt x="3228" y="7672"/>
                    <a:pt x="3305" y="7807"/>
                  </a:cubicBezTo>
                  <a:cubicBezTo>
                    <a:pt x="3423" y="7939"/>
                    <a:pt x="3587" y="8008"/>
                    <a:pt x="3752" y="8008"/>
                  </a:cubicBezTo>
                  <a:cubicBezTo>
                    <a:pt x="3830" y="8008"/>
                    <a:pt x="3907" y="7993"/>
                    <a:pt x="3981" y="7962"/>
                  </a:cubicBezTo>
                  <a:cubicBezTo>
                    <a:pt x="4522" y="7769"/>
                    <a:pt x="4851" y="7247"/>
                    <a:pt x="4793" y="6687"/>
                  </a:cubicBezTo>
                  <a:lnTo>
                    <a:pt x="5411" y="3788"/>
                  </a:lnTo>
                  <a:lnTo>
                    <a:pt x="2513" y="0"/>
                  </a:lnTo>
                  <a:close/>
                </a:path>
              </a:pathLst>
            </a:custGeom>
            <a:solidFill>
              <a:srgbClr val="EBC590"/>
            </a:solidFill>
            <a:ln>
              <a:noFill/>
            </a:ln>
          </p:spPr>
          <p:txBody>
            <a:bodyPr spcFirstLastPara="1" wrap="square" lIns="121900" tIns="121900" rIns="121900" bIns="121900" anchor="ctr" anchorCtr="0">
              <a:noAutofit/>
            </a:bodyPr>
            <a:lstStyle/>
            <a:p>
              <a:pPr defTabSz="1219200">
                <a:defRPr/>
              </a:pPr>
              <a:endParaRPr sz="2400" kern="0">
                <a:solidFill>
                  <a:sysClr val="windowText" lastClr="000000"/>
                </a:solidFill>
                <a:latin typeface="Arial" panose="020B0604020202020204"/>
                <a:cs typeface="Arial" panose="020B0604020202020204"/>
                <a:sym typeface="Arial" panose="020B0604020202020204"/>
              </a:endParaRPr>
            </a:p>
          </p:txBody>
        </p:sp>
        <p:sp>
          <p:nvSpPr>
            <p:cNvPr id="667" name="Google Shape;3226;p78"/>
            <p:cNvSpPr/>
            <p:nvPr/>
          </p:nvSpPr>
          <p:spPr>
            <a:xfrm>
              <a:off x="3800425" y="4176125"/>
              <a:ext cx="39150" cy="26325"/>
            </a:xfrm>
            <a:custGeom>
              <a:avLst/>
              <a:gdLst/>
              <a:ahLst/>
              <a:cxnLst/>
              <a:rect l="l" t="t" r="r" b="b"/>
              <a:pathLst>
                <a:path w="1566" h="1053" extrusionOk="0">
                  <a:moveTo>
                    <a:pt x="354" y="1"/>
                  </a:moveTo>
                  <a:cubicBezTo>
                    <a:pt x="238" y="1"/>
                    <a:pt x="121" y="5"/>
                    <a:pt x="0" y="12"/>
                  </a:cubicBezTo>
                  <a:cubicBezTo>
                    <a:pt x="39" y="167"/>
                    <a:pt x="58" y="302"/>
                    <a:pt x="58" y="437"/>
                  </a:cubicBezTo>
                  <a:cubicBezTo>
                    <a:pt x="58" y="592"/>
                    <a:pt x="78" y="727"/>
                    <a:pt x="155" y="843"/>
                  </a:cubicBezTo>
                  <a:cubicBezTo>
                    <a:pt x="273" y="974"/>
                    <a:pt x="436" y="1052"/>
                    <a:pt x="601" y="1052"/>
                  </a:cubicBezTo>
                  <a:cubicBezTo>
                    <a:pt x="679" y="1052"/>
                    <a:pt x="757" y="1035"/>
                    <a:pt x="831" y="998"/>
                  </a:cubicBezTo>
                  <a:cubicBezTo>
                    <a:pt x="1160" y="882"/>
                    <a:pt x="1430" y="630"/>
                    <a:pt x="1566" y="302"/>
                  </a:cubicBezTo>
                  <a:lnTo>
                    <a:pt x="1508" y="263"/>
                  </a:lnTo>
                  <a:cubicBezTo>
                    <a:pt x="1353" y="128"/>
                    <a:pt x="1141" y="51"/>
                    <a:pt x="947" y="51"/>
                  </a:cubicBezTo>
                  <a:cubicBezTo>
                    <a:pt x="751" y="14"/>
                    <a:pt x="555" y="1"/>
                    <a:pt x="354" y="1"/>
                  </a:cubicBezTo>
                  <a:close/>
                </a:path>
              </a:pathLst>
            </a:custGeom>
            <a:solidFill>
              <a:srgbClr val="52321D"/>
            </a:solidFill>
            <a:ln>
              <a:noFill/>
            </a:ln>
          </p:spPr>
          <p:txBody>
            <a:bodyPr spcFirstLastPara="1" wrap="square" lIns="121900" tIns="121900" rIns="121900" bIns="121900" anchor="ctr" anchorCtr="0">
              <a:noAutofit/>
            </a:bodyPr>
            <a:lstStyle/>
            <a:p>
              <a:pPr defTabSz="1219200">
                <a:defRPr/>
              </a:pPr>
              <a:endParaRPr sz="2400" kern="0">
                <a:solidFill>
                  <a:sysClr val="windowText" lastClr="000000"/>
                </a:solidFill>
                <a:latin typeface="Arial" panose="020B0604020202020204"/>
                <a:cs typeface="Arial" panose="020B0604020202020204"/>
                <a:sym typeface="Arial" panose="020B0604020202020204"/>
              </a:endParaRPr>
            </a:p>
          </p:txBody>
        </p:sp>
        <p:sp>
          <p:nvSpPr>
            <p:cNvPr id="668" name="Google Shape;3227;p78"/>
            <p:cNvSpPr/>
            <p:nvPr/>
          </p:nvSpPr>
          <p:spPr>
            <a:xfrm>
              <a:off x="4172900" y="3588700"/>
              <a:ext cx="111150" cy="69850"/>
            </a:xfrm>
            <a:custGeom>
              <a:avLst/>
              <a:gdLst/>
              <a:ahLst/>
              <a:cxnLst/>
              <a:rect l="l" t="t" r="r" b="b"/>
              <a:pathLst>
                <a:path w="4446" h="2794" extrusionOk="0">
                  <a:moveTo>
                    <a:pt x="3790" y="0"/>
                  </a:moveTo>
                  <a:cubicBezTo>
                    <a:pt x="3680" y="0"/>
                    <a:pt x="3570" y="15"/>
                    <a:pt x="3460" y="49"/>
                  </a:cubicBezTo>
                  <a:cubicBezTo>
                    <a:pt x="2551" y="223"/>
                    <a:pt x="909" y="416"/>
                    <a:pt x="1" y="590"/>
                  </a:cubicBezTo>
                  <a:lnTo>
                    <a:pt x="78" y="2793"/>
                  </a:lnTo>
                  <a:lnTo>
                    <a:pt x="4252" y="1615"/>
                  </a:lnTo>
                  <a:cubicBezTo>
                    <a:pt x="4426" y="1421"/>
                    <a:pt x="4445" y="185"/>
                    <a:pt x="4213" y="69"/>
                  </a:cubicBezTo>
                  <a:cubicBezTo>
                    <a:pt x="4072" y="25"/>
                    <a:pt x="3931" y="0"/>
                    <a:pt x="3790" y="0"/>
                  </a:cubicBezTo>
                  <a:close/>
                </a:path>
              </a:pathLst>
            </a:custGeom>
            <a:solidFill>
              <a:srgbClr val="EBC590"/>
            </a:solidFill>
            <a:ln>
              <a:noFill/>
            </a:ln>
          </p:spPr>
          <p:txBody>
            <a:bodyPr spcFirstLastPara="1" wrap="square" lIns="121900" tIns="121900" rIns="121900" bIns="121900" anchor="ctr" anchorCtr="0">
              <a:noAutofit/>
            </a:bodyPr>
            <a:lstStyle/>
            <a:p>
              <a:pPr defTabSz="1219200">
                <a:defRPr/>
              </a:pPr>
              <a:endParaRPr sz="2400" kern="0">
                <a:solidFill>
                  <a:sysClr val="windowText" lastClr="000000"/>
                </a:solidFill>
                <a:latin typeface="Arial" panose="020B0604020202020204"/>
                <a:cs typeface="Arial" panose="020B0604020202020204"/>
                <a:sym typeface="Arial" panose="020B0604020202020204"/>
              </a:endParaRPr>
            </a:p>
          </p:txBody>
        </p:sp>
        <p:sp>
          <p:nvSpPr>
            <p:cNvPr id="669" name="Google Shape;3228;p78"/>
            <p:cNvSpPr/>
            <p:nvPr/>
          </p:nvSpPr>
          <p:spPr>
            <a:xfrm>
              <a:off x="4251175" y="3588700"/>
              <a:ext cx="32375" cy="36025"/>
            </a:xfrm>
            <a:custGeom>
              <a:avLst/>
              <a:gdLst/>
              <a:ahLst/>
              <a:cxnLst/>
              <a:rect l="l" t="t" r="r" b="b"/>
              <a:pathLst>
                <a:path w="1295" h="1441" extrusionOk="0">
                  <a:moveTo>
                    <a:pt x="659" y="0"/>
                  </a:moveTo>
                  <a:cubicBezTo>
                    <a:pt x="549" y="0"/>
                    <a:pt x="439" y="15"/>
                    <a:pt x="329" y="49"/>
                  </a:cubicBezTo>
                  <a:cubicBezTo>
                    <a:pt x="232" y="69"/>
                    <a:pt x="116" y="88"/>
                    <a:pt x="0" y="107"/>
                  </a:cubicBezTo>
                  <a:lnTo>
                    <a:pt x="0" y="204"/>
                  </a:lnTo>
                  <a:cubicBezTo>
                    <a:pt x="0" y="648"/>
                    <a:pt x="116" y="1073"/>
                    <a:pt x="348" y="1441"/>
                  </a:cubicBezTo>
                  <a:lnTo>
                    <a:pt x="1237" y="1228"/>
                  </a:lnTo>
                  <a:cubicBezTo>
                    <a:pt x="1295" y="784"/>
                    <a:pt x="1256" y="146"/>
                    <a:pt x="1082" y="69"/>
                  </a:cubicBezTo>
                  <a:cubicBezTo>
                    <a:pt x="941" y="25"/>
                    <a:pt x="800" y="0"/>
                    <a:pt x="659" y="0"/>
                  </a:cubicBezTo>
                  <a:close/>
                </a:path>
              </a:pathLst>
            </a:custGeom>
            <a:solidFill>
              <a:srgbClr val="52321D"/>
            </a:solidFill>
            <a:ln>
              <a:noFill/>
            </a:ln>
          </p:spPr>
          <p:txBody>
            <a:bodyPr spcFirstLastPara="1" wrap="square" lIns="121900" tIns="121900" rIns="121900" bIns="121900" anchor="ctr" anchorCtr="0">
              <a:noAutofit/>
            </a:bodyPr>
            <a:lstStyle/>
            <a:p>
              <a:pPr defTabSz="1219200">
                <a:defRPr/>
              </a:pPr>
              <a:endParaRPr sz="2400" kern="0">
                <a:solidFill>
                  <a:sysClr val="windowText" lastClr="000000"/>
                </a:solidFill>
                <a:latin typeface="Arial" panose="020B0604020202020204"/>
                <a:cs typeface="Arial" panose="020B0604020202020204"/>
                <a:sym typeface="Arial" panose="020B0604020202020204"/>
              </a:endParaRPr>
            </a:p>
          </p:txBody>
        </p:sp>
        <p:sp>
          <p:nvSpPr>
            <p:cNvPr id="670" name="Google Shape;3229;p78"/>
            <p:cNvSpPr/>
            <p:nvPr/>
          </p:nvSpPr>
          <p:spPr>
            <a:xfrm>
              <a:off x="4063225" y="3610325"/>
              <a:ext cx="238200" cy="130575"/>
            </a:xfrm>
            <a:custGeom>
              <a:avLst/>
              <a:gdLst/>
              <a:ahLst/>
              <a:cxnLst/>
              <a:rect l="l" t="t" r="r" b="b"/>
              <a:pathLst>
                <a:path w="9528" h="5223" extrusionOk="0">
                  <a:moveTo>
                    <a:pt x="8665" y="0"/>
                  </a:moveTo>
                  <a:cubicBezTo>
                    <a:pt x="8618" y="0"/>
                    <a:pt x="8571" y="5"/>
                    <a:pt x="8523" y="15"/>
                  </a:cubicBezTo>
                  <a:cubicBezTo>
                    <a:pt x="6571" y="421"/>
                    <a:pt x="4619" y="711"/>
                    <a:pt x="2629" y="981"/>
                  </a:cubicBezTo>
                  <a:lnTo>
                    <a:pt x="1" y="4653"/>
                  </a:lnTo>
                  <a:cubicBezTo>
                    <a:pt x="668" y="5051"/>
                    <a:pt x="1435" y="5222"/>
                    <a:pt x="2210" y="5222"/>
                  </a:cubicBezTo>
                  <a:cubicBezTo>
                    <a:pt x="2715" y="5222"/>
                    <a:pt x="3224" y="5150"/>
                    <a:pt x="3711" y="5020"/>
                  </a:cubicBezTo>
                  <a:cubicBezTo>
                    <a:pt x="5354" y="4595"/>
                    <a:pt x="6784" y="3571"/>
                    <a:pt x="8194" y="2701"/>
                  </a:cubicBezTo>
                  <a:cubicBezTo>
                    <a:pt x="8639" y="2431"/>
                    <a:pt x="9025" y="2122"/>
                    <a:pt x="9393" y="1774"/>
                  </a:cubicBezTo>
                  <a:cubicBezTo>
                    <a:pt x="9431" y="1716"/>
                    <a:pt x="9470" y="1638"/>
                    <a:pt x="9509" y="1580"/>
                  </a:cubicBezTo>
                  <a:cubicBezTo>
                    <a:pt x="9528" y="1484"/>
                    <a:pt x="9528" y="1387"/>
                    <a:pt x="9509" y="1291"/>
                  </a:cubicBezTo>
                  <a:cubicBezTo>
                    <a:pt x="9451" y="1039"/>
                    <a:pt x="9393" y="788"/>
                    <a:pt x="9354" y="537"/>
                  </a:cubicBezTo>
                  <a:cubicBezTo>
                    <a:pt x="9270" y="217"/>
                    <a:pt x="8981" y="0"/>
                    <a:pt x="8665" y="0"/>
                  </a:cubicBezTo>
                  <a:close/>
                </a:path>
              </a:pathLst>
            </a:custGeom>
            <a:solidFill>
              <a:srgbClr val="FFDAC2"/>
            </a:solidFill>
            <a:ln>
              <a:noFill/>
            </a:ln>
          </p:spPr>
          <p:txBody>
            <a:bodyPr spcFirstLastPara="1" wrap="square" lIns="121900" tIns="121900" rIns="121900" bIns="121900" anchor="ctr" anchorCtr="0">
              <a:noAutofit/>
            </a:bodyPr>
            <a:lstStyle/>
            <a:p>
              <a:pPr defTabSz="1219200">
                <a:defRPr/>
              </a:pPr>
              <a:endParaRPr sz="2400" kern="0">
                <a:solidFill>
                  <a:sysClr val="windowText" lastClr="000000"/>
                </a:solidFill>
                <a:latin typeface="Arial" panose="020B0604020202020204"/>
                <a:cs typeface="Arial" panose="020B0604020202020204"/>
                <a:sym typeface="Arial" panose="020B0604020202020204"/>
              </a:endParaRPr>
            </a:p>
          </p:txBody>
        </p:sp>
        <p:sp>
          <p:nvSpPr>
            <p:cNvPr id="671" name="Google Shape;3230;p78"/>
            <p:cNvSpPr/>
            <p:nvPr/>
          </p:nvSpPr>
          <p:spPr>
            <a:xfrm>
              <a:off x="4269525" y="3610325"/>
              <a:ext cx="31900" cy="54500"/>
            </a:xfrm>
            <a:custGeom>
              <a:avLst/>
              <a:gdLst/>
              <a:ahLst/>
              <a:cxnLst/>
              <a:rect l="l" t="t" r="r" b="b"/>
              <a:pathLst>
                <a:path w="1276" h="2180" extrusionOk="0">
                  <a:moveTo>
                    <a:pt x="413" y="0"/>
                  </a:moveTo>
                  <a:cubicBezTo>
                    <a:pt x="366" y="0"/>
                    <a:pt x="319" y="5"/>
                    <a:pt x="271" y="15"/>
                  </a:cubicBezTo>
                  <a:lnTo>
                    <a:pt x="39" y="73"/>
                  </a:lnTo>
                  <a:cubicBezTo>
                    <a:pt x="0" y="324"/>
                    <a:pt x="20" y="595"/>
                    <a:pt x="78" y="846"/>
                  </a:cubicBezTo>
                  <a:cubicBezTo>
                    <a:pt x="174" y="1329"/>
                    <a:pt x="387" y="1793"/>
                    <a:pt x="696" y="2180"/>
                  </a:cubicBezTo>
                  <a:cubicBezTo>
                    <a:pt x="851" y="2044"/>
                    <a:pt x="1005" y="1909"/>
                    <a:pt x="1160" y="1774"/>
                  </a:cubicBezTo>
                  <a:cubicBezTo>
                    <a:pt x="1199" y="1716"/>
                    <a:pt x="1237" y="1638"/>
                    <a:pt x="1257" y="1580"/>
                  </a:cubicBezTo>
                  <a:cubicBezTo>
                    <a:pt x="1276" y="1484"/>
                    <a:pt x="1276" y="1387"/>
                    <a:pt x="1257" y="1291"/>
                  </a:cubicBezTo>
                  <a:cubicBezTo>
                    <a:pt x="1199" y="1039"/>
                    <a:pt x="1141" y="788"/>
                    <a:pt x="1102" y="537"/>
                  </a:cubicBezTo>
                  <a:cubicBezTo>
                    <a:pt x="1018" y="217"/>
                    <a:pt x="729" y="0"/>
                    <a:pt x="413" y="0"/>
                  </a:cubicBezTo>
                  <a:close/>
                </a:path>
              </a:pathLst>
            </a:custGeom>
            <a:solidFill>
              <a:srgbClr val="52321D"/>
            </a:solidFill>
            <a:ln>
              <a:noFill/>
            </a:ln>
          </p:spPr>
          <p:txBody>
            <a:bodyPr spcFirstLastPara="1" wrap="square" lIns="121900" tIns="121900" rIns="121900" bIns="121900" anchor="ctr" anchorCtr="0">
              <a:noAutofit/>
            </a:bodyPr>
            <a:lstStyle/>
            <a:p>
              <a:pPr defTabSz="1219200">
                <a:defRPr/>
              </a:pPr>
              <a:endParaRPr sz="2400" kern="0">
                <a:solidFill>
                  <a:sysClr val="windowText" lastClr="000000"/>
                </a:solidFill>
                <a:latin typeface="Arial" panose="020B0604020202020204"/>
                <a:cs typeface="Arial" panose="020B0604020202020204"/>
                <a:sym typeface="Arial" panose="020B0604020202020204"/>
              </a:endParaRPr>
            </a:p>
          </p:txBody>
        </p:sp>
        <p:sp>
          <p:nvSpPr>
            <p:cNvPr id="672" name="Google Shape;3231;p78"/>
            <p:cNvSpPr/>
            <p:nvPr/>
          </p:nvSpPr>
          <p:spPr>
            <a:xfrm>
              <a:off x="3712975" y="3860450"/>
              <a:ext cx="221300" cy="346175"/>
            </a:xfrm>
            <a:custGeom>
              <a:avLst/>
              <a:gdLst/>
              <a:ahLst/>
              <a:cxnLst/>
              <a:rect l="l" t="t" r="r" b="b"/>
              <a:pathLst>
                <a:path w="8852" h="13847" extrusionOk="0">
                  <a:moveTo>
                    <a:pt x="6049" y="1"/>
                  </a:moveTo>
                  <a:lnTo>
                    <a:pt x="1" y="3286"/>
                  </a:lnTo>
                  <a:cubicBezTo>
                    <a:pt x="20" y="5064"/>
                    <a:pt x="1179" y="6591"/>
                    <a:pt x="2358" y="7905"/>
                  </a:cubicBezTo>
                  <a:cubicBezTo>
                    <a:pt x="3537" y="9219"/>
                    <a:pt x="4812" y="10591"/>
                    <a:pt x="5160" y="12330"/>
                  </a:cubicBezTo>
                  <a:cubicBezTo>
                    <a:pt x="5199" y="12678"/>
                    <a:pt x="5296" y="13045"/>
                    <a:pt x="5450" y="13373"/>
                  </a:cubicBezTo>
                  <a:cubicBezTo>
                    <a:pt x="5595" y="13630"/>
                    <a:pt x="5872" y="13847"/>
                    <a:pt x="6172" y="13847"/>
                  </a:cubicBezTo>
                  <a:cubicBezTo>
                    <a:pt x="6234" y="13847"/>
                    <a:pt x="6296" y="13838"/>
                    <a:pt x="6358" y="13818"/>
                  </a:cubicBezTo>
                  <a:cubicBezTo>
                    <a:pt x="6706" y="13683"/>
                    <a:pt x="6822" y="13257"/>
                    <a:pt x="6919" y="12910"/>
                  </a:cubicBezTo>
                  <a:cubicBezTo>
                    <a:pt x="7344" y="11016"/>
                    <a:pt x="7788" y="9122"/>
                    <a:pt x="8214" y="7209"/>
                  </a:cubicBezTo>
                  <a:cubicBezTo>
                    <a:pt x="8542" y="5837"/>
                    <a:pt x="8851" y="4426"/>
                    <a:pt x="8619" y="3035"/>
                  </a:cubicBezTo>
                  <a:cubicBezTo>
                    <a:pt x="8368" y="1644"/>
                    <a:pt x="7421" y="291"/>
                    <a:pt x="6049" y="1"/>
                  </a:cubicBezTo>
                  <a:close/>
                </a:path>
              </a:pathLst>
            </a:custGeom>
            <a:solidFill>
              <a:srgbClr val="FFDAC2"/>
            </a:solidFill>
            <a:ln>
              <a:noFill/>
            </a:ln>
          </p:spPr>
          <p:txBody>
            <a:bodyPr spcFirstLastPara="1" wrap="square" lIns="121900" tIns="121900" rIns="121900" bIns="121900" anchor="ctr" anchorCtr="0">
              <a:noAutofit/>
            </a:bodyPr>
            <a:lstStyle/>
            <a:p>
              <a:pPr defTabSz="1219200">
                <a:defRPr/>
              </a:pPr>
              <a:endParaRPr sz="2400" kern="0">
                <a:solidFill>
                  <a:sysClr val="windowText" lastClr="000000"/>
                </a:solidFill>
                <a:latin typeface="Arial" panose="020B0604020202020204"/>
                <a:cs typeface="Arial" panose="020B0604020202020204"/>
                <a:sym typeface="Arial" panose="020B0604020202020204"/>
              </a:endParaRPr>
            </a:p>
          </p:txBody>
        </p:sp>
        <p:sp>
          <p:nvSpPr>
            <p:cNvPr id="673" name="Google Shape;3232;p78"/>
            <p:cNvSpPr/>
            <p:nvPr/>
          </p:nvSpPr>
          <p:spPr>
            <a:xfrm>
              <a:off x="3845350" y="4183000"/>
              <a:ext cx="39650" cy="23625"/>
            </a:xfrm>
            <a:custGeom>
              <a:avLst/>
              <a:gdLst/>
              <a:ahLst/>
              <a:cxnLst/>
              <a:rect l="l" t="t" r="r" b="b"/>
              <a:pathLst>
                <a:path w="1586" h="945" extrusionOk="0">
                  <a:moveTo>
                    <a:pt x="723" y="0"/>
                  </a:moveTo>
                  <a:cubicBezTo>
                    <a:pt x="483" y="0"/>
                    <a:pt x="247" y="22"/>
                    <a:pt x="1" y="66"/>
                  </a:cubicBezTo>
                  <a:cubicBezTo>
                    <a:pt x="39" y="201"/>
                    <a:pt x="97" y="336"/>
                    <a:pt x="155" y="471"/>
                  </a:cubicBezTo>
                  <a:cubicBezTo>
                    <a:pt x="300" y="728"/>
                    <a:pt x="590" y="945"/>
                    <a:pt x="884" y="945"/>
                  </a:cubicBezTo>
                  <a:cubicBezTo>
                    <a:pt x="944" y="945"/>
                    <a:pt x="1004" y="936"/>
                    <a:pt x="1063" y="916"/>
                  </a:cubicBezTo>
                  <a:cubicBezTo>
                    <a:pt x="1373" y="800"/>
                    <a:pt x="1508" y="452"/>
                    <a:pt x="1585" y="124"/>
                  </a:cubicBezTo>
                  <a:cubicBezTo>
                    <a:pt x="1566" y="124"/>
                    <a:pt x="1547" y="104"/>
                    <a:pt x="1527" y="104"/>
                  </a:cubicBezTo>
                  <a:cubicBezTo>
                    <a:pt x="1353" y="27"/>
                    <a:pt x="1160" y="8"/>
                    <a:pt x="967" y="8"/>
                  </a:cubicBezTo>
                  <a:cubicBezTo>
                    <a:pt x="885" y="3"/>
                    <a:pt x="804" y="0"/>
                    <a:pt x="723" y="0"/>
                  </a:cubicBezTo>
                  <a:close/>
                </a:path>
              </a:pathLst>
            </a:custGeom>
            <a:solidFill>
              <a:srgbClr val="52321D"/>
            </a:solidFill>
            <a:ln>
              <a:noFill/>
            </a:ln>
          </p:spPr>
          <p:txBody>
            <a:bodyPr spcFirstLastPara="1" wrap="square" lIns="121900" tIns="121900" rIns="121900" bIns="121900" anchor="ctr" anchorCtr="0">
              <a:noAutofit/>
            </a:bodyPr>
            <a:lstStyle/>
            <a:p>
              <a:pPr defTabSz="1219200">
                <a:defRPr/>
              </a:pPr>
              <a:endParaRPr sz="2400" kern="0">
                <a:solidFill>
                  <a:sysClr val="windowText" lastClr="000000"/>
                </a:solidFill>
                <a:latin typeface="Arial" panose="020B0604020202020204"/>
                <a:cs typeface="Arial" panose="020B0604020202020204"/>
                <a:sym typeface="Arial" panose="020B0604020202020204"/>
              </a:endParaRPr>
            </a:p>
          </p:txBody>
        </p:sp>
        <p:sp>
          <p:nvSpPr>
            <p:cNvPr id="674" name="Google Shape;3233;p78"/>
            <p:cNvSpPr/>
            <p:nvPr/>
          </p:nvSpPr>
          <p:spPr>
            <a:xfrm>
              <a:off x="3613450" y="3380250"/>
              <a:ext cx="586525" cy="687400"/>
            </a:xfrm>
            <a:custGeom>
              <a:avLst/>
              <a:gdLst/>
              <a:ahLst/>
              <a:cxnLst/>
              <a:rect l="l" t="t" r="r" b="b"/>
              <a:pathLst>
                <a:path w="23461" h="27496" extrusionOk="0">
                  <a:moveTo>
                    <a:pt x="15886" y="0"/>
                  </a:moveTo>
                  <a:lnTo>
                    <a:pt x="14301" y="4001"/>
                  </a:lnTo>
                  <a:cubicBezTo>
                    <a:pt x="13953" y="5005"/>
                    <a:pt x="13489" y="5972"/>
                    <a:pt x="12948" y="6880"/>
                  </a:cubicBezTo>
                  <a:cubicBezTo>
                    <a:pt x="12195" y="7962"/>
                    <a:pt x="11306" y="8909"/>
                    <a:pt x="10262" y="9721"/>
                  </a:cubicBezTo>
                  <a:cubicBezTo>
                    <a:pt x="8349" y="11286"/>
                    <a:pt x="6223" y="12619"/>
                    <a:pt x="4368" y="14262"/>
                  </a:cubicBezTo>
                  <a:cubicBezTo>
                    <a:pt x="2532" y="15904"/>
                    <a:pt x="928" y="17991"/>
                    <a:pt x="465" y="20426"/>
                  </a:cubicBezTo>
                  <a:cubicBezTo>
                    <a:pt x="1" y="22881"/>
                    <a:pt x="948" y="25683"/>
                    <a:pt x="3112" y="26861"/>
                  </a:cubicBezTo>
                  <a:cubicBezTo>
                    <a:pt x="3945" y="27313"/>
                    <a:pt x="4855" y="27495"/>
                    <a:pt x="5788" y="27495"/>
                  </a:cubicBezTo>
                  <a:cubicBezTo>
                    <a:pt x="7128" y="27495"/>
                    <a:pt x="8514" y="27120"/>
                    <a:pt x="9779" y="26630"/>
                  </a:cubicBezTo>
                  <a:cubicBezTo>
                    <a:pt x="13393" y="25199"/>
                    <a:pt x="16601" y="22958"/>
                    <a:pt x="19151" y="20040"/>
                  </a:cubicBezTo>
                  <a:cubicBezTo>
                    <a:pt x="20079" y="19035"/>
                    <a:pt x="20833" y="17895"/>
                    <a:pt x="21393" y="16658"/>
                  </a:cubicBezTo>
                  <a:cubicBezTo>
                    <a:pt x="21876" y="15421"/>
                    <a:pt x="22205" y="14146"/>
                    <a:pt x="22340" y="12832"/>
                  </a:cubicBezTo>
                  <a:cubicBezTo>
                    <a:pt x="22707" y="10339"/>
                    <a:pt x="23461" y="7402"/>
                    <a:pt x="21857" y="4155"/>
                  </a:cubicBezTo>
                  <a:lnTo>
                    <a:pt x="15886" y="0"/>
                  </a:lnTo>
                  <a:close/>
                </a:path>
              </a:pathLst>
            </a:custGeom>
            <a:solidFill>
              <a:srgbClr val="FFDAC2"/>
            </a:solidFill>
            <a:ln>
              <a:noFill/>
            </a:ln>
          </p:spPr>
          <p:txBody>
            <a:bodyPr spcFirstLastPara="1" wrap="square" lIns="121900" tIns="121900" rIns="121900" bIns="121900" anchor="ctr" anchorCtr="0">
              <a:noAutofit/>
            </a:bodyPr>
            <a:lstStyle/>
            <a:p>
              <a:pPr defTabSz="1219200">
                <a:defRPr/>
              </a:pPr>
              <a:endParaRPr sz="2400" kern="0">
                <a:solidFill>
                  <a:sysClr val="windowText" lastClr="000000"/>
                </a:solidFill>
                <a:latin typeface="Arial" panose="020B0604020202020204"/>
                <a:cs typeface="Arial" panose="020B0604020202020204"/>
                <a:sym typeface="Arial" panose="020B0604020202020204"/>
              </a:endParaRPr>
            </a:p>
          </p:txBody>
        </p:sp>
        <p:sp>
          <p:nvSpPr>
            <p:cNvPr id="675" name="Google Shape;3234;p78"/>
            <p:cNvSpPr/>
            <p:nvPr/>
          </p:nvSpPr>
          <p:spPr>
            <a:xfrm>
              <a:off x="3869025" y="3334875"/>
              <a:ext cx="107275" cy="103850"/>
            </a:xfrm>
            <a:custGeom>
              <a:avLst/>
              <a:gdLst/>
              <a:ahLst/>
              <a:cxnLst/>
              <a:rect l="l" t="t" r="r" b="b"/>
              <a:pathLst>
                <a:path w="4291" h="4154" extrusionOk="0">
                  <a:moveTo>
                    <a:pt x="3765" y="1"/>
                  </a:moveTo>
                  <a:cubicBezTo>
                    <a:pt x="3159" y="1"/>
                    <a:pt x="2529" y="336"/>
                    <a:pt x="1991" y="695"/>
                  </a:cubicBezTo>
                  <a:cubicBezTo>
                    <a:pt x="1315" y="1120"/>
                    <a:pt x="658" y="1603"/>
                    <a:pt x="0" y="2086"/>
                  </a:cubicBezTo>
                  <a:cubicBezTo>
                    <a:pt x="600" y="2453"/>
                    <a:pt x="2165" y="3729"/>
                    <a:pt x="2706" y="4154"/>
                  </a:cubicBezTo>
                  <a:lnTo>
                    <a:pt x="4291" y="96"/>
                  </a:lnTo>
                  <a:cubicBezTo>
                    <a:pt x="4119" y="30"/>
                    <a:pt x="3943" y="1"/>
                    <a:pt x="3765" y="1"/>
                  </a:cubicBezTo>
                  <a:close/>
                </a:path>
              </a:pathLst>
            </a:custGeom>
            <a:solidFill>
              <a:srgbClr val="EBC590"/>
            </a:solidFill>
            <a:ln>
              <a:noFill/>
            </a:ln>
          </p:spPr>
          <p:txBody>
            <a:bodyPr spcFirstLastPara="1" wrap="square" lIns="121900" tIns="121900" rIns="121900" bIns="121900" anchor="ctr" anchorCtr="0">
              <a:noAutofit/>
            </a:bodyPr>
            <a:lstStyle/>
            <a:p>
              <a:pPr defTabSz="1219200">
                <a:defRPr/>
              </a:pPr>
              <a:endParaRPr sz="2400" kern="0">
                <a:solidFill>
                  <a:sysClr val="windowText" lastClr="000000"/>
                </a:solidFill>
                <a:latin typeface="Arial" panose="020B0604020202020204"/>
                <a:cs typeface="Arial" panose="020B0604020202020204"/>
                <a:sym typeface="Arial" panose="020B0604020202020204"/>
              </a:endParaRPr>
            </a:p>
          </p:txBody>
        </p:sp>
        <p:sp>
          <p:nvSpPr>
            <p:cNvPr id="676" name="Google Shape;3235;p78"/>
            <p:cNvSpPr/>
            <p:nvPr/>
          </p:nvSpPr>
          <p:spPr>
            <a:xfrm>
              <a:off x="3927000" y="3253600"/>
              <a:ext cx="283125" cy="295275"/>
            </a:xfrm>
            <a:custGeom>
              <a:avLst/>
              <a:gdLst/>
              <a:ahLst/>
              <a:cxnLst/>
              <a:rect l="l" t="t" r="r" b="b"/>
              <a:pathLst>
                <a:path w="11325" h="11811" extrusionOk="0">
                  <a:moveTo>
                    <a:pt x="8902" y="0"/>
                  </a:moveTo>
                  <a:cubicBezTo>
                    <a:pt x="8821" y="0"/>
                    <a:pt x="8745" y="9"/>
                    <a:pt x="8677" y="23"/>
                  </a:cubicBezTo>
                  <a:cubicBezTo>
                    <a:pt x="8387" y="100"/>
                    <a:pt x="8233" y="371"/>
                    <a:pt x="8001" y="564"/>
                  </a:cubicBezTo>
                  <a:cubicBezTo>
                    <a:pt x="7460" y="970"/>
                    <a:pt x="6764" y="1047"/>
                    <a:pt x="6107" y="1144"/>
                  </a:cubicBezTo>
                  <a:cubicBezTo>
                    <a:pt x="5025" y="1279"/>
                    <a:pt x="3962" y="1607"/>
                    <a:pt x="3015" y="2148"/>
                  </a:cubicBezTo>
                  <a:cubicBezTo>
                    <a:pt x="1469" y="3134"/>
                    <a:pt x="426" y="4757"/>
                    <a:pt x="213" y="6574"/>
                  </a:cubicBezTo>
                  <a:cubicBezTo>
                    <a:pt x="0" y="8390"/>
                    <a:pt x="445" y="10226"/>
                    <a:pt x="1430" y="11753"/>
                  </a:cubicBezTo>
                  <a:lnTo>
                    <a:pt x="7150" y="11811"/>
                  </a:lnTo>
                  <a:cubicBezTo>
                    <a:pt x="9083" y="11154"/>
                    <a:pt x="10455" y="9299"/>
                    <a:pt x="10880" y="7308"/>
                  </a:cubicBezTo>
                  <a:cubicBezTo>
                    <a:pt x="11325" y="5318"/>
                    <a:pt x="10725" y="3289"/>
                    <a:pt x="10242" y="1318"/>
                  </a:cubicBezTo>
                  <a:cubicBezTo>
                    <a:pt x="9995" y="280"/>
                    <a:pt x="9369" y="0"/>
                    <a:pt x="8902" y="0"/>
                  </a:cubicBezTo>
                  <a:close/>
                </a:path>
              </a:pathLst>
            </a:custGeom>
            <a:solidFill>
              <a:srgbClr val="FFDAC2"/>
            </a:solidFill>
            <a:ln>
              <a:noFill/>
            </a:ln>
          </p:spPr>
          <p:txBody>
            <a:bodyPr spcFirstLastPara="1" wrap="square" lIns="121900" tIns="121900" rIns="121900" bIns="121900" anchor="ctr" anchorCtr="0">
              <a:noAutofit/>
            </a:bodyPr>
            <a:lstStyle/>
            <a:p>
              <a:pPr defTabSz="1219200">
                <a:defRPr/>
              </a:pPr>
              <a:endParaRPr sz="2400" kern="0">
                <a:solidFill>
                  <a:sysClr val="windowText" lastClr="000000"/>
                </a:solidFill>
                <a:latin typeface="Arial" panose="020B0604020202020204"/>
                <a:cs typeface="Arial" panose="020B0604020202020204"/>
                <a:sym typeface="Arial" panose="020B0604020202020204"/>
              </a:endParaRPr>
            </a:p>
          </p:txBody>
        </p:sp>
        <p:sp>
          <p:nvSpPr>
            <p:cNvPr id="677" name="Google Shape;3236;p78"/>
            <p:cNvSpPr/>
            <p:nvPr/>
          </p:nvSpPr>
          <p:spPr>
            <a:xfrm>
              <a:off x="3870950" y="3388700"/>
              <a:ext cx="129500" cy="111525"/>
            </a:xfrm>
            <a:custGeom>
              <a:avLst/>
              <a:gdLst/>
              <a:ahLst/>
              <a:cxnLst/>
              <a:rect l="l" t="t" r="r" b="b"/>
              <a:pathLst>
                <a:path w="5180" h="4461" extrusionOk="0">
                  <a:moveTo>
                    <a:pt x="3933" y="0"/>
                  </a:moveTo>
                  <a:cubicBezTo>
                    <a:pt x="3635" y="0"/>
                    <a:pt x="3330" y="65"/>
                    <a:pt x="3054" y="184"/>
                  </a:cubicBezTo>
                  <a:cubicBezTo>
                    <a:pt x="2339" y="493"/>
                    <a:pt x="1817" y="1092"/>
                    <a:pt x="1373" y="1730"/>
                  </a:cubicBezTo>
                  <a:cubicBezTo>
                    <a:pt x="928" y="2368"/>
                    <a:pt x="542" y="3044"/>
                    <a:pt x="1" y="3585"/>
                  </a:cubicBezTo>
                  <a:cubicBezTo>
                    <a:pt x="621" y="4159"/>
                    <a:pt x="1418" y="4461"/>
                    <a:pt x="2223" y="4461"/>
                  </a:cubicBezTo>
                  <a:cubicBezTo>
                    <a:pt x="2772" y="4461"/>
                    <a:pt x="3325" y="4320"/>
                    <a:pt x="3827" y="4030"/>
                  </a:cubicBezTo>
                  <a:lnTo>
                    <a:pt x="5180" y="532"/>
                  </a:lnTo>
                  <a:cubicBezTo>
                    <a:pt x="4871" y="164"/>
                    <a:pt x="4409" y="0"/>
                    <a:pt x="3933" y="0"/>
                  </a:cubicBezTo>
                  <a:close/>
                </a:path>
              </a:pathLst>
            </a:custGeom>
            <a:solidFill>
              <a:srgbClr val="EBC590"/>
            </a:solidFill>
            <a:ln>
              <a:noFill/>
            </a:ln>
          </p:spPr>
          <p:txBody>
            <a:bodyPr spcFirstLastPara="1" wrap="square" lIns="121900" tIns="121900" rIns="121900" bIns="121900" anchor="ctr" anchorCtr="0">
              <a:noAutofit/>
            </a:bodyPr>
            <a:lstStyle/>
            <a:p>
              <a:pPr defTabSz="1219200">
                <a:defRPr/>
              </a:pPr>
              <a:endParaRPr sz="2400" kern="0">
                <a:solidFill>
                  <a:sysClr val="windowText" lastClr="000000"/>
                </a:solidFill>
                <a:latin typeface="Arial" panose="020B0604020202020204"/>
                <a:cs typeface="Arial" panose="020B0604020202020204"/>
                <a:sym typeface="Arial" panose="020B0604020202020204"/>
              </a:endParaRPr>
            </a:p>
          </p:txBody>
        </p:sp>
        <p:sp>
          <p:nvSpPr>
            <p:cNvPr id="678" name="Google Shape;3237;p78"/>
            <p:cNvSpPr/>
            <p:nvPr/>
          </p:nvSpPr>
          <p:spPr>
            <a:xfrm>
              <a:off x="4129900" y="3253525"/>
              <a:ext cx="49800" cy="27550"/>
            </a:xfrm>
            <a:custGeom>
              <a:avLst/>
              <a:gdLst/>
              <a:ahLst/>
              <a:cxnLst/>
              <a:rect l="l" t="t" r="r" b="b"/>
              <a:pathLst>
                <a:path w="1992" h="1102" extrusionOk="0">
                  <a:moveTo>
                    <a:pt x="785" y="0"/>
                  </a:moveTo>
                  <a:cubicBezTo>
                    <a:pt x="705" y="0"/>
                    <a:pt x="629" y="10"/>
                    <a:pt x="561" y="26"/>
                  </a:cubicBezTo>
                  <a:cubicBezTo>
                    <a:pt x="329" y="84"/>
                    <a:pt x="175" y="296"/>
                    <a:pt x="1" y="470"/>
                  </a:cubicBezTo>
                  <a:cubicBezTo>
                    <a:pt x="313" y="873"/>
                    <a:pt x="791" y="1102"/>
                    <a:pt x="1283" y="1102"/>
                  </a:cubicBezTo>
                  <a:cubicBezTo>
                    <a:pt x="1522" y="1102"/>
                    <a:pt x="1764" y="1048"/>
                    <a:pt x="1991" y="934"/>
                  </a:cubicBezTo>
                  <a:cubicBezTo>
                    <a:pt x="1702" y="226"/>
                    <a:pt x="1184" y="0"/>
                    <a:pt x="785" y="0"/>
                  </a:cubicBezTo>
                  <a:close/>
                </a:path>
              </a:pathLst>
            </a:custGeom>
            <a:solidFill>
              <a:srgbClr val="EBC590"/>
            </a:solidFill>
            <a:ln>
              <a:noFill/>
            </a:ln>
          </p:spPr>
          <p:txBody>
            <a:bodyPr spcFirstLastPara="1" wrap="square" lIns="121900" tIns="121900" rIns="121900" bIns="121900" anchor="ctr" anchorCtr="0">
              <a:noAutofit/>
            </a:bodyPr>
            <a:lstStyle/>
            <a:p>
              <a:pPr defTabSz="1219200">
                <a:defRPr/>
              </a:pPr>
              <a:endParaRPr sz="2400" kern="0">
                <a:solidFill>
                  <a:sysClr val="windowText" lastClr="000000"/>
                </a:solidFill>
                <a:latin typeface="Arial" panose="020B0604020202020204"/>
                <a:cs typeface="Arial" panose="020B0604020202020204"/>
                <a:sym typeface="Arial" panose="020B0604020202020204"/>
              </a:endParaRPr>
            </a:p>
          </p:txBody>
        </p:sp>
        <p:sp>
          <p:nvSpPr>
            <p:cNvPr id="679" name="Google Shape;3238;p78"/>
            <p:cNvSpPr/>
            <p:nvPr/>
          </p:nvSpPr>
          <p:spPr>
            <a:xfrm>
              <a:off x="4034250" y="3306625"/>
              <a:ext cx="24450" cy="48875"/>
            </a:xfrm>
            <a:custGeom>
              <a:avLst/>
              <a:gdLst/>
              <a:ahLst/>
              <a:cxnLst/>
              <a:rect l="l" t="t" r="r" b="b"/>
              <a:pathLst>
                <a:path w="978" h="1955" extrusionOk="0">
                  <a:moveTo>
                    <a:pt x="805" y="1"/>
                  </a:moveTo>
                  <a:cubicBezTo>
                    <a:pt x="775" y="1"/>
                    <a:pt x="744" y="14"/>
                    <a:pt x="715" y="47"/>
                  </a:cubicBezTo>
                  <a:cubicBezTo>
                    <a:pt x="232" y="511"/>
                    <a:pt x="0" y="1206"/>
                    <a:pt x="136" y="1863"/>
                  </a:cubicBezTo>
                  <a:cubicBezTo>
                    <a:pt x="152" y="1927"/>
                    <a:pt x="203" y="1954"/>
                    <a:pt x="256" y="1954"/>
                  </a:cubicBezTo>
                  <a:cubicBezTo>
                    <a:pt x="331" y="1954"/>
                    <a:pt x="410" y="1897"/>
                    <a:pt x="387" y="1805"/>
                  </a:cubicBezTo>
                  <a:cubicBezTo>
                    <a:pt x="271" y="1226"/>
                    <a:pt x="464" y="627"/>
                    <a:pt x="889" y="221"/>
                  </a:cubicBezTo>
                  <a:cubicBezTo>
                    <a:pt x="977" y="133"/>
                    <a:pt x="899" y="1"/>
                    <a:pt x="805" y="1"/>
                  </a:cubicBezTo>
                  <a:close/>
                </a:path>
              </a:pathLst>
            </a:custGeom>
            <a:solidFill>
              <a:srgbClr val="EBB9B5"/>
            </a:solidFill>
            <a:ln>
              <a:noFill/>
            </a:ln>
          </p:spPr>
          <p:txBody>
            <a:bodyPr spcFirstLastPara="1" wrap="square" lIns="121900" tIns="121900" rIns="121900" bIns="121900" anchor="ctr" anchorCtr="0">
              <a:noAutofit/>
            </a:bodyPr>
            <a:lstStyle/>
            <a:p>
              <a:pPr defTabSz="1219200">
                <a:defRPr/>
              </a:pPr>
              <a:endParaRPr sz="2400" kern="0">
                <a:solidFill>
                  <a:sysClr val="windowText" lastClr="000000"/>
                </a:solidFill>
                <a:latin typeface="Arial" panose="020B0604020202020204"/>
                <a:cs typeface="Arial" panose="020B0604020202020204"/>
                <a:sym typeface="Arial" panose="020B0604020202020204"/>
              </a:endParaRPr>
            </a:p>
          </p:txBody>
        </p:sp>
        <p:sp>
          <p:nvSpPr>
            <p:cNvPr id="680" name="Google Shape;3239;p78"/>
            <p:cNvSpPr/>
            <p:nvPr/>
          </p:nvSpPr>
          <p:spPr>
            <a:xfrm>
              <a:off x="4063725" y="3326000"/>
              <a:ext cx="35275" cy="20025"/>
            </a:xfrm>
            <a:custGeom>
              <a:avLst/>
              <a:gdLst/>
              <a:ahLst/>
              <a:cxnLst/>
              <a:rect l="l" t="t" r="r" b="b"/>
              <a:pathLst>
                <a:path w="1411" h="801" extrusionOk="0">
                  <a:moveTo>
                    <a:pt x="636" y="0"/>
                  </a:moveTo>
                  <a:cubicBezTo>
                    <a:pt x="303" y="0"/>
                    <a:pt x="37" y="144"/>
                    <a:pt x="20" y="335"/>
                  </a:cubicBezTo>
                  <a:cubicBezTo>
                    <a:pt x="0" y="547"/>
                    <a:pt x="290" y="760"/>
                    <a:pt x="657" y="798"/>
                  </a:cubicBezTo>
                  <a:cubicBezTo>
                    <a:pt x="682" y="800"/>
                    <a:pt x="706" y="800"/>
                    <a:pt x="730" y="800"/>
                  </a:cubicBezTo>
                  <a:cubicBezTo>
                    <a:pt x="1084" y="800"/>
                    <a:pt x="1373" y="669"/>
                    <a:pt x="1392" y="470"/>
                  </a:cubicBezTo>
                  <a:cubicBezTo>
                    <a:pt x="1411" y="257"/>
                    <a:pt x="1121" y="45"/>
                    <a:pt x="754" y="6"/>
                  </a:cubicBezTo>
                  <a:cubicBezTo>
                    <a:pt x="714" y="2"/>
                    <a:pt x="674" y="0"/>
                    <a:pt x="636" y="0"/>
                  </a:cubicBezTo>
                  <a:close/>
                </a:path>
              </a:pathLst>
            </a:custGeom>
            <a:solidFill>
              <a:srgbClr val="52321D"/>
            </a:solidFill>
            <a:ln>
              <a:noFill/>
            </a:ln>
          </p:spPr>
          <p:txBody>
            <a:bodyPr spcFirstLastPara="1" wrap="square" lIns="121900" tIns="121900" rIns="121900" bIns="121900" anchor="ctr" anchorCtr="0">
              <a:noAutofit/>
            </a:bodyPr>
            <a:lstStyle/>
            <a:p>
              <a:pPr defTabSz="1219200">
                <a:defRPr/>
              </a:pPr>
              <a:endParaRPr sz="2400" kern="0">
                <a:solidFill>
                  <a:sysClr val="windowText" lastClr="000000"/>
                </a:solidFill>
                <a:latin typeface="Arial" panose="020B0604020202020204"/>
                <a:cs typeface="Arial" panose="020B0604020202020204"/>
                <a:sym typeface="Arial" panose="020B0604020202020204"/>
              </a:endParaRPr>
            </a:p>
          </p:txBody>
        </p:sp>
        <p:sp>
          <p:nvSpPr>
            <p:cNvPr id="681" name="Google Shape;3240;p78"/>
            <p:cNvSpPr/>
            <p:nvPr/>
          </p:nvSpPr>
          <p:spPr>
            <a:xfrm>
              <a:off x="4048750" y="3381775"/>
              <a:ext cx="81175" cy="72350"/>
            </a:xfrm>
            <a:custGeom>
              <a:avLst/>
              <a:gdLst/>
              <a:ahLst/>
              <a:cxnLst/>
              <a:rect l="l" t="t" r="r" b="b"/>
              <a:pathLst>
                <a:path w="3247" h="2894" extrusionOk="0">
                  <a:moveTo>
                    <a:pt x="1598" y="0"/>
                  </a:moveTo>
                  <a:cubicBezTo>
                    <a:pt x="1446" y="0"/>
                    <a:pt x="1292" y="24"/>
                    <a:pt x="1140" y="75"/>
                  </a:cubicBezTo>
                  <a:cubicBezTo>
                    <a:pt x="387" y="345"/>
                    <a:pt x="0" y="1157"/>
                    <a:pt x="251" y="1911"/>
                  </a:cubicBezTo>
                  <a:cubicBezTo>
                    <a:pt x="452" y="2513"/>
                    <a:pt x="1023" y="2893"/>
                    <a:pt x="1630" y="2893"/>
                  </a:cubicBezTo>
                  <a:cubicBezTo>
                    <a:pt x="1782" y="2893"/>
                    <a:pt x="1936" y="2869"/>
                    <a:pt x="2087" y="2819"/>
                  </a:cubicBezTo>
                  <a:cubicBezTo>
                    <a:pt x="2841" y="2548"/>
                    <a:pt x="3247" y="1737"/>
                    <a:pt x="2976" y="983"/>
                  </a:cubicBezTo>
                  <a:cubicBezTo>
                    <a:pt x="2775" y="381"/>
                    <a:pt x="2204" y="0"/>
                    <a:pt x="1598" y="0"/>
                  </a:cubicBezTo>
                  <a:close/>
                </a:path>
              </a:pathLst>
            </a:custGeom>
            <a:solidFill>
              <a:srgbClr val="EBC590"/>
            </a:solidFill>
            <a:ln>
              <a:noFill/>
            </a:ln>
          </p:spPr>
          <p:txBody>
            <a:bodyPr spcFirstLastPara="1" wrap="square" lIns="121900" tIns="121900" rIns="121900" bIns="121900" anchor="ctr" anchorCtr="0">
              <a:noAutofit/>
            </a:bodyPr>
            <a:lstStyle/>
            <a:p>
              <a:pPr defTabSz="1219200">
                <a:defRPr/>
              </a:pPr>
              <a:endParaRPr sz="2400" kern="0">
                <a:solidFill>
                  <a:sysClr val="windowText" lastClr="000000"/>
                </a:solidFill>
                <a:latin typeface="Arial" panose="020B0604020202020204"/>
                <a:cs typeface="Arial" panose="020B0604020202020204"/>
                <a:sym typeface="Arial" panose="020B0604020202020204"/>
              </a:endParaRPr>
            </a:p>
          </p:txBody>
        </p:sp>
        <p:sp>
          <p:nvSpPr>
            <p:cNvPr id="682" name="Google Shape;3241;p78"/>
            <p:cNvSpPr/>
            <p:nvPr/>
          </p:nvSpPr>
          <p:spPr>
            <a:xfrm>
              <a:off x="4032325" y="3702475"/>
              <a:ext cx="134325" cy="52700"/>
            </a:xfrm>
            <a:custGeom>
              <a:avLst/>
              <a:gdLst/>
              <a:ahLst/>
              <a:cxnLst/>
              <a:rect l="l" t="t" r="r" b="b"/>
              <a:pathLst>
                <a:path w="5373" h="2108" extrusionOk="0">
                  <a:moveTo>
                    <a:pt x="0" y="1"/>
                  </a:moveTo>
                  <a:lnTo>
                    <a:pt x="0" y="1"/>
                  </a:lnTo>
                  <a:cubicBezTo>
                    <a:pt x="1623" y="1199"/>
                    <a:pt x="3169" y="1933"/>
                    <a:pt x="5160" y="2107"/>
                  </a:cubicBezTo>
                  <a:lnTo>
                    <a:pt x="5372" y="1218"/>
                  </a:lnTo>
                  <a:lnTo>
                    <a:pt x="5372" y="1218"/>
                  </a:lnTo>
                  <a:cubicBezTo>
                    <a:pt x="5145" y="1235"/>
                    <a:pt x="4917" y="1243"/>
                    <a:pt x="4691" y="1243"/>
                  </a:cubicBezTo>
                  <a:cubicBezTo>
                    <a:pt x="3050" y="1243"/>
                    <a:pt x="1443" y="816"/>
                    <a:pt x="0" y="1"/>
                  </a:cubicBezTo>
                  <a:close/>
                </a:path>
              </a:pathLst>
            </a:custGeom>
            <a:solidFill>
              <a:srgbClr val="EBC590"/>
            </a:solidFill>
            <a:ln>
              <a:noFill/>
            </a:ln>
          </p:spPr>
          <p:txBody>
            <a:bodyPr spcFirstLastPara="1" wrap="square" lIns="121900" tIns="121900" rIns="121900" bIns="121900" anchor="ctr" anchorCtr="0">
              <a:noAutofit/>
            </a:bodyPr>
            <a:lstStyle/>
            <a:p>
              <a:pPr defTabSz="1219200">
                <a:defRPr/>
              </a:pPr>
              <a:endParaRPr sz="2400" kern="0">
                <a:solidFill>
                  <a:sysClr val="windowText" lastClr="000000"/>
                </a:solidFill>
                <a:latin typeface="Arial" panose="020B0604020202020204"/>
                <a:cs typeface="Arial" panose="020B0604020202020204"/>
                <a:sym typeface="Arial" panose="020B0604020202020204"/>
              </a:endParaRPr>
            </a:p>
          </p:txBody>
        </p:sp>
        <p:sp>
          <p:nvSpPr>
            <p:cNvPr id="683" name="Google Shape;3242;p78"/>
            <p:cNvSpPr/>
            <p:nvPr/>
          </p:nvSpPr>
          <p:spPr>
            <a:xfrm>
              <a:off x="3915400" y="3902975"/>
              <a:ext cx="26125" cy="111150"/>
            </a:xfrm>
            <a:custGeom>
              <a:avLst/>
              <a:gdLst/>
              <a:ahLst/>
              <a:cxnLst/>
              <a:rect l="l" t="t" r="r" b="b"/>
              <a:pathLst>
                <a:path w="1045" h="4446" extrusionOk="0">
                  <a:moveTo>
                    <a:pt x="1" y="0"/>
                  </a:moveTo>
                  <a:lnTo>
                    <a:pt x="1" y="0"/>
                  </a:lnTo>
                  <a:cubicBezTo>
                    <a:pt x="291" y="1450"/>
                    <a:pt x="426" y="2957"/>
                    <a:pt x="387" y="4445"/>
                  </a:cubicBezTo>
                  <a:lnTo>
                    <a:pt x="1044" y="4059"/>
                  </a:lnTo>
                  <a:cubicBezTo>
                    <a:pt x="870" y="2667"/>
                    <a:pt x="503" y="1295"/>
                    <a:pt x="1" y="0"/>
                  </a:cubicBezTo>
                  <a:close/>
                </a:path>
              </a:pathLst>
            </a:custGeom>
            <a:solidFill>
              <a:srgbClr val="EBC590"/>
            </a:solidFill>
            <a:ln>
              <a:noFill/>
            </a:ln>
          </p:spPr>
          <p:txBody>
            <a:bodyPr spcFirstLastPara="1" wrap="square" lIns="121900" tIns="121900" rIns="121900" bIns="121900" anchor="ctr" anchorCtr="0">
              <a:noAutofit/>
            </a:bodyPr>
            <a:lstStyle/>
            <a:p>
              <a:pPr defTabSz="1219200">
                <a:defRPr/>
              </a:pPr>
              <a:endParaRPr sz="2400" kern="0">
                <a:solidFill>
                  <a:sysClr val="windowText" lastClr="000000"/>
                </a:solidFill>
                <a:latin typeface="Arial" panose="020B0604020202020204"/>
                <a:cs typeface="Arial" panose="020B0604020202020204"/>
                <a:sym typeface="Arial" panose="020B0604020202020204"/>
              </a:endParaRPr>
            </a:p>
          </p:txBody>
        </p:sp>
        <p:sp>
          <p:nvSpPr>
            <p:cNvPr id="684" name="Google Shape;3243;p78"/>
            <p:cNvSpPr/>
            <p:nvPr/>
          </p:nvSpPr>
          <p:spPr>
            <a:xfrm>
              <a:off x="3712500" y="3998150"/>
              <a:ext cx="65725" cy="84075"/>
            </a:xfrm>
            <a:custGeom>
              <a:avLst/>
              <a:gdLst/>
              <a:ahLst/>
              <a:cxnLst/>
              <a:rect l="l" t="t" r="r" b="b"/>
              <a:pathLst>
                <a:path w="2629" h="3363" extrusionOk="0">
                  <a:moveTo>
                    <a:pt x="0" y="0"/>
                  </a:moveTo>
                  <a:cubicBezTo>
                    <a:pt x="696" y="1199"/>
                    <a:pt x="1488" y="2319"/>
                    <a:pt x="2377" y="3363"/>
                  </a:cubicBezTo>
                  <a:lnTo>
                    <a:pt x="2629" y="2744"/>
                  </a:lnTo>
                  <a:cubicBezTo>
                    <a:pt x="1701" y="1875"/>
                    <a:pt x="831" y="967"/>
                    <a:pt x="0" y="0"/>
                  </a:cubicBezTo>
                  <a:close/>
                </a:path>
              </a:pathLst>
            </a:custGeom>
            <a:solidFill>
              <a:srgbClr val="EBC590"/>
            </a:solidFill>
            <a:ln>
              <a:noFill/>
            </a:ln>
          </p:spPr>
          <p:txBody>
            <a:bodyPr spcFirstLastPara="1" wrap="square" lIns="121900" tIns="121900" rIns="121900" bIns="121900" anchor="ctr" anchorCtr="0">
              <a:noAutofit/>
            </a:bodyPr>
            <a:lstStyle/>
            <a:p>
              <a:pPr defTabSz="1219200">
                <a:defRPr/>
              </a:pPr>
              <a:endParaRPr sz="2400" kern="0">
                <a:solidFill>
                  <a:sysClr val="windowText" lastClr="000000"/>
                </a:solidFill>
                <a:latin typeface="Arial" panose="020B0604020202020204"/>
                <a:cs typeface="Arial" panose="020B0604020202020204"/>
                <a:sym typeface="Arial" panose="020B0604020202020204"/>
              </a:endParaRPr>
            </a:p>
          </p:txBody>
        </p:sp>
        <p:sp>
          <p:nvSpPr>
            <p:cNvPr id="685" name="Google Shape;3244;p78"/>
            <p:cNvSpPr/>
            <p:nvPr/>
          </p:nvSpPr>
          <p:spPr>
            <a:xfrm>
              <a:off x="4108650" y="3502950"/>
              <a:ext cx="60400" cy="27275"/>
            </a:xfrm>
            <a:custGeom>
              <a:avLst/>
              <a:gdLst/>
              <a:ahLst/>
              <a:cxnLst/>
              <a:rect l="l" t="t" r="r" b="b"/>
              <a:pathLst>
                <a:path w="2416" h="1091" extrusionOk="0">
                  <a:moveTo>
                    <a:pt x="2377" y="1"/>
                  </a:moveTo>
                  <a:cubicBezTo>
                    <a:pt x="2068" y="407"/>
                    <a:pt x="1585" y="600"/>
                    <a:pt x="1121" y="774"/>
                  </a:cubicBezTo>
                  <a:cubicBezTo>
                    <a:pt x="773" y="948"/>
                    <a:pt x="387" y="1025"/>
                    <a:pt x="0" y="1025"/>
                  </a:cubicBezTo>
                  <a:cubicBezTo>
                    <a:pt x="214" y="1069"/>
                    <a:pt x="430" y="1091"/>
                    <a:pt x="643" y="1091"/>
                  </a:cubicBezTo>
                  <a:cubicBezTo>
                    <a:pt x="1278" y="1091"/>
                    <a:pt x="1895" y="899"/>
                    <a:pt x="2416" y="523"/>
                  </a:cubicBezTo>
                  <a:lnTo>
                    <a:pt x="2377" y="1"/>
                  </a:lnTo>
                  <a:close/>
                </a:path>
              </a:pathLst>
            </a:custGeom>
            <a:solidFill>
              <a:srgbClr val="EBB9B5"/>
            </a:solidFill>
            <a:ln>
              <a:noFill/>
            </a:ln>
          </p:spPr>
          <p:txBody>
            <a:bodyPr spcFirstLastPara="1" wrap="square" lIns="121900" tIns="121900" rIns="121900" bIns="121900" anchor="ctr" anchorCtr="0">
              <a:noAutofit/>
            </a:bodyPr>
            <a:lstStyle/>
            <a:p>
              <a:pPr defTabSz="1219200">
                <a:defRPr/>
              </a:pPr>
              <a:endParaRPr sz="2400" kern="0">
                <a:solidFill>
                  <a:sysClr val="windowText" lastClr="000000"/>
                </a:solidFill>
                <a:latin typeface="Arial" panose="020B0604020202020204"/>
                <a:cs typeface="Arial" panose="020B0604020202020204"/>
                <a:sym typeface="Arial" panose="020B0604020202020204"/>
              </a:endParaRPr>
            </a:p>
          </p:txBody>
        </p:sp>
        <p:sp>
          <p:nvSpPr>
            <p:cNvPr id="686" name="Google Shape;3245;p78"/>
            <p:cNvSpPr/>
            <p:nvPr/>
          </p:nvSpPr>
          <p:spPr>
            <a:xfrm>
              <a:off x="4171450" y="3646775"/>
              <a:ext cx="662375" cy="519200"/>
            </a:xfrm>
            <a:custGeom>
              <a:avLst/>
              <a:gdLst/>
              <a:ahLst/>
              <a:cxnLst/>
              <a:rect l="l" t="t" r="r" b="b"/>
              <a:pathLst>
                <a:path w="26495" h="20768" extrusionOk="0">
                  <a:moveTo>
                    <a:pt x="22257" y="0"/>
                  </a:moveTo>
                  <a:cubicBezTo>
                    <a:pt x="21649" y="0"/>
                    <a:pt x="21030" y="81"/>
                    <a:pt x="20446" y="219"/>
                  </a:cubicBezTo>
                  <a:cubicBezTo>
                    <a:pt x="17219" y="973"/>
                    <a:pt x="14378" y="3021"/>
                    <a:pt x="11769" y="5166"/>
                  </a:cubicBezTo>
                  <a:cubicBezTo>
                    <a:pt x="7904" y="8374"/>
                    <a:pt x="4329" y="11910"/>
                    <a:pt x="1102" y="15737"/>
                  </a:cubicBezTo>
                  <a:cubicBezTo>
                    <a:pt x="716" y="16200"/>
                    <a:pt x="406" y="16722"/>
                    <a:pt x="213" y="17321"/>
                  </a:cubicBezTo>
                  <a:cubicBezTo>
                    <a:pt x="1" y="17940"/>
                    <a:pt x="271" y="19080"/>
                    <a:pt x="774" y="19544"/>
                  </a:cubicBezTo>
                  <a:cubicBezTo>
                    <a:pt x="1737" y="20436"/>
                    <a:pt x="3063" y="20768"/>
                    <a:pt x="5619" y="20768"/>
                  </a:cubicBezTo>
                  <a:cubicBezTo>
                    <a:pt x="5831" y="20768"/>
                    <a:pt x="6051" y="20765"/>
                    <a:pt x="6281" y="20761"/>
                  </a:cubicBezTo>
                  <a:cubicBezTo>
                    <a:pt x="9064" y="20703"/>
                    <a:pt x="14687" y="19891"/>
                    <a:pt x="17451" y="19544"/>
                  </a:cubicBezTo>
                  <a:cubicBezTo>
                    <a:pt x="19074" y="19370"/>
                    <a:pt x="20678" y="19080"/>
                    <a:pt x="22243" y="18655"/>
                  </a:cubicBezTo>
                  <a:cubicBezTo>
                    <a:pt x="22411" y="18620"/>
                    <a:pt x="22635" y="18618"/>
                    <a:pt x="22868" y="18618"/>
                  </a:cubicBezTo>
                  <a:cubicBezTo>
                    <a:pt x="22894" y="18618"/>
                    <a:pt x="22920" y="18618"/>
                    <a:pt x="22947" y="18618"/>
                  </a:cubicBezTo>
                  <a:cubicBezTo>
                    <a:pt x="23469" y="18618"/>
                    <a:pt x="24014" y="18610"/>
                    <a:pt x="24079" y="18249"/>
                  </a:cubicBezTo>
                  <a:cubicBezTo>
                    <a:pt x="24137" y="17901"/>
                    <a:pt x="23866" y="14906"/>
                    <a:pt x="23460" y="14828"/>
                  </a:cubicBezTo>
                  <a:cubicBezTo>
                    <a:pt x="23074" y="14751"/>
                    <a:pt x="22301" y="14770"/>
                    <a:pt x="21702" y="14712"/>
                  </a:cubicBezTo>
                  <a:cubicBezTo>
                    <a:pt x="21010" y="14661"/>
                    <a:pt x="20337" y="14640"/>
                    <a:pt x="19677" y="14640"/>
                  </a:cubicBezTo>
                  <a:cubicBezTo>
                    <a:pt x="18121" y="14640"/>
                    <a:pt x="16636" y="14757"/>
                    <a:pt x="15145" y="14864"/>
                  </a:cubicBezTo>
                  <a:lnTo>
                    <a:pt x="15145" y="14864"/>
                  </a:lnTo>
                  <a:cubicBezTo>
                    <a:pt x="16417" y="14184"/>
                    <a:pt x="17663" y="13457"/>
                    <a:pt x="18881" y="12683"/>
                  </a:cubicBezTo>
                  <a:cubicBezTo>
                    <a:pt x="21586" y="10983"/>
                    <a:pt x="24272" y="8915"/>
                    <a:pt x="25586" y="6036"/>
                  </a:cubicBezTo>
                  <a:cubicBezTo>
                    <a:pt x="26262" y="4528"/>
                    <a:pt x="26494" y="2693"/>
                    <a:pt x="25605" y="1417"/>
                  </a:cubicBezTo>
                  <a:cubicBezTo>
                    <a:pt x="24887" y="393"/>
                    <a:pt x="23601" y="0"/>
                    <a:pt x="22257" y="0"/>
                  </a:cubicBezTo>
                  <a:close/>
                </a:path>
              </a:pathLst>
            </a:custGeom>
            <a:solidFill>
              <a:srgbClr val="84B100"/>
            </a:solidFill>
            <a:ln>
              <a:noFill/>
            </a:ln>
          </p:spPr>
          <p:txBody>
            <a:bodyPr spcFirstLastPara="1" wrap="square" lIns="121900" tIns="121900" rIns="121900" bIns="121900" anchor="ctr" anchorCtr="0">
              <a:noAutofit/>
            </a:bodyPr>
            <a:lstStyle/>
            <a:p>
              <a:pPr defTabSz="1219200">
                <a:defRPr/>
              </a:pPr>
              <a:endParaRPr sz="2400" kern="0">
                <a:solidFill>
                  <a:sysClr val="windowText" lastClr="000000"/>
                </a:solidFill>
                <a:latin typeface="Arial" panose="020B0604020202020204"/>
                <a:cs typeface="Arial" panose="020B0604020202020204"/>
                <a:sym typeface="Arial" panose="020B0604020202020204"/>
              </a:endParaRPr>
            </a:p>
          </p:txBody>
        </p:sp>
        <p:sp>
          <p:nvSpPr>
            <p:cNvPr id="687" name="Google Shape;3246;p78"/>
            <p:cNvSpPr/>
            <p:nvPr/>
          </p:nvSpPr>
          <p:spPr>
            <a:xfrm>
              <a:off x="4681625" y="3988125"/>
              <a:ext cx="230450" cy="191100"/>
            </a:xfrm>
            <a:custGeom>
              <a:avLst/>
              <a:gdLst/>
              <a:ahLst/>
              <a:cxnLst/>
              <a:rect l="l" t="t" r="r" b="b"/>
              <a:pathLst>
                <a:path w="9218" h="7644" extrusionOk="0">
                  <a:moveTo>
                    <a:pt x="7736" y="1"/>
                  </a:moveTo>
                  <a:cubicBezTo>
                    <a:pt x="7669" y="1"/>
                    <a:pt x="7602" y="6"/>
                    <a:pt x="7537" y="15"/>
                  </a:cubicBezTo>
                  <a:lnTo>
                    <a:pt x="657" y="556"/>
                  </a:lnTo>
                  <a:cubicBezTo>
                    <a:pt x="425" y="556"/>
                    <a:pt x="193" y="614"/>
                    <a:pt x="0" y="730"/>
                  </a:cubicBezTo>
                  <a:lnTo>
                    <a:pt x="116" y="1097"/>
                  </a:lnTo>
                  <a:cubicBezTo>
                    <a:pt x="483" y="2257"/>
                    <a:pt x="677" y="3474"/>
                    <a:pt x="715" y="4691"/>
                  </a:cubicBezTo>
                  <a:lnTo>
                    <a:pt x="5778" y="3455"/>
                  </a:lnTo>
                  <a:cubicBezTo>
                    <a:pt x="5894" y="3880"/>
                    <a:pt x="6029" y="4305"/>
                    <a:pt x="6126" y="4711"/>
                  </a:cubicBezTo>
                  <a:cubicBezTo>
                    <a:pt x="5585" y="4749"/>
                    <a:pt x="5063" y="4943"/>
                    <a:pt x="4619" y="5232"/>
                  </a:cubicBezTo>
                  <a:cubicBezTo>
                    <a:pt x="4174" y="5542"/>
                    <a:pt x="3904" y="6160"/>
                    <a:pt x="4136" y="6643"/>
                  </a:cubicBezTo>
                  <a:cubicBezTo>
                    <a:pt x="4329" y="7030"/>
                    <a:pt x="4735" y="7223"/>
                    <a:pt x="5121" y="7358"/>
                  </a:cubicBezTo>
                  <a:cubicBezTo>
                    <a:pt x="5731" y="7545"/>
                    <a:pt x="6357" y="7643"/>
                    <a:pt x="6983" y="7643"/>
                  </a:cubicBezTo>
                  <a:cubicBezTo>
                    <a:pt x="7330" y="7643"/>
                    <a:pt x="7676" y="7613"/>
                    <a:pt x="8020" y="7551"/>
                  </a:cubicBezTo>
                  <a:cubicBezTo>
                    <a:pt x="8310" y="7513"/>
                    <a:pt x="8580" y="7397"/>
                    <a:pt x="8812" y="7223"/>
                  </a:cubicBezTo>
                  <a:cubicBezTo>
                    <a:pt x="9218" y="6875"/>
                    <a:pt x="9218" y="6257"/>
                    <a:pt x="9179" y="5716"/>
                  </a:cubicBezTo>
                  <a:cubicBezTo>
                    <a:pt x="9083" y="4170"/>
                    <a:pt x="8928" y="2604"/>
                    <a:pt x="8735" y="1058"/>
                  </a:cubicBezTo>
                  <a:cubicBezTo>
                    <a:pt x="8696" y="711"/>
                    <a:pt x="8638" y="324"/>
                    <a:pt x="8348" y="150"/>
                  </a:cubicBezTo>
                  <a:cubicBezTo>
                    <a:pt x="8158" y="48"/>
                    <a:pt x="7946" y="1"/>
                    <a:pt x="7736" y="1"/>
                  </a:cubicBezTo>
                  <a:close/>
                </a:path>
              </a:pathLst>
            </a:custGeom>
            <a:solidFill>
              <a:srgbClr val="52321D"/>
            </a:solidFill>
            <a:ln>
              <a:noFill/>
            </a:ln>
          </p:spPr>
          <p:txBody>
            <a:bodyPr spcFirstLastPara="1" wrap="square" lIns="121900" tIns="121900" rIns="121900" bIns="121900" anchor="ctr" anchorCtr="0">
              <a:noAutofit/>
            </a:bodyPr>
            <a:lstStyle/>
            <a:p>
              <a:pPr defTabSz="1219200">
                <a:defRPr/>
              </a:pPr>
              <a:endParaRPr sz="2400" kern="0">
                <a:solidFill>
                  <a:sysClr val="windowText" lastClr="000000"/>
                </a:solidFill>
                <a:latin typeface="Arial" panose="020B0604020202020204"/>
                <a:cs typeface="Arial" panose="020B0604020202020204"/>
                <a:sym typeface="Arial" panose="020B0604020202020204"/>
              </a:endParaRPr>
            </a:p>
          </p:txBody>
        </p:sp>
        <p:sp>
          <p:nvSpPr>
            <p:cNvPr id="688" name="Google Shape;3247;p78"/>
            <p:cNvSpPr/>
            <p:nvPr/>
          </p:nvSpPr>
          <p:spPr>
            <a:xfrm>
              <a:off x="4264200" y="3672425"/>
              <a:ext cx="634850" cy="530025"/>
            </a:xfrm>
            <a:custGeom>
              <a:avLst/>
              <a:gdLst/>
              <a:ahLst/>
              <a:cxnLst/>
              <a:rect l="l" t="t" r="r" b="b"/>
              <a:pathLst>
                <a:path w="25394" h="21201" extrusionOk="0">
                  <a:moveTo>
                    <a:pt x="21428" y="1"/>
                  </a:moveTo>
                  <a:cubicBezTo>
                    <a:pt x="20680" y="1"/>
                    <a:pt x="19906" y="134"/>
                    <a:pt x="19190" y="353"/>
                  </a:cubicBezTo>
                  <a:cubicBezTo>
                    <a:pt x="16021" y="1299"/>
                    <a:pt x="13315" y="3464"/>
                    <a:pt x="10861" y="5705"/>
                  </a:cubicBezTo>
                  <a:cubicBezTo>
                    <a:pt x="7248" y="9029"/>
                    <a:pt x="3924" y="12662"/>
                    <a:pt x="948" y="16585"/>
                  </a:cubicBezTo>
                  <a:cubicBezTo>
                    <a:pt x="581" y="17049"/>
                    <a:pt x="329" y="17590"/>
                    <a:pt x="175" y="18170"/>
                  </a:cubicBezTo>
                  <a:cubicBezTo>
                    <a:pt x="1" y="18788"/>
                    <a:pt x="349" y="19870"/>
                    <a:pt x="870" y="20276"/>
                  </a:cubicBezTo>
                  <a:cubicBezTo>
                    <a:pt x="1700" y="20934"/>
                    <a:pt x="2730" y="21200"/>
                    <a:pt x="4416" y="21200"/>
                  </a:cubicBezTo>
                  <a:cubicBezTo>
                    <a:pt x="5008" y="21200"/>
                    <a:pt x="5682" y="21167"/>
                    <a:pt x="6455" y="21107"/>
                  </a:cubicBezTo>
                  <a:cubicBezTo>
                    <a:pt x="9238" y="20856"/>
                    <a:pt x="14784" y="19716"/>
                    <a:pt x="17528" y="19194"/>
                  </a:cubicBezTo>
                  <a:cubicBezTo>
                    <a:pt x="20021" y="18730"/>
                    <a:pt x="21393" y="18498"/>
                    <a:pt x="23267" y="17938"/>
                  </a:cubicBezTo>
                  <a:cubicBezTo>
                    <a:pt x="23809" y="17783"/>
                    <a:pt x="24292" y="17822"/>
                    <a:pt x="24350" y="17281"/>
                  </a:cubicBezTo>
                  <a:cubicBezTo>
                    <a:pt x="24388" y="16933"/>
                    <a:pt x="24466" y="15464"/>
                    <a:pt x="24060" y="15406"/>
                  </a:cubicBezTo>
                  <a:cubicBezTo>
                    <a:pt x="23924" y="15393"/>
                    <a:pt x="23751" y="15389"/>
                    <a:pt x="23557" y="15389"/>
                  </a:cubicBezTo>
                  <a:cubicBezTo>
                    <a:pt x="23169" y="15389"/>
                    <a:pt x="22701" y="15406"/>
                    <a:pt x="22301" y="15406"/>
                  </a:cubicBezTo>
                  <a:lnTo>
                    <a:pt x="11057" y="15324"/>
                  </a:lnTo>
                  <a:lnTo>
                    <a:pt x="11057" y="15324"/>
                  </a:lnTo>
                  <a:cubicBezTo>
                    <a:pt x="13630" y="14305"/>
                    <a:pt x="16143" y="13169"/>
                    <a:pt x="18417" y="11561"/>
                  </a:cubicBezTo>
                  <a:cubicBezTo>
                    <a:pt x="21006" y="9744"/>
                    <a:pt x="23596" y="8488"/>
                    <a:pt x="24697" y="5609"/>
                  </a:cubicBezTo>
                  <a:cubicBezTo>
                    <a:pt x="25277" y="4121"/>
                    <a:pt x="25393" y="2324"/>
                    <a:pt x="24408" y="1164"/>
                  </a:cubicBezTo>
                  <a:cubicBezTo>
                    <a:pt x="23700" y="327"/>
                    <a:pt x="22597" y="1"/>
                    <a:pt x="21428" y="1"/>
                  </a:cubicBezTo>
                  <a:close/>
                </a:path>
              </a:pathLst>
            </a:custGeom>
            <a:solidFill>
              <a:srgbClr val="84B100"/>
            </a:solidFill>
            <a:ln>
              <a:noFill/>
            </a:ln>
          </p:spPr>
          <p:txBody>
            <a:bodyPr spcFirstLastPara="1" wrap="square" lIns="121900" tIns="121900" rIns="121900" bIns="121900" anchor="ctr" anchorCtr="0">
              <a:noAutofit/>
            </a:bodyPr>
            <a:lstStyle/>
            <a:p>
              <a:pPr defTabSz="1219200">
                <a:defRPr/>
              </a:pPr>
              <a:endParaRPr sz="2400" kern="0">
                <a:solidFill>
                  <a:sysClr val="windowText" lastClr="000000"/>
                </a:solidFill>
                <a:latin typeface="Arial" panose="020B0604020202020204"/>
                <a:cs typeface="Arial" panose="020B0604020202020204"/>
                <a:sym typeface="Arial" panose="020B0604020202020204"/>
              </a:endParaRPr>
            </a:p>
          </p:txBody>
        </p:sp>
        <p:sp>
          <p:nvSpPr>
            <p:cNvPr id="689" name="Google Shape;3248;p78"/>
            <p:cNvSpPr/>
            <p:nvPr/>
          </p:nvSpPr>
          <p:spPr>
            <a:xfrm>
              <a:off x="4751175" y="4033050"/>
              <a:ext cx="230475" cy="191100"/>
            </a:xfrm>
            <a:custGeom>
              <a:avLst/>
              <a:gdLst/>
              <a:ahLst/>
              <a:cxnLst/>
              <a:rect l="l" t="t" r="r" b="b"/>
              <a:pathLst>
                <a:path w="9219" h="7644" extrusionOk="0">
                  <a:moveTo>
                    <a:pt x="7748" y="1"/>
                  </a:moveTo>
                  <a:cubicBezTo>
                    <a:pt x="7678" y="1"/>
                    <a:pt x="7608" y="6"/>
                    <a:pt x="7537" y="15"/>
                  </a:cubicBezTo>
                  <a:lnTo>
                    <a:pt x="677" y="556"/>
                  </a:lnTo>
                  <a:cubicBezTo>
                    <a:pt x="445" y="556"/>
                    <a:pt x="213" y="614"/>
                    <a:pt x="1" y="730"/>
                  </a:cubicBezTo>
                  <a:lnTo>
                    <a:pt x="136" y="1117"/>
                  </a:lnTo>
                  <a:cubicBezTo>
                    <a:pt x="503" y="2276"/>
                    <a:pt x="697" y="3474"/>
                    <a:pt x="716" y="4692"/>
                  </a:cubicBezTo>
                  <a:lnTo>
                    <a:pt x="5779" y="3455"/>
                  </a:lnTo>
                  <a:cubicBezTo>
                    <a:pt x="5914" y="3880"/>
                    <a:pt x="6030" y="4305"/>
                    <a:pt x="6146" y="4711"/>
                  </a:cubicBezTo>
                  <a:cubicBezTo>
                    <a:pt x="5605" y="4808"/>
                    <a:pt x="5045" y="4904"/>
                    <a:pt x="4619" y="5233"/>
                  </a:cubicBezTo>
                  <a:cubicBezTo>
                    <a:pt x="4175" y="5542"/>
                    <a:pt x="3904" y="6160"/>
                    <a:pt x="4136" y="6643"/>
                  </a:cubicBezTo>
                  <a:cubicBezTo>
                    <a:pt x="4330" y="7030"/>
                    <a:pt x="4735" y="7223"/>
                    <a:pt x="5141" y="7358"/>
                  </a:cubicBezTo>
                  <a:cubicBezTo>
                    <a:pt x="5739" y="7545"/>
                    <a:pt x="6360" y="7644"/>
                    <a:pt x="6990" y="7644"/>
                  </a:cubicBezTo>
                  <a:cubicBezTo>
                    <a:pt x="7338" y="7644"/>
                    <a:pt x="7689" y="7613"/>
                    <a:pt x="8040" y="7552"/>
                  </a:cubicBezTo>
                  <a:cubicBezTo>
                    <a:pt x="8310" y="7513"/>
                    <a:pt x="8600" y="7416"/>
                    <a:pt x="8832" y="7223"/>
                  </a:cubicBezTo>
                  <a:cubicBezTo>
                    <a:pt x="9219" y="6875"/>
                    <a:pt x="9219" y="6257"/>
                    <a:pt x="9180" y="5735"/>
                  </a:cubicBezTo>
                  <a:cubicBezTo>
                    <a:pt x="9083" y="4170"/>
                    <a:pt x="8929" y="2605"/>
                    <a:pt x="8755" y="1059"/>
                  </a:cubicBezTo>
                  <a:cubicBezTo>
                    <a:pt x="8697" y="711"/>
                    <a:pt x="8639" y="324"/>
                    <a:pt x="8349" y="150"/>
                  </a:cubicBezTo>
                  <a:cubicBezTo>
                    <a:pt x="8173" y="48"/>
                    <a:pt x="7965" y="1"/>
                    <a:pt x="7748" y="1"/>
                  </a:cubicBezTo>
                  <a:close/>
                </a:path>
              </a:pathLst>
            </a:custGeom>
            <a:solidFill>
              <a:srgbClr val="52321D"/>
            </a:solidFill>
            <a:ln>
              <a:noFill/>
            </a:ln>
          </p:spPr>
          <p:txBody>
            <a:bodyPr spcFirstLastPara="1" wrap="square" lIns="121900" tIns="121900" rIns="121900" bIns="121900" anchor="ctr" anchorCtr="0">
              <a:noAutofit/>
            </a:bodyPr>
            <a:lstStyle/>
            <a:p>
              <a:pPr defTabSz="1219200">
                <a:defRPr/>
              </a:pPr>
              <a:endParaRPr sz="2400" kern="0">
                <a:solidFill>
                  <a:sysClr val="windowText" lastClr="000000"/>
                </a:solidFill>
                <a:latin typeface="Arial" panose="020B0604020202020204"/>
                <a:cs typeface="Arial" panose="020B0604020202020204"/>
                <a:sym typeface="Arial" panose="020B0604020202020204"/>
              </a:endParaRPr>
            </a:p>
          </p:txBody>
        </p:sp>
        <p:sp>
          <p:nvSpPr>
            <p:cNvPr id="690" name="Google Shape;3249;p78"/>
            <p:cNvSpPr/>
            <p:nvPr/>
          </p:nvSpPr>
          <p:spPr>
            <a:xfrm>
              <a:off x="4269525" y="4088500"/>
              <a:ext cx="101475" cy="114025"/>
            </a:xfrm>
            <a:custGeom>
              <a:avLst/>
              <a:gdLst/>
              <a:ahLst/>
              <a:cxnLst/>
              <a:rect l="l" t="t" r="r" b="b"/>
              <a:pathLst>
                <a:path w="4059" h="4561" extrusionOk="0">
                  <a:moveTo>
                    <a:pt x="696" y="0"/>
                  </a:moveTo>
                  <a:cubicBezTo>
                    <a:pt x="445" y="348"/>
                    <a:pt x="232" y="734"/>
                    <a:pt x="78" y="1140"/>
                  </a:cubicBezTo>
                  <a:lnTo>
                    <a:pt x="0" y="2512"/>
                  </a:lnTo>
                  <a:cubicBezTo>
                    <a:pt x="116" y="2937"/>
                    <a:pt x="329" y="3343"/>
                    <a:pt x="657" y="3633"/>
                  </a:cubicBezTo>
                  <a:cubicBezTo>
                    <a:pt x="1469" y="4271"/>
                    <a:pt x="2474" y="4541"/>
                    <a:pt x="4059" y="4561"/>
                  </a:cubicBezTo>
                  <a:cubicBezTo>
                    <a:pt x="4059" y="4309"/>
                    <a:pt x="4039" y="4058"/>
                    <a:pt x="3981" y="3826"/>
                  </a:cubicBezTo>
                  <a:cubicBezTo>
                    <a:pt x="3769" y="2783"/>
                    <a:pt x="3498" y="1701"/>
                    <a:pt x="2744" y="966"/>
                  </a:cubicBezTo>
                  <a:cubicBezTo>
                    <a:pt x="2203" y="445"/>
                    <a:pt x="1450" y="174"/>
                    <a:pt x="696" y="0"/>
                  </a:cubicBezTo>
                  <a:close/>
                </a:path>
              </a:pathLst>
            </a:custGeom>
            <a:solidFill>
              <a:srgbClr val="AFD43F"/>
            </a:solidFill>
            <a:ln>
              <a:noFill/>
            </a:ln>
          </p:spPr>
          <p:txBody>
            <a:bodyPr spcFirstLastPara="1" wrap="square" lIns="121900" tIns="121900" rIns="121900" bIns="121900" anchor="ctr" anchorCtr="0">
              <a:noAutofit/>
            </a:bodyPr>
            <a:lstStyle/>
            <a:p>
              <a:pPr defTabSz="1219200">
                <a:defRPr/>
              </a:pPr>
              <a:endParaRPr sz="2400" kern="0">
                <a:solidFill>
                  <a:sysClr val="windowText" lastClr="000000"/>
                </a:solidFill>
                <a:latin typeface="Arial" panose="020B0604020202020204"/>
                <a:cs typeface="Arial" panose="020B0604020202020204"/>
                <a:sym typeface="Arial" panose="020B0604020202020204"/>
              </a:endParaRPr>
            </a:p>
          </p:txBody>
        </p:sp>
        <p:sp>
          <p:nvSpPr>
            <p:cNvPr id="691" name="Google Shape;3250;p78"/>
            <p:cNvSpPr/>
            <p:nvPr/>
          </p:nvSpPr>
          <p:spPr>
            <a:xfrm>
              <a:off x="4147775" y="2968150"/>
              <a:ext cx="486525" cy="336750"/>
            </a:xfrm>
            <a:custGeom>
              <a:avLst/>
              <a:gdLst/>
              <a:ahLst/>
              <a:cxnLst/>
              <a:rect l="l" t="t" r="r" b="b"/>
              <a:pathLst>
                <a:path w="19461" h="13470" extrusionOk="0">
                  <a:moveTo>
                    <a:pt x="310" y="1"/>
                  </a:moveTo>
                  <a:lnTo>
                    <a:pt x="1" y="2088"/>
                  </a:lnTo>
                  <a:cubicBezTo>
                    <a:pt x="5315" y="7402"/>
                    <a:pt x="9856" y="10359"/>
                    <a:pt x="16716" y="13470"/>
                  </a:cubicBezTo>
                  <a:lnTo>
                    <a:pt x="19460" y="7170"/>
                  </a:lnTo>
                  <a:cubicBezTo>
                    <a:pt x="11692" y="6764"/>
                    <a:pt x="6455" y="4755"/>
                    <a:pt x="310" y="1"/>
                  </a:cubicBezTo>
                  <a:close/>
                </a:path>
              </a:pathLst>
            </a:custGeom>
            <a:solidFill>
              <a:srgbClr val="52321D"/>
            </a:solidFill>
            <a:ln>
              <a:noFill/>
            </a:ln>
          </p:spPr>
          <p:txBody>
            <a:bodyPr spcFirstLastPara="1" wrap="square" lIns="121900" tIns="121900" rIns="121900" bIns="121900" anchor="ctr" anchorCtr="0">
              <a:noAutofit/>
            </a:bodyPr>
            <a:lstStyle/>
            <a:p>
              <a:pPr defTabSz="1219200">
                <a:defRPr/>
              </a:pPr>
              <a:endParaRPr sz="2400" kern="0">
                <a:solidFill>
                  <a:sysClr val="windowText" lastClr="000000"/>
                </a:solidFill>
                <a:latin typeface="Arial" panose="020B0604020202020204"/>
                <a:cs typeface="Arial" panose="020B0604020202020204"/>
                <a:sym typeface="Arial" panose="020B0604020202020204"/>
              </a:endParaRPr>
            </a:p>
          </p:txBody>
        </p:sp>
        <p:sp>
          <p:nvSpPr>
            <p:cNvPr id="692" name="Google Shape;3251;p78"/>
            <p:cNvSpPr/>
            <p:nvPr/>
          </p:nvSpPr>
          <p:spPr>
            <a:xfrm>
              <a:off x="4493675" y="3122450"/>
              <a:ext cx="430000" cy="542850"/>
            </a:xfrm>
            <a:custGeom>
              <a:avLst/>
              <a:gdLst/>
              <a:ahLst/>
              <a:cxnLst/>
              <a:rect l="l" t="t" r="r" b="b"/>
              <a:pathLst>
                <a:path w="17200" h="21714" extrusionOk="0">
                  <a:moveTo>
                    <a:pt x="6173" y="1"/>
                  </a:moveTo>
                  <a:cubicBezTo>
                    <a:pt x="5635" y="1"/>
                    <a:pt x="5151" y="14"/>
                    <a:pt x="4465" y="51"/>
                  </a:cubicBezTo>
                  <a:cubicBezTo>
                    <a:pt x="4098" y="71"/>
                    <a:pt x="4639" y="71"/>
                    <a:pt x="4291" y="148"/>
                  </a:cubicBezTo>
                  <a:cubicBezTo>
                    <a:pt x="2861" y="418"/>
                    <a:pt x="1972" y="2679"/>
                    <a:pt x="1856" y="3104"/>
                  </a:cubicBezTo>
                  <a:cubicBezTo>
                    <a:pt x="1" y="10003"/>
                    <a:pt x="2648" y="13482"/>
                    <a:pt x="4040" y="19492"/>
                  </a:cubicBezTo>
                  <a:lnTo>
                    <a:pt x="15383" y="21714"/>
                  </a:lnTo>
                  <a:cubicBezTo>
                    <a:pt x="12929" y="14873"/>
                    <a:pt x="17200" y="5423"/>
                    <a:pt x="13547" y="2467"/>
                  </a:cubicBezTo>
                  <a:cubicBezTo>
                    <a:pt x="12079" y="1288"/>
                    <a:pt x="10958" y="612"/>
                    <a:pt x="9798" y="341"/>
                  </a:cubicBezTo>
                  <a:cubicBezTo>
                    <a:pt x="8929" y="167"/>
                    <a:pt x="8079" y="51"/>
                    <a:pt x="7209" y="13"/>
                  </a:cubicBezTo>
                  <a:cubicBezTo>
                    <a:pt x="6813" y="5"/>
                    <a:pt x="6484" y="1"/>
                    <a:pt x="6173" y="1"/>
                  </a:cubicBezTo>
                  <a:close/>
                </a:path>
              </a:pathLst>
            </a:custGeom>
            <a:solidFill>
              <a:srgbClr val="52321D"/>
            </a:solidFill>
            <a:ln>
              <a:noFill/>
            </a:ln>
          </p:spPr>
          <p:txBody>
            <a:bodyPr spcFirstLastPara="1" wrap="square" lIns="121900" tIns="121900" rIns="121900" bIns="121900" anchor="ctr" anchorCtr="0">
              <a:noAutofit/>
            </a:bodyPr>
            <a:lstStyle/>
            <a:p>
              <a:pPr defTabSz="1219200">
                <a:defRPr/>
              </a:pPr>
              <a:endParaRPr sz="2400" kern="0">
                <a:solidFill>
                  <a:sysClr val="windowText" lastClr="000000"/>
                </a:solidFill>
                <a:latin typeface="Arial" panose="020B0604020202020204"/>
                <a:cs typeface="Arial" panose="020B0604020202020204"/>
                <a:sym typeface="Arial" panose="020B0604020202020204"/>
              </a:endParaRPr>
            </a:p>
          </p:txBody>
        </p:sp>
        <p:sp>
          <p:nvSpPr>
            <p:cNvPr id="693" name="Google Shape;3252;p78"/>
            <p:cNvSpPr/>
            <p:nvPr/>
          </p:nvSpPr>
          <p:spPr>
            <a:xfrm>
              <a:off x="4533850" y="3289500"/>
              <a:ext cx="373400" cy="570975"/>
            </a:xfrm>
            <a:custGeom>
              <a:avLst/>
              <a:gdLst/>
              <a:ahLst/>
              <a:cxnLst/>
              <a:rect l="l" t="t" r="r" b="b"/>
              <a:pathLst>
                <a:path w="14936" h="22839" extrusionOk="0">
                  <a:moveTo>
                    <a:pt x="1145" y="0"/>
                  </a:moveTo>
                  <a:cubicBezTo>
                    <a:pt x="503" y="0"/>
                    <a:pt x="1" y="314"/>
                    <a:pt x="17" y="655"/>
                  </a:cubicBezTo>
                  <a:cubicBezTo>
                    <a:pt x="462" y="8365"/>
                    <a:pt x="1447" y="16752"/>
                    <a:pt x="1447" y="16752"/>
                  </a:cubicBezTo>
                  <a:lnTo>
                    <a:pt x="4655" y="18530"/>
                  </a:lnTo>
                  <a:lnTo>
                    <a:pt x="12791" y="22839"/>
                  </a:lnTo>
                  <a:cubicBezTo>
                    <a:pt x="14936" y="20114"/>
                    <a:pt x="14568" y="18877"/>
                    <a:pt x="14201" y="16249"/>
                  </a:cubicBezTo>
                  <a:cubicBezTo>
                    <a:pt x="13950" y="14665"/>
                    <a:pt x="12887" y="12442"/>
                    <a:pt x="11921" y="11128"/>
                  </a:cubicBezTo>
                  <a:cubicBezTo>
                    <a:pt x="10955" y="9834"/>
                    <a:pt x="9448" y="8887"/>
                    <a:pt x="7824" y="8887"/>
                  </a:cubicBezTo>
                  <a:cubicBezTo>
                    <a:pt x="7578" y="8887"/>
                    <a:pt x="7361" y="8911"/>
                    <a:pt x="7171" y="8911"/>
                  </a:cubicBezTo>
                  <a:cubicBezTo>
                    <a:pt x="6853" y="8911"/>
                    <a:pt x="6607" y="8843"/>
                    <a:pt x="6414" y="8481"/>
                  </a:cubicBezTo>
                  <a:cubicBezTo>
                    <a:pt x="6317" y="8152"/>
                    <a:pt x="6259" y="7824"/>
                    <a:pt x="6278" y="7476"/>
                  </a:cubicBezTo>
                  <a:cubicBezTo>
                    <a:pt x="6298" y="4809"/>
                    <a:pt x="6974" y="2200"/>
                    <a:pt x="6085" y="790"/>
                  </a:cubicBezTo>
                  <a:cubicBezTo>
                    <a:pt x="5919" y="540"/>
                    <a:pt x="5624" y="391"/>
                    <a:pt x="5323" y="391"/>
                  </a:cubicBezTo>
                  <a:cubicBezTo>
                    <a:pt x="5275" y="391"/>
                    <a:pt x="5225" y="395"/>
                    <a:pt x="5177" y="403"/>
                  </a:cubicBezTo>
                  <a:cubicBezTo>
                    <a:pt x="5075" y="419"/>
                    <a:pt x="4945" y="426"/>
                    <a:pt x="4794" y="426"/>
                  </a:cubicBezTo>
                  <a:cubicBezTo>
                    <a:pt x="4000" y="426"/>
                    <a:pt x="2612" y="231"/>
                    <a:pt x="1525" y="36"/>
                  </a:cubicBezTo>
                  <a:cubicBezTo>
                    <a:pt x="1395" y="11"/>
                    <a:pt x="1267" y="0"/>
                    <a:pt x="1145" y="0"/>
                  </a:cubicBezTo>
                  <a:close/>
                </a:path>
              </a:pathLst>
            </a:custGeom>
            <a:solidFill>
              <a:srgbClr val="84B100"/>
            </a:solidFill>
            <a:ln>
              <a:noFill/>
            </a:ln>
          </p:spPr>
          <p:txBody>
            <a:bodyPr spcFirstLastPara="1" wrap="square" lIns="121900" tIns="121900" rIns="121900" bIns="121900" anchor="ctr" anchorCtr="0">
              <a:noAutofit/>
            </a:bodyPr>
            <a:lstStyle/>
            <a:p>
              <a:pPr defTabSz="1219200">
                <a:defRPr/>
              </a:pPr>
              <a:endParaRPr sz="2400" kern="0">
                <a:solidFill>
                  <a:sysClr val="windowText" lastClr="000000"/>
                </a:solidFill>
                <a:latin typeface="Arial" panose="020B0604020202020204"/>
                <a:cs typeface="Arial" panose="020B0604020202020204"/>
                <a:sym typeface="Arial" panose="020B0604020202020204"/>
              </a:endParaRPr>
            </a:p>
          </p:txBody>
        </p:sp>
        <p:sp>
          <p:nvSpPr>
            <p:cNvPr id="694" name="Google Shape;3253;p78"/>
            <p:cNvSpPr/>
            <p:nvPr/>
          </p:nvSpPr>
          <p:spPr>
            <a:xfrm>
              <a:off x="4650225" y="3122875"/>
              <a:ext cx="88900" cy="217300"/>
            </a:xfrm>
            <a:custGeom>
              <a:avLst/>
              <a:gdLst/>
              <a:ahLst/>
              <a:cxnLst/>
              <a:rect l="l" t="t" r="r" b="b"/>
              <a:pathLst>
                <a:path w="3556" h="8692" extrusionOk="0">
                  <a:moveTo>
                    <a:pt x="2338" y="0"/>
                  </a:moveTo>
                  <a:cubicBezTo>
                    <a:pt x="2285" y="0"/>
                    <a:pt x="2232" y="5"/>
                    <a:pt x="2184" y="15"/>
                  </a:cubicBezTo>
                  <a:cubicBezTo>
                    <a:pt x="2087" y="73"/>
                    <a:pt x="2010" y="169"/>
                    <a:pt x="1971" y="266"/>
                  </a:cubicBezTo>
                  <a:cubicBezTo>
                    <a:pt x="696" y="2701"/>
                    <a:pt x="348" y="5039"/>
                    <a:pt x="0" y="8131"/>
                  </a:cubicBezTo>
                  <a:lnTo>
                    <a:pt x="1836" y="8692"/>
                  </a:lnTo>
                  <a:cubicBezTo>
                    <a:pt x="2087" y="5658"/>
                    <a:pt x="2203" y="3029"/>
                    <a:pt x="3517" y="324"/>
                  </a:cubicBezTo>
                  <a:cubicBezTo>
                    <a:pt x="3556" y="227"/>
                    <a:pt x="3420" y="227"/>
                    <a:pt x="3305" y="208"/>
                  </a:cubicBezTo>
                  <a:cubicBezTo>
                    <a:pt x="2995" y="131"/>
                    <a:pt x="2899" y="131"/>
                    <a:pt x="2493" y="15"/>
                  </a:cubicBezTo>
                  <a:cubicBezTo>
                    <a:pt x="2445" y="5"/>
                    <a:pt x="2391" y="0"/>
                    <a:pt x="2338" y="0"/>
                  </a:cubicBezTo>
                  <a:close/>
                </a:path>
              </a:pathLst>
            </a:custGeom>
            <a:solidFill>
              <a:srgbClr val="84B100"/>
            </a:solidFill>
            <a:ln>
              <a:noFill/>
            </a:ln>
          </p:spPr>
          <p:txBody>
            <a:bodyPr spcFirstLastPara="1" wrap="square" lIns="121900" tIns="121900" rIns="121900" bIns="121900" anchor="ctr" anchorCtr="0">
              <a:noAutofit/>
            </a:bodyPr>
            <a:lstStyle/>
            <a:p>
              <a:pPr defTabSz="1219200">
                <a:defRPr/>
              </a:pPr>
              <a:endParaRPr sz="2400" kern="0">
                <a:solidFill>
                  <a:sysClr val="windowText" lastClr="000000"/>
                </a:solidFill>
                <a:latin typeface="Arial" panose="020B0604020202020204"/>
                <a:cs typeface="Arial" panose="020B0604020202020204"/>
                <a:sym typeface="Arial" panose="020B0604020202020204"/>
              </a:endParaRPr>
            </a:p>
          </p:txBody>
        </p:sp>
        <p:sp>
          <p:nvSpPr>
            <p:cNvPr id="695" name="Google Shape;3254;p78"/>
            <p:cNvSpPr/>
            <p:nvPr/>
          </p:nvSpPr>
          <p:spPr>
            <a:xfrm>
              <a:off x="4530875" y="3122750"/>
              <a:ext cx="82175" cy="214050"/>
            </a:xfrm>
            <a:custGeom>
              <a:avLst/>
              <a:gdLst/>
              <a:ahLst/>
              <a:cxnLst/>
              <a:rect l="l" t="t" r="r" b="b"/>
              <a:pathLst>
                <a:path w="3287" h="8562" extrusionOk="0">
                  <a:moveTo>
                    <a:pt x="3286" y="1"/>
                  </a:moveTo>
                  <a:cubicBezTo>
                    <a:pt x="3054" y="1"/>
                    <a:pt x="2822" y="39"/>
                    <a:pt x="2590" y="97"/>
                  </a:cubicBezTo>
                  <a:cubicBezTo>
                    <a:pt x="2243" y="155"/>
                    <a:pt x="1953" y="387"/>
                    <a:pt x="1837" y="716"/>
                  </a:cubicBezTo>
                  <a:cubicBezTo>
                    <a:pt x="948" y="3247"/>
                    <a:pt x="1" y="5895"/>
                    <a:pt x="1" y="8561"/>
                  </a:cubicBezTo>
                  <a:lnTo>
                    <a:pt x="1991" y="7382"/>
                  </a:lnTo>
                  <a:cubicBezTo>
                    <a:pt x="1508" y="4986"/>
                    <a:pt x="2629" y="2358"/>
                    <a:pt x="3286" y="1"/>
                  </a:cubicBezTo>
                  <a:close/>
                </a:path>
              </a:pathLst>
            </a:custGeom>
            <a:solidFill>
              <a:srgbClr val="84B100"/>
            </a:solidFill>
            <a:ln>
              <a:noFill/>
            </a:ln>
          </p:spPr>
          <p:txBody>
            <a:bodyPr spcFirstLastPara="1" wrap="square" lIns="121900" tIns="121900" rIns="121900" bIns="121900" anchor="ctr" anchorCtr="0">
              <a:noAutofit/>
            </a:bodyPr>
            <a:lstStyle/>
            <a:p>
              <a:pPr defTabSz="1219200">
                <a:defRPr/>
              </a:pPr>
              <a:endParaRPr sz="2400" kern="0">
                <a:solidFill>
                  <a:sysClr val="windowText" lastClr="000000"/>
                </a:solidFill>
                <a:latin typeface="Arial" panose="020B0604020202020204"/>
                <a:cs typeface="Arial" panose="020B0604020202020204"/>
                <a:sym typeface="Arial" panose="020B0604020202020204"/>
              </a:endParaRPr>
            </a:p>
          </p:txBody>
        </p:sp>
        <p:sp>
          <p:nvSpPr>
            <p:cNvPr id="696" name="Google Shape;3255;p78"/>
            <p:cNvSpPr/>
            <p:nvPr/>
          </p:nvSpPr>
          <p:spPr>
            <a:xfrm>
              <a:off x="4659875" y="3299575"/>
              <a:ext cx="27075" cy="23175"/>
            </a:xfrm>
            <a:custGeom>
              <a:avLst/>
              <a:gdLst/>
              <a:ahLst/>
              <a:cxnLst/>
              <a:rect l="l" t="t" r="r" b="b"/>
              <a:pathLst>
                <a:path w="1083" h="927" extrusionOk="0">
                  <a:moveTo>
                    <a:pt x="619" y="0"/>
                  </a:moveTo>
                  <a:cubicBezTo>
                    <a:pt x="213" y="0"/>
                    <a:pt x="1" y="503"/>
                    <a:pt x="290" y="793"/>
                  </a:cubicBezTo>
                  <a:cubicBezTo>
                    <a:pt x="383" y="885"/>
                    <a:pt x="498" y="927"/>
                    <a:pt x="611" y="927"/>
                  </a:cubicBezTo>
                  <a:cubicBezTo>
                    <a:pt x="850" y="927"/>
                    <a:pt x="1083" y="740"/>
                    <a:pt x="1083" y="464"/>
                  </a:cubicBezTo>
                  <a:cubicBezTo>
                    <a:pt x="1083" y="213"/>
                    <a:pt x="870" y="0"/>
                    <a:pt x="619" y="0"/>
                  </a:cubicBezTo>
                  <a:close/>
                </a:path>
              </a:pathLst>
            </a:custGeom>
            <a:solidFill>
              <a:srgbClr val="AFD43F"/>
            </a:solidFill>
            <a:ln>
              <a:noFill/>
            </a:ln>
          </p:spPr>
          <p:txBody>
            <a:bodyPr spcFirstLastPara="1" wrap="square" lIns="121900" tIns="121900" rIns="121900" bIns="121900" anchor="ctr" anchorCtr="0">
              <a:noAutofit/>
            </a:bodyPr>
            <a:lstStyle/>
            <a:p>
              <a:pPr defTabSz="1219200">
                <a:defRPr/>
              </a:pPr>
              <a:endParaRPr sz="2400" kern="0">
                <a:solidFill>
                  <a:sysClr val="windowText" lastClr="000000"/>
                </a:solidFill>
                <a:latin typeface="Arial" panose="020B0604020202020204"/>
                <a:cs typeface="Arial" panose="020B0604020202020204"/>
                <a:sym typeface="Arial" panose="020B0604020202020204"/>
              </a:endParaRPr>
            </a:p>
          </p:txBody>
        </p:sp>
        <p:sp>
          <p:nvSpPr>
            <p:cNvPr id="697" name="Google Shape;3256;p78"/>
            <p:cNvSpPr/>
            <p:nvPr/>
          </p:nvSpPr>
          <p:spPr>
            <a:xfrm>
              <a:off x="4541525" y="3279275"/>
              <a:ext cx="24650" cy="21075"/>
            </a:xfrm>
            <a:custGeom>
              <a:avLst/>
              <a:gdLst/>
              <a:ahLst/>
              <a:cxnLst/>
              <a:rect l="l" t="t" r="r" b="b"/>
              <a:pathLst>
                <a:path w="986" h="843" extrusionOk="0">
                  <a:moveTo>
                    <a:pt x="560" y="1"/>
                  </a:moveTo>
                  <a:cubicBezTo>
                    <a:pt x="174" y="1"/>
                    <a:pt x="0" y="464"/>
                    <a:pt x="251" y="716"/>
                  </a:cubicBezTo>
                  <a:cubicBezTo>
                    <a:pt x="339" y="803"/>
                    <a:pt x="447" y="842"/>
                    <a:pt x="553" y="842"/>
                  </a:cubicBezTo>
                  <a:cubicBezTo>
                    <a:pt x="774" y="842"/>
                    <a:pt x="986" y="674"/>
                    <a:pt x="986" y="426"/>
                  </a:cubicBezTo>
                  <a:cubicBezTo>
                    <a:pt x="986" y="194"/>
                    <a:pt x="792" y="1"/>
                    <a:pt x="560" y="1"/>
                  </a:cubicBezTo>
                  <a:close/>
                </a:path>
              </a:pathLst>
            </a:custGeom>
            <a:solidFill>
              <a:srgbClr val="AFD43F"/>
            </a:solidFill>
            <a:ln>
              <a:noFill/>
            </a:ln>
          </p:spPr>
          <p:txBody>
            <a:bodyPr spcFirstLastPara="1" wrap="square" lIns="121900" tIns="121900" rIns="121900" bIns="121900" anchor="ctr" anchorCtr="0">
              <a:noAutofit/>
            </a:bodyPr>
            <a:lstStyle/>
            <a:p>
              <a:pPr defTabSz="1219200">
                <a:defRPr/>
              </a:pPr>
              <a:endParaRPr sz="2400" kern="0">
                <a:solidFill>
                  <a:sysClr val="windowText" lastClr="000000"/>
                </a:solidFill>
                <a:latin typeface="Arial" panose="020B0604020202020204"/>
                <a:cs typeface="Arial" panose="020B0604020202020204"/>
                <a:sym typeface="Arial" panose="020B0604020202020204"/>
              </a:endParaRPr>
            </a:p>
          </p:txBody>
        </p:sp>
        <p:sp>
          <p:nvSpPr>
            <p:cNvPr id="698" name="Google Shape;3257;p78"/>
            <p:cNvSpPr/>
            <p:nvPr/>
          </p:nvSpPr>
          <p:spPr>
            <a:xfrm>
              <a:off x="4565675" y="3345475"/>
              <a:ext cx="86975" cy="102075"/>
            </a:xfrm>
            <a:custGeom>
              <a:avLst/>
              <a:gdLst/>
              <a:ahLst/>
              <a:cxnLst/>
              <a:rect l="l" t="t" r="r" b="b"/>
              <a:pathLst>
                <a:path w="3479" h="4083" extrusionOk="0">
                  <a:moveTo>
                    <a:pt x="0" y="0"/>
                  </a:moveTo>
                  <a:lnTo>
                    <a:pt x="20" y="3208"/>
                  </a:lnTo>
                  <a:cubicBezTo>
                    <a:pt x="20" y="3401"/>
                    <a:pt x="155" y="3575"/>
                    <a:pt x="348" y="3614"/>
                  </a:cubicBezTo>
                  <a:lnTo>
                    <a:pt x="2996" y="4078"/>
                  </a:lnTo>
                  <a:cubicBezTo>
                    <a:pt x="3017" y="4081"/>
                    <a:pt x="3039" y="4082"/>
                    <a:pt x="3060" y="4082"/>
                  </a:cubicBezTo>
                  <a:cubicBezTo>
                    <a:pt x="3285" y="4082"/>
                    <a:pt x="3479" y="3900"/>
                    <a:pt x="3479" y="3652"/>
                  </a:cubicBezTo>
                  <a:lnTo>
                    <a:pt x="3382" y="522"/>
                  </a:lnTo>
                  <a:lnTo>
                    <a:pt x="0" y="0"/>
                  </a:lnTo>
                  <a:close/>
                </a:path>
              </a:pathLst>
            </a:custGeom>
            <a:solidFill>
              <a:srgbClr val="AFD43F"/>
            </a:solidFill>
            <a:ln>
              <a:noFill/>
            </a:ln>
          </p:spPr>
          <p:txBody>
            <a:bodyPr spcFirstLastPara="1" wrap="square" lIns="121900" tIns="121900" rIns="121900" bIns="121900" anchor="ctr" anchorCtr="0">
              <a:noAutofit/>
            </a:bodyPr>
            <a:lstStyle/>
            <a:p>
              <a:pPr defTabSz="1219200">
                <a:defRPr/>
              </a:pPr>
              <a:endParaRPr sz="2400" kern="0">
                <a:solidFill>
                  <a:sysClr val="windowText" lastClr="000000"/>
                </a:solidFill>
                <a:latin typeface="Arial" panose="020B0604020202020204"/>
                <a:cs typeface="Arial" panose="020B0604020202020204"/>
                <a:sym typeface="Arial" panose="020B0604020202020204"/>
              </a:endParaRPr>
            </a:p>
          </p:txBody>
        </p:sp>
        <p:sp>
          <p:nvSpPr>
            <p:cNvPr id="699" name="Google Shape;3258;p78"/>
            <p:cNvSpPr/>
            <p:nvPr/>
          </p:nvSpPr>
          <p:spPr>
            <a:xfrm>
              <a:off x="4512375" y="3772525"/>
              <a:ext cx="150425" cy="127825"/>
            </a:xfrm>
            <a:custGeom>
              <a:avLst/>
              <a:gdLst/>
              <a:ahLst/>
              <a:cxnLst/>
              <a:rect l="l" t="t" r="r" b="b"/>
              <a:pathLst>
                <a:path w="6017" h="5113" extrusionOk="0">
                  <a:moveTo>
                    <a:pt x="4529" y="1"/>
                  </a:moveTo>
                  <a:cubicBezTo>
                    <a:pt x="4181" y="329"/>
                    <a:pt x="3736" y="561"/>
                    <a:pt x="3272" y="677"/>
                  </a:cubicBezTo>
                  <a:cubicBezTo>
                    <a:pt x="3118" y="716"/>
                    <a:pt x="2963" y="774"/>
                    <a:pt x="2809" y="832"/>
                  </a:cubicBezTo>
                  <a:lnTo>
                    <a:pt x="2751" y="851"/>
                  </a:lnTo>
                  <a:cubicBezTo>
                    <a:pt x="2132" y="1064"/>
                    <a:pt x="1514" y="1354"/>
                    <a:pt x="934" y="1585"/>
                  </a:cubicBezTo>
                  <a:cubicBezTo>
                    <a:pt x="683" y="1682"/>
                    <a:pt x="451" y="1856"/>
                    <a:pt x="296" y="2088"/>
                  </a:cubicBezTo>
                  <a:cubicBezTo>
                    <a:pt x="205" y="2225"/>
                    <a:pt x="444" y="2267"/>
                    <a:pt x="715" y="2267"/>
                  </a:cubicBezTo>
                  <a:cubicBezTo>
                    <a:pt x="902" y="2267"/>
                    <a:pt x="1105" y="2247"/>
                    <a:pt x="1224" y="2223"/>
                  </a:cubicBezTo>
                  <a:lnTo>
                    <a:pt x="1514" y="2165"/>
                  </a:lnTo>
                  <a:lnTo>
                    <a:pt x="1224" y="2494"/>
                  </a:lnTo>
                  <a:cubicBezTo>
                    <a:pt x="683" y="3112"/>
                    <a:pt x="142" y="3885"/>
                    <a:pt x="26" y="4272"/>
                  </a:cubicBezTo>
                  <a:cubicBezTo>
                    <a:pt x="0" y="4375"/>
                    <a:pt x="60" y="4426"/>
                    <a:pt x="143" y="4426"/>
                  </a:cubicBezTo>
                  <a:cubicBezTo>
                    <a:pt x="185" y="4426"/>
                    <a:pt x="232" y="4413"/>
                    <a:pt x="277" y="4388"/>
                  </a:cubicBezTo>
                  <a:lnTo>
                    <a:pt x="1881" y="2900"/>
                  </a:lnTo>
                  <a:cubicBezTo>
                    <a:pt x="1887" y="2894"/>
                    <a:pt x="1894" y="2892"/>
                    <a:pt x="1902" y="2892"/>
                  </a:cubicBezTo>
                  <a:cubicBezTo>
                    <a:pt x="1920" y="2892"/>
                    <a:pt x="1939" y="2905"/>
                    <a:pt x="1939" y="2919"/>
                  </a:cubicBezTo>
                  <a:lnTo>
                    <a:pt x="1011" y="4252"/>
                  </a:lnTo>
                  <a:cubicBezTo>
                    <a:pt x="896" y="4407"/>
                    <a:pt x="799" y="4600"/>
                    <a:pt x="741" y="4793"/>
                  </a:cubicBezTo>
                  <a:cubicBezTo>
                    <a:pt x="741" y="4845"/>
                    <a:pt x="803" y="4912"/>
                    <a:pt x="871" y="4912"/>
                  </a:cubicBezTo>
                  <a:cubicBezTo>
                    <a:pt x="879" y="4912"/>
                    <a:pt x="887" y="4911"/>
                    <a:pt x="896" y="4909"/>
                  </a:cubicBezTo>
                  <a:cubicBezTo>
                    <a:pt x="1069" y="4851"/>
                    <a:pt x="1224" y="4735"/>
                    <a:pt x="1340" y="4600"/>
                  </a:cubicBezTo>
                  <a:cubicBezTo>
                    <a:pt x="2080" y="3860"/>
                    <a:pt x="2597" y="3343"/>
                    <a:pt x="2670" y="3343"/>
                  </a:cubicBezTo>
                  <a:cubicBezTo>
                    <a:pt x="2671" y="3343"/>
                    <a:pt x="2672" y="3344"/>
                    <a:pt x="2673" y="3344"/>
                  </a:cubicBezTo>
                  <a:cubicBezTo>
                    <a:pt x="2712" y="3363"/>
                    <a:pt x="2132" y="4136"/>
                    <a:pt x="1765" y="4619"/>
                  </a:cubicBezTo>
                  <a:cubicBezTo>
                    <a:pt x="1669" y="4716"/>
                    <a:pt x="1630" y="4851"/>
                    <a:pt x="1630" y="4987"/>
                  </a:cubicBezTo>
                  <a:cubicBezTo>
                    <a:pt x="1655" y="5062"/>
                    <a:pt x="1721" y="5113"/>
                    <a:pt x="1790" y="5113"/>
                  </a:cubicBezTo>
                  <a:cubicBezTo>
                    <a:pt x="1828" y="5113"/>
                    <a:pt x="1866" y="5098"/>
                    <a:pt x="1900" y="5064"/>
                  </a:cubicBezTo>
                  <a:cubicBezTo>
                    <a:pt x="2441" y="4716"/>
                    <a:pt x="2905" y="4272"/>
                    <a:pt x="3272" y="3750"/>
                  </a:cubicBezTo>
                  <a:cubicBezTo>
                    <a:pt x="3278" y="3744"/>
                    <a:pt x="3285" y="3742"/>
                    <a:pt x="3292" y="3742"/>
                  </a:cubicBezTo>
                  <a:cubicBezTo>
                    <a:pt x="3309" y="3742"/>
                    <a:pt x="3325" y="3755"/>
                    <a:pt x="3311" y="3769"/>
                  </a:cubicBezTo>
                  <a:cubicBezTo>
                    <a:pt x="3311" y="3788"/>
                    <a:pt x="2441" y="4871"/>
                    <a:pt x="2693" y="4987"/>
                  </a:cubicBezTo>
                  <a:cubicBezTo>
                    <a:pt x="2725" y="5002"/>
                    <a:pt x="2757" y="5009"/>
                    <a:pt x="2791" y="5009"/>
                  </a:cubicBezTo>
                  <a:cubicBezTo>
                    <a:pt x="2960" y="5009"/>
                    <a:pt x="3140" y="4829"/>
                    <a:pt x="3253" y="4716"/>
                  </a:cubicBezTo>
                  <a:cubicBezTo>
                    <a:pt x="4045" y="3924"/>
                    <a:pt x="5012" y="2687"/>
                    <a:pt x="5398" y="1701"/>
                  </a:cubicBezTo>
                  <a:cubicBezTo>
                    <a:pt x="5514" y="1334"/>
                    <a:pt x="5727" y="1025"/>
                    <a:pt x="6016" y="774"/>
                  </a:cubicBezTo>
                  <a:lnTo>
                    <a:pt x="4529" y="1"/>
                  </a:lnTo>
                  <a:close/>
                </a:path>
              </a:pathLst>
            </a:custGeom>
            <a:solidFill>
              <a:srgbClr val="F7B195"/>
            </a:solidFill>
            <a:ln>
              <a:noFill/>
            </a:ln>
          </p:spPr>
          <p:txBody>
            <a:bodyPr spcFirstLastPara="1" wrap="square" lIns="121900" tIns="121900" rIns="121900" bIns="121900" anchor="ctr" anchorCtr="0">
              <a:noAutofit/>
            </a:bodyPr>
            <a:lstStyle/>
            <a:p>
              <a:pPr defTabSz="1219200">
                <a:defRPr/>
              </a:pPr>
              <a:endParaRPr sz="2400" kern="0">
                <a:solidFill>
                  <a:sysClr val="windowText" lastClr="000000"/>
                </a:solidFill>
                <a:latin typeface="Arial" panose="020B0604020202020204"/>
                <a:cs typeface="Arial" panose="020B0604020202020204"/>
                <a:sym typeface="Arial" panose="020B0604020202020204"/>
              </a:endParaRPr>
            </a:p>
          </p:txBody>
        </p:sp>
        <p:sp>
          <p:nvSpPr>
            <p:cNvPr id="700" name="Google Shape;3259;p78"/>
            <p:cNvSpPr/>
            <p:nvPr/>
          </p:nvSpPr>
          <p:spPr>
            <a:xfrm>
              <a:off x="4609625" y="3148850"/>
              <a:ext cx="267200" cy="662850"/>
            </a:xfrm>
            <a:custGeom>
              <a:avLst/>
              <a:gdLst/>
              <a:ahLst/>
              <a:cxnLst/>
              <a:rect l="l" t="t" r="r" b="b"/>
              <a:pathLst>
                <a:path w="10688" h="26514" extrusionOk="0">
                  <a:moveTo>
                    <a:pt x="7441" y="0"/>
                  </a:moveTo>
                  <a:cubicBezTo>
                    <a:pt x="6610" y="0"/>
                    <a:pt x="5895" y="734"/>
                    <a:pt x="5586" y="1546"/>
                  </a:cubicBezTo>
                  <a:cubicBezTo>
                    <a:pt x="5257" y="2377"/>
                    <a:pt x="5257" y="3285"/>
                    <a:pt x="5218" y="4193"/>
                  </a:cubicBezTo>
                  <a:cubicBezTo>
                    <a:pt x="4967" y="12174"/>
                    <a:pt x="3730" y="18107"/>
                    <a:pt x="1" y="25045"/>
                  </a:cubicBezTo>
                  <a:lnTo>
                    <a:pt x="1895" y="26513"/>
                  </a:lnTo>
                  <a:cubicBezTo>
                    <a:pt x="5933" y="21238"/>
                    <a:pt x="8697" y="15131"/>
                    <a:pt x="9972" y="8619"/>
                  </a:cubicBezTo>
                  <a:cubicBezTo>
                    <a:pt x="10475" y="6126"/>
                    <a:pt x="10687" y="3305"/>
                    <a:pt x="9296" y="1218"/>
                  </a:cubicBezTo>
                  <a:cubicBezTo>
                    <a:pt x="8851" y="560"/>
                    <a:pt x="8194" y="0"/>
                    <a:pt x="7441" y="0"/>
                  </a:cubicBezTo>
                  <a:close/>
                </a:path>
              </a:pathLst>
            </a:custGeom>
            <a:solidFill>
              <a:srgbClr val="52321D"/>
            </a:solidFill>
            <a:ln>
              <a:noFill/>
            </a:ln>
          </p:spPr>
          <p:txBody>
            <a:bodyPr spcFirstLastPara="1" wrap="square" lIns="121900" tIns="121900" rIns="121900" bIns="121900" anchor="ctr" anchorCtr="0">
              <a:noAutofit/>
            </a:bodyPr>
            <a:lstStyle/>
            <a:p>
              <a:pPr defTabSz="1219200">
                <a:defRPr/>
              </a:pPr>
              <a:endParaRPr sz="2400" kern="0">
                <a:solidFill>
                  <a:sysClr val="windowText" lastClr="000000"/>
                </a:solidFill>
                <a:latin typeface="Arial" panose="020B0604020202020204"/>
                <a:cs typeface="Arial" panose="020B0604020202020204"/>
                <a:sym typeface="Arial" panose="020B0604020202020204"/>
              </a:endParaRPr>
            </a:p>
          </p:txBody>
        </p:sp>
        <p:sp>
          <p:nvSpPr>
            <p:cNvPr id="701" name="Google Shape;3260;p78"/>
            <p:cNvSpPr/>
            <p:nvPr/>
          </p:nvSpPr>
          <p:spPr>
            <a:xfrm>
              <a:off x="4498525" y="2774250"/>
              <a:ext cx="366700" cy="231200"/>
            </a:xfrm>
            <a:custGeom>
              <a:avLst/>
              <a:gdLst/>
              <a:ahLst/>
              <a:cxnLst/>
              <a:rect l="l" t="t" r="r" b="b"/>
              <a:pathLst>
                <a:path w="14668" h="9248" extrusionOk="0">
                  <a:moveTo>
                    <a:pt x="672" y="1"/>
                  </a:moveTo>
                  <a:cubicBezTo>
                    <a:pt x="508" y="1"/>
                    <a:pt x="398" y="41"/>
                    <a:pt x="348" y="124"/>
                  </a:cubicBezTo>
                  <a:cubicBezTo>
                    <a:pt x="0" y="703"/>
                    <a:pt x="2764" y="3177"/>
                    <a:pt x="6513" y="5650"/>
                  </a:cubicBezTo>
                  <a:cubicBezTo>
                    <a:pt x="9758" y="7764"/>
                    <a:pt x="12961" y="9248"/>
                    <a:pt x="14009" y="9248"/>
                  </a:cubicBezTo>
                  <a:cubicBezTo>
                    <a:pt x="14178" y="9248"/>
                    <a:pt x="14291" y="9209"/>
                    <a:pt x="14339" y="9129"/>
                  </a:cubicBezTo>
                  <a:cubicBezTo>
                    <a:pt x="14667" y="8549"/>
                    <a:pt x="11518" y="5998"/>
                    <a:pt x="7769" y="3544"/>
                  </a:cubicBezTo>
                  <a:cubicBezTo>
                    <a:pt x="4540" y="1425"/>
                    <a:pt x="1652" y="1"/>
                    <a:pt x="672" y="1"/>
                  </a:cubicBezTo>
                  <a:close/>
                </a:path>
              </a:pathLst>
            </a:custGeom>
            <a:solidFill>
              <a:srgbClr val="E33B3A"/>
            </a:solidFill>
            <a:ln>
              <a:noFill/>
            </a:ln>
          </p:spPr>
          <p:txBody>
            <a:bodyPr spcFirstLastPara="1" wrap="square" lIns="121900" tIns="121900" rIns="121900" bIns="121900" anchor="ctr" anchorCtr="0">
              <a:noAutofit/>
            </a:bodyPr>
            <a:lstStyle/>
            <a:p>
              <a:pPr defTabSz="1219200">
                <a:defRPr/>
              </a:pPr>
              <a:endParaRPr sz="2400" kern="0">
                <a:solidFill>
                  <a:sysClr val="windowText" lastClr="000000"/>
                </a:solidFill>
                <a:latin typeface="Arial" panose="020B0604020202020204"/>
                <a:cs typeface="Arial" panose="020B0604020202020204"/>
                <a:sym typeface="Arial" panose="020B0604020202020204"/>
              </a:endParaRPr>
            </a:p>
          </p:txBody>
        </p:sp>
        <p:sp>
          <p:nvSpPr>
            <p:cNvPr id="702" name="Google Shape;3261;p78"/>
            <p:cNvSpPr/>
            <p:nvPr/>
          </p:nvSpPr>
          <p:spPr>
            <a:xfrm>
              <a:off x="4491750" y="2807150"/>
              <a:ext cx="305350" cy="251850"/>
            </a:xfrm>
            <a:custGeom>
              <a:avLst/>
              <a:gdLst/>
              <a:ahLst/>
              <a:cxnLst/>
              <a:rect l="l" t="t" r="r" b="b"/>
              <a:pathLst>
                <a:path w="12214" h="10074" extrusionOk="0">
                  <a:moveTo>
                    <a:pt x="5535" y="0"/>
                  </a:moveTo>
                  <a:cubicBezTo>
                    <a:pt x="4073" y="0"/>
                    <a:pt x="2622" y="424"/>
                    <a:pt x="1172" y="424"/>
                  </a:cubicBezTo>
                  <a:cubicBezTo>
                    <a:pt x="782" y="424"/>
                    <a:pt x="391" y="393"/>
                    <a:pt x="1" y="315"/>
                  </a:cubicBezTo>
                  <a:lnTo>
                    <a:pt x="1" y="315"/>
                  </a:lnTo>
                  <a:cubicBezTo>
                    <a:pt x="20" y="1610"/>
                    <a:pt x="696" y="2808"/>
                    <a:pt x="1798" y="3503"/>
                  </a:cubicBezTo>
                  <a:lnTo>
                    <a:pt x="8040" y="10074"/>
                  </a:lnTo>
                  <a:cubicBezTo>
                    <a:pt x="11402" y="9726"/>
                    <a:pt x="12214" y="7059"/>
                    <a:pt x="12078" y="5378"/>
                  </a:cubicBezTo>
                  <a:cubicBezTo>
                    <a:pt x="11962" y="3677"/>
                    <a:pt x="10900" y="2170"/>
                    <a:pt x="9528" y="1242"/>
                  </a:cubicBezTo>
                  <a:cubicBezTo>
                    <a:pt x="8445" y="489"/>
                    <a:pt x="7151" y="44"/>
                    <a:pt x="5817" y="6"/>
                  </a:cubicBezTo>
                  <a:cubicBezTo>
                    <a:pt x="5723" y="2"/>
                    <a:pt x="5629" y="0"/>
                    <a:pt x="5535" y="0"/>
                  </a:cubicBezTo>
                  <a:close/>
                </a:path>
              </a:pathLst>
            </a:custGeom>
            <a:solidFill>
              <a:srgbClr val="52321D"/>
            </a:solidFill>
            <a:ln>
              <a:noFill/>
            </a:ln>
          </p:spPr>
          <p:txBody>
            <a:bodyPr spcFirstLastPara="1" wrap="square" lIns="121900" tIns="121900" rIns="121900" bIns="121900" anchor="ctr" anchorCtr="0">
              <a:noAutofit/>
            </a:bodyPr>
            <a:lstStyle/>
            <a:p>
              <a:pPr defTabSz="1219200">
                <a:defRPr/>
              </a:pPr>
              <a:endParaRPr sz="2400" kern="0">
                <a:solidFill>
                  <a:sysClr val="windowText" lastClr="000000"/>
                </a:solidFill>
                <a:latin typeface="Arial" panose="020B0604020202020204"/>
                <a:cs typeface="Arial" panose="020B0604020202020204"/>
                <a:sym typeface="Arial" panose="020B0604020202020204"/>
              </a:endParaRPr>
            </a:p>
          </p:txBody>
        </p:sp>
        <p:sp>
          <p:nvSpPr>
            <p:cNvPr id="703" name="Google Shape;3262;p78"/>
            <p:cNvSpPr/>
            <p:nvPr/>
          </p:nvSpPr>
          <p:spPr>
            <a:xfrm>
              <a:off x="4601525" y="3008925"/>
              <a:ext cx="106200" cy="159800"/>
            </a:xfrm>
            <a:custGeom>
              <a:avLst/>
              <a:gdLst/>
              <a:ahLst/>
              <a:cxnLst/>
              <a:rect l="l" t="t" r="r" b="b"/>
              <a:pathLst>
                <a:path w="4248" h="6392" extrusionOk="0">
                  <a:moveTo>
                    <a:pt x="3270" y="1"/>
                  </a:moveTo>
                  <a:cubicBezTo>
                    <a:pt x="2849" y="1"/>
                    <a:pt x="2480" y="277"/>
                    <a:pt x="2064" y="399"/>
                  </a:cubicBezTo>
                  <a:cubicBezTo>
                    <a:pt x="1523" y="573"/>
                    <a:pt x="924" y="495"/>
                    <a:pt x="383" y="650"/>
                  </a:cubicBezTo>
                  <a:cubicBezTo>
                    <a:pt x="305" y="669"/>
                    <a:pt x="248" y="708"/>
                    <a:pt x="209" y="785"/>
                  </a:cubicBezTo>
                  <a:cubicBezTo>
                    <a:pt x="209" y="824"/>
                    <a:pt x="190" y="882"/>
                    <a:pt x="209" y="921"/>
                  </a:cubicBezTo>
                  <a:cubicBezTo>
                    <a:pt x="248" y="1829"/>
                    <a:pt x="74" y="4244"/>
                    <a:pt x="35" y="5365"/>
                  </a:cubicBezTo>
                  <a:cubicBezTo>
                    <a:pt x="0" y="5917"/>
                    <a:pt x="919" y="6392"/>
                    <a:pt x="2010" y="6392"/>
                  </a:cubicBezTo>
                  <a:cubicBezTo>
                    <a:pt x="2142" y="6392"/>
                    <a:pt x="2276" y="6385"/>
                    <a:pt x="2412" y="6370"/>
                  </a:cubicBezTo>
                  <a:cubicBezTo>
                    <a:pt x="3919" y="6177"/>
                    <a:pt x="4248" y="5153"/>
                    <a:pt x="4190" y="4708"/>
                  </a:cubicBezTo>
                  <a:cubicBezTo>
                    <a:pt x="4054" y="3587"/>
                    <a:pt x="3842" y="1945"/>
                    <a:pt x="3745" y="1191"/>
                  </a:cubicBezTo>
                  <a:cubicBezTo>
                    <a:pt x="3707" y="882"/>
                    <a:pt x="3668" y="573"/>
                    <a:pt x="3629" y="264"/>
                  </a:cubicBezTo>
                  <a:cubicBezTo>
                    <a:pt x="3610" y="206"/>
                    <a:pt x="3591" y="128"/>
                    <a:pt x="3552" y="70"/>
                  </a:cubicBezTo>
                  <a:cubicBezTo>
                    <a:pt x="3513" y="32"/>
                    <a:pt x="3455" y="12"/>
                    <a:pt x="3417" y="12"/>
                  </a:cubicBezTo>
                  <a:cubicBezTo>
                    <a:pt x="3367" y="4"/>
                    <a:pt x="3318" y="1"/>
                    <a:pt x="3270" y="1"/>
                  </a:cubicBezTo>
                  <a:close/>
                </a:path>
              </a:pathLst>
            </a:custGeom>
            <a:solidFill>
              <a:srgbClr val="FFDAC2"/>
            </a:solidFill>
            <a:ln>
              <a:noFill/>
            </a:ln>
          </p:spPr>
          <p:txBody>
            <a:bodyPr spcFirstLastPara="1" wrap="square" lIns="121900" tIns="121900" rIns="121900" bIns="121900" anchor="ctr" anchorCtr="0">
              <a:noAutofit/>
            </a:bodyPr>
            <a:lstStyle/>
            <a:p>
              <a:pPr defTabSz="1219200">
                <a:defRPr/>
              </a:pPr>
              <a:endParaRPr sz="2400" kern="0">
                <a:solidFill>
                  <a:sysClr val="windowText" lastClr="000000"/>
                </a:solidFill>
                <a:latin typeface="Arial" panose="020B0604020202020204"/>
                <a:cs typeface="Arial" panose="020B0604020202020204"/>
                <a:sym typeface="Arial" panose="020B0604020202020204"/>
              </a:endParaRPr>
            </a:p>
          </p:txBody>
        </p:sp>
        <p:sp>
          <p:nvSpPr>
            <p:cNvPr id="704" name="Google Shape;3263;p78"/>
            <p:cNvSpPr/>
            <p:nvPr/>
          </p:nvSpPr>
          <p:spPr>
            <a:xfrm>
              <a:off x="4606250" y="3008925"/>
              <a:ext cx="90850" cy="72300"/>
            </a:xfrm>
            <a:custGeom>
              <a:avLst/>
              <a:gdLst/>
              <a:ahLst/>
              <a:cxnLst/>
              <a:rect l="l" t="t" r="r" b="b"/>
              <a:pathLst>
                <a:path w="3634" h="2892" extrusionOk="0">
                  <a:moveTo>
                    <a:pt x="3080" y="1"/>
                  </a:moveTo>
                  <a:cubicBezTo>
                    <a:pt x="2657" y="1"/>
                    <a:pt x="2274" y="277"/>
                    <a:pt x="1875" y="399"/>
                  </a:cubicBezTo>
                  <a:cubicBezTo>
                    <a:pt x="1334" y="573"/>
                    <a:pt x="735" y="495"/>
                    <a:pt x="194" y="650"/>
                  </a:cubicBezTo>
                  <a:cubicBezTo>
                    <a:pt x="116" y="669"/>
                    <a:pt x="59" y="708"/>
                    <a:pt x="20" y="785"/>
                  </a:cubicBezTo>
                  <a:cubicBezTo>
                    <a:pt x="20" y="824"/>
                    <a:pt x="1" y="882"/>
                    <a:pt x="20" y="921"/>
                  </a:cubicBezTo>
                  <a:cubicBezTo>
                    <a:pt x="39" y="1423"/>
                    <a:pt x="59" y="1925"/>
                    <a:pt x="97" y="2428"/>
                  </a:cubicBezTo>
                  <a:cubicBezTo>
                    <a:pt x="580" y="2737"/>
                    <a:pt x="1160" y="2892"/>
                    <a:pt x="1740" y="2892"/>
                  </a:cubicBezTo>
                  <a:cubicBezTo>
                    <a:pt x="2551" y="2853"/>
                    <a:pt x="3266" y="2370"/>
                    <a:pt x="3634" y="1636"/>
                  </a:cubicBezTo>
                  <a:lnTo>
                    <a:pt x="3576" y="1191"/>
                  </a:lnTo>
                  <a:cubicBezTo>
                    <a:pt x="3537" y="882"/>
                    <a:pt x="3479" y="573"/>
                    <a:pt x="3440" y="264"/>
                  </a:cubicBezTo>
                  <a:cubicBezTo>
                    <a:pt x="3421" y="206"/>
                    <a:pt x="3402" y="128"/>
                    <a:pt x="3363" y="70"/>
                  </a:cubicBezTo>
                  <a:cubicBezTo>
                    <a:pt x="3324" y="32"/>
                    <a:pt x="3266" y="12"/>
                    <a:pt x="3228" y="12"/>
                  </a:cubicBezTo>
                  <a:cubicBezTo>
                    <a:pt x="3178" y="4"/>
                    <a:pt x="3129" y="1"/>
                    <a:pt x="3080" y="1"/>
                  </a:cubicBezTo>
                  <a:close/>
                </a:path>
              </a:pathLst>
            </a:custGeom>
            <a:solidFill>
              <a:srgbClr val="EBC590"/>
            </a:solidFill>
            <a:ln>
              <a:noFill/>
            </a:ln>
          </p:spPr>
          <p:txBody>
            <a:bodyPr spcFirstLastPara="1" wrap="square" lIns="121900" tIns="121900" rIns="121900" bIns="121900" anchor="ctr" anchorCtr="0">
              <a:noAutofit/>
            </a:bodyPr>
            <a:lstStyle/>
            <a:p>
              <a:pPr defTabSz="1219200">
                <a:defRPr/>
              </a:pPr>
              <a:endParaRPr sz="2400" kern="0">
                <a:solidFill>
                  <a:sysClr val="windowText" lastClr="000000"/>
                </a:solidFill>
                <a:latin typeface="Arial" panose="020B0604020202020204"/>
                <a:cs typeface="Arial" panose="020B0604020202020204"/>
                <a:sym typeface="Arial" panose="020B0604020202020204"/>
              </a:endParaRPr>
            </a:p>
          </p:txBody>
        </p:sp>
        <p:sp>
          <p:nvSpPr>
            <p:cNvPr id="705" name="Google Shape;3264;p78"/>
            <p:cNvSpPr/>
            <p:nvPr/>
          </p:nvSpPr>
          <p:spPr>
            <a:xfrm>
              <a:off x="4532825" y="2839650"/>
              <a:ext cx="213075" cy="222925"/>
            </a:xfrm>
            <a:custGeom>
              <a:avLst/>
              <a:gdLst/>
              <a:ahLst/>
              <a:cxnLst/>
              <a:rect l="l" t="t" r="r" b="b"/>
              <a:pathLst>
                <a:path w="8523" h="8917" extrusionOk="0">
                  <a:moveTo>
                    <a:pt x="3672" y="0"/>
                  </a:moveTo>
                  <a:cubicBezTo>
                    <a:pt x="2686" y="0"/>
                    <a:pt x="1739" y="426"/>
                    <a:pt x="1102" y="1179"/>
                  </a:cubicBezTo>
                  <a:cubicBezTo>
                    <a:pt x="561" y="1856"/>
                    <a:pt x="348" y="2687"/>
                    <a:pt x="232" y="3479"/>
                  </a:cubicBezTo>
                  <a:cubicBezTo>
                    <a:pt x="39" y="4658"/>
                    <a:pt x="0" y="5875"/>
                    <a:pt x="136" y="7054"/>
                  </a:cubicBezTo>
                  <a:cubicBezTo>
                    <a:pt x="213" y="7750"/>
                    <a:pt x="483" y="8580"/>
                    <a:pt x="1353" y="8812"/>
                  </a:cubicBezTo>
                  <a:cubicBezTo>
                    <a:pt x="1642" y="8878"/>
                    <a:pt x="1940" y="8917"/>
                    <a:pt x="2234" y="8917"/>
                  </a:cubicBezTo>
                  <a:cubicBezTo>
                    <a:pt x="2373" y="8917"/>
                    <a:pt x="2511" y="8908"/>
                    <a:pt x="2648" y="8890"/>
                  </a:cubicBezTo>
                  <a:cubicBezTo>
                    <a:pt x="4657" y="8619"/>
                    <a:pt x="6551" y="8600"/>
                    <a:pt x="7653" y="6320"/>
                  </a:cubicBezTo>
                  <a:lnTo>
                    <a:pt x="7769" y="6030"/>
                  </a:lnTo>
                  <a:cubicBezTo>
                    <a:pt x="8522" y="4696"/>
                    <a:pt x="8116" y="2996"/>
                    <a:pt x="6996" y="1682"/>
                  </a:cubicBezTo>
                  <a:cubicBezTo>
                    <a:pt x="6242" y="793"/>
                    <a:pt x="5005" y="0"/>
                    <a:pt x="3672" y="0"/>
                  </a:cubicBezTo>
                  <a:close/>
                </a:path>
              </a:pathLst>
            </a:custGeom>
            <a:solidFill>
              <a:srgbClr val="FFDAC2"/>
            </a:solidFill>
            <a:ln>
              <a:noFill/>
            </a:ln>
          </p:spPr>
          <p:txBody>
            <a:bodyPr spcFirstLastPara="1" wrap="square" lIns="121900" tIns="121900" rIns="121900" bIns="121900" anchor="ctr" anchorCtr="0">
              <a:noAutofit/>
            </a:bodyPr>
            <a:lstStyle/>
            <a:p>
              <a:pPr defTabSz="1219200">
                <a:defRPr/>
              </a:pPr>
              <a:endParaRPr sz="2400" kern="0">
                <a:solidFill>
                  <a:sysClr val="windowText" lastClr="000000"/>
                </a:solidFill>
                <a:latin typeface="Arial" panose="020B0604020202020204"/>
                <a:cs typeface="Arial" panose="020B0604020202020204"/>
                <a:sym typeface="Arial" panose="020B0604020202020204"/>
              </a:endParaRPr>
            </a:p>
          </p:txBody>
        </p:sp>
        <p:sp>
          <p:nvSpPr>
            <p:cNvPr id="706" name="Google Shape;3265;p78"/>
            <p:cNvSpPr/>
            <p:nvPr/>
          </p:nvSpPr>
          <p:spPr>
            <a:xfrm>
              <a:off x="4511550" y="2925650"/>
              <a:ext cx="27100" cy="59950"/>
            </a:xfrm>
            <a:custGeom>
              <a:avLst/>
              <a:gdLst/>
              <a:ahLst/>
              <a:cxnLst/>
              <a:rect l="l" t="t" r="r" b="b"/>
              <a:pathLst>
                <a:path w="1084" h="2398" extrusionOk="0">
                  <a:moveTo>
                    <a:pt x="1083" y="0"/>
                  </a:moveTo>
                  <a:lnTo>
                    <a:pt x="1083" y="0"/>
                  </a:lnTo>
                  <a:cubicBezTo>
                    <a:pt x="1044" y="367"/>
                    <a:pt x="948" y="715"/>
                    <a:pt x="813" y="1044"/>
                  </a:cubicBezTo>
                  <a:cubicBezTo>
                    <a:pt x="716" y="1256"/>
                    <a:pt x="561" y="1450"/>
                    <a:pt x="329" y="1565"/>
                  </a:cubicBezTo>
                  <a:cubicBezTo>
                    <a:pt x="98" y="1643"/>
                    <a:pt x="1" y="1952"/>
                    <a:pt x="156" y="2145"/>
                  </a:cubicBezTo>
                  <a:cubicBezTo>
                    <a:pt x="252" y="2261"/>
                    <a:pt x="368" y="2338"/>
                    <a:pt x="503" y="2358"/>
                  </a:cubicBezTo>
                  <a:cubicBezTo>
                    <a:pt x="572" y="2385"/>
                    <a:pt x="643" y="2398"/>
                    <a:pt x="713" y="2398"/>
                  </a:cubicBezTo>
                  <a:cubicBezTo>
                    <a:pt x="840" y="2398"/>
                    <a:pt x="964" y="2355"/>
                    <a:pt x="1064" y="2280"/>
                  </a:cubicBezTo>
                  <a:lnTo>
                    <a:pt x="1083" y="0"/>
                  </a:lnTo>
                  <a:close/>
                </a:path>
              </a:pathLst>
            </a:custGeom>
            <a:solidFill>
              <a:srgbClr val="EBC590"/>
            </a:solidFill>
            <a:ln>
              <a:noFill/>
            </a:ln>
          </p:spPr>
          <p:txBody>
            <a:bodyPr spcFirstLastPara="1" wrap="square" lIns="121900" tIns="121900" rIns="121900" bIns="121900" anchor="ctr" anchorCtr="0">
              <a:noAutofit/>
            </a:bodyPr>
            <a:lstStyle/>
            <a:p>
              <a:pPr defTabSz="1219200">
                <a:defRPr/>
              </a:pPr>
              <a:endParaRPr sz="2400" kern="0">
                <a:solidFill>
                  <a:sysClr val="windowText" lastClr="000000"/>
                </a:solidFill>
                <a:latin typeface="Arial" panose="020B0604020202020204"/>
                <a:cs typeface="Arial" panose="020B0604020202020204"/>
                <a:sym typeface="Arial" panose="020B0604020202020204"/>
              </a:endParaRPr>
            </a:p>
          </p:txBody>
        </p:sp>
        <p:sp>
          <p:nvSpPr>
            <p:cNvPr id="707" name="Google Shape;3266;p78"/>
            <p:cNvSpPr/>
            <p:nvPr/>
          </p:nvSpPr>
          <p:spPr>
            <a:xfrm>
              <a:off x="4594175" y="2826525"/>
              <a:ext cx="184100" cy="132950"/>
            </a:xfrm>
            <a:custGeom>
              <a:avLst/>
              <a:gdLst/>
              <a:ahLst/>
              <a:cxnLst/>
              <a:rect l="l" t="t" r="r" b="b"/>
              <a:pathLst>
                <a:path w="7364" h="5318" extrusionOk="0">
                  <a:moveTo>
                    <a:pt x="1109" y="0"/>
                  </a:moveTo>
                  <a:cubicBezTo>
                    <a:pt x="777" y="0"/>
                    <a:pt x="469" y="60"/>
                    <a:pt x="290" y="216"/>
                  </a:cubicBezTo>
                  <a:cubicBezTo>
                    <a:pt x="0" y="506"/>
                    <a:pt x="136" y="931"/>
                    <a:pt x="387" y="1279"/>
                  </a:cubicBezTo>
                  <a:cubicBezTo>
                    <a:pt x="812" y="1897"/>
                    <a:pt x="1508" y="2419"/>
                    <a:pt x="2223" y="2902"/>
                  </a:cubicBezTo>
                  <a:cubicBezTo>
                    <a:pt x="3769" y="4004"/>
                    <a:pt x="5508" y="4815"/>
                    <a:pt x="7363" y="5318"/>
                  </a:cubicBezTo>
                  <a:lnTo>
                    <a:pt x="7054" y="4197"/>
                  </a:lnTo>
                  <a:cubicBezTo>
                    <a:pt x="7073" y="3617"/>
                    <a:pt x="6648" y="3057"/>
                    <a:pt x="6223" y="2555"/>
                  </a:cubicBezTo>
                  <a:cubicBezTo>
                    <a:pt x="5798" y="2013"/>
                    <a:pt x="5315" y="1550"/>
                    <a:pt x="4774" y="1144"/>
                  </a:cubicBezTo>
                  <a:cubicBezTo>
                    <a:pt x="4213" y="815"/>
                    <a:pt x="3614" y="545"/>
                    <a:pt x="2996" y="371"/>
                  </a:cubicBezTo>
                  <a:cubicBezTo>
                    <a:pt x="2609" y="255"/>
                    <a:pt x="2223" y="158"/>
                    <a:pt x="1836" y="81"/>
                  </a:cubicBezTo>
                  <a:cubicBezTo>
                    <a:pt x="1608" y="32"/>
                    <a:pt x="1352" y="0"/>
                    <a:pt x="1109" y="0"/>
                  </a:cubicBezTo>
                  <a:close/>
                </a:path>
              </a:pathLst>
            </a:custGeom>
            <a:solidFill>
              <a:srgbClr val="52321D"/>
            </a:solidFill>
            <a:ln>
              <a:noFill/>
            </a:ln>
          </p:spPr>
          <p:txBody>
            <a:bodyPr spcFirstLastPara="1" wrap="square" lIns="121900" tIns="121900" rIns="121900" bIns="121900" anchor="ctr" anchorCtr="0">
              <a:noAutofit/>
            </a:bodyPr>
            <a:lstStyle/>
            <a:p>
              <a:pPr defTabSz="1219200">
                <a:defRPr/>
              </a:pPr>
              <a:endParaRPr sz="2400" kern="0">
                <a:solidFill>
                  <a:sysClr val="windowText" lastClr="000000"/>
                </a:solidFill>
                <a:latin typeface="Arial" panose="020B0604020202020204"/>
                <a:cs typeface="Arial" panose="020B0604020202020204"/>
                <a:sym typeface="Arial" panose="020B0604020202020204"/>
              </a:endParaRPr>
            </a:p>
          </p:txBody>
        </p:sp>
        <p:sp>
          <p:nvSpPr>
            <p:cNvPr id="708" name="Google Shape;3267;p78"/>
            <p:cNvSpPr/>
            <p:nvPr/>
          </p:nvSpPr>
          <p:spPr>
            <a:xfrm>
              <a:off x="4552625" y="2891800"/>
              <a:ext cx="47850" cy="10200"/>
            </a:xfrm>
            <a:custGeom>
              <a:avLst/>
              <a:gdLst/>
              <a:ahLst/>
              <a:cxnLst/>
              <a:rect l="l" t="t" r="r" b="b"/>
              <a:pathLst>
                <a:path w="1914" h="408" extrusionOk="0">
                  <a:moveTo>
                    <a:pt x="791" y="1"/>
                  </a:moveTo>
                  <a:cubicBezTo>
                    <a:pt x="648" y="1"/>
                    <a:pt x="507" y="14"/>
                    <a:pt x="368" y="40"/>
                  </a:cubicBezTo>
                  <a:cubicBezTo>
                    <a:pt x="252" y="79"/>
                    <a:pt x="136" y="117"/>
                    <a:pt x="39" y="195"/>
                  </a:cubicBezTo>
                  <a:cubicBezTo>
                    <a:pt x="20" y="195"/>
                    <a:pt x="20" y="214"/>
                    <a:pt x="1" y="233"/>
                  </a:cubicBezTo>
                  <a:cubicBezTo>
                    <a:pt x="1" y="291"/>
                    <a:pt x="78" y="330"/>
                    <a:pt x="155" y="330"/>
                  </a:cubicBezTo>
                  <a:cubicBezTo>
                    <a:pt x="232" y="330"/>
                    <a:pt x="290" y="311"/>
                    <a:pt x="368" y="291"/>
                  </a:cubicBezTo>
                  <a:cubicBezTo>
                    <a:pt x="538" y="256"/>
                    <a:pt x="708" y="239"/>
                    <a:pt x="877" y="239"/>
                  </a:cubicBezTo>
                  <a:cubicBezTo>
                    <a:pt x="1169" y="239"/>
                    <a:pt x="1458" y="290"/>
                    <a:pt x="1740" y="388"/>
                  </a:cubicBezTo>
                  <a:cubicBezTo>
                    <a:pt x="1778" y="407"/>
                    <a:pt x="1817" y="407"/>
                    <a:pt x="1856" y="407"/>
                  </a:cubicBezTo>
                  <a:cubicBezTo>
                    <a:pt x="1894" y="407"/>
                    <a:pt x="1914" y="388"/>
                    <a:pt x="1894" y="369"/>
                  </a:cubicBezTo>
                  <a:lnTo>
                    <a:pt x="1914" y="369"/>
                  </a:lnTo>
                  <a:cubicBezTo>
                    <a:pt x="1836" y="272"/>
                    <a:pt x="1720" y="195"/>
                    <a:pt x="1604" y="137"/>
                  </a:cubicBezTo>
                  <a:cubicBezTo>
                    <a:pt x="1338" y="48"/>
                    <a:pt x="1063" y="1"/>
                    <a:pt x="791" y="1"/>
                  </a:cubicBezTo>
                  <a:close/>
                </a:path>
              </a:pathLst>
            </a:custGeom>
            <a:solidFill>
              <a:srgbClr val="52321D"/>
            </a:solidFill>
            <a:ln>
              <a:noFill/>
            </a:ln>
          </p:spPr>
          <p:txBody>
            <a:bodyPr spcFirstLastPara="1" wrap="square" lIns="121900" tIns="121900" rIns="121900" bIns="121900" anchor="ctr" anchorCtr="0">
              <a:noAutofit/>
            </a:bodyPr>
            <a:lstStyle/>
            <a:p>
              <a:pPr defTabSz="1219200">
                <a:defRPr/>
              </a:pPr>
              <a:endParaRPr sz="2400" kern="0">
                <a:solidFill>
                  <a:sysClr val="windowText" lastClr="000000"/>
                </a:solidFill>
                <a:latin typeface="Arial" panose="020B0604020202020204"/>
                <a:cs typeface="Arial" panose="020B0604020202020204"/>
                <a:sym typeface="Arial" panose="020B0604020202020204"/>
              </a:endParaRPr>
            </a:p>
          </p:txBody>
        </p:sp>
        <p:sp>
          <p:nvSpPr>
            <p:cNvPr id="709" name="Google Shape;3268;p78"/>
            <p:cNvSpPr/>
            <p:nvPr/>
          </p:nvSpPr>
          <p:spPr>
            <a:xfrm>
              <a:off x="4593700" y="2954950"/>
              <a:ext cx="61850" cy="49700"/>
            </a:xfrm>
            <a:custGeom>
              <a:avLst/>
              <a:gdLst/>
              <a:ahLst/>
              <a:cxnLst/>
              <a:rect l="l" t="t" r="r" b="b"/>
              <a:pathLst>
                <a:path w="2474" h="1988" extrusionOk="0">
                  <a:moveTo>
                    <a:pt x="1236" y="1"/>
                  </a:moveTo>
                  <a:cubicBezTo>
                    <a:pt x="639" y="1"/>
                    <a:pt x="149" y="354"/>
                    <a:pt x="77" y="857"/>
                  </a:cubicBezTo>
                  <a:cubicBezTo>
                    <a:pt x="0" y="1398"/>
                    <a:pt x="464" y="1901"/>
                    <a:pt x="1102" y="1978"/>
                  </a:cubicBezTo>
                  <a:cubicBezTo>
                    <a:pt x="1158" y="1985"/>
                    <a:pt x="1214" y="1988"/>
                    <a:pt x="1269" y="1988"/>
                  </a:cubicBezTo>
                  <a:cubicBezTo>
                    <a:pt x="1854" y="1988"/>
                    <a:pt x="2345" y="1622"/>
                    <a:pt x="2416" y="1128"/>
                  </a:cubicBezTo>
                  <a:cubicBezTo>
                    <a:pt x="2474" y="587"/>
                    <a:pt x="2010" y="84"/>
                    <a:pt x="1372" y="7"/>
                  </a:cubicBezTo>
                  <a:cubicBezTo>
                    <a:pt x="1326" y="3"/>
                    <a:pt x="1281" y="1"/>
                    <a:pt x="1236" y="1"/>
                  </a:cubicBezTo>
                  <a:close/>
                </a:path>
              </a:pathLst>
            </a:custGeom>
            <a:solidFill>
              <a:srgbClr val="EBC590"/>
            </a:solidFill>
            <a:ln>
              <a:noFill/>
            </a:ln>
          </p:spPr>
          <p:txBody>
            <a:bodyPr spcFirstLastPara="1" wrap="square" lIns="121900" tIns="121900" rIns="121900" bIns="121900" anchor="ctr" anchorCtr="0">
              <a:noAutofit/>
            </a:bodyPr>
            <a:lstStyle/>
            <a:p>
              <a:pPr defTabSz="1219200">
                <a:defRPr/>
              </a:pPr>
              <a:endParaRPr sz="2400" kern="0">
                <a:solidFill>
                  <a:sysClr val="windowText" lastClr="000000"/>
                </a:solidFill>
                <a:latin typeface="Arial" panose="020B0604020202020204"/>
                <a:cs typeface="Arial" panose="020B0604020202020204"/>
                <a:sym typeface="Arial" panose="020B0604020202020204"/>
              </a:endParaRPr>
            </a:p>
          </p:txBody>
        </p:sp>
        <p:sp>
          <p:nvSpPr>
            <p:cNvPr id="710" name="Google Shape;3269;p78"/>
            <p:cNvSpPr/>
            <p:nvPr/>
          </p:nvSpPr>
          <p:spPr>
            <a:xfrm>
              <a:off x="4562775" y="2917800"/>
              <a:ext cx="18375" cy="26250"/>
            </a:xfrm>
            <a:custGeom>
              <a:avLst/>
              <a:gdLst/>
              <a:ahLst/>
              <a:cxnLst/>
              <a:rect l="l" t="t" r="r" b="b"/>
              <a:pathLst>
                <a:path w="735" h="1050" extrusionOk="0">
                  <a:moveTo>
                    <a:pt x="352" y="1"/>
                  </a:moveTo>
                  <a:cubicBezTo>
                    <a:pt x="338" y="1"/>
                    <a:pt x="324" y="2"/>
                    <a:pt x="310" y="5"/>
                  </a:cubicBezTo>
                  <a:cubicBezTo>
                    <a:pt x="136" y="24"/>
                    <a:pt x="0" y="276"/>
                    <a:pt x="39" y="565"/>
                  </a:cubicBezTo>
                  <a:cubicBezTo>
                    <a:pt x="58" y="843"/>
                    <a:pt x="218" y="1050"/>
                    <a:pt x="401" y="1050"/>
                  </a:cubicBezTo>
                  <a:cubicBezTo>
                    <a:pt x="409" y="1050"/>
                    <a:pt x="417" y="1049"/>
                    <a:pt x="425" y="1049"/>
                  </a:cubicBezTo>
                  <a:cubicBezTo>
                    <a:pt x="599" y="1029"/>
                    <a:pt x="735" y="778"/>
                    <a:pt x="696" y="488"/>
                  </a:cubicBezTo>
                  <a:cubicBezTo>
                    <a:pt x="678" y="220"/>
                    <a:pt x="528" y="1"/>
                    <a:pt x="352" y="1"/>
                  </a:cubicBezTo>
                  <a:close/>
                </a:path>
              </a:pathLst>
            </a:custGeom>
            <a:solidFill>
              <a:srgbClr val="52321D"/>
            </a:solidFill>
            <a:ln>
              <a:noFill/>
            </a:ln>
          </p:spPr>
          <p:txBody>
            <a:bodyPr spcFirstLastPara="1" wrap="square" lIns="121900" tIns="121900" rIns="121900" bIns="121900" anchor="ctr" anchorCtr="0">
              <a:noAutofit/>
            </a:bodyPr>
            <a:lstStyle/>
            <a:p>
              <a:pPr defTabSz="1219200">
                <a:defRPr/>
              </a:pPr>
              <a:endParaRPr sz="2400" kern="0">
                <a:solidFill>
                  <a:sysClr val="windowText" lastClr="000000"/>
                </a:solidFill>
                <a:latin typeface="Arial" panose="020B0604020202020204"/>
                <a:cs typeface="Arial" panose="020B0604020202020204"/>
                <a:sym typeface="Arial" panose="020B0604020202020204"/>
              </a:endParaRPr>
            </a:p>
          </p:txBody>
        </p:sp>
        <p:sp>
          <p:nvSpPr>
            <p:cNvPr id="711" name="Google Shape;3270;p78"/>
            <p:cNvSpPr/>
            <p:nvPr/>
          </p:nvSpPr>
          <p:spPr>
            <a:xfrm>
              <a:off x="4509150" y="2763050"/>
              <a:ext cx="359950" cy="237025"/>
            </a:xfrm>
            <a:custGeom>
              <a:avLst/>
              <a:gdLst/>
              <a:ahLst/>
              <a:cxnLst/>
              <a:rect l="l" t="t" r="r" b="b"/>
              <a:pathLst>
                <a:path w="14398" h="9481" extrusionOk="0">
                  <a:moveTo>
                    <a:pt x="1227" y="1"/>
                  </a:moveTo>
                  <a:cubicBezTo>
                    <a:pt x="617" y="1"/>
                    <a:pt x="187" y="159"/>
                    <a:pt x="0" y="494"/>
                  </a:cubicBezTo>
                  <a:cubicBezTo>
                    <a:pt x="0" y="494"/>
                    <a:pt x="4406" y="2176"/>
                    <a:pt x="7807" y="4475"/>
                  </a:cubicBezTo>
                  <a:cubicBezTo>
                    <a:pt x="9972" y="5963"/>
                    <a:pt x="12020" y="7644"/>
                    <a:pt x="13914" y="9480"/>
                  </a:cubicBezTo>
                  <a:cubicBezTo>
                    <a:pt x="14397" y="8804"/>
                    <a:pt x="12078" y="5151"/>
                    <a:pt x="8213" y="2736"/>
                  </a:cubicBezTo>
                  <a:cubicBezTo>
                    <a:pt x="5433" y="1007"/>
                    <a:pt x="2762" y="1"/>
                    <a:pt x="1227" y="1"/>
                  </a:cubicBezTo>
                  <a:close/>
                </a:path>
              </a:pathLst>
            </a:custGeom>
            <a:solidFill>
              <a:srgbClr val="FAAA17"/>
            </a:solidFill>
            <a:ln>
              <a:noFill/>
            </a:ln>
          </p:spPr>
          <p:txBody>
            <a:bodyPr spcFirstLastPara="1" wrap="square" lIns="121900" tIns="121900" rIns="121900" bIns="121900" anchor="ctr" anchorCtr="0">
              <a:noAutofit/>
            </a:bodyPr>
            <a:lstStyle/>
            <a:p>
              <a:pPr defTabSz="1219200">
                <a:defRPr/>
              </a:pPr>
              <a:endParaRPr sz="2400" kern="0">
                <a:solidFill>
                  <a:sysClr val="windowText" lastClr="000000"/>
                </a:solidFill>
                <a:latin typeface="Arial" panose="020B0604020202020204"/>
                <a:cs typeface="Arial" panose="020B0604020202020204"/>
                <a:sym typeface="Arial" panose="020B0604020202020204"/>
              </a:endParaRPr>
            </a:p>
          </p:txBody>
        </p:sp>
        <p:sp>
          <p:nvSpPr>
            <p:cNvPr id="712" name="Google Shape;3271;p78"/>
            <p:cNvSpPr/>
            <p:nvPr/>
          </p:nvSpPr>
          <p:spPr>
            <a:xfrm>
              <a:off x="4599975" y="2730925"/>
              <a:ext cx="202925" cy="177350"/>
            </a:xfrm>
            <a:custGeom>
              <a:avLst/>
              <a:gdLst/>
              <a:ahLst/>
              <a:cxnLst/>
              <a:rect l="l" t="t" r="r" b="b"/>
              <a:pathLst>
                <a:path w="8117" h="7094" extrusionOk="0">
                  <a:moveTo>
                    <a:pt x="3306" y="0"/>
                  </a:moveTo>
                  <a:cubicBezTo>
                    <a:pt x="3048" y="0"/>
                    <a:pt x="2791" y="183"/>
                    <a:pt x="2551" y="349"/>
                  </a:cubicBezTo>
                  <a:lnTo>
                    <a:pt x="0" y="2301"/>
                  </a:lnTo>
                  <a:lnTo>
                    <a:pt x="7711" y="7094"/>
                  </a:lnTo>
                  <a:lnTo>
                    <a:pt x="8097" y="3596"/>
                  </a:lnTo>
                  <a:cubicBezTo>
                    <a:pt x="8117" y="3422"/>
                    <a:pt x="8117" y="3229"/>
                    <a:pt x="8078" y="3055"/>
                  </a:cubicBezTo>
                  <a:cubicBezTo>
                    <a:pt x="7962" y="2842"/>
                    <a:pt x="7807" y="2668"/>
                    <a:pt x="7595" y="2572"/>
                  </a:cubicBezTo>
                  <a:lnTo>
                    <a:pt x="3788" y="195"/>
                  </a:lnTo>
                  <a:cubicBezTo>
                    <a:pt x="3672" y="98"/>
                    <a:pt x="3498" y="21"/>
                    <a:pt x="3343" y="1"/>
                  </a:cubicBezTo>
                  <a:cubicBezTo>
                    <a:pt x="3331" y="1"/>
                    <a:pt x="3318" y="0"/>
                    <a:pt x="3306" y="0"/>
                  </a:cubicBezTo>
                  <a:close/>
                </a:path>
              </a:pathLst>
            </a:custGeom>
            <a:solidFill>
              <a:srgbClr val="FAAA17"/>
            </a:solidFill>
            <a:ln>
              <a:noFill/>
            </a:ln>
          </p:spPr>
          <p:txBody>
            <a:bodyPr spcFirstLastPara="1" wrap="square" lIns="121900" tIns="121900" rIns="121900" bIns="121900" anchor="ctr" anchorCtr="0">
              <a:noAutofit/>
            </a:bodyPr>
            <a:lstStyle/>
            <a:p>
              <a:pPr defTabSz="1219200">
                <a:defRPr/>
              </a:pPr>
              <a:endParaRPr sz="2400" kern="0">
                <a:solidFill>
                  <a:sysClr val="windowText" lastClr="000000"/>
                </a:solidFill>
                <a:latin typeface="Arial" panose="020B0604020202020204"/>
                <a:cs typeface="Arial" panose="020B0604020202020204"/>
                <a:sym typeface="Arial" panose="020B0604020202020204"/>
              </a:endParaRPr>
            </a:p>
          </p:txBody>
        </p:sp>
        <p:sp>
          <p:nvSpPr>
            <p:cNvPr id="713" name="Google Shape;3272;p78"/>
            <p:cNvSpPr/>
            <p:nvPr/>
          </p:nvSpPr>
          <p:spPr>
            <a:xfrm>
              <a:off x="4620250" y="2760425"/>
              <a:ext cx="178300" cy="116450"/>
            </a:xfrm>
            <a:custGeom>
              <a:avLst/>
              <a:gdLst/>
              <a:ahLst/>
              <a:cxnLst/>
              <a:rect l="l" t="t" r="r" b="b"/>
              <a:pathLst>
                <a:path w="7132" h="4658" extrusionOk="0">
                  <a:moveTo>
                    <a:pt x="658" y="0"/>
                  </a:moveTo>
                  <a:lnTo>
                    <a:pt x="1" y="483"/>
                  </a:lnTo>
                  <a:cubicBezTo>
                    <a:pt x="1296" y="966"/>
                    <a:pt x="2532" y="1585"/>
                    <a:pt x="3692" y="2300"/>
                  </a:cubicBezTo>
                  <a:cubicBezTo>
                    <a:pt x="4832" y="3054"/>
                    <a:pt x="5895" y="3942"/>
                    <a:pt x="7035" y="4657"/>
                  </a:cubicBezTo>
                  <a:cubicBezTo>
                    <a:pt x="7074" y="4406"/>
                    <a:pt x="7093" y="4155"/>
                    <a:pt x="7132" y="3884"/>
                  </a:cubicBezTo>
                  <a:cubicBezTo>
                    <a:pt x="6049" y="3189"/>
                    <a:pt x="5045" y="2358"/>
                    <a:pt x="3962" y="1662"/>
                  </a:cubicBezTo>
                  <a:cubicBezTo>
                    <a:pt x="2919" y="1005"/>
                    <a:pt x="1798" y="445"/>
                    <a:pt x="658" y="0"/>
                  </a:cubicBezTo>
                  <a:close/>
                </a:path>
              </a:pathLst>
            </a:custGeom>
            <a:solidFill>
              <a:srgbClr val="E33B3A"/>
            </a:solidFill>
            <a:ln>
              <a:noFill/>
            </a:ln>
          </p:spPr>
          <p:txBody>
            <a:bodyPr spcFirstLastPara="1" wrap="square" lIns="121900" tIns="121900" rIns="121900" bIns="121900" anchor="ctr" anchorCtr="0">
              <a:noAutofit/>
            </a:bodyPr>
            <a:lstStyle/>
            <a:p>
              <a:pPr defTabSz="1219200">
                <a:defRPr/>
              </a:pPr>
              <a:endParaRPr sz="2400" kern="0">
                <a:solidFill>
                  <a:sysClr val="windowText" lastClr="000000"/>
                </a:solidFill>
                <a:latin typeface="Arial" panose="020B0604020202020204"/>
                <a:cs typeface="Arial" panose="020B0604020202020204"/>
                <a:sym typeface="Arial" panose="020B0604020202020204"/>
              </a:endParaRPr>
            </a:p>
          </p:txBody>
        </p:sp>
        <p:sp>
          <p:nvSpPr>
            <p:cNvPr id="714" name="Google Shape;3273;p78"/>
            <p:cNvSpPr/>
            <p:nvPr/>
          </p:nvSpPr>
          <p:spPr>
            <a:xfrm>
              <a:off x="4571025" y="3106125"/>
              <a:ext cx="173425" cy="83700"/>
            </a:xfrm>
            <a:custGeom>
              <a:avLst/>
              <a:gdLst/>
              <a:ahLst/>
              <a:cxnLst/>
              <a:rect l="l" t="t" r="r" b="b"/>
              <a:pathLst>
                <a:path w="6937" h="3348" extrusionOk="0">
                  <a:moveTo>
                    <a:pt x="1822" y="1317"/>
                  </a:moveTo>
                  <a:lnTo>
                    <a:pt x="1822" y="1317"/>
                  </a:lnTo>
                  <a:cubicBezTo>
                    <a:pt x="1832" y="1330"/>
                    <a:pt x="1835" y="1336"/>
                    <a:pt x="1835" y="1336"/>
                  </a:cubicBezTo>
                  <a:cubicBezTo>
                    <a:pt x="1835" y="1336"/>
                    <a:pt x="1829" y="1328"/>
                    <a:pt x="1822" y="1317"/>
                  </a:cubicBezTo>
                  <a:close/>
                  <a:moveTo>
                    <a:pt x="5734" y="1"/>
                  </a:moveTo>
                  <a:cubicBezTo>
                    <a:pt x="5458" y="1"/>
                    <a:pt x="5180" y="138"/>
                    <a:pt x="5004" y="472"/>
                  </a:cubicBezTo>
                  <a:cubicBezTo>
                    <a:pt x="4946" y="588"/>
                    <a:pt x="4888" y="685"/>
                    <a:pt x="4830" y="782"/>
                  </a:cubicBezTo>
                  <a:cubicBezTo>
                    <a:pt x="4830" y="782"/>
                    <a:pt x="4830" y="782"/>
                    <a:pt x="4830" y="782"/>
                  </a:cubicBezTo>
                  <a:lnTo>
                    <a:pt x="4830" y="782"/>
                  </a:lnTo>
                  <a:cubicBezTo>
                    <a:pt x="4814" y="814"/>
                    <a:pt x="4804" y="826"/>
                    <a:pt x="4802" y="826"/>
                  </a:cubicBezTo>
                  <a:cubicBezTo>
                    <a:pt x="4798" y="826"/>
                    <a:pt x="4808" y="804"/>
                    <a:pt x="4830" y="782"/>
                  </a:cubicBezTo>
                  <a:lnTo>
                    <a:pt x="4830" y="782"/>
                  </a:lnTo>
                  <a:cubicBezTo>
                    <a:pt x="4791" y="820"/>
                    <a:pt x="4753" y="859"/>
                    <a:pt x="4714" y="897"/>
                  </a:cubicBezTo>
                  <a:cubicBezTo>
                    <a:pt x="4637" y="994"/>
                    <a:pt x="4559" y="1052"/>
                    <a:pt x="4482" y="1149"/>
                  </a:cubicBezTo>
                  <a:cubicBezTo>
                    <a:pt x="4474" y="1156"/>
                    <a:pt x="4470" y="1161"/>
                    <a:pt x="4467" y="1164"/>
                  </a:cubicBezTo>
                  <a:lnTo>
                    <a:pt x="4467" y="1164"/>
                  </a:lnTo>
                  <a:cubicBezTo>
                    <a:pt x="4466" y="1166"/>
                    <a:pt x="4464" y="1167"/>
                    <a:pt x="4463" y="1168"/>
                  </a:cubicBezTo>
                  <a:lnTo>
                    <a:pt x="4347" y="1226"/>
                  </a:lnTo>
                  <a:cubicBezTo>
                    <a:pt x="4250" y="1303"/>
                    <a:pt x="4154" y="1361"/>
                    <a:pt x="4057" y="1400"/>
                  </a:cubicBezTo>
                  <a:cubicBezTo>
                    <a:pt x="4046" y="1400"/>
                    <a:pt x="3987" y="1430"/>
                    <a:pt x="3954" y="1450"/>
                  </a:cubicBezTo>
                  <a:lnTo>
                    <a:pt x="3954" y="1450"/>
                  </a:lnTo>
                  <a:cubicBezTo>
                    <a:pt x="3922" y="1462"/>
                    <a:pt x="3883" y="1477"/>
                    <a:pt x="3883" y="1477"/>
                  </a:cubicBezTo>
                  <a:cubicBezTo>
                    <a:pt x="3670" y="1554"/>
                    <a:pt x="3458" y="1612"/>
                    <a:pt x="3226" y="1651"/>
                  </a:cubicBezTo>
                  <a:lnTo>
                    <a:pt x="2588" y="1651"/>
                  </a:lnTo>
                  <a:cubicBezTo>
                    <a:pt x="2552" y="1648"/>
                    <a:pt x="2528" y="1647"/>
                    <a:pt x="2513" y="1646"/>
                  </a:cubicBezTo>
                  <a:lnTo>
                    <a:pt x="2513" y="1646"/>
                  </a:lnTo>
                  <a:cubicBezTo>
                    <a:pt x="2385" y="1609"/>
                    <a:pt x="2273" y="1572"/>
                    <a:pt x="2144" y="1535"/>
                  </a:cubicBezTo>
                  <a:cubicBezTo>
                    <a:pt x="2133" y="1534"/>
                    <a:pt x="2125" y="1533"/>
                    <a:pt x="2119" y="1533"/>
                  </a:cubicBezTo>
                  <a:cubicBezTo>
                    <a:pt x="2117" y="1533"/>
                    <a:pt x="2115" y="1533"/>
                    <a:pt x="2114" y="1533"/>
                  </a:cubicBezTo>
                  <a:lnTo>
                    <a:pt x="2114" y="1533"/>
                  </a:lnTo>
                  <a:cubicBezTo>
                    <a:pt x="2106" y="1528"/>
                    <a:pt x="2097" y="1522"/>
                    <a:pt x="2086" y="1516"/>
                  </a:cubicBezTo>
                  <a:lnTo>
                    <a:pt x="1951" y="1439"/>
                  </a:lnTo>
                  <a:cubicBezTo>
                    <a:pt x="1930" y="1425"/>
                    <a:pt x="1915" y="1415"/>
                    <a:pt x="1904" y="1409"/>
                  </a:cubicBezTo>
                  <a:lnTo>
                    <a:pt x="1904" y="1409"/>
                  </a:lnTo>
                  <a:cubicBezTo>
                    <a:pt x="1860" y="1350"/>
                    <a:pt x="1839" y="1328"/>
                    <a:pt x="1812" y="1300"/>
                  </a:cubicBezTo>
                  <a:lnTo>
                    <a:pt x="1812" y="1300"/>
                  </a:lnTo>
                  <a:cubicBezTo>
                    <a:pt x="1806" y="1289"/>
                    <a:pt x="1800" y="1277"/>
                    <a:pt x="1796" y="1265"/>
                  </a:cubicBezTo>
                  <a:cubicBezTo>
                    <a:pt x="1784" y="1215"/>
                    <a:pt x="1763" y="1150"/>
                    <a:pt x="1761" y="1150"/>
                  </a:cubicBezTo>
                  <a:lnTo>
                    <a:pt x="1761" y="1150"/>
                  </a:lnTo>
                  <a:cubicBezTo>
                    <a:pt x="1759" y="1150"/>
                    <a:pt x="1763" y="1170"/>
                    <a:pt x="1777" y="1226"/>
                  </a:cubicBezTo>
                  <a:cubicBezTo>
                    <a:pt x="1757" y="1187"/>
                    <a:pt x="1757" y="1149"/>
                    <a:pt x="1738" y="1091"/>
                  </a:cubicBezTo>
                  <a:cubicBezTo>
                    <a:pt x="1738" y="1079"/>
                    <a:pt x="1738" y="1067"/>
                    <a:pt x="1738" y="1052"/>
                  </a:cubicBezTo>
                  <a:cubicBezTo>
                    <a:pt x="1709" y="511"/>
                    <a:pt x="1294" y="240"/>
                    <a:pt x="878" y="240"/>
                  </a:cubicBezTo>
                  <a:cubicBezTo>
                    <a:pt x="463" y="240"/>
                    <a:pt x="47" y="511"/>
                    <a:pt x="18" y="1052"/>
                  </a:cubicBezTo>
                  <a:lnTo>
                    <a:pt x="18" y="1013"/>
                  </a:lnTo>
                  <a:lnTo>
                    <a:pt x="18" y="1013"/>
                  </a:lnTo>
                  <a:cubicBezTo>
                    <a:pt x="0" y="2585"/>
                    <a:pt x="1550" y="3348"/>
                    <a:pt x="2929" y="3348"/>
                  </a:cubicBezTo>
                  <a:cubicBezTo>
                    <a:pt x="3043" y="3348"/>
                    <a:pt x="3155" y="3343"/>
                    <a:pt x="3265" y="3332"/>
                  </a:cubicBezTo>
                  <a:cubicBezTo>
                    <a:pt x="4579" y="3216"/>
                    <a:pt x="5873" y="2559"/>
                    <a:pt x="6473" y="1342"/>
                  </a:cubicBezTo>
                  <a:cubicBezTo>
                    <a:pt x="6936" y="653"/>
                    <a:pt x="6337" y="1"/>
                    <a:pt x="5734" y="1"/>
                  </a:cubicBezTo>
                  <a:close/>
                </a:path>
              </a:pathLst>
            </a:custGeom>
            <a:solidFill>
              <a:srgbClr val="52321D"/>
            </a:solidFill>
            <a:ln>
              <a:noFill/>
            </a:ln>
          </p:spPr>
          <p:txBody>
            <a:bodyPr spcFirstLastPara="1" wrap="square" lIns="121900" tIns="121900" rIns="121900" bIns="121900" anchor="ctr" anchorCtr="0">
              <a:noAutofit/>
            </a:bodyPr>
            <a:lstStyle/>
            <a:p>
              <a:pPr defTabSz="1219200">
                <a:defRPr/>
              </a:pPr>
              <a:endParaRPr sz="2400" kern="0">
                <a:solidFill>
                  <a:sysClr val="windowText" lastClr="000000"/>
                </a:solidFill>
                <a:latin typeface="Arial" panose="020B0604020202020204"/>
                <a:cs typeface="Arial" panose="020B0604020202020204"/>
                <a:sym typeface="Arial" panose="020B0604020202020204"/>
              </a:endParaRPr>
            </a:p>
          </p:txBody>
        </p:sp>
        <p:sp>
          <p:nvSpPr>
            <p:cNvPr id="715" name="Google Shape;3274;p78"/>
            <p:cNvSpPr/>
            <p:nvPr/>
          </p:nvSpPr>
          <p:spPr>
            <a:xfrm>
              <a:off x="4087400" y="2780775"/>
              <a:ext cx="94225" cy="283550"/>
            </a:xfrm>
            <a:custGeom>
              <a:avLst/>
              <a:gdLst/>
              <a:ahLst/>
              <a:cxnLst/>
              <a:rect l="l" t="t" r="r" b="b"/>
              <a:pathLst>
                <a:path w="3769" h="11342" extrusionOk="0">
                  <a:moveTo>
                    <a:pt x="1545" y="1"/>
                  </a:moveTo>
                  <a:cubicBezTo>
                    <a:pt x="1493" y="1"/>
                    <a:pt x="1441" y="12"/>
                    <a:pt x="1391" y="37"/>
                  </a:cubicBezTo>
                  <a:cubicBezTo>
                    <a:pt x="1237" y="133"/>
                    <a:pt x="1140" y="288"/>
                    <a:pt x="1102" y="442"/>
                  </a:cubicBezTo>
                  <a:cubicBezTo>
                    <a:pt x="232" y="2723"/>
                    <a:pt x="0" y="5196"/>
                    <a:pt x="425" y="7592"/>
                  </a:cubicBezTo>
                  <a:cubicBezTo>
                    <a:pt x="676" y="9022"/>
                    <a:pt x="1237" y="10472"/>
                    <a:pt x="2396" y="11341"/>
                  </a:cubicBezTo>
                  <a:lnTo>
                    <a:pt x="3672" y="10259"/>
                  </a:lnTo>
                  <a:cubicBezTo>
                    <a:pt x="3768" y="7940"/>
                    <a:pt x="3575" y="5621"/>
                    <a:pt x="3131" y="3341"/>
                  </a:cubicBezTo>
                  <a:cubicBezTo>
                    <a:pt x="2957" y="2336"/>
                    <a:pt x="2706" y="1312"/>
                    <a:pt x="2164" y="442"/>
                  </a:cubicBezTo>
                  <a:cubicBezTo>
                    <a:pt x="2022" y="221"/>
                    <a:pt x="1777" y="1"/>
                    <a:pt x="1545" y="1"/>
                  </a:cubicBezTo>
                  <a:close/>
                </a:path>
              </a:pathLst>
            </a:custGeom>
            <a:solidFill>
              <a:srgbClr val="FAAA17"/>
            </a:solidFill>
            <a:ln>
              <a:noFill/>
            </a:ln>
          </p:spPr>
          <p:txBody>
            <a:bodyPr spcFirstLastPara="1" wrap="square" lIns="121900" tIns="121900" rIns="121900" bIns="121900" anchor="ctr" anchorCtr="0">
              <a:noAutofit/>
            </a:bodyPr>
            <a:lstStyle/>
            <a:p>
              <a:pPr defTabSz="1219200">
                <a:defRPr/>
              </a:pPr>
              <a:endParaRPr sz="2400" kern="0">
                <a:solidFill>
                  <a:sysClr val="windowText" lastClr="000000"/>
                </a:solidFill>
                <a:latin typeface="Arial" panose="020B0604020202020204"/>
                <a:cs typeface="Arial" panose="020B0604020202020204"/>
                <a:sym typeface="Arial" panose="020B0604020202020204"/>
              </a:endParaRPr>
            </a:p>
          </p:txBody>
        </p:sp>
        <p:sp>
          <p:nvSpPr>
            <p:cNvPr id="716" name="Google Shape;3275;p78"/>
            <p:cNvSpPr/>
            <p:nvPr/>
          </p:nvSpPr>
          <p:spPr>
            <a:xfrm>
              <a:off x="4145850" y="2830475"/>
              <a:ext cx="50275" cy="238200"/>
            </a:xfrm>
            <a:custGeom>
              <a:avLst/>
              <a:gdLst/>
              <a:ahLst/>
              <a:cxnLst/>
              <a:rect l="l" t="t" r="r" b="b"/>
              <a:pathLst>
                <a:path w="2011" h="9528" extrusionOk="0">
                  <a:moveTo>
                    <a:pt x="2010" y="0"/>
                  </a:moveTo>
                  <a:lnTo>
                    <a:pt x="2010" y="0"/>
                  </a:lnTo>
                  <a:cubicBezTo>
                    <a:pt x="1508" y="1334"/>
                    <a:pt x="1025" y="2667"/>
                    <a:pt x="522" y="4000"/>
                  </a:cubicBezTo>
                  <a:cubicBezTo>
                    <a:pt x="310" y="4522"/>
                    <a:pt x="155" y="5063"/>
                    <a:pt x="58" y="5624"/>
                  </a:cubicBezTo>
                  <a:cubicBezTo>
                    <a:pt x="20" y="5972"/>
                    <a:pt x="20" y="6339"/>
                    <a:pt x="39" y="6706"/>
                  </a:cubicBezTo>
                  <a:cubicBezTo>
                    <a:pt x="78" y="7556"/>
                    <a:pt x="0" y="8619"/>
                    <a:pt x="155" y="9450"/>
                  </a:cubicBezTo>
                  <a:lnTo>
                    <a:pt x="580" y="9527"/>
                  </a:lnTo>
                  <a:cubicBezTo>
                    <a:pt x="947" y="9353"/>
                    <a:pt x="1314" y="9218"/>
                    <a:pt x="1488" y="8522"/>
                  </a:cubicBezTo>
                  <a:cubicBezTo>
                    <a:pt x="1778" y="7363"/>
                    <a:pt x="1913" y="3073"/>
                    <a:pt x="1952" y="1875"/>
                  </a:cubicBezTo>
                  <a:cubicBezTo>
                    <a:pt x="1971" y="1256"/>
                    <a:pt x="1991" y="619"/>
                    <a:pt x="2010" y="0"/>
                  </a:cubicBezTo>
                  <a:close/>
                </a:path>
              </a:pathLst>
            </a:custGeom>
            <a:solidFill>
              <a:srgbClr val="84B100"/>
            </a:solidFill>
            <a:ln>
              <a:noFill/>
            </a:ln>
          </p:spPr>
          <p:txBody>
            <a:bodyPr spcFirstLastPara="1" wrap="square" lIns="121900" tIns="121900" rIns="121900" bIns="121900" anchor="ctr" anchorCtr="0">
              <a:noAutofit/>
            </a:bodyPr>
            <a:lstStyle/>
            <a:p>
              <a:pPr defTabSz="1219200">
                <a:defRPr/>
              </a:pPr>
              <a:endParaRPr sz="2400" kern="0">
                <a:solidFill>
                  <a:sysClr val="windowText" lastClr="000000"/>
                </a:solidFill>
                <a:latin typeface="Arial" panose="020B0604020202020204"/>
                <a:cs typeface="Arial" panose="020B0604020202020204"/>
                <a:sym typeface="Arial" panose="020B0604020202020204"/>
              </a:endParaRPr>
            </a:p>
          </p:txBody>
        </p:sp>
        <p:sp>
          <p:nvSpPr>
            <p:cNvPr id="717" name="Google Shape;3276;p78"/>
            <p:cNvSpPr/>
            <p:nvPr/>
          </p:nvSpPr>
          <p:spPr>
            <a:xfrm>
              <a:off x="4073375" y="2883600"/>
              <a:ext cx="92775" cy="187725"/>
            </a:xfrm>
            <a:custGeom>
              <a:avLst/>
              <a:gdLst/>
              <a:ahLst/>
              <a:cxnLst/>
              <a:rect l="l" t="t" r="r" b="b"/>
              <a:pathLst>
                <a:path w="3711" h="7509" extrusionOk="0">
                  <a:moveTo>
                    <a:pt x="97" y="1"/>
                  </a:moveTo>
                  <a:cubicBezTo>
                    <a:pt x="1" y="1044"/>
                    <a:pt x="1" y="2107"/>
                    <a:pt x="97" y="3151"/>
                  </a:cubicBezTo>
                  <a:cubicBezTo>
                    <a:pt x="213" y="4214"/>
                    <a:pt x="426" y="5277"/>
                    <a:pt x="909" y="6127"/>
                  </a:cubicBezTo>
                  <a:cubicBezTo>
                    <a:pt x="1281" y="6766"/>
                    <a:pt x="2076" y="7509"/>
                    <a:pt x="2934" y="7509"/>
                  </a:cubicBezTo>
                  <a:cubicBezTo>
                    <a:pt x="3190" y="7509"/>
                    <a:pt x="3453" y="7442"/>
                    <a:pt x="3711" y="7286"/>
                  </a:cubicBezTo>
                  <a:lnTo>
                    <a:pt x="3035" y="6533"/>
                  </a:lnTo>
                  <a:cubicBezTo>
                    <a:pt x="2068" y="5489"/>
                    <a:pt x="986" y="2378"/>
                    <a:pt x="97" y="1"/>
                  </a:cubicBezTo>
                  <a:close/>
                </a:path>
              </a:pathLst>
            </a:custGeom>
            <a:solidFill>
              <a:srgbClr val="AFD43F"/>
            </a:solidFill>
            <a:ln>
              <a:noFill/>
            </a:ln>
          </p:spPr>
          <p:txBody>
            <a:bodyPr spcFirstLastPara="1" wrap="square" lIns="121900" tIns="121900" rIns="121900" bIns="121900" anchor="ctr" anchorCtr="0">
              <a:noAutofit/>
            </a:bodyPr>
            <a:lstStyle/>
            <a:p>
              <a:pPr defTabSz="1219200">
                <a:defRPr/>
              </a:pPr>
              <a:endParaRPr sz="2400" kern="0">
                <a:solidFill>
                  <a:sysClr val="windowText" lastClr="000000"/>
                </a:solidFill>
                <a:latin typeface="Arial" panose="020B0604020202020204"/>
                <a:cs typeface="Arial" panose="020B0604020202020204"/>
                <a:sym typeface="Arial" panose="020B0604020202020204"/>
              </a:endParaRPr>
            </a:p>
          </p:txBody>
        </p:sp>
        <p:sp>
          <p:nvSpPr>
            <p:cNvPr id="718" name="Google Shape;3277;p78"/>
            <p:cNvSpPr/>
            <p:nvPr/>
          </p:nvSpPr>
          <p:spPr>
            <a:xfrm>
              <a:off x="4098975" y="2941575"/>
              <a:ext cx="69125" cy="129850"/>
            </a:xfrm>
            <a:custGeom>
              <a:avLst/>
              <a:gdLst/>
              <a:ahLst/>
              <a:cxnLst/>
              <a:rect l="l" t="t" r="r" b="b"/>
              <a:pathLst>
                <a:path w="2765" h="5194" extrusionOk="0">
                  <a:moveTo>
                    <a:pt x="291" y="1"/>
                  </a:moveTo>
                  <a:cubicBezTo>
                    <a:pt x="484" y="387"/>
                    <a:pt x="387" y="851"/>
                    <a:pt x="291" y="1276"/>
                  </a:cubicBezTo>
                  <a:cubicBezTo>
                    <a:pt x="98" y="1933"/>
                    <a:pt x="1" y="2629"/>
                    <a:pt x="20" y="3305"/>
                  </a:cubicBezTo>
                  <a:cubicBezTo>
                    <a:pt x="78" y="4001"/>
                    <a:pt x="407" y="4697"/>
                    <a:pt x="1006" y="5025"/>
                  </a:cubicBezTo>
                  <a:lnTo>
                    <a:pt x="1373" y="5141"/>
                  </a:lnTo>
                  <a:cubicBezTo>
                    <a:pt x="1520" y="5177"/>
                    <a:pt x="1669" y="5194"/>
                    <a:pt x="1817" y="5194"/>
                  </a:cubicBezTo>
                  <a:cubicBezTo>
                    <a:pt x="2153" y="5194"/>
                    <a:pt x="2482" y="5103"/>
                    <a:pt x="2764" y="4929"/>
                  </a:cubicBezTo>
                  <a:cubicBezTo>
                    <a:pt x="2764" y="4503"/>
                    <a:pt x="2397" y="4310"/>
                    <a:pt x="2146" y="3962"/>
                  </a:cubicBezTo>
                  <a:cubicBezTo>
                    <a:pt x="1875" y="3615"/>
                    <a:pt x="1586" y="3305"/>
                    <a:pt x="1354" y="2958"/>
                  </a:cubicBezTo>
                  <a:cubicBezTo>
                    <a:pt x="1122" y="2610"/>
                    <a:pt x="967" y="2223"/>
                    <a:pt x="890" y="1837"/>
                  </a:cubicBezTo>
                  <a:cubicBezTo>
                    <a:pt x="755" y="1199"/>
                    <a:pt x="774" y="426"/>
                    <a:pt x="291" y="1"/>
                  </a:cubicBezTo>
                  <a:close/>
                </a:path>
              </a:pathLst>
            </a:custGeom>
            <a:solidFill>
              <a:srgbClr val="84B100"/>
            </a:solidFill>
            <a:ln>
              <a:noFill/>
            </a:ln>
          </p:spPr>
          <p:txBody>
            <a:bodyPr spcFirstLastPara="1" wrap="square" lIns="121900" tIns="121900" rIns="121900" bIns="121900" anchor="ctr" anchorCtr="0">
              <a:noAutofit/>
            </a:bodyPr>
            <a:lstStyle/>
            <a:p>
              <a:pPr defTabSz="1219200">
                <a:defRPr/>
              </a:pPr>
              <a:endParaRPr sz="2400" kern="0">
                <a:solidFill>
                  <a:sysClr val="windowText" lastClr="000000"/>
                </a:solidFill>
                <a:latin typeface="Arial" panose="020B0604020202020204"/>
                <a:cs typeface="Arial" panose="020B0604020202020204"/>
                <a:sym typeface="Arial" panose="020B0604020202020204"/>
              </a:endParaRPr>
            </a:p>
          </p:txBody>
        </p:sp>
      </p:grpSp>
      <p:sp>
        <p:nvSpPr>
          <p:cNvPr id="2" name="Google Shape;1475;p43"/>
          <p:cNvSpPr/>
          <p:nvPr/>
        </p:nvSpPr>
        <p:spPr>
          <a:xfrm rot="10800000" flipH="1">
            <a:off x="310243" y="1171566"/>
            <a:ext cx="9298075" cy="555900"/>
          </a:xfrm>
          <a:custGeom>
            <a:avLst/>
            <a:gdLst/>
            <a:ahLst/>
            <a:cxnLst/>
            <a:rect l="l" t="t" r="r" b="b"/>
            <a:pathLst>
              <a:path w="371923" h="22236" extrusionOk="0">
                <a:moveTo>
                  <a:pt x="0" y="4965"/>
                </a:moveTo>
                <a:cubicBezTo>
                  <a:pt x="8704" y="11180"/>
                  <a:pt x="21454" y="13900"/>
                  <a:pt x="31601" y="10521"/>
                </a:cubicBezTo>
                <a:cubicBezTo>
                  <a:pt x="40947" y="7409"/>
                  <a:pt x="49647" y="1948"/>
                  <a:pt x="59383" y="451"/>
                </a:cubicBezTo>
                <a:cubicBezTo>
                  <a:pt x="77290" y="-2302"/>
                  <a:pt x="94486" y="10109"/>
                  <a:pt x="112514" y="11910"/>
                </a:cubicBezTo>
                <a:cubicBezTo>
                  <a:pt x="123831" y="13041"/>
                  <a:pt x="136094" y="13961"/>
                  <a:pt x="146547" y="9480"/>
                </a:cubicBezTo>
                <a:cubicBezTo>
                  <a:pt x="157857" y="4632"/>
                  <a:pt x="170400" y="819"/>
                  <a:pt x="182662" y="1840"/>
                </a:cubicBezTo>
                <a:cubicBezTo>
                  <a:pt x="189679" y="2424"/>
                  <a:pt x="195005" y="8650"/>
                  <a:pt x="201415" y="11563"/>
                </a:cubicBezTo>
                <a:cubicBezTo>
                  <a:pt x="209595" y="15280"/>
                  <a:pt x="218506" y="17761"/>
                  <a:pt x="227460" y="18509"/>
                </a:cubicBezTo>
                <a:cubicBezTo>
                  <a:pt x="241170" y="19654"/>
                  <a:pt x="254050" y="11430"/>
                  <a:pt x="267396" y="8091"/>
                </a:cubicBezTo>
                <a:cubicBezTo>
                  <a:pt x="275937" y="5954"/>
                  <a:pt x="285061" y="5886"/>
                  <a:pt x="293788" y="7049"/>
                </a:cubicBezTo>
                <a:cubicBezTo>
                  <a:pt x="305510" y="8611"/>
                  <a:pt x="315023" y="17827"/>
                  <a:pt x="326431" y="20939"/>
                </a:cubicBezTo>
                <a:cubicBezTo>
                  <a:pt x="341936" y="25168"/>
                  <a:pt x="363014" y="18341"/>
                  <a:pt x="371923" y="4965"/>
                </a:cubicBezTo>
              </a:path>
            </a:pathLst>
          </a:custGeom>
          <a:noFill/>
          <a:ln w="28575" cap="flat" cmpd="sng">
            <a:solidFill>
              <a:srgbClr val="EEEEEE"/>
            </a:solidFill>
            <a:prstDash val="solid"/>
            <a:round/>
            <a:headEnd type="none" w="med" len="med"/>
            <a:tailEnd type="none" w="med" len="med"/>
          </a:ln>
        </p:spPr>
      </p:sp>
      <p:grpSp>
        <p:nvGrpSpPr>
          <p:cNvPr id="4" name="Google Shape;1478;p43"/>
          <p:cNvGrpSpPr/>
          <p:nvPr/>
        </p:nvGrpSpPr>
        <p:grpSpPr>
          <a:xfrm>
            <a:off x="6801374" y="1196606"/>
            <a:ext cx="1122107" cy="790819"/>
            <a:chOff x="1344256" y="3694994"/>
            <a:chExt cx="1122107" cy="790819"/>
          </a:xfrm>
        </p:grpSpPr>
        <p:sp>
          <p:nvSpPr>
            <p:cNvPr id="6" name="Google Shape;1479;p43"/>
            <p:cNvSpPr/>
            <p:nvPr/>
          </p:nvSpPr>
          <p:spPr>
            <a:xfrm rot="-5400000" flipH="1">
              <a:off x="1412424" y="3768926"/>
              <a:ext cx="647700" cy="647700"/>
            </a:xfrm>
            <a:prstGeom prst="ellipse">
              <a:avLst/>
            </a:prstGeom>
            <a:solidFill>
              <a:srgbClr val="EEEEE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9" name="Google Shape;1480;p43"/>
            <p:cNvGrpSpPr/>
            <p:nvPr/>
          </p:nvGrpSpPr>
          <p:grpSpPr>
            <a:xfrm rot="-5400000" flipH="1">
              <a:off x="1509900" y="3529350"/>
              <a:ext cx="790819" cy="1122107"/>
              <a:chOff x="1457800" y="1801700"/>
              <a:chExt cx="790819" cy="1122107"/>
            </a:xfrm>
          </p:grpSpPr>
          <p:sp>
            <p:nvSpPr>
              <p:cNvPr id="10" name="Google Shape;1481;p43"/>
              <p:cNvSpPr/>
              <p:nvPr/>
            </p:nvSpPr>
            <p:spPr>
              <a:xfrm>
                <a:off x="1457800" y="1994818"/>
                <a:ext cx="623545" cy="598294"/>
              </a:xfrm>
              <a:custGeom>
                <a:avLst/>
                <a:gdLst/>
                <a:ahLst/>
                <a:cxnLst/>
                <a:rect l="l" t="t" r="r" b="b"/>
                <a:pathLst>
                  <a:path w="35560" h="34120" extrusionOk="0">
                    <a:moveTo>
                      <a:pt x="3282" y="0"/>
                    </a:moveTo>
                    <a:cubicBezTo>
                      <a:pt x="3214" y="0"/>
                      <a:pt x="3150" y="48"/>
                      <a:pt x="3103" y="95"/>
                    </a:cubicBezTo>
                    <a:cubicBezTo>
                      <a:pt x="1068" y="3564"/>
                      <a:pt x="0" y="7533"/>
                      <a:pt x="0" y="11570"/>
                    </a:cubicBezTo>
                    <a:cubicBezTo>
                      <a:pt x="0" y="24045"/>
                      <a:pt x="10108" y="34119"/>
                      <a:pt x="22550" y="34119"/>
                    </a:cubicBezTo>
                    <a:cubicBezTo>
                      <a:pt x="27186" y="34119"/>
                      <a:pt x="31690" y="32751"/>
                      <a:pt x="35459" y="30049"/>
                    </a:cubicBezTo>
                    <a:cubicBezTo>
                      <a:pt x="35559" y="29983"/>
                      <a:pt x="35559" y="29883"/>
                      <a:pt x="35526" y="29783"/>
                    </a:cubicBezTo>
                    <a:cubicBezTo>
                      <a:pt x="35489" y="29728"/>
                      <a:pt x="35442" y="29703"/>
                      <a:pt x="35391" y="29703"/>
                    </a:cubicBezTo>
                    <a:cubicBezTo>
                      <a:pt x="35349" y="29703"/>
                      <a:pt x="35304" y="29719"/>
                      <a:pt x="35259" y="29749"/>
                    </a:cubicBezTo>
                    <a:cubicBezTo>
                      <a:pt x="31523" y="32384"/>
                      <a:pt x="27120" y="33752"/>
                      <a:pt x="22550" y="33752"/>
                    </a:cubicBezTo>
                    <a:cubicBezTo>
                      <a:pt x="10341" y="33752"/>
                      <a:pt x="367" y="23812"/>
                      <a:pt x="367" y="11570"/>
                    </a:cubicBezTo>
                    <a:cubicBezTo>
                      <a:pt x="367" y="7567"/>
                      <a:pt x="1435" y="3697"/>
                      <a:pt x="3436" y="261"/>
                    </a:cubicBezTo>
                    <a:cubicBezTo>
                      <a:pt x="3503" y="195"/>
                      <a:pt x="3436" y="61"/>
                      <a:pt x="3369" y="28"/>
                    </a:cubicBezTo>
                    <a:cubicBezTo>
                      <a:pt x="3340" y="8"/>
                      <a:pt x="3311" y="0"/>
                      <a:pt x="3282" y="0"/>
                    </a:cubicBezTo>
                    <a:close/>
                  </a:path>
                </a:pathLst>
              </a:custGeom>
              <a:solidFill>
                <a:srgbClr val="58687A"/>
              </a:solidFill>
              <a:ln w="9525" cap="flat" cmpd="sng">
                <a:solidFill>
                  <a:srgbClr val="58687A"/>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 name="Google Shape;1482;p43"/>
              <p:cNvSpPr/>
              <p:nvPr/>
            </p:nvSpPr>
            <p:spPr>
              <a:xfrm>
                <a:off x="1601086" y="1801700"/>
                <a:ext cx="647532" cy="597225"/>
              </a:xfrm>
              <a:custGeom>
                <a:avLst/>
                <a:gdLst/>
                <a:ahLst/>
                <a:cxnLst/>
                <a:rect l="l" t="t" r="r" b="b"/>
                <a:pathLst>
                  <a:path w="36928" h="34059" extrusionOk="0">
                    <a:moveTo>
                      <a:pt x="14378" y="1"/>
                    </a:moveTo>
                    <a:cubicBezTo>
                      <a:pt x="9174" y="1"/>
                      <a:pt x="4070" y="1835"/>
                      <a:pt x="68" y="5138"/>
                    </a:cubicBezTo>
                    <a:cubicBezTo>
                      <a:pt x="1" y="5171"/>
                      <a:pt x="1" y="5305"/>
                      <a:pt x="34" y="5405"/>
                    </a:cubicBezTo>
                    <a:cubicBezTo>
                      <a:pt x="55" y="5446"/>
                      <a:pt x="114" y="5474"/>
                      <a:pt x="171" y="5474"/>
                    </a:cubicBezTo>
                    <a:cubicBezTo>
                      <a:pt x="207" y="5474"/>
                      <a:pt x="242" y="5463"/>
                      <a:pt x="268" y="5438"/>
                    </a:cubicBezTo>
                    <a:cubicBezTo>
                      <a:pt x="4237" y="2202"/>
                      <a:pt x="9241" y="401"/>
                      <a:pt x="14378" y="401"/>
                    </a:cubicBezTo>
                    <a:cubicBezTo>
                      <a:pt x="26587" y="401"/>
                      <a:pt x="36560" y="10308"/>
                      <a:pt x="36560" y="22584"/>
                    </a:cubicBezTo>
                    <a:cubicBezTo>
                      <a:pt x="36560" y="26486"/>
                      <a:pt x="35526" y="30356"/>
                      <a:pt x="33558" y="33758"/>
                    </a:cubicBezTo>
                    <a:cubicBezTo>
                      <a:pt x="33525" y="33825"/>
                      <a:pt x="33558" y="33958"/>
                      <a:pt x="33625" y="33992"/>
                    </a:cubicBezTo>
                    <a:cubicBezTo>
                      <a:pt x="33692" y="34058"/>
                      <a:pt x="33692" y="34058"/>
                      <a:pt x="33725" y="34058"/>
                    </a:cubicBezTo>
                    <a:cubicBezTo>
                      <a:pt x="33758" y="34058"/>
                      <a:pt x="33858" y="33992"/>
                      <a:pt x="33892" y="33925"/>
                    </a:cubicBezTo>
                    <a:cubicBezTo>
                      <a:pt x="35893" y="30489"/>
                      <a:pt x="36927" y="26586"/>
                      <a:pt x="36927" y="22584"/>
                    </a:cubicBezTo>
                    <a:cubicBezTo>
                      <a:pt x="36927" y="10141"/>
                      <a:pt x="26787" y="1"/>
                      <a:pt x="14378" y="1"/>
                    </a:cubicBezTo>
                    <a:close/>
                  </a:path>
                </a:pathLst>
              </a:custGeom>
              <a:solidFill>
                <a:srgbClr val="58687A"/>
              </a:solidFill>
              <a:ln w="9525" cap="flat" cmpd="sng">
                <a:solidFill>
                  <a:srgbClr val="58687A"/>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 name="Google Shape;1483;p43"/>
              <p:cNvSpPr/>
              <p:nvPr/>
            </p:nvSpPr>
            <p:spPr>
              <a:xfrm>
                <a:off x="2070505" y="2467355"/>
                <a:ext cx="145665" cy="456451"/>
              </a:xfrm>
              <a:custGeom>
                <a:avLst/>
                <a:gdLst/>
                <a:ahLst/>
                <a:cxnLst/>
                <a:rect l="l" t="t" r="r" b="b"/>
                <a:pathLst>
                  <a:path w="3002" h="9407" extrusionOk="0">
                    <a:moveTo>
                      <a:pt x="2739" y="1834"/>
                    </a:moveTo>
                    <a:lnTo>
                      <a:pt x="2739" y="7478"/>
                    </a:lnTo>
                    <a:lnTo>
                      <a:pt x="1453" y="9145"/>
                    </a:lnTo>
                    <a:lnTo>
                      <a:pt x="263" y="7597"/>
                    </a:lnTo>
                    <a:lnTo>
                      <a:pt x="1358" y="7597"/>
                    </a:lnTo>
                    <a:cubicBezTo>
                      <a:pt x="1429" y="7597"/>
                      <a:pt x="1453" y="7573"/>
                      <a:pt x="1453" y="7502"/>
                    </a:cubicBezTo>
                    <a:cubicBezTo>
                      <a:pt x="1453" y="7454"/>
                      <a:pt x="1406" y="7430"/>
                      <a:pt x="1358" y="7430"/>
                    </a:cubicBezTo>
                    <a:lnTo>
                      <a:pt x="167" y="7430"/>
                    </a:lnTo>
                    <a:lnTo>
                      <a:pt x="167" y="1834"/>
                    </a:lnTo>
                    <a:lnTo>
                      <a:pt x="1358" y="1834"/>
                    </a:lnTo>
                    <a:lnTo>
                      <a:pt x="1358" y="6239"/>
                    </a:lnTo>
                    <a:cubicBezTo>
                      <a:pt x="1358" y="6287"/>
                      <a:pt x="1406" y="6311"/>
                      <a:pt x="1453" y="6311"/>
                    </a:cubicBezTo>
                    <a:cubicBezTo>
                      <a:pt x="1525" y="6311"/>
                      <a:pt x="1549" y="6263"/>
                      <a:pt x="1549" y="6239"/>
                    </a:cubicBezTo>
                    <a:lnTo>
                      <a:pt x="1549" y="1834"/>
                    </a:lnTo>
                    <a:close/>
                    <a:moveTo>
                      <a:pt x="120" y="0"/>
                    </a:moveTo>
                    <a:cubicBezTo>
                      <a:pt x="48" y="0"/>
                      <a:pt x="24" y="72"/>
                      <a:pt x="24" y="95"/>
                    </a:cubicBezTo>
                    <a:lnTo>
                      <a:pt x="24" y="1000"/>
                    </a:lnTo>
                    <a:cubicBezTo>
                      <a:pt x="24" y="1048"/>
                      <a:pt x="96" y="1072"/>
                      <a:pt x="120" y="1072"/>
                    </a:cubicBezTo>
                    <a:cubicBezTo>
                      <a:pt x="167" y="1072"/>
                      <a:pt x="191" y="1048"/>
                      <a:pt x="191" y="1000"/>
                    </a:cubicBezTo>
                    <a:lnTo>
                      <a:pt x="191" y="214"/>
                    </a:lnTo>
                    <a:lnTo>
                      <a:pt x="2787" y="214"/>
                    </a:lnTo>
                    <a:lnTo>
                      <a:pt x="2787" y="1619"/>
                    </a:lnTo>
                    <a:lnTo>
                      <a:pt x="96" y="1619"/>
                    </a:lnTo>
                    <a:cubicBezTo>
                      <a:pt x="24" y="1619"/>
                      <a:pt x="1" y="1667"/>
                      <a:pt x="1" y="1715"/>
                    </a:cubicBezTo>
                    <a:lnTo>
                      <a:pt x="1" y="7502"/>
                    </a:lnTo>
                    <a:cubicBezTo>
                      <a:pt x="1" y="7549"/>
                      <a:pt x="1" y="7549"/>
                      <a:pt x="24" y="7573"/>
                    </a:cubicBezTo>
                    <a:lnTo>
                      <a:pt x="1406" y="9383"/>
                    </a:lnTo>
                    <a:cubicBezTo>
                      <a:pt x="1429" y="9407"/>
                      <a:pt x="1453" y="9407"/>
                      <a:pt x="1477" y="9407"/>
                    </a:cubicBezTo>
                    <a:cubicBezTo>
                      <a:pt x="1501" y="9407"/>
                      <a:pt x="1549" y="9407"/>
                      <a:pt x="1572" y="9383"/>
                    </a:cubicBezTo>
                    <a:lnTo>
                      <a:pt x="2977" y="7597"/>
                    </a:lnTo>
                    <a:cubicBezTo>
                      <a:pt x="2977" y="7573"/>
                      <a:pt x="3001" y="7573"/>
                      <a:pt x="3001" y="7549"/>
                    </a:cubicBezTo>
                    <a:lnTo>
                      <a:pt x="3001" y="1715"/>
                    </a:lnTo>
                    <a:cubicBezTo>
                      <a:pt x="3001" y="1667"/>
                      <a:pt x="3001" y="1667"/>
                      <a:pt x="2977" y="1643"/>
                    </a:cubicBezTo>
                    <a:cubicBezTo>
                      <a:pt x="2977" y="1619"/>
                      <a:pt x="3001" y="1619"/>
                      <a:pt x="3001" y="1596"/>
                    </a:cubicBezTo>
                    <a:lnTo>
                      <a:pt x="3001" y="95"/>
                    </a:lnTo>
                    <a:cubicBezTo>
                      <a:pt x="3001" y="48"/>
                      <a:pt x="2930" y="0"/>
                      <a:pt x="2906" y="0"/>
                    </a:cubicBezTo>
                    <a:close/>
                  </a:path>
                </a:pathLst>
              </a:custGeom>
              <a:solidFill>
                <a:srgbClr val="58687A"/>
              </a:solidFill>
              <a:ln w="9525" cap="flat" cmpd="sng">
                <a:solidFill>
                  <a:srgbClr val="58687A"/>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grpSp>
        <p:nvGrpSpPr>
          <p:cNvPr id="13" name="Google Shape;1490;p43"/>
          <p:cNvGrpSpPr/>
          <p:nvPr/>
        </p:nvGrpSpPr>
        <p:grpSpPr>
          <a:xfrm>
            <a:off x="1742299" y="1248706"/>
            <a:ext cx="1122107" cy="790819"/>
            <a:chOff x="1292156" y="2549019"/>
            <a:chExt cx="1122107" cy="790819"/>
          </a:xfrm>
        </p:grpSpPr>
        <p:sp>
          <p:nvSpPr>
            <p:cNvPr id="14" name="Google Shape;1491;p43"/>
            <p:cNvSpPr/>
            <p:nvPr/>
          </p:nvSpPr>
          <p:spPr>
            <a:xfrm rot="-5400000" flipH="1">
              <a:off x="1360324" y="2622951"/>
              <a:ext cx="647700" cy="647700"/>
            </a:xfrm>
            <a:prstGeom prst="ellipse">
              <a:avLst/>
            </a:prstGeom>
            <a:solidFill>
              <a:srgbClr val="EEEEE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15" name="Google Shape;1492;p43"/>
            <p:cNvGrpSpPr/>
            <p:nvPr/>
          </p:nvGrpSpPr>
          <p:grpSpPr>
            <a:xfrm rot="-5400000" flipH="1">
              <a:off x="1457800" y="2383375"/>
              <a:ext cx="790819" cy="1122107"/>
              <a:chOff x="1457800" y="1801700"/>
              <a:chExt cx="790819" cy="1122107"/>
            </a:xfrm>
          </p:grpSpPr>
          <p:sp>
            <p:nvSpPr>
              <p:cNvPr id="16" name="Google Shape;1493;p43"/>
              <p:cNvSpPr/>
              <p:nvPr/>
            </p:nvSpPr>
            <p:spPr>
              <a:xfrm>
                <a:off x="1457800" y="1994818"/>
                <a:ext cx="623545" cy="598294"/>
              </a:xfrm>
              <a:custGeom>
                <a:avLst/>
                <a:gdLst/>
                <a:ahLst/>
                <a:cxnLst/>
                <a:rect l="l" t="t" r="r" b="b"/>
                <a:pathLst>
                  <a:path w="35560" h="34120" extrusionOk="0">
                    <a:moveTo>
                      <a:pt x="3282" y="0"/>
                    </a:moveTo>
                    <a:cubicBezTo>
                      <a:pt x="3214" y="0"/>
                      <a:pt x="3150" y="48"/>
                      <a:pt x="3103" y="95"/>
                    </a:cubicBezTo>
                    <a:cubicBezTo>
                      <a:pt x="1068" y="3564"/>
                      <a:pt x="0" y="7533"/>
                      <a:pt x="0" y="11570"/>
                    </a:cubicBezTo>
                    <a:cubicBezTo>
                      <a:pt x="0" y="24045"/>
                      <a:pt x="10108" y="34119"/>
                      <a:pt x="22550" y="34119"/>
                    </a:cubicBezTo>
                    <a:cubicBezTo>
                      <a:pt x="27186" y="34119"/>
                      <a:pt x="31690" y="32751"/>
                      <a:pt x="35459" y="30049"/>
                    </a:cubicBezTo>
                    <a:cubicBezTo>
                      <a:pt x="35559" y="29983"/>
                      <a:pt x="35559" y="29883"/>
                      <a:pt x="35526" y="29783"/>
                    </a:cubicBezTo>
                    <a:cubicBezTo>
                      <a:pt x="35489" y="29728"/>
                      <a:pt x="35442" y="29703"/>
                      <a:pt x="35391" y="29703"/>
                    </a:cubicBezTo>
                    <a:cubicBezTo>
                      <a:pt x="35349" y="29703"/>
                      <a:pt x="35304" y="29719"/>
                      <a:pt x="35259" y="29749"/>
                    </a:cubicBezTo>
                    <a:cubicBezTo>
                      <a:pt x="31523" y="32384"/>
                      <a:pt x="27120" y="33752"/>
                      <a:pt x="22550" y="33752"/>
                    </a:cubicBezTo>
                    <a:cubicBezTo>
                      <a:pt x="10341" y="33752"/>
                      <a:pt x="367" y="23812"/>
                      <a:pt x="367" y="11570"/>
                    </a:cubicBezTo>
                    <a:cubicBezTo>
                      <a:pt x="367" y="7567"/>
                      <a:pt x="1435" y="3697"/>
                      <a:pt x="3436" y="261"/>
                    </a:cubicBezTo>
                    <a:cubicBezTo>
                      <a:pt x="3503" y="195"/>
                      <a:pt x="3436" y="61"/>
                      <a:pt x="3369" y="28"/>
                    </a:cubicBezTo>
                    <a:cubicBezTo>
                      <a:pt x="3340" y="8"/>
                      <a:pt x="3311" y="0"/>
                      <a:pt x="3282" y="0"/>
                    </a:cubicBezTo>
                    <a:close/>
                  </a:path>
                </a:pathLst>
              </a:custGeom>
              <a:solidFill>
                <a:srgbClr val="E7A33E"/>
              </a:solidFill>
              <a:ln w="9525" cap="flat" cmpd="sng">
                <a:solidFill>
                  <a:srgbClr val="E7A33E"/>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7" name="Google Shape;1494;p43"/>
              <p:cNvSpPr/>
              <p:nvPr/>
            </p:nvSpPr>
            <p:spPr>
              <a:xfrm>
                <a:off x="1601086" y="1801700"/>
                <a:ext cx="647532" cy="597225"/>
              </a:xfrm>
              <a:custGeom>
                <a:avLst/>
                <a:gdLst/>
                <a:ahLst/>
                <a:cxnLst/>
                <a:rect l="l" t="t" r="r" b="b"/>
                <a:pathLst>
                  <a:path w="36928" h="34059" extrusionOk="0">
                    <a:moveTo>
                      <a:pt x="14378" y="1"/>
                    </a:moveTo>
                    <a:cubicBezTo>
                      <a:pt x="9174" y="1"/>
                      <a:pt x="4070" y="1835"/>
                      <a:pt x="68" y="5138"/>
                    </a:cubicBezTo>
                    <a:cubicBezTo>
                      <a:pt x="1" y="5171"/>
                      <a:pt x="1" y="5305"/>
                      <a:pt x="34" y="5405"/>
                    </a:cubicBezTo>
                    <a:cubicBezTo>
                      <a:pt x="55" y="5446"/>
                      <a:pt x="114" y="5474"/>
                      <a:pt x="171" y="5474"/>
                    </a:cubicBezTo>
                    <a:cubicBezTo>
                      <a:pt x="207" y="5474"/>
                      <a:pt x="242" y="5463"/>
                      <a:pt x="268" y="5438"/>
                    </a:cubicBezTo>
                    <a:cubicBezTo>
                      <a:pt x="4237" y="2202"/>
                      <a:pt x="9241" y="401"/>
                      <a:pt x="14378" y="401"/>
                    </a:cubicBezTo>
                    <a:cubicBezTo>
                      <a:pt x="26587" y="401"/>
                      <a:pt x="36560" y="10308"/>
                      <a:pt x="36560" y="22584"/>
                    </a:cubicBezTo>
                    <a:cubicBezTo>
                      <a:pt x="36560" y="26486"/>
                      <a:pt x="35526" y="30356"/>
                      <a:pt x="33558" y="33758"/>
                    </a:cubicBezTo>
                    <a:cubicBezTo>
                      <a:pt x="33525" y="33825"/>
                      <a:pt x="33558" y="33958"/>
                      <a:pt x="33625" y="33992"/>
                    </a:cubicBezTo>
                    <a:cubicBezTo>
                      <a:pt x="33692" y="34058"/>
                      <a:pt x="33692" y="34058"/>
                      <a:pt x="33725" y="34058"/>
                    </a:cubicBezTo>
                    <a:cubicBezTo>
                      <a:pt x="33758" y="34058"/>
                      <a:pt x="33858" y="33992"/>
                      <a:pt x="33892" y="33925"/>
                    </a:cubicBezTo>
                    <a:cubicBezTo>
                      <a:pt x="35893" y="30489"/>
                      <a:pt x="36927" y="26586"/>
                      <a:pt x="36927" y="22584"/>
                    </a:cubicBezTo>
                    <a:cubicBezTo>
                      <a:pt x="36927" y="10141"/>
                      <a:pt x="26787" y="1"/>
                      <a:pt x="14378" y="1"/>
                    </a:cubicBezTo>
                    <a:close/>
                  </a:path>
                </a:pathLst>
              </a:custGeom>
              <a:solidFill>
                <a:srgbClr val="E7A33E"/>
              </a:solidFill>
              <a:ln w="9525" cap="flat" cmpd="sng">
                <a:solidFill>
                  <a:srgbClr val="E7A33E"/>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 name="Google Shape;1495;p43"/>
              <p:cNvSpPr/>
              <p:nvPr/>
            </p:nvSpPr>
            <p:spPr>
              <a:xfrm>
                <a:off x="2070505" y="2467355"/>
                <a:ext cx="145665" cy="456451"/>
              </a:xfrm>
              <a:custGeom>
                <a:avLst/>
                <a:gdLst/>
                <a:ahLst/>
                <a:cxnLst/>
                <a:rect l="l" t="t" r="r" b="b"/>
                <a:pathLst>
                  <a:path w="3002" h="9407" extrusionOk="0">
                    <a:moveTo>
                      <a:pt x="2739" y="1834"/>
                    </a:moveTo>
                    <a:lnTo>
                      <a:pt x="2739" y="7478"/>
                    </a:lnTo>
                    <a:lnTo>
                      <a:pt x="1453" y="9145"/>
                    </a:lnTo>
                    <a:lnTo>
                      <a:pt x="263" y="7597"/>
                    </a:lnTo>
                    <a:lnTo>
                      <a:pt x="1358" y="7597"/>
                    </a:lnTo>
                    <a:cubicBezTo>
                      <a:pt x="1429" y="7597"/>
                      <a:pt x="1453" y="7573"/>
                      <a:pt x="1453" y="7502"/>
                    </a:cubicBezTo>
                    <a:cubicBezTo>
                      <a:pt x="1453" y="7454"/>
                      <a:pt x="1406" y="7430"/>
                      <a:pt x="1358" y="7430"/>
                    </a:cubicBezTo>
                    <a:lnTo>
                      <a:pt x="167" y="7430"/>
                    </a:lnTo>
                    <a:lnTo>
                      <a:pt x="167" y="1834"/>
                    </a:lnTo>
                    <a:lnTo>
                      <a:pt x="1358" y="1834"/>
                    </a:lnTo>
                    <a:lnTo>
                      <a:pt x="1358" y="6239"/>
                    </a:lnTo>
                    <a:cubicBezTo>
                      <a:pt x="1358" y="6287"/>
                      <a:pt x="1406" y="6311"/>
                      <a:pt x="1453" y="6311"/>
                    </a:cubicBezTo>
                    <a:cubicBezTo>
                      <a:pt x="1525" y="6311"/>
                      <a:pt x="1549" y="6263"/>
                      <a:pt x="1549" y="6239"/>
                    </a:cubicBezTo>
                    <a:lnTo>
                      <a:pt x="1549" y="1834"/>
                    </a:lnTo>
                    <a:close/>
                    <a:moveTo>
                      <a:pt x="120" y="0"/>
                    </a:moveTo>
                    <a:cubicBezTo>
                      <a:pt x="48" y="0"/>
                      <a:pt x="24" y="72"/>
                      <a:pt x="24" y="95"/>
                    </a:cubicBezTo>
                    <a:lnTo>
                      <a:pt x="24" y="1000"/>
                    </a:lnTo>
                    <a:cubicBezTo>
                      <a:pt x="24" y="1048"/>
                      <a:pt x="96" y="1072"/>
                      <a:pt x="120" y="1072"/>
                    </a:cubicBezTo>
                    <a:cubicBezTo>
                      <a:pt x="167" y="1072"/>
                      <a:pt x="191" y="1048"/>
                      <a:pt x="191" y="1000"/>
                    </a:cubicBezTo>
                    <a:lnTo>
                      <a:pt x="191" y="214"/>
                    </a:lnTo>
                    <a:lnTo>
                      <a:pt x="2787" y="214"/>
                    </a:lnTo>
                    <a:lnTo>
                      <a:pt x="2787" y="1619"/>
                    </a:lnTo>
                    <a:lnTo>
                      <a:pt x="96" y="1619"/>
                    </a:lnTo>
                    <a:cubicBezTo>
                      <a:pt x="24" y="1619"/>
                      <a:pt x="1" y="1667"/>
                      <a:pt x="1" y="1715"/>
                    </a:cubicBezTo>
                    <a:lnTo>
                      <a:pt x="1" y="7502"/>
                    </a:lnTo>
                    <a:cubicBezTo>
                      <a:pt x="1" y="7549"/>
                      <a:pt x="1" y="7549"/>
                      <a:pt x="24" y="7573"/>
                    </a:cubicBezTo>
                    <a:lnTo>
                      <a:pt x="1406" y="9383"/>
                    </a:lnTo>
                    <a:cubicBezTo>
                      <a:pt x="1429" y="9407"/>
                      <a:pt x="1453" y="9407"/>
                      <a:pt x="1477" y="9407"/>
                    </a:cubicBezTo>
                    <a:cubicBezTo>
                      <a:pt x="1501" y="9407"/>
                      <a:pt x="1549" y="9407"/>
                      <a:pt x="1572" y="9383"/>
                    </a:cubicBezTo>
                    <a:lnTo>
                      <a:pt x="2977" y="7597"/>
                    </a:lnTo>
                    <a:cubicBezTo>
                      <a:pt x="2977" y="7573"/>
                      <a:pt x="3001" y="7573"/>
                      <a:pt x="3001" y="7549"/>
                    </a:cubicBezTo>
                    <a:lnTo>
                      <a:pt x="3001" y="1715"/>
                    </a:lnTo>
                    <a:cubicBezTo>
                      <a:pt x="3001" y="1667"/>
                      <a:pt x="3001" y="1667"/>
                      <a:pt x="2977" y="1643"/>
                    </a:cubicBezTo>
                    <a:cubicBezTo>
                      <a:pt x="2977" y="1619"/>
                      <a:pt x="3001" y="1619"/>
                      <a:pt x="3001" y="1596"/>
                    </a:cubicBezTo>
                    <a:lnTo>
                      <a:pt x="3001" y="95"/>
                    </a:lnTo>
                    <a:cubicBezTo>
                      <a:pt x="3001" y="48"/>
                      <a:pt x="2930" y="0"/>
                      <a:pt x="2906" y="0"/>
                    </a:cubicBezTo>
                    <a:close/>
                  </a:path>
                </a:pathLst>
              </a:custGeom>
              <a:solidFill>
                <a:srgbClr val="E7A33E"/>
              </a:solidFill>
              <a:ln w="9525" cap="flat" cmpd="sng">
                <a:solidFill>
                  <a:srgbClr val="E7A33E"/>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sp>
        <p:nvSpPr>
          <p:cNvPr id="19" name="Google Shape;1500;p43"/>
          <p:cNvSpPr/>
          <p:nvPr/>
        </p:nvSpPr>
        <p:spPr>
          <a:xfrm>
            <a:off x="1916492" y="1460350"/>
            <a:ext cx="407025" cy="367525"/>
          </a:xfrm>
          <a:prstGeom prst="rect">
            <a:avLst/>
          </a:prstGeom>
        </p:spPr>
        <p:txBody>
          <a:bodyPr>
            <a:prstTxWarp prst="textPlain">
              <a:avLst/>
            </a:prstTxWarp>
          </a:bodyPr>
          <a:lstStyle/>
          <a:p>
            <a:pPr algn="ctr">
              <a:buClr>
                <a:srgbClr val="000000"/>
              </a:buClr>
              <a:buFont typeface="Arial" panose="020B0604020202020204"/>
              <a:buNone/>
            </a:pPr>
            <a:r>
              <a:rPr sz="1400" b="1" kern="0">
                <a:ln w="19050" cap="flat" cmpd="sng">
                  <a:solidFill>
                    <a:srgbClr val="E7A33E"/>
                  </a:solidFill>
                  <a:prstDash val="solid"/>
                  <a:round/>
                  <a:headEnd type="none" w="sm" len="sm"/>
                  <a:tailEnd type="none" w="sm" len="sm"/>
                </a:ln>
                <a:noFill/>
                <a:latin typeface="Fira Sans Extra Condensed"/>
                <a:cs typeface="Arial" panose="020B0604020202020204"/>
                <a:sym typeface="Arial" panose="020B0604020202020204"/>
              </a:rPr>
              <a:t>01</a:t>
            </a:r>
            <a:endParaRPr sz="1400" b="1" kern="0">
              <a:ln w="19050" cap="flat" cmpd="sng">
                <a:solidFill>
                  <a:srgbClr val="E7A33E"/>
                </a:solidFill>
                <a:prstDash val="solid"/>
                <a:round/>
                <a:headEnd type="none" w="sm" len="sm"/>
                <a:tailEnd type="none" w="sm" len="sm"/>
              </a:ln>
              <a:noFill/>
              <a:latin typeface="Fira Sans Extra Condensed"/>
              <a:cs typeface="Arial" panose="020B0604020202020204"/>
              <a:sym typeface="Arial" panose="020B0604020202020204"/>
            </a:endParaRPr>
          </a:p>
        </p:txBody>
      </p:sp>
      <p:grpSp>
        <p:nvGrpSpPr>
          <p:cNvPr id="20" name="Google Shape;1502;p43"/>
          <p:cNvGrpSpPr/>
          <p:nvPr/>
        </p:nvGrpSpPr>
        <p:grpSpPr>
          <a:xfrm>
            <a:off x="4242949" y="1196606"/>
            <a:ext cx="1122107" cy="790819"/>
            <a:chOff x="1240056" y="1403044"/>
            <a:chExt cx="1122107" cy="790819"/>
          </a:xfrm>
        </p:grpSpPr>
        <p:sp>
          <p:nvSpPr>
            <p:cNvPr id="21" name="Google Shape;1503;p43"/>
            <p:cNvSpPr/>
            <p:nvPr/>
          </p:nvSpPr>
          <p:spPr>
            <a:xfrm rot="-5400000" flipH="1">
              <a:off x="1316906" y="1476976"/>
              <a:ext cx="647700" cy="647700"/>
            </a:xfrm>
            <a:prstGeom prst="ellipse">
              <a:avLst/>
            </a:prstGeom>
            <a:solidFill>
              <a:srgbClr val="EEEEE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22" name="Google Shape;1504;p43"/>
            <p:cNvGrpSpPr/>
            <p:nvPr/>
          </p:nvGrpSpPr>
          <p:grpSpPr>
            <a:xfrm rot="-5400000" flipH="1">
              <a:off x="1405700" y="1237400"/>
              <a:ext cx="790819" cy="1122107"/>
              <a:chOff x="1457800" y="1801700"/>
              <a:chExt cx="790819" cy="1122107"/>
            </a:xfrm>
          </p:grpSpPr>
          <p:sp>
            <p:nvSpPr>
              <p:cNvPr id="23" name="Google Shape;1505;p43"/>
              <p:cNvSpPr/>
              <p:nvPr/>
            </p:nvSpPr>
            <p:spPr>
              <a:xfrm>
                <a:off x="1457800" y="1994818"/>
                <a:ext cx="623545" cy="598294"/>
              </a:xfrm>
              <a:custGeom>
                <a:avLst/>
                <a:gdLst/>
                <a:ahLst/>
                <a:cxnLst/>
                <a:rect l="l" t="t" r="r" b="b"/>
                <a:pathLst>
                  <a:path w="35560" h="34120" extrusionOk="0">
                    <a:moveTo>
                      <a:pt x="3282" y="0"/>
                    </a:moveTo>
                    <a:cubicBezTo>
                      <a:pt x="3214" y="0"/>
                      <a:pt x="3150" y="48"/>
                      <a:pt x="3103" y="95"/>
                    </a:cubicBezTo>
                    <a:cubicBezTo>
                      <a:pt x="1068" y="3564"/>
                      <a:pt x="0" y="7533"/>
                      <a:pt x="0" y="11570"/>
                    </a:cubicBezTo>
                    <a:cubicBezTo>
                      <a:pt x="0" y="24045"/>
                      <a:pt x="10108" y="34119"/>
                      <a:pt x="22550" y="34119"/>
                    </a:cubicBezTo>
                    <a:cubicBezTo>
                      <a:pt x="27186" y="34119"/>
                      <a:pt x="31690" y="32751"/>
                      <a:pt x="35459" y="30049"/>
                    </a:cubicBezTo>
                    <a:cubicBezTo>
                      <a:pt x="35559" y="29983"/>
                      <a:pt x="35559" y="29883"/>
                      <a:pt x="35526" y="29783"/>
                    </a:cubicBezTo>
                    <a:cubicBezTo>
                      <a:pt x="35489" y="29728"/>
                      <a:pt x="35442" y="29703"/>
                      <a:pt x="35391" y="29703"/>
                    </a:cubicBezTo>
                    <a:cubicBezTo>
                      <a:pt x="35349" y="29703"/>
                      <a:pt x="35304" y="29719"/>
                      <a:pt x="35259" y="29749"/>
                    </a:cubicBezTo>
                    <a:cubicBezTo>
                      <a:pt x="31523" y="32384"/>
                      <a:pt x="27120" y="33752"/>
                      <a:pt x="22550" y="33752"/>
                    </a:cubicBezTo>
                    <a:cubicBezTo>
                      <a:pt x="10341" y="33752"/>
                      <a:pt x="367" y="23812"/>
                      <a:pt x="367" y="11570"/>
                    </a:cubicBezTo>
                    <a:cubicBezTo>
                      <a:pt x="367" y="7567"/>
                      <a:pt x="1435" y="3697"/>
                      <a:pt x="3436" y="261"/>
                    </a:cubicBezTo>
                    <a:cubicBezTo>
                      <a:pt x="3503" y="195"/>
                      <a:pt x="3436" y="61"/>
                      <a:pt x="3369" y="28"/>
                    </a:cubicBezTo>
                    <a:cubicBezTo>
                      <a:pt x="3340" y="8"/>
                      <a:pt x="3311" y="0"/>
                      <a:pt x="3282" y="0"/>
                    </a:cubicBezTo>
                    <a:close/>
                  </a:path>
                </a:pathLst>
              </a:custGeom>
              <a:solidFill>
                <a:srgbClr val="58687A"/>
              </a:solidFill>
              <a:ln w="9525" cap="flat" cmpd="sng">
                <a:solidFill>
                  <a:srgbClr val="BE3626"/>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 name="Google Shape;1506;p43"/>
              <p:cNvSpPr/>
              <p:nvPr/>
            </p:nvSpPr>
            <p:spPr>
              <a:xfrm>
                <a:off x="1601086" y="1801700"/>
                <a:ext cx="647532" cy="597225"/>
              </a:xfrm>
              <a:custGeom>
                <a:avLst/>
                <a:gdLst/>
                <a:ahLst/>
                <a:cxnLst/>
                <a:rect l="l" t="t" r="r" b="b"/>
                <a:pathLst>
                  <a:path w="36928" h="34059" extrusionOk="0">
                    <a:moveTo>
                      <a:pt x="14378" y="1"/>
                    </a:moveTo>
                    <a:cubicBezTo>
                      <a:pt x="9174" y="1"/>
                      <a:pt x="4070" y="1835"/>
                      <a:pt x="68" y="5138"/>
                    </a:cubicBezTo>
                    <a:cubicBezTo>
                      <a:pt x="1" y="5171"/>
                      <a:pt x="1" y="5305"/>
                      <a:pt x="34" y="5405"/>
                    </a:cubicBezTo>
                    <a:cubicBezTo>
                      <a:pt x="55" y="5446"/>
                      <a:pt x="114" y="5474"/>
                      <a:pt x="171" y="5474"/>
                    </a:cubicBezTo>
                    <a:cubicBezTo>
                      <a:pt x="207" y="5474"/>
                      <a:pt x="242" y="5463"/>
                      <a:pt x="268" y="5438"/>
                    </a:cubicBezTo>
                    <a:cubicBezTo>
                      <a:pt x="4237" y="2202"/>
                      <a:pt x="9241" y="401"/>
                      <a:pt x="14378" y="401"/>
                    </a:cubicBezTo>
                    <a:cubicBezTo>
                      <a:pt x="26587" y="401"/>
                      <a:pt x="36560" y="10308"/>
                      <a:pt x="36560" y="22584"/>
                    </a:cubicBezTo>
                    <a:cubicBezTo>
                      <a:pt x="36560" y="26486"/>
                      <a:pt x="35526" y="30356"/>
                      <a:pt x="33558" y="33758"/>
                    </a:cubicBezTo>
                    <a:cubicBezTo>
                      <a:pt x="33525" y="33825"/>
                      <a:pt x="33558" y="33958"/>
                      <a:pt x="33625" y="33992"/>
                    </a:cubicBezTo>
                    <a:cubicBezTo>
                      <a:pt x="33692" y="34058"/>
                      <a:pt x="33692" y="34058"/>
                      <a:pt x="33725" y="34058"/>
                    </a:cubicBezTo>
                    <a:cubicBezTo>
                      <a:pt x="33758" y="34058"/>
                      <a:pt x="33858" y="33992"/>
                      <a:pt x="33892" y="33925"/>
                    </a:cubicBezTo>
                    <a:cubicBezTo>
                      <a:pt x="35893" y="30489"/>
                      <a:pt x="36927" y="26586"/>
                      <a:pt x="36927" y="22584"/>
                    </a:cubicBezTo>
                    <a:cubicBezTo>
                      <a:pt x="36927" y="10141"/>
                      <a:pt x="26787" y="1"/>
                      <a:pt x="14378" y="1"/>
                    </a:cubicBezTo>
                    <a:close/>
                  </a:path>
                </a:pathLst>
              </a:custGeom>
              <a:solidFill>
                <a:srgbClr val="58687A"/>
              </a:solidFill>
              <a:ln w="9525" cap="flat" cmpd="sng">
                <a:solidFill>
                  <a:srgbClr val="BE3626"/>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 name="Google Shape;1507;p43"/>
              <p:cNvSpPr/>
              <p:nvPr/>
            </p:nvSpPr>
            <p:spPr>
              <a:xfrm>
                <a:off x="2070505" y="2467355"/>
                <a:ext cx="145665" cy="456451"/>
              </a:xfrm>
              <a:custGeom>
                <a:avLst/>
                <a:gdLst/>
                <a:ahLst/>
                <a:cxnLst/>
                <a:rect l="l" t="t" r="r" b="b"/>
                <a:pathLst>
                  <a:path w="3002" h="9407" extrusionOk="0">
                    <a:moveTo>
                      <a:pt x="2739" y="1834"/>
                    </a:moveTo>
                    <a:lnTo>
                      <a:pt x="2739" y="7478"/>
                    </a:lnTo>
                    <a:lnTo>
                      <a:pt x="1453" y="9145"/>
                    </a:lnTo>
                    <a:lnTo>
                      <a:pt x="263" y="7597"/>
                    </a:lnTo>
                    <a:lnTo>
                      <a:pt x="1358" y="7597"/>
                    </a:lnTo>
                    <a:cubicBezTo>
                      <a:pt x="1429" y="7597"/>
                      <a:pt x="1453" y="7573"/>
                      <a:pt x="1453" y="7502"/>
                    </a:cubicBezTo>
                    <a:cubicBezTo>
                      <a:pt x="1453" y="7454"/>
                      <a:pt x="1406" y="7430"/>
                      <a:pt x="1358" y="7430"/>
                    </a:cubicBezTo>
                    <a:lnTo>
                      <a:pt x="167" y="7430"/>
                    </a:lnTo>
                    <a:lnTo>
                      <a:pt x="167" y="1834"/>
                    </a:lnTo>
                    <a:lnTo>
                      <a:pt x="1358" y="1834"/>
                    </a:lnTo>
                    <a:lnTo>
                      <a:pt x="1358" y="6239"/>
                    </a:lnTo>
                    <a:cubicBezTo>
                      <a:pt x="1358" y="6287"/>
                      <a:pt x="1406" y="6311"/>
                      <a:pt x="1453" y="6311"/>
                    </a:cubicBezTo>
                    <a:cubicBezTo>
                      <a:pt x="1525" y="6311"/>
                      <a:pt x="1549" y="6263"/>
                      <a:pt x="1549" y="6239"/>
                    </a:cubicBezTo>
                    <a:lnTo>
                      <a:pt x="1549" y="1834"/>
                    </a:lnTo>
                    <a:close/>
                    <a:moveTo>
                      <a:pt x="120" y="0"/>
                    </a:moveTo>
                    <a:cubicBezTo>
                      <a:pt x="48" y="0"/>
                      <a:pt x="24" y="72"/>
                      <a:pt x="24" y="95"/>
                    </a:cubicBezTo>
                    <a:lnTo>
                      <a:pt x="24" y="1000"/>
                    </a:lnTo>
                    <a:cubicBezTo>
                      <a:pt x="24" y="1048"/>
                      <a:pt x="96" y="1072"/>
                      <a:pt x="120" y="1072"/>
                    </a:cubicBezTo>
                    <a:cubicBezTo>
                      <a:pt x="167" y="1072"/>
                      <a:pt x="191" y="1048"/>
                      <a:pt x="191" y="1000"/>
                    </a:cubicBezTo>
                    <a:lnTo>
                      <a:pt x="191" y="214"/>
                    </a:lnTo>
                    <a:lnTo>
                      <a:pt x="2787" y="214"/>
                    </a:lnTo>
                    <a:lnTo>
                      <a:pt x="2787" y="1619"/>
                    </a:lnTo>
                    <a:lnTo>
                      <a:pt x="96" y="1619"/>
                    </a:lnTo>
                    <a:cubicBezTo>
                      <a:pt x="24" y="1619"/>
                      <a:pt x="1" y="1667"/>
                      <a:pt x="1" y="1715"/>
                    </a:cubicBezTo>
                    <a:lnTo>
                      <a:pt x="1" y="7502"/>
                    </a:lnTo>
                    <a:cubicBezTo>
                      <a:pt x="1" y="7549"/>
                      <a:pt x="1" y="7549"/>
                      <a:pt x="24" y="7573"/>
                    </a:cubicBezTo>
                    <a:lnTo>
                      <a:pt x="1406" y="9383"/>
                    </a:lnTo>
                    <a:cubicBezTo>
                      <a:pt x="1429" y="9407"/>
                      <a:pt x="1453" y="9407"/>
                      <a:pt x="1477" y="9407"/>
                    </a:cubicBezTo>
                    <a:cubicBezTo>
                      <a:pt x="1501" y="9407"/>
                      <a:pt x="1549" y="9407"/>
                      <a:pt x="1572" y="9383"/>
                    </a:cubicBezTo>
                    <a:lnTo>
                      <a:pt x="2977" y="7597"/>
                    </a:lnTo>
                    <a:cubicBezTo>
                      <a:pt x="2977" y="7573"/>
                      <a:pt x="3001" y="7573"/>
                      <a:pt x="3001" y="7549"/>
                    </a:cubicBezTo>
                    <a:lnTo>
                      <a:pt x="3001" y="1715"/>
                    </a:lnTo>
                    <a:cubicBezTo>
                      <a:pt x="3001" y="1667"/>
                      <a:pt x="3001" y="1667"/>
                      <a:pt x="2977" y="1643"/>
                    </a:cubicBezTo>
                    <a:cubicBezTo>
                      <a:pt x="2977" y="1619"/>
                      <a:pt x="3001" y="1619"/>
                      <a:pt x="3001" y="1596"/>
                    </a:cubicBezTo>
                    <a:lnTo>
                      <a:pt x="3001" y="95"/>
                    </a:lnTo>
                    <a:cubicBezTo>
                      <a:pt x="3001" y="48"/>
                      <a:pt x="2930" y="0"/>
                      <a:pt x="2906" y="0"/>
                    </a:cubicBezTo>
                    <a:close/>
                  </a:path>
                </a:pathLst>
              </a:custGeom>
              <a:solidFill>
                <a:srgbClr val="BE3626"/>
              </a:solidFill>
              <a:ln w="9525" cap="flat" cmpd="sng">
                <a:solidFill>
                  <a:srgbClr val="BE3626"/>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sp>
        <p:nvSpPr>
          <p:cNvPr id="26" name="Google Shape;1513;p43"/>
          <p:cNvSpPr/>
          <p:nvPr/>
        </p:nvSpPr>
        <p:spPr>
          <a:xfrm>
            <a:off x="4423223" y="1408250"/>
            <a:ext cx="453809" cy="367525"/>
          </a:xfrm>
          <a:prstGeom prst="rect">
            <a:avLst/>
          </a:prstGeom>
        </p:spPr>
        <p:txBody>
          <a:bodyPr>
            <a:prstTxWarp prst="textPlain">
              <a:avLst/>
            </a:prstTxWarp>
          </a:bodyPr>
          <a:lstStyle/>
          <a:p>
            <a:pPr algn="ctr">
              <a:buClr>
                <a:srgbClr val="000000"/>
              </a:buClr>
              <a:buFont typeface="Arial" panose="020B0604020202020204"/>
              <a:buNone/>
            </a:pPr>
            <a:r>
              <a:rPr sz="1400" b="1" kern="0">
                <a:ln w="19050" cap="flat" cmpd="sng">
                  <a:solidFill>
                    <a:srgbClr val="BE3626"/>
                  </a:solidFill>
                  <a:prstDash val="solid"/>
                  <a:round/>
                  <a:headEnd type="none" w="sm" len="sm"/>
                  <a:tailEnd type="none" w="sm" len="sm"/>
                </a:ln>
                <a:noFill/>
                <a:latin typeface="Fira Sans Extra Condensed"/>
                <a:cs typeface="Arial" panose="020B0604020202020204"/>
                <a:sym typeface="Arial" panose="020B0604020202020204"/>
              </a:rPr>
              <a:t>02</a:t>
            </a:r>
            <a:endParaRPr sz="1400" b="1" kern="0">
              <a:ln w="19050" cap="flat" cmpd="sng">
                <a:solidFill>
                  <a:srgbClr val="BE3626"/>
                </a:solidFill>
                <a:prstDash val="solid"/>
                <a:round/>
                <a:headEnd type="none" w="sm" len="sm"/>
                <a:tailEnd type="none" w="sm" len="sm"/>
              </a:ln>
              <a:noFill/>
              <a:latin typeface="Fira Sans Extra Condensed"/>
              <a:cs typeface="Arial" panose="020B0604020202020204"/>
              <a:sym typeface="Arial" panose="020B0604020202020204"/>
            </a:endParaRPr>
          </a:p>
        </p:txBody>
      </p:sp>
      <p:sp>
        <p:nvSpPr>
          <p:cNvPr id="27" name="Google Shape;1514;p43"/>
          <p:cNvSpPr/>
          <p:nvPr/>
        </p:nvSpPr>
        <p:spPr>
          <a:xfrm>
            <a:off x="6971110" y="1408250"/>
            <a:ext cx="456928" cy="367525"/>
          </a:xfrm>
          <a:prstGeom prst="rect">
            <a:avLst/>
          </a:prstGeom>
        </p:spPr>
        <p:txBody>
          <a:bodyPr>
            <a:prstTxWarp prst="textPlain">
              <a:avLst/>
            </a:prstTxWarp>
          </a:bodyPr>
          <a:lstStyle/>
          <a:p>
            <a:pPr algn="ctr">
              <a:buClr>
                <a:srgbClr val="000000"/>
              </a:buClr>
              <a:buFont typeface="Arial" panose="020B0604020202020204"/>
              <a:buNone/>
            </a:pPr>
            <a:r>
              <a:rPr sz="1400" b="1" kern="0">
                <a:ln w="19050" cap="flat" cmpd="sng">
                  <a:solidFill>
                    <a:srgbClr val="58687A"/>
                  </a:solidFill>
                  <a:prstDash val="solid"/>
                  <a:round/>
                  <a:headEnd type="none" w="sm" len="sm"/>
                  <a:tailEnd type="none" w="sm" len="sm"/>
                </a:ln>
                <a:noFill/>
                <a:latin typeface="Fira Sans Extra Condensed"/>
                <a:cs typeface="Arial" panose="020B0604020202020204"/>
                <a:sym typeface="Arial" panose="020B0604020202020204"/>
              </a:rPr>
              <a:t>03</a:t>
            </a:r>
            <a:endParaRPr sz="1400" b="1" kern="0">
              <a:ln w="19050" cap="flat" cmpd="sng">
                <a:solidFill>
                  <a:srgbClr val="58687A"/>
                </a:solidFill>
                <a:prstDash val="solid"/>
                <a:round/>
                <a:headEnd type="none" w="sm" len="sm"/>
                <a:tailEnd type="none" w="sm" len="sm"/>
              </a:ln>
              <a:noFill/>
              <a:latin typeface="Fira Sans Extra Condensed"/>
              <a:cs typeface="Arial" panose="020B0604020202020204"/>
              <a:sym typeface="Arial" panose="020B0604020202020204"/>
            </a:endParaRPr>
          </a:p>
        </p:txBody>
      </p:sp>
      <p:sp>
        <p:nvSpPr>
          <p:cNvPr id="29" name="TextBox 28"/>
          <p:cNvSpPr txBox="1"/>
          <p:nvPr/>
        </p:nvSpPr>
        <p:spPr>
          <a:xfrm>
            <a:off x="668551" y="2244978"/>
            <a:ext cx="2481596" cy="1200329"/>
          </a:xfrm>
          <a:prstGeom prst="rect">
            <a:avLst/>
          </a:prstGeom>
          <a:noFill/>
        </p:spPr>
        <p:txBody>
          <a:bodyPr wrap="square">
            <a:spAutoFit/>
          </a:bodyPr>
          <a:lstStyle/>
          <a:p>
            <a:pPr algn="ctr"/>
            <a:r>
              <a:rPr lang="en-US" sz="1800">
                <a:effectLst/>
                <a:latin typeface="Times New Roman" panose="02020603050405020304" pitchFamily="18" charset="0"/>
                <a:ea typeface="Calibri" panose="020F0502020204030204" pitchFamily="34" charset="0"/>
              </a:rPr>
              <a:t>cái làm chúng ta xúc động chính là cảm xúc, tình cảm của nhà thơ ẩn chứa sau khung cảnh đó</a:t>
            </a:r>
            <a:endParaRPr lang="en-US"/>
          </a:p>
        </p:txBody>
      </p:sp>
      <p:sp>
        <p:nvSpPr>
          <p:cNvPr id="31" name="TextBox 30"/>
          <p:cNvSpPr txBox="1"/>
          <p:nvPr/>
        </p:nvSpPr>
        <p:spPr>
          <a:xfrm>
            <a:off x="3257830" y="2303070"/>
            <a:ext cx="2864344" cy="2031325"/>
          </a:xfrm>
          <a:prstGeom prst="rect">
            <a:avLst/>
          </a:prstGeom>
          <a:noFill/>
        </p:spPr>
        <p:txBody>
          <a:bodyPr wrap="square">
            <a:spAutoFit/>
          </a:bodyPr>
          <a:lstStyle/>
          <a:p>
            <a:pPr algn="ctr"/>
            <a:r>
              <a:rPr lang="en-US" sz="1800">
                <a:effectLst/>
                <a:latin typeface="Times New Roman" panose="02020603050405020304" pitchFamily="18" charset="0"/>
                <a:ea typeface="Calibri" panose="020F0502020204030204" pitchFamily="34" charset="0"/>
              </a:rPr>
              <a:t>Phong cảnh bài thơ mạng đậm vị tâm hồn của tác giả, đó là tâm hồn yêu say đắm đồng đất núi rừng làng mạc nước non mình, là cái nhìn ngất ngây với sương mây, rì rào với tiếng suối</a:t>
            </a:r>
            <a:endParaRPr lang="en-US"/>
          </a:p>
        </p:txBody>
      </p:sp>
      <p:sp>
        <p:nvSpPr>
          <p:cNvPr id="33" name="TextBox 32"/>
          <p:cNvSpPr txBox="1"/>
          <p:nvPr/>
        </p:nvSpPr>
        <p:spPr>
          <a:xfrm>
            <a:off x="6484596" y="2370288"/>
            <a:ext cx="2737790" cy="1200329"/>
          </a:xfrm>
          <a:prstGeom prst="rect">
            <a:avLst/>
          </a:prstGeom>
          <a:noFill/>
        </p:spPr>
        <p:txBody>
          <a:bodyPr wrap="square">
            <a:spAutoFit/>
          </a:bodyPr>
          <a:lstStyle/>
          <a:p>
            <a:pPr algn="just">
              <a:spcAft>
                <a:spcPts val="80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Ôi những vạt ruộng vàng/ Chiều nay rung rinh lúa ngả/ Dải áo chàm bay múa/ Tiếng ai hát trên nương...</a:t>
            </a:r>
            <a:endParaRPr lang="en-US" sz="1600">
              <a:effectLst/>
              <a:latin typeface=".VnTime" panose="020B7200000000000000"/>
              <a:ea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Click="0">
        <p15:prstTrans prst="prestige"/>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662"/>
                                        </p:tgtEl>
                                        <p:attrNameLst>
                                          <p:attrName>style.visibility</p:attrName>
                                        </p:attrNameLst>
                                      </p:cBhvr>
                                      <p:to>
                                        <p:strVal val="visible"/>
                                      </p:to>
                                    </p:set>
                                    <p:anim calcmode="lin" valueType="num">
                                      <p:cBhvr additive="base">
                                        <p:cTn id="16" dur="500" fill="hold"/>
                                        <p:tgtEl>
                                          <p:spTgt spid="662"/>
                                        </p:tgtEl>
                                        <p:attrNameLst>
                                          <p:attrName>ppt_x</p:attrName>
                                        </p:attrNameLst>
                                      </p:cBhvr>
                                      <p:tavLst>
                                        <p:tav tm="0">
                                          <p:val>
                                            <p:strVal val="#ppt_x"/>
                                          </p:val>
                                        </p:tav>
                                        <p:tav tm="100000">
                                          <p:val>
                                            <p:strVal val="#ppt_x"/>
                                          </p:val>
                                        </p:tav>
                                      </p:tavLst>
                                    </p:anim>
                                    <p:anim calcmode="lin" valueType="num">
                                      <p:cBhvr additive="base">
                                        <p:cTn id="17" dur="500" fill="hold"/>
                                        <p:tgtEl>
                                          <p:spTgt spid="662"/>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down)">
                                      <p:cBhvr>
                                        <p:cTn id="22" dur="500"/>
                                        <p:tgtEl>
                                          <p:spTgt spid="2"/>
                                        </p:tgtEl>
                                      </p:cBhvr>
                                    </p:animEffect>
                                  </p:childTnLst>
                                </p:cTn>
                              </p:par>
                              <p:par>
                                <p:cTn id="23" presetID="22" presetClass="entr" presetSubtype="4"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down)">
                                      <p:cBhvr>
                                        <p:cTn id="25" dur="500"/>
                                        <p:tgtEl>
                                          <p:spTgt spid="4"/>
                                        </p:tgtEl>
                                      </p:cBhvr>
                                    </p:animEffect>
                                  </p:childTnLst>
                                </p:cTn>
                              </p:par>
                              <p:par>
                                <p:cTn id="26" presetID="22" presetClass="entr" presetSubtype="4"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down)">
                                      <p:cBhvr>
                                        <p:cTn id="28" dur="500"/>
                                        <p:tgtEl>
                                          <p:spTgt spid="13"/>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wipe(down)">
                                      <p:cBhvr>
                                        <p:cTn id="31" dur="500"/>
                                        <p:tgtEl>
                                          <p:spTgt spid="19"/>
                                        </p:tgtEl>
                                      </p:cBhvr>
                                    </p:animEffect>
                                  </p:childTnLst>
                                </p:cTn>
                              </p:par>
                              <p:par>
                                <p:cTn id="32" presetID="22" presetClass="entr" presetSubtype="4" fill="hold"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wipe(down)">
                                      <p:cBhvr>
                                        <p:cTn id="34" dur="500"/>
                                        <p:tgtEl>
                                          <p:spTgt spid="20"/>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wipe(down)">
                                      <p:cBhvr>
                                        <p:cTn id="37" dur="500"/>
                                        <p:tgtEl>
                                          <p:spTgt spid="26"/>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wipe(down)">
                                      <p:cBhvr>
                                        <p:cTn id="40" dur="500"/>
                                        <p:tgtEl>
                                          <p:spTgt spid="27"/>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grpId="0" nodeType="clickEffect">
                                  <p:stCondLst>
                                    <p:cond delay="0"/>
                                  </p:stCondLst>
                                  <p:childTnLst>
                                    <p:set>
                                      <p:cBhvr>
                                        <p:cTn id="44" dur="1" fill="hold">
                                          <p:stCondLst>
                                            <p:cond delay="0"/>
                                          </p:stCondLst>
                                        </p:cTn>
                                        <p:tgtEl>
                                          <p:spTgt spid="29"/>
                                        </p:tgtEl>
                                        <p:attrNameLst>
                                          <p:attrName>style.visibility</p:attrName>
                                        </p:attrNameLst>
                                      </p:cBhvr>
                                      <p:to>
                                        <p:strVal val="visible"/>
                                      </p:to>
                                    </p:set>
                                    <p:anim calcmode="lin" valueType="num">
                                      <p:cBhvr>
                                        <p:cTn id="45" dur="500" fill="hold"/>
                                        <p:tgtEl>
                                          <p:spTgt spid="29"/>
                                        </p:tgtEl>
                                        <p:attrNameLst>
                                          <p:attrName>ppt_w</p:attrName>
                                        </p:attrNameLst>
                                      </p:cBhvr>
                                      <p:tavLst>
                                        <p:tav tm="0">
                                          <p:val>
                                            <p:fltVal val="0"/>
                                          </p:val>
                                        </p:tav>
                                        <p:tav tm="100000">
                                          <p:val>
                                            <p:strVal val="#ppt_w"/>
                                          </p:val>
                                        </p:tav>
                                      </p:tavLst>
                                    </p:anim>
                                    <p:anim calcmode="lin" valueType="num">
                                      <p:cBhvr>
                                        <p:cTn id="46" dur="500" fill="hold"/>
                                        <p:tgtEl>
                                          <p:spTgt spid="29"/>
                                        </p:tgtEl>
                                        <p:attrNameLst>
                                          <p:attrName>ppt_h</p:attrName>
                                        </p:attrNameLst>
                                      </p:cBhvr>
                                      <p:tavLst>
                                        <p:tav tm="0">
                                          <p:val>
                                            <p:fltVal val="0"/>
                                          </p:val>
                                        </p:tav>
                                        <p:tav tm="100000">
                                          <p:val>
                                            <p:strVal val="#ppt_h"/>
                                          </p:val>
                                        </p:tav>
                                      </p:tavLst>
                                    </p:anim>
                                    <p:animEffect transition="in" filter="fade">
                                      <p:cBhvr>
                                        <p:cTn id="47" dur="500"/>
                                        <p:tgtEl>
                                          <p:spTgt spid="29"/>
                                        </p:tgtEl>
                                      </p:cBhvr>
                                    </p:animEffect>
                                  </p:childTnLst>
                                </p:cTn>
                              </p:par>
                              <p:par>
                                <p:cTn id="48" presetID="53" presetClass="entr" presetSubtype="16" fill="hold" grpId="0" nodeType="withEffect">
                                  <p:stCondLst>
                                    <p:cond delay="0"/>
                                  </p:stCondLst>
                                  <p:childTnLst>
                                    <p:set>
                                      <p:cBhvr>
                                        <p:cTn id="49" dur="1" fill="hold">
                                          <p:stCondLst>
                                            <p:cond delay="0"/>
                                          </p:stCondLst>
                                        </p:cTn>
                                        <p:tgtEl>
                                          <p:spTgt spid="31"/>
                                        </p:tgtEl>
                                        <p:attrNameLst>
                                          <p:attrName>style.visibility</p:attrName>
                                        </p:attrNameLst>
                                      </p:cBhvr>
                                      <p:to>
                                        <p:strVal val="visible"/>
                                      </p:to>
                                    </p:set>
                                    <p:anim calcmode="lin" valueType="num">
                                      <p:cBhvr>
                                        <p:cTn id="50" dur="500" fill="hold"/>
                                        <p:tgtEl>
                                          <p:spTgt spid="31"/>
                                        </p:tgtEl>
                                        <p:attrNameLst>
                                          <p:attrName>ppt_w</p:attrName>
                                        </p:attrNameLst>
                                      </p:cBhvr>
                                      <p:tavLst>
                                        <p:tav tm="0">
                                          <p:val>
                                            <p:fltVal val="0"/>
                                          </p:val>
                                        </p:tav>
                                        <p:tav tm="100000">
                                          <p:val>
                                            <p:strVal val="#ppt_w"/>
                                          </p:val>
                                        </p:tav>
                                      </p:tavLst>
                                    </p:anim>
                                    <p:anim calcmode="lin" valueType="num">
                                      <p:cBhvr>
                                        <p:cTn id="51" dur="500" fill="hold"/>
                                        <p:tgtEl>
                                          <p:spTgt spid="31"/>
                                        </p:tgtEl>
                                        <p:attrNameLst>
                                          <p:attrName>ppt_h</p:attrName>
                                        </p:attrNameLst>
                                      </p:cBhvr>
                                      <p:tavLst>
                                        <p:tav tm="0">
                                          <p:val>
                                            <p:fltVal val="0"/>
                                          </p:val>
                                        </p:tav>
                                        <p:tav tm="100000">
                                          <p:val>
                                            <p:strVal val="#ppt_h"/>
                                          </p:val>
                                        </p:tav>
                                      </p:tavLst>
                                    </p:anim>
                                    <p:animEffect transition="in" filter="fade">
                                      <p:cBhvr>
                                        <p:cTn id="52" dur="500"/>
                                        <p:tgtEl>
                                          <p:spTgt spid="31"/>
                                        </p:tgtEl>
                                      </p:cBhvr>
                                    </p:animEffect>
                                  </p:childTnLst>
                                </p:cTn>
                              </p:par>
                              <p:par>
                                <p:cTn id="53" presetID="53" presetClass="entr" presetSubtype="16" fill="hold" grpId="0" nodeType="withEffect">
                                  <p:stCondLst>
                                    <p:cond delay="0"/>
                                  </p:stCondLst>
                                  <p:childTnLst>
                                    <p:set>
                                      <p:cBhvr>
                                        <p:cTn id="54" dur="1" fill="hold">
                                          <p:stCondLst>
                                            <p:cond delay="0"/>
                                          </p:stCondLst>
                                        </p:cTn>
                                        <p:tgtEl>
                                          <p:spTgt spid="33"/>
                                        </p:tgtEl>
                                        <p:attrNameLst>
                                          <p:attrName>style.visibility</p:attrName>
                                        </p:attrNameLst>
                                      </p:cBhvr>
                                      <p:to>
                                        <p:strVal val="visible"/>
                                      </p:to>
                                    </p:set>
                                    <p:anim calcmode="lin" valueType="num">
                                      <p:cBhvr>
                                        <p:cTn id="55" dur="500" fill="hold"/>
                                        <p:tgtEl>
                                          <p:spTgt spid="33"/>
                                        </p:tgtEl>
                                        <p:attrNameLst>
                                          <p:attrName>ppt_w</p:attrName>
                                        </p:attrNameLst>
                                      </p:cBhvr>
                                      <p:tavLst>
                                        <p:tav tm="0">
                                          <p:val>
                                            <p:fltVal val="0"/>
                                          </p:val>
                                        </p:tav>
                                        <p:tav tm="100000">
                                          <p:val>
                                            <p:strVal val="#ppt_w"/>
                                          </p:val>
                                        </p:tav>
                                      </p:tavLst>
                                    </p:anim>
                                    <p:anim calcmode="lin" valueType="num">
                                      <p:cBhvr>
                                        <p:cTn id="56" dur="500" fill="hold"/>
                                        <p:tgtEl>
                                          <p:spTgt spid="33"/>
                                        </p:tgtEl>
                                        <p:attrNameLst>
                                          <p:attrName>ppt_h</p:attrName>
                                        </p:attrNameLst>
                                      </p:cBhvr>
                                      <p:tavLst>
                                        <p:tav tm="0">
                                          <p:val>
                                            <p:fltVal val="0"/>
                                          </p:val>
                                        </p:tav>
                                        <p:tav tm="100000">
                                          <p:val>
                                            <p:strVal val="#ppt_h"/>
                                          </p:val>
                                        </p:tav>
                                      </p:tavLst>
                                    </p:anim>
                                    <p:animEffect transition="in" filter="fade">
                                      <p:cBhvr>
                                        <p:cTn id="5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8" grpId="0"/>
      <p:bldP spid="662" grpId="0"/>
      <p:bldP spid="19" grpId="0"/>
      <p:bldP spid="26" grpId="0"/>
      <p:bldP spid="27" grpId="0"/>
      <p:bldP spid="29" grpId="0"/>
      <p:bldP spid="31" grpId="0"/>
      <p:bldP spid="3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下方花草"/>
          <p:cNvPicPr>
            <a:picLocks noChangeAspect="1"/>
          </p:cNvPicPr>
          <p:nvPr/>
        </p:nvPicPr>
        <p:blipFill rotWithShape="1">
          <a:blip r:embed="rId1">
            <a:extLst>
              <a:ext uri="{28A0092B-C50C-407E-A947-70E740481C1C}">
                <a14:useLocalDpi xmlns:a14="http://schemas.microsoft.com/office/drawing/2010/main" val="0"/>
              </a:ext>
            </a:extLst>
          </a:blip>
          <a:srcRect l="42138" t="61702" r="27551"/>
          <a:stretch>
            <a:fillRect/>
          </a:stretch>
        </p:blipFill>
        <p:spPr>
          <a:xfrm>
            <a:off x="-49688" y="4557990"/>
            <a:ext cx="3236181" cy="2300010"/>
          </a:xfrm>
          <a:prstGeom prst="rect">
            <a:avLst/>
          </a:prstGeom>
        </p:spPr>
      </p:pic>
      <p:sp>
        <p:nvSpPr>
          <p:cNvPr id="92" name="文本框 7"/>
          <p:cNvSpPr txBox="1"/>
          <p:nvPr/>
        </p:nvSpPr>
        <p:spPr>
          <a:xfrm>
            <a:off x="4075044" y="222019"/>
            <a:ext cx="3748371" cy="892847"/>
          </a:xfrm>
          <a:prstGeom prst="rect">
            <a:avLst/>
          </a:prstGeom>
          <a:solidFill>
            <a:srgbClr val="185C3F"/>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altLang="zh-CN" sz="2800" b="1" i="0" u="none" strike="noStrike" kern="1200" cap="none" spc="0" normalizeH="0" baseline="0" noProof="0">
                <a:ln>
                  <a:noFill/>
                </a:ln>
                <a:solidFill>
                  <a:prstClr val="white"/>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Câu 3</a:t>
            </a:r>
            <a:endParaRPr kumimoji="0" lang="zh-CN" altLang="en-US" sz="2800" b="1" i="0" u="none" strike="noStrike" kern="1200" cap="none" spc="0" normalizeH="0" baseline="0" noProof="0" dirty="0">
              <a:ln>
                <a:noFill/>
              </a:ln>
              <a:solidFill>
                <a:prstClr val="white"/>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endParaRPr>
          </a:p>
        </p:txBody>
      </p:sp>
      <p:pic>
        <p:nvPicPr>
          <p:cNvPr id="107" name="图片 41"/>
          <p:cNvPicPr>
            <a:picLocks noChangeAspect="1"/>
          </p:cNvPicPr>
          <p:nvPr/>
        </p:nvPicPr>
        <p:blipFill>
          <a:blip r:embed="rId2" cstate="screen"/>
          <a:stretch>
            <a:fillRect/>
          </a:stretch>
        </p:blipFill>
        <p:spPr>
          <a:xfrm>
            <a:off x="9339173" y="-82354"/>
            <a:ext cx="2852827" cy="1197220"/>
          </a:xfrm>
          <a:prstGeom prst="rect">
            <a:avLst/>
          </a:prstGeom>
        </p:spPr>
      </p:pic>
      <p:sp>
        <p:nvSpPr>
          <p:cNvPr id="26" name="Google Shape;304;p9"/>
          <p:cNvSpPr/>
          <p:nvPr/>
        </p:nvSpPr>
        <p:spPr>
          <a:xfrm>
            <a:off x="1231203" y="874428"/>
            <a:ext cx="337200" cy="337200"/>
          </a:xfrm>
          <a:prstGeom prst="ellipse">
            <a:avLst/>
          </a:prstGeom>
          <a:solidFill>
            <a:schemeClr val="accent6">
              <a:alpha val="74110"/>
            </a:schemeClr>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72" name="下方花草"/>
          <p:cNvPicPr>
            <a:picLocks noChangeAspect="1"/>
          </p:cNvPicPr>
          <p:nvPr/>
        </p:nvPicPr>
        <p:blipFill rotWithShape="1">
          <a:blip r:embed="rId1">
            <a:extLst>
              <a:ext uri="{28A0092B-C50C-407E-A947-70E740481C1C}">
                <a14:useLocalDpi xmlns:a14="http://schemas.microsoft.com/office/drawing/2010/main" val="0"/>
              </a:ext>
            </a:extLst>
          </a:blip>
          <a:srcRect l="37261" r="37420" b="77247"/>
          <a:stretch>
            <a:fillRect/>
          </a:stretch>
        </p:blipFill>
        <p:spPr>
          <a:xfrm>
            <a:off x="7578074" y="-221961"/>
            <a:ext cx="4899924" cy="2476929"/>
          </a:xfrm>
          <a:prstGeom prst="rect">
            <a:avLst/>
          </a:prstGeom>
        </p:spPr>
      </p:pic>
      <p:pic>
        <p:nvPicPr>
          <p:cNvPr id="175" name="图片 22" descr="图片包含 餐桌&#10;&#10;描述已自动生成"/>
          <p:cNvPicPr>
            <a:picLocks noChangeAspect="1"/>
          </p:cNvPicPr>
          <p:nvPr/>
        </p:nvPicPr>
        <p:blipFill rotWithShape="1">
          <a:blip r:embed="rId3" cstate="print">
            <a:extLst>
              <a:ext uri="{28A0092B-C50C-407E-A947-70E740481C1C}">
                <a14:useLocalDpi xmlns:a14="http://schemas.microsoft.com/office/drawing/2010/main" val="0"/>
              </a:ext>
            </a:extLst>
          </a:blip>
          <a:srcRect l="12475" t="47556" r="49787"/>
          <a:stretch>
            <a:fillRect/>
          </a:stretch>
        </p:blipFill>
        <p:spPr>
          <a:xfrm>
            <a:off x="332094" y="1615450"/>
            <a:ext cx="4692110" cy="4190888"/>
          </a:xfrm>
          <a:prstGeom prst="rect">
            <a:avLst/>
          </a:prstGeom>
        </p:spPr>
      </p:pic>
      <p:sp>
        <p:nvSpPr>
          <p:cNvPr id="4" name="Rectangle 3"/>
          <p:cNvSpPr/>
          <p:nvPr/>
        </p:nvSpPr>
        <p:spPr>
          <a:xfrm>
            <a:off x="1288223" y="2676482"/>
            <a:ext cx="2912996" cy="1631216"/>
          </a:xfrm>
          <a:prstGeom prst="rect">
            <a:avLst/>
          </a:prstGeom>
        </p:spPr>
        <p:txBody>
          <a:bodyPr wrap="square">
            <a:spAutoFit/>
          </a:bodyPr>
          <a:lstStyle/>
          <a:p>
            <a:pPr algn="ctr"/>
            <a:r>
              <a:rPr lang="en-US" sz="2000" i="1"/>
              <a:t>Người bình thơ đã thể hiện sự đồng cảm của mình với bài thơ như thế nào? Theo em, sự đồng cảm này có ý nghĩa gì?</a:t>
            </a:r>
            <a:endParaRPr lang="en-US" sz="2000"/>
          </a:p>
        </p:txBody>
      </p:sp>
      <p:pic>
        <p:nvPicPr>
          <p:cNvPr id="174" name="图片 2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31315" y="4202041"/>
            <a:ext cx="2620195" cy="2620195"/>
          </a:xfrm>
          <a:prstGeom prst="rect">
            <a:avLst/>
          </a:prstGeom>
        </p:spPr>
      </p:pic>
      <p:pic>
        <p:nvPicPr>
          <p:cNvPr id="3" name="Picture 2" descr="CHUYN Cy c u n c da i"/>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32709" y="1817770"/>
            <a:ext cx="4953993" cy="2788609"/>
          </a:xfrm>
          <a:prstGeom prst="rect">
            <a:avLst/>
          </a:prstGeom>
          <a:noFill/>
          <a:ln>
            <a:noFill/>
          </a:ln>
        </p:spPr>
      </p:pic>
    </p:spTree>
  </p:cSld>
  <p:clrMapOvr>
    <a:masterClrMapping/>
  </p:clrMapOvr>
  <p:transition spd="slow" advClick="0">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4" presetClass="entr" presetSubtype="10" fill="hold" nodeType="afterEffect">
                                  <p:stCondLst>
                                    <p:cond delay="0"/>
                                  </p:stCondLst>
                                  <p:childTnLst>
                                    <p:set>
                                      <p:cBhvr>
                                        <p:cTn id="12" dur="1" fill="hold">
                                          <p:stCondLst>
                                            <p:cond delay="0"/>
                                          </p:stCondLst>
                                        </p:cTn>
                                        <p:tgtEl>
                                          <p:spTgt spid="107"/>
                                        </p:tgtEl>
                                        <p:attrNameLst>
                                          <p:attrName>style.visibility</p:attrName>
                                        </p:attrNameLst>
                                      </p:cBhvr>
                                      <p:to>
                                        <p:strVal val="visible"/>
                                      </p:to>
                                    </p:set>
                                    <p:animEffect transition="in" filter="randombar(horizontal)">
                                      <p:cBhvr>
                                        <p:cTn id="13" dur="500"/>
                                        <p:tgtEl>
                                          <p:spTgt spid="107"/>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172"/>
                                        </p:tgtEl>
                                        <p:attrNameLst>
                                          <p:attrName>style.visibility</p:attrName>
                                        </p:attrNameLst>
                                      </p:cBhvr>
                                      <p:to>
                                        <p:strVal val="visible"/>
                                      </p:to>
                                    </p:set>
                                    <p:anim calcmode="lin" valueType="num">
                                      <p:cBhvr>
                                        <p:cTn id="18" dur="500" fill="hold"/>
                                        <p:tgtEl>
                                          <p:spTgt spid="172"/>
                                        </p:tgtEl>
                                        <p:attrNameLst>
                                          <p:attrName>ppt_w</p:attrName>
                                        </p:attrNameLst>
                                      </p:cBhvr>
                                      <p:tavLst>
                                        <p:tav tm="0">
                                          <p:val>
                                            <p:fltVal val="0"/>
                                          </p:val>
                                        </p:tav>
                                        <p:tav tm="100000">
                                          <p:val>
                                            <p:strVal val="#ppt_w"/>
                                          </p:val>
                                        </p:tav>
                                      </p:tavLst>
                                    </p:anim>
                                    <p:anim calcmode="lin" valueType="num">
                                      <p:cBhvr>
                                        <p:cTn id="19" dur="500" fill="hold"/>
                                        <p:tgtEl>
                                          <p:spTgt spid="172"/>
                                        </p:tgtEl>
                                        <p:attrNameLst>
                                          <p:attrName>ppt_h</p:attrName>
                                        </p:attrNameLst>
                                      </p:cBhvr>
                                      <p:tavLst>
                                        <p:tav tm="0">
                                          <p:val>
                                            <p:fltVal val="0"/>
                                          </p:val>
                                        </p:tav>
                                        <p:tav tm="100000">
                                          <p:val>
                                            <p:strVal val="#ppt_h"/>
                                          </p:val>
                                        </p:tav>
                                      </p:tavLst>
                                    </p:anim>
                                    <p:animEffect transition="in" filter="fade">
                                      <p:cBhvr>
                                        <p:cTn id="20" dur="500"/>
                                        <p:tgtEl>
                                          <p:spTgt spid="172"/>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1000"/>
                                        <p:tgtEl>
                                          <p:spTgt spid="3"/>
                                        </p:tgtEl>
                                      </p:cBhvr>
                                    </p:animEffect>
                                    <p:anim calcmode="lin" valueType="num">
                                      <p:cBhvr>
                                        <p:cTn id="26" dur="1000" fill="hold"/>
                                        <p:tgtEl>
                                          <p:spTgt spid="3"/>
                                        </p:tgtEl>
                                        <p:attrNameLst>
                                          <p:attrName>ppt_x</p:attrName>
                                        </p:attrNameLst>
                                      </p:cBhvr>
                                      <p:tavLst>
                                        <p:tav tm="0">
                                          <p:val>
                                            <p:strVal val="#ppt_x"/>
                                          </p:val>
                                        </p:tav>
                                        <p:tav tm="100000">
                                          <p:val>
                                            <p:strVal val="#ppt_x"/>
                                          </p:val>
                                        </p:tav>
                                      </p:tavLst>
                                    </p:anim>
                                    <p:anim calcmode="lin" valueType="num">
                                      <p:cBhvr>
                                        <p:cTn id="2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175"/>
                                        </p:tgtEl>
                                        <p:attrNameLst>
                                          <p:attrName>style.visibility</p:attrName>
                                        </p:attrNameLst>
                                      </p:cBhvr>
                                      <p:to>
                                        <p:strVal val="visible"/>
                                      </p:to>
                                    </p:set>
                                    <p:animEffect transition="in" filter="randombar(horizontal)">
                                      <p:cBhvr>
                                        <p:cTn id="32" dur="500"/>
                                        <p:tgtEl>
                                          <p:spTgt spid="175"/>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barn(inVertical)">
                                      <p:cBhvr>
                                        <p:cTn id="37" dur="500"/>
                                        <p:tgtEl>
                                          <p:spTgt spid="4"/>
                                        </p:tgtEl>
                                      </p:cBhvr>
                                    </p:animEffect>
                                  </p:childTnLst>
                                </p:cTn>
                              </p:par>
                              <p:par>
                                <p:cTn id="38" presetID="42" presetClass="entr" presetSubtype="0" fill="hold" nodeType="withEffect">
                                  <p:stCondLst>
                                    <p:cond delay="0"/>
                                  </p:stCondLst>
                                  <p:childTnLst>
                                    <p:set>
                                      <p:cBhvr>
                                        <p:cTn id="39" dur="1" fill="hold">
                                          <p:stCondLst>
                                            <p:cond delay="0"/>
                                          </p:stCondLst>
                                        </p:cTn>
                                        <p:tgtEl>
                                          <p:spTgt spid="174"/>
                                        </p:tgtEl>
                                        <p:attrNameLst>
                                          <p:attrName>style.visibility</p:attrName>
                                        </p:attrNameLst>
                                      </p:cBhvr>
                                      <p:to>
                                        <p:strVal val="visible"/>
                                      </p:to>
                                    </p:set>
                                    <p:animEffect transition="in" filter="fade">
                                      <p:cBhvr>
                                        <p:cTn id="40" dur="1000"/>
                                        <p:tgtEl>
                                          <p:spTgt spid="174"/>
                                        </p:tgtEl>
                                      </p:cBhvr>
                                    </p:animEffect>
                                    <p:anim calcmode="lin" valueType="num">
                                      <p:cBhvr>
                                        <p:cTn id="41" dur="1000" fill="hold"/>
                                        <p:tgtEl>
                                          <p:spTgt spid="174"/>
                                        </p:tgtEl>
                                        <p:attrNameLst>
                                          <p:attrName>ppt_x</p:attrName>
                                        </p:attrNameLst>
                                      </p:cBhvr>
                                      <p:tavLst>
                                        <p:tav tm="0">
                                          <p:val>
                                            <p:strVal val="#ppt_x"/>
                                          </p:val>
                                        </p:tav>
                                        <p:tav tm="100000">
                                          <p:val>
                                            <p:strVal val="#ppt_x"/>
                                          </p:val>
                                        </p:tav>
                                      </p:tavLst>
                                    </p:anim>
                                    <p:anim calcmode="lin" valueType="num">
                                      <p:cBhvr>
                                        <p:cTn id="42" dur="1000" fill="hold"/>
                                        <p:tgtEl>
                                          <p:spTgt spid="1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下方花草"/>
          <p:cNvPicPr>
            <a:picLocks noChangeAspect="1"/>
          </p:cNvPicPr>
          <p:nvPr/>
        </p:nvPicPr>
        <p:blipFill rotWithShape="1">
          <a:blip r:embed="rId1">
            <a:extLst>
              <a:ext uri="{28A0092B-C50C-407E-A947-70E740481C1C}">
                <a14:useLocalDpi xmlns:a14="http://schemas.microsoft.com/office/drawing/2010/main" val="0"/>
              </a:ext>
            </a:extLst>
          </a:blip>
          <a:srcRect l="42138" t="61702" r="27551"/>
          <a:stretch>
            <a:fillRect/>
          </a:stretch>
        </p:blipFill>
        <p:spPr>
          <a:xfrm>
            <a:off x="-49688" y="4557990"/>
            <a:ext cx="3236181" cy="2300010"/>
          </a:xfrm>
          <a:prstGeom prst="rect">
            <a:avLst/>
          </a:prstGeom>
        </p:spPr>
      </p:pic>
      <p:sp>
        <p:nvSpPr>
          <p:cNvPr id="92" name="文本框 7"/>
          <p:cNvSpPr txBox="1"/>
          <p:nvPr/>
        </p:nvSpPr>
        <p:spPr>
          <a:xfrm>
            <a:off x="4075044" y="222019"/>
            <a:ext cx="3748371" cy="652409"/>
          </a:xfrm>
          <a:prstGeom prst="rect">
            <a:avLst/>
          </a:prstGeom>
          <a:solidFill>
            <a:srgbClr val="185C3F"/>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altLang="zh-CN" sz="3200" b="1" i="0" u="none" strike="noStrike" kern="1200" cap="none" spc="0" normalizeH="0" baseline="0" noProof="0">
                <a:ln>
                  <a:noFill/>
                </a:ln>
                <a:solidFill>
                  <a:prstClr val="white"/>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Câu 3</a:t>
            </a:r>
            <a:endParaRPr kumimoji="0" lang="zh-CN" altLang="en-US" sz="3200" b="1" i="0" u="none" strike="noStrike" kern="1200" cap="none" spc="0" normalizeH="0" baseline="0" noProof="0" dirty="0">
              <a:ln>
                <a:noFill/>
              </a:ln>
              <a:solidFill>
                <a:prstClr val="white"/>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endParaRPr>
          </a:p>
        </p:txBody>
      </p:sp>
      <p:pic>
        <p:nvPicPr>
          <p:cNvPr id="107" name="图片 41"/>
          <p:cNvPicPr>
            <a:picLocks noChangeAspect="1"/>
          </p:cNvPicPr>
          <p:nvPr/>
        </p:nvPicPr>
        <p:blipFill>
          <a:blip r:embed="rId2" cstate="screen"/>
          <a:stretch>
            <a:fillRect/>
          </a:stretch>
        </p:blipFill>
        <p:spPr>
          <a:xfrm>
            <a:off x="9339173" y="-82354"/>
            <a:ext cx="2852827" cy="1197220"/>
          </a:xfrm>
          <a:prstGeom prst="rect">
            <a:avLst/>
          </a:prstGeom>
        </p:spPr>
      </p:pic>
      <p:sp>
        <p:nvSpPr>
          <p:cNvPr id="26" name="Google Shape;304;p9"/>
          <p:cNvSpPr/>
          <p:nvPr/>
        </p:nvSpPr>
        <p:spPr>
          <a:xfrm>
            <a:off x="1231203" y="874428"/>
            <a:ext cx="337200" cy="337200"/>
          </a:xfrm>
          <a:prstGeom prst="ellipse">
            <a:avLst/>
          </a:prstGeom>
          <a:solidFill>
            <a:schemeClr val="accent6">
              <a:alpha val="74110"/>
            </a:schemeClr>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72" name="下方花草"/>
          <p:cNvPicPr>
            <a:picLocks noChangeAspect="1"/>
          </p:cNvPicPr>
          <p:nvPr/>
        </p:nvPicPr>
        <p:blipFill rotWithShape="1">
          <a:blip r:embed="rId1">
            <a:extLst>
              <a:ext uri="{28A0092B-C50C-407E-A947-70E740481C1C}">
                <a14:useLocalDpi xmlns:a14="http://schemas.microsoft.com/office/drawing/2010/main" val="0"/>
              </a:ext>
            </a:extLst>
          </a:blip>
          <a:srcRect l="37261" r="37420" b="77247"/>
          <a:stretch>
            <a:fillRect/>
          </a:stretch>
        </p:blipFill>
        <p:spPr>
          <a:xfrm>
            <a:off x="7578074" y="-221961"/>
            <a:ext cx="4899924" cy="2476929"/>
          </a:xfrm>
          <a:prstGeom prst="rect">
            <a:avLst/>
          </a:prstGeom>
        </p:spPr>
      </p:pic>
      <p:pic>
        <p:nvPicPr>
          <p:cNvPr id="5" name="图片 8"/>
          <p:cNvPicPr>
            <a:picLocks noChangeAspect="1"/>
          </p:cNvPicPr>
          <p:nvPr/>
        </p:nvPicPr>
        <p:blipFill rotWithShape="1">
          <a:blip r:embed="rId3">
            <a:extLst>
              <a:ext uri="{28A0092B-C50C-407E-A947-70E740481C1C}">
                <a14:useLocalDpi xmlns:a14="http://schemas.microsoft.com/office/drawing/2010/main" val="0"/>
              </a:ext>
            </a:extLst>
          </a:blip>
          <a:srcRect l="8008" t="35025" r="59440" b="34782"/>
          <a:stretch>
            <a:fillRect/>
          </a:stretch>
        </p:blipFill>
        <p:spPr>
          <a:xfrm>
            <a:off x="759655" y="2403721"/>
            <a:ext cx="3547682" cy="4399125"/>
          </a:xfrm>
          <a:prstGeom prst="rect">
            <a:avLst/>
          </a:prstGeom>
        </p:spPr>
      </p:pic>
      <p:pic>
        <p:nvPicPr>
          <p:cNvPr id="6" name="图片 9"/>
          <p:cNvPicPr>
            <a:picLocks noChangeAspect="1"/>
          </p:cNvPicPr>
          <p:nvPr/>
        </p:nvPicPr>
        <p:blipFill rotWithShape="1">
          <a:blip r:embed="rId3">
            <a:extLst>
              <a:ext uri="{28A0092B-C50C-407E-A947-70E740481C1C}">
                <a14:useLocalDpi xmlns:a14="http://schemas.microsoft.com/office/drawing/2010/main" val="0"/>
              </a:ext>
            </a:extLst>
          </a:blip>
          <a:srcRect l="56471" t="36973" r="10977" b="32834"/>
          <a:stretch>
            <a:fillRect/>
          </a:stretch>
        </p:blipFill>
        <p:spPr>
          <a:xfrm>
            <a:off x="3252255" y="2642860"/>
            <a:ext cx="3576992" cy="4399125"/>
          </a:xfrm>
          <a:prstGeom prst="rect">
            <a:avLst/>
          </a:prstGeom>
        </p:spPr>
      </p:pic>
      <p:pic>
        <p:nvPicPr>
          <p:cNvPr id="7" name="图片 11"/>
          <p:cNvPicPr>
            <a:picLocks noChangeAspect="1"/>
          </p:cNvPicPr>
          <p:nvPr/>
        </p:nvPicPr>
        <p:blipFill>
          <a:blip r:embed="rId4" cstate="print"/>
          <a:stretch>
            <a:fillRect/>
          </a:stretch>
        </p:blipFill>
        <p:spPr>
          <a:xfrm>
            <a:off x="6689523" y="30531"/>
            <a:ext cx="5045255" cy="5045255"/>
          </a:xfrm>
          <a:prstGeom prst="rect">
            <a:avLst/>
          </a:prstGeom>
        </p:spPr>
      </p:pic>
      <p:sp>
        <p:nvSpPr>
          <p:cNvPr id="8" name="矩形 13"/>
          <p:cNvSpPr/>
          <p:nvPr/>
        </p:nvSpPr>
        <p:spPr>
          <a:xfrm>
            <a:off x="7619942" y="2146293"/>
            <a:ext cx="3182982" cy="1200329"/>
          </a:xfrm>
          <a:prstGeom prst="rect">
            <a:avLst/>
          </a:prstGeom>
        </p:spPr>
        <p:txBody>
          <a:bodyPr wrap="square">
            <a:spAutoFit/>
          </a:bodyPr>
          <a:lstStyle/>
          <a:p>
            <a:pPr algn="ctr">
              <a:defRPr/>
            </a:pPr>
            <a:r>
              <a:rPr lang="en-US" sz="2400">
                <a:latin typeface="Times New Roman" panose="02020603050405020304" pitchFamily="18" charset="0"/>
                <a:cs typeface="Times New Roman" panose="02020603050405020304" pitchFamily="18" charset="0"/>
              </a:rPr>
              <a:t>Người bình thơ đã thể hiện sự đồng cảm của mình với bài thơ</a:t>
            </a:r>
            <a:endParaRPr lang="zh-CN" altLang="zh-CN" sz="6600" b="1" kern="0" dirty="0">
              <a:solidFill>
                <a:srgbClr val="002060"/>
              </a:solidFill>
              <a:latin typeface="Times New Roman" panose="02020603050405020304" pitchFamily="18" charset="0"/>
              <a:ea typeface="SimSun" panose="02010600030101010101" pitchFamily="2" charset="-122"/>
              <a:cs typeface="Times New Roman" panose="02020603050405020304" pitchFamily="18" charset="0"/>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3000" advClick="0">
        <p14:shred/>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4" presetClass="entr" presetSubtype="10" fill="hold" nodeType="afterEffect">
                                  <p:stCondLst>
                                    <p:cond delay="0"/>
                                  </p:stCondLst>
                                  <p:childTnLst>
                                    <p:set>
                                      <p:cBhvr>
                                        <p:cTn id="12" dur="1" fill="hold">
                                          <p:stCondLst>
                                            <p:cond delay="0"/>
                                          </p:stCondLst>
                                        </p:cTn>
                                        <p:tgtEl>
                                          <p:spTgt spid="107"/>
                                        </p:tgtEl>
                                        <p:attrNameLst>
                                          <p:attrName>style.visibility</p:attrName>
                                        </p:attrNameLst>
                                      </p:cBhvr>
                                      <p:to>
                                        <p:strVal val="visible"/>
                                      </p:to>
                                    </p:set>
                                    <p:animEffect transition="in" filter="randombar(horizontal)">
                                      <p:cBhvr>
                                        <p:cTn id="13" dur="500"/>
                                        <p:tgtEl>
                                          <p:spTgt spid="107"/>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172"/>
                                        </p:tgtEl>
                                        <p:attrNameLst>
                                          <p:attrName>style.visibility</p:attrName>
                                        </p:attrNameLst>
                                      </p:cBhvr>
                                      <p:to>
                                        <p:strVal val="visible"/>
                                      </p:to>
                                    </p:set>
                                    <p:anim calcmode="lin" valueType="num">
                                      <p:cBhvr>
                                        <p:cTn id="18" dur="500" fill="hold"/>
                                        <p:tgtEl>
                                          <p:spTgt spid="172"/>
                                        </p:tgtEl>
                                        <p:attrNameLst>
                                          <p:attrName>ppt_w</p:attrName>
                                        </p:attrNameLst>
                                      </p:cBhvr>
                                      <p:tavLst>
                                        <p:tav tm="0">
                                          <p:val>
                                            <p:fltVal val="0"/>
                                          </p:val>
                                        </p:tav>
                                        <p:tav tm="100000">
                                          <p:val>
                                            <p:strVal val="#ppt_w"/>
                                          </p:val>
                                        </p:tav>
                                      </p:tavLst>
                                    </p:anim>
                                    <p:anim calcmode="lin" valueType="num">
                                      <p:cBhvr>
                                        <p:cTn id="19" dur="500" fill="hold"/>
                                        <p:tgtEl>
                                          <p:spTgt spid="172"/>
                                        </p:tgtEl>
                                        <p:attrNameLst>
                                          <p:attrName>ppt_h</p:attrName>
                                        </p:attrNameLst>
                                      </p:cBhvr>
                                      <p:tavLst>
                                        <p:tav tm="0">
                                          <p:val>
                                            <p:fltVal val="0"/>
                                          </p:val>
                                        </p:tav>
                                        <p:tav tm="100000">
                                          <p:val>
                                            <p:strVal val="#ppt_h"/>
                                          </p:val>
                                        </p:tav>
                                      </p:tavLst>
                                    </p:anim>
                                    <p:animEffect transition="in" filter="fade">
                                      <p:cBhvr>
                                        <p:cTn id="20" dur="500"/>
                                        <p:tgtEl>
                                          <p:spTgt spid="172"/>
                                        </p:tgtEl>
                                      </p:cBhvr>
                                    </p:animEffect>
                                  </p:childTnLst>
                                </p:cTn>
                              </p:par>
                            </p:childTnLst>
                          </p:cTn>
                        </p:par>
                      </p:childTnLst>
                    </p:cTn>
                  </p:par>
                  <p:par>
                    <p:cTn id="21" fill="hold">
                      <p:stCondLst>
                        <p:cond delay="indefinite"/>
                      </p:stCondLst>
                      <p:childTnLst>
                        <p:par>
                          <p:cTn id="22" fill="hold">
                            <p:stCondLst>
                              <p:cond delay="0"/>
                            </p:stCondLst>
                            <p:childTnLst>
                              <p:par>
                                <p:cTn id="23" presetID="47"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000"/>
                                        <p:tgtEl>
                                          <p:spTgt spid="7"/>
                                        </p:tgtEl>
                                      </p:cBhvr>
                                    </p:animEffect>
                                    <p:anim calcmode="lin" valueType="num">
                                      <p:cBhvr>
                                        <p:cTn id="26" dur="1000" fill="hold"/>
                                        <p:tgtEl>
                                          <p:spTgt spid="7"/>
                                        </p:tgtEl>
                                        <p:attrNameLst>
                                          <p:attrName>ppt_x</p:attrName>
                                        </p:attrNameLst>
                                      </p:cBhvr>
                                      <p:tavLst>
                                        <p:tav tm="0">
                                          <p:val>
                                            <p:strVal val="#ppt_x"/>
                                          </p:val>
                                        </p:tav>
                                        <p:tav tm="100000">
                                          <p:val>
                                            <p:strVal val="#ppt_x"/>
                                          </p:val>
                                        </p:tav>
                                      </p:tavLst>
                                    </p:anim>
                                    <p:anim calcmode="lin" valueType="num">
                                      <p:cBhvr>
                                        <p:cTn id="2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3" presetClass="entr" presetSubtype="16" fill="hold" grpId="0" nodeType="clickEffect">
                                  <p:stCondLst>
                                    <p:cond delay="0"/>
                                  </p:stCondLst>
                                  <p:iterate type="lt">
                                    <p:tmPct val="10000"/>
                                  </p:iterate>
                                  <p:childTnLst>
                                    <p:set>
                                      <p:cBhvr>
                                        <p:cTn id="31" dur="1" fill="hold">
                                          <p:stCondLst>
                                            <p:cond delay="0"/>
                                          </p:stCondLst>
                                        </p:cTn>
                                        <p:tgtEl>
                                          <p:spTgt spid="8"/>
                                        </p:tgtEl>
                                        <p:attrNameLst>
                                          <p:attrName>style.visibility</p:attrName>
                                        </p:attrNameLst>
                                      </p:cBhvr>
                                      <p:to>
                                        <p:strVal val="visible"/>
                                      </p:to>
                                    </p:set>
                                    <p:anim calcmode="lin" valueType="num">
                                      <p:cBhvr>
                                        <p:cTn id="32" dur="500" fill="hold"/>
                                        <p:tgtEl>
                                          <p:spTgt spid="8"/>
                                        </p:tgtEl>
                                        <p:attrNameLst>
                                          <p:attrName>ppt_w</p:attrName>
                                        </p:attrNameLst>
                                      </p:cBhvr>
                                      <p:tavLst>
                                        <p:tav tm="0">
                                          <p:val>
                                            <p:fltVal val="0"/>
                                          </p:val>
                                        </p:tav>
                                        <p:tav tm="100000">
                                          <p:val>
                                            <p:strVal val="#ppt_w"/>
                                          </p:val>
                                        </p:tav>
                                      </p:tavLst>
                                    </p:anim>
                                    <p:anim calcmode="lin" valueType="num">
                                      <p:cBhvr>
                                        <p:cTn id="33" dur="500" fill="hold"/>
                                        <p:tgtEl>
                                          <p:spTgt spid="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下方花草"/>
          <p:cNvPicPr>
            <a:picLocks noChangeAspect="1"/>
          </p:cNvPicPr>
          <p:nvPr/>
        </p:nvPicPr>
        <p:blipFill rotWithShape="1">
          <a:blip r:embed="rId1">
            <a:extLst>
              <a:ext uri="{28A0092B-C50C-407E-A947-70E740481C1C}">
                <a14:useLocalDpi xmlns:a14="http://schemas.microsoft.com/office/drawing/2010/main" val="0"/>
              </a:ext>
            </a:extLst>
          </a:blip>
          <a:srcRect l="42138" t="61702" r="27551"/>
          <a:stretch>
            <a:fillRect/>
          </a:stretch>
        </p:blipFill>
        <p:spPr>
          <a:xfrm>
            <a:off x="-49688" y="4557990"/>
            <a:ext cx="3236181" cy="2300010"/>
          </a:xfrm>
          <a:prstGeom prst="rect">
            <a:avLst/>
          </a:prstGeom>
        </p:spPr>
      </p:pic>
      <p:sp>
        <p:nvSpPr>
          <p:cNvPr id="92" name="文本框 7"/>
          <p:cNvSpPr txBox="1"/>
          <p:nvPr/>
        </p:nvSpPr>
        <p:spPr>
          <a:xfrm>
            <a:off x="4075044" y="222019"/>
            <a:ext cx="3748371" cy="652409"/>
          </a:xfrm>
          <a:prstGeom prst="rect">
            <a:avLst/>
          </a:prstGeom>
          <a:solidFill>
            <a:srgbClr val="185C3F"/>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altLang="zh-CN" sz="3200" b="1" i="0" u="none" strike="noStrike" kern="1200" cap="none" spc="0" normalizeH="0" baseline="0" noProof="0">
                <a:ln>
                  <a:noFill/>
                </a:ln>
                <a:solidFill>
                  <a:prstClr val="white"/>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Câu 3</a:t>
            </a:r>
            <a:endParaRPr kumimoji="0" lang="zh-CN" altLang="en-US" sz="3200" b="1" i="0" u="none" strike="noStrike" kern="1200" cap="none" spc="0" normalizeH="0" baseline="0" noProof="0" dirty="0">
              <a:ln>
                <a:noFill/>
              </a:ln>
              <a:solidFill>
                <a:prstClr val="white"/>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endParaRPr>
          </a:p>
        </p:txBody>
      </p:sp>
      <p:pic>
        <p:nvPicPr>
          <p:cNvPr id="107" name="图片 41"/>
          <p:cNvPicPr>
            <a:picLocks noChangeAspect="1"/>
          </p:cNvPicPr>
          <p:nvPr/>
        </p:nvPicPr>
        <p:blipFill>
          <a:blip r:embed="rId2" cstate="screen"/>
          <a:stretch>
            <a:fillRect/>
          </a:stretch>
        </p:blipFill>
        <p:spPr>
          <a:xfrm>
            <a:off x="9339173" y="-82354"/>
            <a:ext cx="2852827" cy="1197220"/>
          </a:xfrm>
          <a:prstGeom prst="rect">
            <a:avLst/>
          </a:prstGeom>
        </p:spPr>
      </p:pic>
      <p:sp>
        <p:nvSpPr>
          <p:cNvPr id="26" name="Google Shape;304;p9"/>
          <p:cNvSpPr/>
          <p:nvPr/>
        </p:nvSpPr>
        <p:spPr>
          <a:xfrm>
            <a:off x="1231203" y="874428"/>
            <a:ext cx="337200" cy="337200"/>
          </a:xfrm>
          <a:prstGeom prst="ellipse">
            <a:avLst/>
          </a:prstGeom>
          <a:solidFill>
            <a:schemeClr val="accent6">
              <a:alpha val="74110"/>
            </a:schemeClr>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72" name="下方花草"/>
          <p:cNvPicPr>
            <a:picLocks noChangeAspect="1"/>
          </p:cNvPicPr>
          <p:nvPr/>
        </p:nvPicPr>
        <p:blipFill rotWithShape="1">
          <a:blip r:embed="rId1">
            <a:extLst>
              <a:ext uri="{28A0092B-C50C-407E-A947-70E740481C1C}">
                <a14:useLocalDpi xmlns:a14="http://schemas.microsoft.com/office/drawing/2010/main" val="0"/>
              </a:ext>
            </a:extLst>
          </a:blip>
          <a:srcRect l="37261" r="37420" b="77247"/>
          <a:stretch>
            <a:fillRect/>
          </a:stretch>
        </p:blipFill>
        <p:spPr>
          <a:xfrm>
            <a:off x="7578074" y="-221961"/>
            <a:ext cx="4899924" cy="2476929"/>
          </a:xfrm>
          <a:prstGeom prst="rect">
            <a:avLst/>
          </a:prstGeom>
        </p:spPr>
      </p:pic>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rcRect l="65852" t="26623" r="18120" b="47937"/>
          <a:stretch>
            <a:fillRect/>
          </a:stretch>
        </p:blipFill>
        <p:spPr>
          <a:xfrm flipH="1">
            <a:off x="1417879" y="2300010"/>
            <a:ext cx="821084" cy="648470"/>
          </a:xfrm>
          <a:prstGeom prst="rect">
            <a:avLst/>
          </a:prstGeom>
        </p:spPr>
      </p:pic>
      <p:grpSp>
        <p:nvGrpSpPr>
          <p:cNvPr id="4" name="Google Shape;2462;p36"/>
          <p:cNvGrpSpPr/>
          <p:nvPr/>
        </p:nvGrpSpPr>
        <p:grpSpPr>
          <a:xfrm>
            <a:off x="2347979" y="2038969"/>
            <a:ext cx="1254751" cy="3619268"/>
            <a:chOff x="1999341" y="1325375"/>
            <a:chExt cx="1004415" cy="2737836"/>
          </a:xfrm>
        </p:grpSpPr>
        <p:sp>
          <p:nvSpPr>
            <p:cNvPr id="5" name="Google Shape;2463;p36"/>
            <p:cNvSpPr/>
            <p:nvPr/>
          </p:nvSpPr>
          <p:spPr>
            <a:xfrm>
              <a:off x="2272525" y="3598266"/>
              <a:ext cx="412217" cy="464945"/>
            </a:xfrm>
            <a:custGeom>
              <a:avLst/>
              <a:gdLst/>
              <a:ahLst/>
              <a:cxnLst/>
              <a:rect l="l" t="t" r="r" b="b"/>
              <a:pathLst>
                <a:path w="7169" h="8086" extrusionOk="0">
                  <a:moveTo>
                    <a:pt x="3584" y="1"/>
                  </a:moveTo>
                  <a:lnTo>
                    <a:pt x="1072" y="1358"/>
                  </a:lnTo>
                  <a:cubicBezTo>
                    <a:pt x="251" y="1799"/>
                    <a:pt x="1" y="2858"/>
                    <a:pt x="524" y="3632"/>
                  </a:cubicBezTo>
                  <a:lnTo>
                    <a:pt x="3584" y="8085"/>
                  </a:lnTo>
                  <a:lnTo>
                    <a:pt x="6644" y="3632"/>
                  </a:lnTo>
                  <a:cubicBezTo>
                    <a:pt x="7168" y="2858"/>
                    <a:pt x="6918" y="1799"/>
                    <a:pt x="6097" y="1358"/>
                  </a:cubicBezTo>
                  <a:lnTo>
                    <a:pt x="3584" y="1"/>
                  </a:lnTo>
                  <a:close/>
                </a:path>
              </a:pathLst>
            </a:custGeom>
            <a:solidFill>
              <a:srgbClr val="39B54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 name="Google Shape;2464;p36"/>
            <p:cNvSpPr/>
            <p:nvPr/>
          </p:nvSpPr>
          <p:spPr>
            <a:xfrm>
              <a:off x="2076737" y="1366086"/>
              <a:ext cx="816097" cy="2512923"/>
            </a:xfrm>
            <a:custGeom>
              <a:avLst/>
              <a:gdLst/>
              <a:ahLst/>
              <a:cxnLst/>
              <a:rect l="l" t="t" r="r" b="b"/>
              <a:pathLst>
                <a:path w="14193" h="43703" extrusionOk="0">
                  <a:moveTo>
                    <a:pt x="6988" y="1"/>
                  </a:moveTo>
                  <a:cubicBezTo>
                    <a:pt x="6885" y="1"/>
                    <a:pt x="6781" y="66"/>
                    <a:pt x="6763" y="197"/>
                  </a:cubicBezTo>
                  <a:lnTo>
                    <a:pt x="6477" y="2995"/>
                  </a:lnTo>
                  <a:lnTo>
                    <a:pt x="6477" y="14758"/>
                  </a:lnTo>
                  <a:lnTo>
                    <a:pt x="619" y="4471"/>
                  </a:lnTo>
                  <a:cubicBezTo>
                    <a:pt x="563" y="4367"/>
                    <a:pt x="459" y="4312"/>
                    <a:pt x="353" y="4312"/>
                  </a:cubicBezTo>
                  <a:cubicBezTo>
                    <a:pt x="302" y="4312"/>
                    <a:pt x="250" y="4325"/>
                    <a:pt x="203" y="4352"/>
                  </a:cubicBezTo>
                  <a:cubicBezTo>
                    <a:pt x="48" y="4436"/>
                    <a:pt x="0" y="4626"/>
                    <a:pt x="84" y="4769"/>
                  </a:cubicBezTo>
                  <a:lnTo>
                    <a:pt x="5513" y="14306"/>
                  </a:lnTo>
                  <a:cubicBezTo>
                    <a:pt x="6144" y="15425"/>
                    <a:pt x="6477" y="16687"/>
                    <a:pt x="6477" y="17961"/>
                  </a:cubicBezTo>
                  <a:lnTo>
                    <a:pt x="6477" y="37333"/>
                  </a:lnTo>
                  <a:cubicBezTo>
                    <a:pt x="6477" y="38416"/>
                    <a:pt x="5882" y="39416"/>
                    <a:pt x="4918" y="39940"/>
                  </a:cubicBezTo>
                  <a:cubicBezTo>
                    <a:pt x="4870" y="39988"/>
                    <a:pt x="3263" y="40547"/>
                    <a:pt x="3727" y="42024"/>
                  </a:cubicBezTo>
                  <a:cubicBezTo>
                    <a:pt x="3763" y="41917"/>
                    <a:pt x="3810" y="41809"/>
                    <a:pt x="3858" y="41714"/>
                  </a:cubicBezTo>
                  <a:cubicBezTo>
                    <a:pt x="4060" y="41357"/>
                    <a:pt x="4429" y="41119"/>
                    <a:pt x="4822" y="41024"/>
                  </a:cubicBezTo>
                  <a:lnTo>
                    <a:pt x="5858" y="40762"/>
                  </a:lnTo>
                  <a:cubicBezTo>
                    <a:pt x="5905" y="40749"/>
                    <a:pt x="5953" y="40744"/>
                    <a:pt x="5999" y="40744"/>
                  </a:cubicBezTo>
                  <a:cubicBezTo>
                    <a:pt x="6268" y="40744"/>
                    <a:pt x="6510" y="40940"/>
                    <a:pt x="6561" y="41214"/>
                  </a:cubicBezTo>
                  <a:lnTo>
                    <a:pt x="6989" y="43702"/>
                  </a:lnTo>
                  <a:lnTo>
                    <a:pt x="7466" y="41214"/>
                  </a:lnTo>
                  <a:cubicBezTo>
                    <a:pt x="7516" y="40940"/>
                    <a:pt x="7758" y="40744"/>
                    <a:pt x="8027" y="40744"/>
                  </a:cubicBezTo>
                  <a:cubicBezTo>
                    <a:pt x="8074" y="40744"/>
                    <a:pt x="8121" y="40749"/>
                    <a:pt x="8168" y="40762"/>
                  </a:cubicBezTo>
                  <a:lnTo>
                    <a:pt x="9156" y="41024"/>
                  </a:lnTo>
                  <a:cubicBezTo>
                    <a:pt x="9561" y="41119"/>
                    <a:pt x="9918" y="41357"/>
                    <a:pt x="10121" y="41714"/>
                  </a:cubicBezTo>
                  <a:cubicBezTo>
                    <a:pt x="10180" y="41809"/>
                    <a:pt x="10216" y="41917"/>
                    <a:pt x="10252" y="42024"/>
                  </a:cubicBezTo>
                  <a:cubicBezTo>
                    <a:pt x="10466" y="41333"/>
                    <a:pt x="10180" y="40547"/>
                    <a:pt x="9502" y="40178"/>
                  </a:cubicBezTo>
                  <a:cubicBezTo>
                    <a:pt x="9394" y="40083"/>
                    <a:pt x="7501" y="39428"/>
                    <a:pt x="7501" y="37333"/>
                  </a:cubicBezTo>
                  <a:lnTo>
                    <a:pt x="7501" y="18223"/>
                  </a:lnTo>
                  <a:cubicBezTo>
                    <a:pt x="7501" y="16806"/>
                    <a:pt x="7918" y="15401"/>
                    <a:pt x="8692" y="14199"/>
                  </a:cubicBezTo>
                  <a:lnTo>
                    <a:pt x="14109" y="5864"/>
                  </a:lnTo>
                  <a:cubicBezTo>
                    <a:pt x="14193" y="5722"/>
                    <a:pt x="14157" y="5531"/>
                    <a:pt x="14014" y="5448"/>
                  </a:cubicBezTo>
                  <a:cubicBezTo>
                    <a:pt x="13960" y="5412"/>
                    <a:pt x="13900" y="5395"/>
                    <a:pt x="13840" y="5395"/>
                  </a:cubicBezTo>
                  <a:cubicBezTo>
                    <a:pt x="13741" y="5395"/>
                    <a:pt x="13645" y="5442"/>
                    <a:pt x="13585" y="5531"/>
                  </a:cubicBezTo>
                  <a:lnTo>
                    <a:pt x="7501" y="14901"/>
                  </a:lnTo>
                  <a:lnTo>
                    <a:pt x="7501" y="2995"/>
                  </a:lnTo>
                  <a:lnTo>
                    <a:pt x="7204" y="197"/>
                  </a:lnTo>
                  <a:cubicBezTo>
                    <a:pt x="7192" y="66"/>
                    <a:pt x="7090" y="1"/>
                    <a:pt x="6988" y="1"/>
                  </a:cubicBezTo>
                  <a:close/>
                </a:path>
              </a:pathLst>
            </a:custGeom>
            <a:solidFill>
              <a:srgbClr val="95755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 name="Google Shape;2465;p36"/>
            <p:cNvSpPr/>
            <p:nvPr/>
          </p:nvSpPr>
          <p:spPr>
            <a:xfrm>
              <a:off x="2027459" y="1482812"/>
              <a:ext cx="118450" cy="151340"/>
            </a:xfrm>
            <a:custGeom>
              <a:avLst/>
              <a:gdLst/>
              <a:ahLst/>
              <a:cxnLst/>
              <a:rect l="l" t="t" r="r" b="b"/>
              <a:pathLst>
                <a:path w="2060" h="2632" extrusionOk="0">
                  <a:moveTo>
                    <a:pt x="333" y="1"/>
                  </a:moveTo>
                  <a:cubicBezTo>
                    <a:pt x="333" y="1"/>
                    <a:pt x="0" y="1346"/>
                    <a:pt x="238" y="1834"/>
                  </a:cubicBezTo>
                  <a:cubicBezTo>
                    <a:pt x="476" y="2334"/>
                    <a:pt x="1596" y="2632"/>
                    <a:pt x="1596" y="2632"/>
                  </a:cubicBezTo>
                  <a:cubicBezTo>
                    <a:pt x="1596" y="2632"/>
                    <a:pt x="2060" y="1572"/>
                    <a:pt x="1822" y="1072"/>
                  </a:cubicBezTo>
                  <a:cubicBezTo>
                    <a:pt x="1584" y="584"/>
                    <a:pt x="333" y="1"/>
                    <a:pt x="333" y="1"/>
                  </a:cubicBezTo>
                  <a:close/>
                </a:path>
              </a:pathLst>
            </a:custGeom>
            <a:solidFill>
              <a:srgbClr val="39B54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 name="Google Shape;2466;p36"/>
            <p:cNvSpPr/>
            <p:nvPr/>
          </p:nvSpPr>
          <p:spPr>
            <a:xfrm>
              <a:off x="1999341" y="1642147"/>
              <a:ext cx="110975" cy="73485"/>
            </a:xfrm>
            <a:custGeom>
              <a:avLst/>
              <a:gdLst/>
              <a:ahLst/>
              <a:cxnLst/>
              <a:rect l="l" t="t" r="r" b="b"/>
              <a:pathLst>
                <a:path w="1930" h="1278" extrusionOk="0">
                  <a:moveTo>
                    <a:pt x="1055" y="0"/>
                  </a:moveTo>
                  <a:cubicBezTo>
                    <a:pt x="956" y="0"/>
                    <a:pt x="863" y="15"/>
                    <a:pt x="787" y="51"/>
                  </a:cubicBezTo>
                  <a:cubicBezTo>
                    <a:pt x="418" y="230"/>
                    <a:pt x="1" y="1147"/>
                    <a:pt x="1" y="1147"/>
                  </a:cubicBezTo>
                  <a:cubicBezTo>
                    <a:pt x="1" y="1147"/>
                    <a:pt x="543" y="1277"/>
                    <a:pt x="969" y="1277"/>
                  </a:cubicBezTo>
                  <a:cubicBezTo>
                    <a:pt x="1119" y="1277"/>
                    <a:pt x="1254" y="1261"/>
                    <a:pt x="1346" y="1218"/>
                  </a:cubicBezTo>
                  <a:cubicBezTo>
                    <a:pt x="1715" y="1040"/>
                    <a:pt x="1930" y="218"/>
                    <a:pt x="1930" y="218"/>
                  </a:cubicBezTo>
                  <a:cubicBezTo>
                    <a:pt x="1930" y="218"/>
                    <a:pt x="1441" y="0"/>
                    <a:pt x="1055" y="0"/>
                  </a:cubicBezTo>
                  <a:close/>
                </a:path>
              </a:pathLst>
            </a:custGeom>
            <a:solidFill>
              <a:srgbClr val="39B54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 name="Google Shape;2467;p36"/>
            <p:cNvSpPr/>
            <p:nvPr/>
          </p:nvSpPr>
          <p:spPr>
            <a:xfrm>
              <a:off x="2485449" y="1709020"/>
              <a:ext cx="111665" cy="73658"/>
            </a:xfrm>
            <a:custGeom>
              <a:avLst/>
              <a:gdLst/>
              <a:ahLst/>
              <a:cxnLst/>
              <a:rect l="l" t="t" r="r" b="b"/>
              <a:pathLst>
                <a:path w="1942" h="1281" extrusionOk="0">
                  <a:moveTo>
                    <a:pt x="991" y="1"/>
                  </a:moveTo>
                  <a:cubicBezTo>
                    <a:pt x="831" y="1"/>
                    <a:pt x="684" y="18"/>
                    <a:pt x="584" y="67"/>
                  </a:cubicBezTo>
                  <a:cubicBezTo>
                    <a:pt x="215" y="246"/>
                    <a:pt x="0" y="1067"/>
                    <a:pt x="0" y="1067"/>
                  </a:cubicBezTo>
                  <a:cubicBezTo>
                    <a:pt x="0" y="1067"/>
                    <a:pt x="503" y="1281"/>
                    <a:pt x="887" y="1281"/>
                  </a:cubicBezTo>
                  <a:cubicBezTo>
                    <a:pt x="983" y="1281"/>
                    <a:pt x="1072" y="1267"/>
                    <a:pt x="1143" y="1234"/>
                  </a:cubicBezTo>
                  <a:cubicBezTo>
                    <a:pt x="1512" y="1055"/>
                    <a:pt x="1941" y="127"/>
                    <a:pt x="1941" y="127"/>
                  </a:cubicBezTo>
                  <a:cubicBezTo>
                    <a:pt x="1941" y="127"/>
                    <a:pt x="1418" y="1"/>
                    <a:pt x="991" y="1"/>
                  </a:cubicBezTo>
                  <a:close/>
                </a:path>
              </a:pathLst>
            </a:custGeom>
            <a:solidFill>
              <a:srgbClr val="BF916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 name="Google Shape;2468;p36"/>
            <p:cNvSpPr/>
            <p:nvPr/>
          </p:nvSpPr>
          <p:spPr>
            <a:xfrm>
              <a:off x="2086339" y="1803552"/>
              <a:ext cx="117070" cy="73313"/>
            </a:xfrm>
            <a:custGeom>
              <a:avLst/>
              <a:gdLst/>
              <a:ahLst/>
              <a:cxnLst/>
              <a:rect l="l" t="t" r="r" b="b"/>
              <a:pathLst>
                <a:path w="2036" h="1275" extrusionOk="0">
                  <a:moveTo>
                    <a:pt x="1114" y="1"/>
                  </a:moveTo>
                  <a:cubicBezTo>
                    <a:pt x="673" y="1"/>
                    <a:pt x="0" y="245"/>
                    <a:pt x="0" y="245"/>
                  </a:cubicBezTo>
                  <a:cubicBezTo>
                    <a:pt x="0" y="245"/>
                    <a:pt x="524" y="1114"/>
                    <a:pt x="905" y="1245"/>
                  </a:cubicBezTo>
                  <a:cubicBezTo>
                    <a:pt x="959" y="1265"/>
                    <a:pt x="1021" y="1274"/>
                    <a:pt x="1088" y="1274"/>
                  </a:cubicBezTo>
                  <a:cubicBezTo>
                    <a:pt x="1485" y="1274"/>
                    <a:pt x="2036" y="959"/>
                    <a:pt x="2036" y="959"/>
                  </a:cubicBezTo>
                  <a:cubicBezTo>
                    <a:pt x="2036" y="959"/>
                    <a:pt x="1715" y="161"/>
                    <a:pt x="1334" y="31"/>
                  </a:cubicBezTo>
                  <a:cubicBezTo>
                    <a:pt x="1273" y="10"/>
                    <a:pt x="1198" y="1"/>
                    <a:pt x="1114" y="1"/>
                  </a:cubicBezTo>
                  <a:close/>
                </a:path>
              </a:pathLst>
            </a:custGeom>
            <a:solidFill>
              <a:srgbClr val="39B54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 name="Google Shape;2469;p36"/>
            <p:cNvSpPr/>
            <p:nvPr/>
          </p:nvSpPr>
          <p:spPr>
            <a:xfrm>
              <a:off x="2232792" y="1760081"/>
              <a:ext cx="86365" cy="117128"/>
            </a:xfrm>
            <a:custGeom>
              <a:avLst/>
              <a:gdLst/>
              <a:ahLst/>
              <a:cxnLst/>
              <a:rect l="l" t="t" r="r" b="b"/>
              <a:pathLst>
                <a:path w="1502" h="2037" extrusionOk="0">
                  <a:moveTo>
                    <a:pt x="1144" y="1"/>
                  </a:moveTo>
                  <a:cubicBezTo>
                    <a:pt x="1144" y="1"/>
                    <a:pt x="275" y="536"/>
                    <a:pt x="144" y="917"/>
                  </a:cubicBezTo>
                  <a:cubicBezTo>
                    <a:pt x="1" y="1298"/>
                    <a:pt x="430" y="2037"/>
                    <a:pt x="430" y="2037"/>
                  </a:cubicBezTo>
                  <a:cubicBezTo>
                    <a:pt x="430" y="2037"/>
                    <a:pt x="1227" y="1715"/>
                    <a:pt x="1358" y="1334"/>
                  </a:cubicBezTo>
                  <a:cubicBezTo>
                    <a:pt x="1501" y="953"/>
                    <a:pt x="1144" y="1"/>
                    <a:pt x="1144" y="1"/>
                  </a:cubicBezTo>
                  <a:close/>
                </a:path>
              </a:pathLst>
            </a:custGeom>
            <a:solidFill>
              <a:srgbClr val="39B54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 name="Google Shape;2470;p36"/>
            <p:cNvSpPr/>
            <p:nvPr/>
          </p:nvSpPr>
          <p:spPr>
            <a:xfrm>
              <a:off x="2110259" y="1544453"/>
              <a:ext cx="115747" cy="158182"/>
            </a:xfrm>
            <a:custGeom>
              <a:avLst/>
              <a:gdLst/>
              <a:ahLst/>
              <a:cxnLst/>
              <a:rect l="l" t="t" r="r" b="b"/>
              <a:pathLst>
                <a:path w="2013" h="2751" extrusionOk="0">
                  <a:moveTo>
                    <a:pt x="1537" y="0"/>
                  </a:moveTo>
                  <a:cubicBezTo>
                    <a:pt x="1537" y="0"/>
                    <a:pt x="358" y="715"/>
                    <a:pt x="179" y="1238"/>
                  </a:cubicBezTo>
                  <a:cubicBezTo>
                    <a:pt x="1" y="1750"/>
                    <a:pt x="584" y="2751"/>
                    <a:pt x="584" y="2751"/>
                  </a:cubicBezTo>
                  <a:cubicBezTo>
                    <a:pt x="584" y="2751"/>
                    <a:pt x="1656" y="2334"/>
                    <a:pt x="1834" y="1810"/>
                  </a:cubicBezTo>
                  <a:cubicBezTo>
                    <a:pt x="2013" y="1298"/>
                    <a:pt x="1537" y="0"/>
                    <a:pt x="1537" y="0"/>
                  </a:cubicBezTo>
                  <a:close/>
                </a:path>
              </a:pathLst>
            </a:custGeom>
            <a:solidFill>
              <a:srgbClr val="39B54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 name="Google Shape;2471;p36"/>
            <p:cNvSpPr/>
            <p:nvPr/>
          </p:nvSpPr>
          <p:spPr>
            <a:xfrm>
              <a:off x="2861961" y="1549916"/>
              <a:ext cx="119197" cy="145877"/>
            </a:xfrm>
            <a:custGeom>
              <a:avLst/>
              <a:gdLst/>
              <a:ahLst/>
              <a:cxnLst/>
              <a:rect l="l" t="t" r="r" b="b"/>
              <a:pathLst>
                <a:path w="2073" h="2537" extrusionOk="0">
                  <a:moveTo>
                    <a:pt x="1822" y="0"/>
                  </a:moveTo>
                  <a:lnTo>
                    <a:pt x="1822" y="0"/>
                  </a:lnTo>
                  <a:cubicBezTo>
                    <a:pt x="1822" y="1"/>
                    <a:pt x="537" y="501"/>
                    <a:pt x="275" y="977"/>
                  </a:cubicBezTo>
                  <a:cubicBezTo>
                    <a:pt x="1" y="1453"/>
                    <a:pt x="406" y="2537"/>
                    <a:pt x="406" y="2537"/>
                  </a:cubicBezTo>
                  <a:cubicBezTo>
                    <a:pt x="406" y="2537"/>
                    <a:pt x="1537" y="2310"/>
                    <a:pt x="1799" y="1834"/>
                  </a:cubicBezTo>
                  <a:cubicBezTo>
                    <a:pt x="2072" y="1358"/>
                    <a:pt x="1822" y="1"/>
                    <a:pt x="1822" y="0"/>
                  </a:cubicBezTo>
                  <a:close/>
                </a:path>
              </a:pathLst>
            </a:custGeom>
            <a:solidFill>
              <a:srgbClr val="97CD6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 name="Google Shape;2472;p36"/>
            <p:cNvSpPr/>
            <p:nvPr/>
          </p:nvSpPr>
          <p:spPr>
            <a:xfrm>
              <a:off x="2714761" y="1915851"/>
              <a:ext cx="119197" cy="73888"/>
            </a:xfrm>
            <a:custGeom>
              <a:avLst/>
              <a:gdLst/>
              <a:ahLst/>
              <a:cxnLst/>
              <a:rect l="l" t="t" r="r" b="b"/>
              <a:pathLst>
                <a:path w="2073" h="1285" extrusionOk="0">
                  <a:moveTo>
                    <a:pt x="901" y="1"/>
                  </a:moveTo>
                  <a:cubicBezTo>
                    <a:pt x="845" y="1"/>
                    <a:pt x="794" y="6"/>
                    <a:pt x="751" y="18"/>
                  </a:cubicBezTo>
                  <a:cubicBezTo>
                    <a:pt x="358" y="137"/>
                    <a:pt x="1" y="911"/>
                    <a:pt x="1" y="911"/>
                  </a:cubicBezTo>
                  <a:cubicBezTo>
                    <a:pt x="1" y="911"/>
                    <a:pt x="566" y="1284"/>
                    <a:pt x="966" y="1284"/>
                  </a:cubicBezTo>
                  <a:cubicBezTo>
                    <a:pt x="1012" y="1284"/>
                    <a:pt x="1056" y="1279"/>
                    <a:pt x="1096" y="1268"/>
                  </a:cubicBezTo>
                  <a:cubicBezTo>
                    <a:pt x="1489" y="1161"/>
                    <a:pt x="2073" y="328"/>
                    <a:pt x="2073" y="328"/>
                  </a:cubicBezTo>
                  <a:cubicBezTo>
                    <a:pt x="2073" y="328"/>
                    <a:pt x="1334" y="1"/>
                    <a:pt x="901" y="1"/>
                  </a:cubicBezTo>
                  <a:close/>
                </a:path>
              </a:pathLst>
            </a:custGeom>
            <a:solidFill>
              <a:srgbClr val="97CD6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 name="Google Shape;2473;p36"/>
            <p:cNvSpPr/>
            <p:nvPr/>
          </p:nvSpPr>
          <p:spPr>
            <a:xfrm>
              <a:off x="2712058" y="1700510"/>
              <a:ext cx="84238" cy="119197"/>
            </a:xfrm>
            <a:custGeom>
              <a:avLst/>
              <a:gdLst/>
              <a:ahLst/>
              <a:cxnLst/>
              <a:rect l="l" t="t" r="r" b="b"/>
              <a:pathLst>
                <a:path w="1465" h="2073" extrusionOk="0">
                  <a:moveTo>
                    <a:pt x="405" y="1"/>
                  </a:moveTo>
                  <a:cubicBezTo>
                    <a:pt x="405" y="1"/>
                    <a:pt x="0" y="941"/>
                    <a:pt x="107" y="1322"/>
                  </a:cubicBezTo>
                  <a:cubicBezTo>
                    <a:pt x="215" y="1715"/>
                    <a:pt x="989" y="2073"/>
                    <a:pt x="989" y="2073"/>
                  </a:cubicBezTo>
                  <a:cubicBezTo>
                    <a:pt x="989" y="2073"/>
                    <a:pt x="1465" y="1358"/>
                    <a:pt x="1358" y="977"/>
                  </a:cubicBezTo>
                  <a:cubicBezTo>
                    <a:pt x="1239" y="584"/>
                    <a:pt x="405" y="1"/>
                    <a:pt x="405" y="1"/>
                  </a:cubicBezTo>
                  <a:close/>
                </a:path>
              </a:pathLst>
            </a:custGeom>
            <a:solidFill>
              <a:srgbClr val="97CD6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 name="Google Shape;2474;p36"/>
            <p:cNvSpPr/>
            <p:nvPr/>
          </p:nvSpPr>
          <p:spPr>
            <a:xfrm>
              <a:off x="2842814" y="1685272"/>
              <a:ext cx="160942" cy="99533"/>
            </a:xfrm>
            <a:custGeom>
              <a:avLst/>
              <a:gdLst/>
              <a:ahLst/>
              <a:cxnLst/>
              <a:rect l="l" t="t" r="r" b="b"/>
              <a:pathLst>
                <a:path w="2799" h="1731" extrusionOk="0">
                  <a:moveTo>
                    <a:pt x="1232" y="1"/>
                  </a:moveTo>
                  <a:cubicBezTo>
                    <a:pt x="1151" y="1"/>
                    <a:pt x="1076" y="9"/>
                    <a:pt x="1012" y="28"/>
                  </a:cubicBezTo>
                  <a:cubicBezTo>
                    <a:pt x="477" y="171"/>
                    <a:pt x="0" y="1218"/>
                    <a:pt x="0" y="1218"/>
                  </a:cubicBezTo>
                  <a:cubicBezTo>
                    <a:pt x="0" y="1218"/>
                    <a:pt x="759" y="1731"/>
                    <a:pt x="1303" y="1731"/>
                  </a:cubicBezTo>
                  <a:cubicBezTo>
                    <a:pt x="1369" y="1731"/>
                    <a:pt x="1431" y="1723"/>
                    <a:pt x="1489" y="1707"/>
                  </a:cubicBezTo>
                  <a:cubicBezTo>
                    <a:pt x="2013" y="1564"/>
                    <a:pt x="2798" y="433"/>
                    <a:pt x="2798" y="433"/>
                  </a:cubicBezTo>
                  <a:cubicBezTo>
                    <a:pt x="2798" y="433"/>
                    <a:pt x="1824" y="1"/>
                    <a:pt x="1232" y="1"/>
                  </a:cubicBezTo>
                  <a:close/>
                </a:path>
              </a:pathLst>
            </a:custGeom>
            <a:solidFill>
              <a:srgbClr val="97CD6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7" name="Google Shape;2475;p36"/>
            <p:cNvSpPr/>
            <p:nvPr/>
          </p:nvSpPr>
          <p:spPr>
            <a:xfrm>
              <a:off x="2469004" y="1325375"/>
              <a:ext cx="116438" cy="157492"/>
            </a:xfrm>
            <a:custGeom>
              <a:avLst/>
              <a:gdLst/>
              <a:ahLst/>
              <a:cxnLst/>
              <a:rect l="l" t="t" r="r" b="b"/>
              <a:pathLst>
                <a:path w="2025" h="2739" extrusionOk="0">
                  <a:moveTo>
                    <a:pt x="1548" y="0"/>
                  </a:moveTo>
                  <a:cubicBezTo>
                    <a:pt x="1548" y="0"/>
                    <a:pt x="370" y="715"/>
                    <a:pt x="179" y="1227"/>
                  </a:cubicBezTo>
                  <a:cubicBezTo>
                    <a:pt x="1" y="1750"/>
                    <a:pt x="584" y="2739"/>
                    <a:pt x="584" y="2739"/>
                  </a:cubicBezTo>
                  <a:cubicBezTo>
                    <a:pt x="584" y="2739"/>
                    <a:pt x="1656" y="2322"/>
                    <a:pt x="1846" y="1810"/>
                  </a:cubicBezTo>
                  <a:cubicBezTo>
                    <a:pt x="2025" y="1286"/>
                    <a:pt x="1548" y="0"/>
                    <a:pt x="1548" y="0"/>
                  </a:cubicBezTo>
                  <a:close/>
                </a:path>
              </a:pathLst>
            </a:custGeom>
            <a:solidFill>
              <a:srgbClr val="BF916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 name="Google Shape;2476;p36"/>
            <p:cNvSpPr/>
            <p:nvPr/>
          </p:nvSpPr>
          <p:spPr>
            <a:xfrm>
              <a:off x="2501894" y="1397654"/>
              <a:ext cx="150650" cy="99475"/>
            </a:xfrm>
            <a:custGeom>
              <a:avLst/>
              <a:gdLst/>
              <a:ahLst/>
              <a:cxnLst/>
              <a:rect l="l" t="t" r="r" b="b"/>
              <a:pathLst>
                <a:path w="2620" h="1730" extrusionOk="0">
                  <a:moveTo>
                    <a:pt x="1331" y="1"/>
                  </a:moveTo>
                  <a:cubicBezTo>
                    <a:pt x="1117" y="1"/>
                    <a:pt x="921" y="24"/>
                    <a:pt x="786" y="89"/>
                  </a:cubicBezTo>
                  <a:cubicBezTo>
                    <a:pt x="298" y="327"/>
                    <a:pt x="0" y="1446"/>
                    <a:pt x="0" y="1446"/>
                  </a:cubicBezTo>
                  <a:cubicBezTo>
                    <a:pt x="0" y="1446"/>
                    <a:pt x="664" y="1730"/>
                    <a:pt x="1183" y="1730"/>
                  </a:cubicBezTo>
                  <a:cubicBezTo>
                    <a:pt x="1320" y="1730"/>
                    <a:pt x="1446" y="1710"/>
                    <a:pt x="1548" y="1660"/>
                  </a:cubicBezTo>
                  <a:cubicBezTo>
                    <a:pt x="2048" y="1422"/>
                    <a:pt x="2619" y="172"/>
                    <a:pt x="2619" y="172"/>
                  </a:cubicBezTo>
                  <a:cubicBezTo>
                    <a:pt x="2619" y="172"/>
                    <a:pt x="1909" y="1"/>
                    <a:pt x="1331" y="1"/>
                  </a:cubicBezTo>
                  <a:close/>
                </a:path>
              </a:pathLst>
            </a:custGeom>
            <a:solidFill>
              <a:srgbClr val="BF916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 name="Google Shape;2477;p36"/>
            <p:cNvSpPr/>
            <p:nvPr/>
          </p:nvSpPr>
          <p:spPr>
            <a:xfrm>
              <a:off x="2343021" y="1571248"/>
              <a:ext cx="135642" cy="104995"/>
            </a:xfrm>
            <a:custGeom>
              <a:avLst/>
              <a:gdLst/>
              <a:ahLst/>
              <a:cxnLst/>
              <a:rect l="l" t="t" r="r" b="b"/>
              <a:pathLst>
                <a:path w="2359" h="1826" extrusionOk="0">
                  <a:moveTo>
                    <a:pt x="392" y="1"/>
                  </a:moveTo>
                  <a:cubicBezTo>
                    <a:pt x="162" y="1"/>
                    <a:pt x="1" y="10"/>
                    <a:pt x="1" y="10"/>
                  </a:cubicBezTo>
                  <a:cubicBezTo>
                    <a:pt x="1" y="10"/>
                    <a:pt x="346" y="1344"/>
                    <a:pt x="787" y="1665"/>
                  </a:cubicBezTo>
                  <a:cubicBezTo>
                    <a:pt x="959" y="1788"/>
                    <a:pt x="1227" y="1826"/>
                    <a:pt x="1494" y="1826"/>
                  </a:cubicBezTo>
                  <a:cubicBezTo>
                    <a:pt x="1928" y="1826"/>
                    <a:pt x="2358" y="1725"/>
                    <a:pt x="2358" y="1725"/>
                  </a:cubicBezTo>
                  <a:cubicBezTo>
                    <a:pt x="2358" y="1725"/>
                    <a:pt x="2263" y="570"/>
                    <a:pt x="1823" y="249"/>
                  </a:cubicBezTo>
                  <a:cubicBezTo>
                    <a:pt x="1532" y="37"/>
                    <a:pt x="834" y="1"/>
                    <a:pt x="392" y="1"/>
                  </a:cubicBezTo>
                  <a:close/>
                </a:path>
              </a:pathLst>
            </a:custGeom>
            <a:solidFill>
              <a:srgbClr val="BF916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0" name="Google Shape;2478;p36"/>
          <p:cNvGrpSpPr/>
          <p:nvPr/>
        </p:nvGrpSpPr>
        <p:grpSpPr>
          <a:xfrm>
            <a:off x="1235243" y="2943999"/>
            <a:ext cx="1829401" cy="3437451"/>
            <a:chOff x="1040925" y="2132801"/>
            <a:chExt cx="1464419" cy="2600298"/>
          </a:xfrm>
        </p:grpSpPr>
        <p:sp>
          <p:nvSpPr>
            <p:cNvPr id="21" name="Google Shape;2479;p36"/>
            <p:cNvSpPr/>
            <p:nvPr/>
          </p:nvSpPr>
          <p:spPr>
            <a:xfrm>
              <a:off x="1040925" y="3737245"/>
              <a:ext cx="184173" cy="219822"/>
            </a:xfrm>
            <a:custGeom>
              <a:avLst/>
              <a:gdLst/>
              <a:ahLst/>
              <a:cxnLst/>
              <a:rect l="l" t="t" r="r" b="b"/>
              <a:pathLst>
                <a:path w="3203" h="3823" fill="none" extrusionOk="0">
                  <a:moveTo>
                    <a:pt x="3203" y="1"/>
                  </a:moveTo>
                  <a:lnTo>
                    <a:pt x="965" y="1"/>
                  </a:lnTo>
                  <a:cubicBezTo>
                    <a:pt x="310" y="1"/>
                    <a:pt x="0" y="787"/>
                    <a:pt x="465" y="1227"/>
                  </a:cubicBezTo>
                  <a:lnTo>
                    <a:pt x="3203" y="3823"/>
                  </a:lnTo>
                  <a:lnTo>
                    <a:pt x="3203" y="1"/>
                  </a:lnTo>
                  <a:close/>
                </a:path>
              </a:pathLst>
            </a:custGeom>
            <a:solidFill>
              <a:srgbClr val="39B54A"/>
            </a:solidFill>
            <a:ln w="15475" cap="flat" cmpd="sng">
              <a:solidFill>
                <a:srgbClr val="7DBD61"/>
              </a:solidFill>
              <a:prstDash val="solid"/>
              <a:miter lim="11906"/>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 name="Google Shape;2480;p36"/>
            <p:cNvSpPr/>
            <p:nvPr/>
          </p:nvSpPr>
          <p:spPr>
            <a:xfrm>
              <a:off x="1297664" y="3538695"/>
              <a:ext cx="89873" cy="26335"/>
            </a:xfrm>
            <a:custGeom>
              <a:avLst/>
              <a:gdLst/>
              <a:ahLst/>
              <a:cxnLst/>
              <a:rect l="l" t="t" r="r" b="b"/>
              <a:pathLst>
                <a:path w="1563" h="458" extrusionOk="0">
                  <a:moveTo>
                    <a:pt x="655" y="1"/>
                  </a:moveTo>
                  <a:cubicBezTo>
                    <a:pt x="595" y="1"/>
                    <a:pt x="307" y="10"/>
                    <a:pt x="0" y="180"/>
                  </a:cubicBezTo>
                  <a:cubicBezTo>
                    <a:pt x="0" y="180"/>
                    <a:pt x="564" y="457"/>
                    <a:pt x="995" y="457"/>
                  </a:cubicBezTo>
                  <a:cubicBezTo>
                    <a:pt x="1069" y="457"/>
                    <a:pt x="1140" y="449"/>
                    <a:pt x="1203" y="430"/>
                  </a:cubicBezTo>
                  <a:cubicBezTo>
                    <a:pt x="1563" y="317"/>
                    <a:pt x="1389" y="168"/>
                    <a:pt x="1282" y="168"/>
                  </a:cubicBezTo>
                  <a:cubicBezTo>
                    <a:pt x="1265" y="168"/>
                    <a:pt x="1250" y="172"/>
                    <a:pt x="1238" y="180"/>
                  </a:cubicBezTo>
                  <a:cubicBezTo>
                    <a:pt x="1229" y="184"/>
                    <a:pt x="1217" y="186"/>
                    <a:pt x="1201" y="186"/>
                  </a:cubicBezTo>
                  <a:cubicBezTo>
                    <a:pt x="1057" y="186"/>
                    <a:pt x="667" y="1"/>
                    <a:pt x="667" y="1"/>
                  </a:cubicBezTo>
                  <a:cubicBezTo>
                    <a:pt x="667" y="1"/>
                    <a:pt x="663" y="1"/>
                    <a:pt x="655" y="1"/>
                  </a:cubicBezTo>
                  <a:close/>
                </a:path>
              </a:pathLst>
            </a:custGeom>
            <a:solidFill>
              <a:srgbClr val="FBB28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 name="Google Shape;2481;p36"/>
            <p:cNvSpPr/>
            <p:nvPr/>
          </p:nvSpPr>
          <p:spPr>
            <a:xfrm>
              <a:off x="1075138" y="4376712"/>
              <a:ext cx="169855" cy="310155"/>
            </a:xfrm>
            <a:custGeom>
              <a:avLst/>
              <a:gdLst/>
              <a:ahLst/>
              <a:cxnLst/>
              <a:rect l="l" t="t" r="r" b="b"/>
              <a:pathLst>
                <a:path w="2954" h="5394" extrusionOk="0">
                  <a:moveTo>
                    <a:pt x="2703" y="0"/>
                  </a:moveTo>
                  <a:lnTo>
                    <a:pt x="1346" y="2262"/>
                  </a:lnTo>
                  <a:cubicBezTo>
                    <a:pt x="1191" y="2513"/>
                    <a:pt x="965" y="2715"/>
                    <a:pt x="703" y="2858"/>
                  </a:cubicBezTo>
                  <a:cubicBezTo>
                    <a:pt x="560" y="2929"/>
                    <a:pt x="405" y="3036"/>
                    <a:pt x="298" y="3144"/>
                  </a:cubicBezTo>
                  <a:cubicBezTo>
                    <a:pt x="203" y="3227"/>
                    <a:pt x="96" y="3334"/>
                    <a:pt x="0" y="3429"/>
                  </a:cubicBezTo>
                  <a:cubicBezTo>
                    <a:pt x="584" y="5156"/>
                    <a:pt x="1775" y="5358"/>
                    <a:pt x="2084" y="5394"/>
                  </a:cubicBezTo>
                  <a:cubicBezTo>
                    <a:pt x="1858" y="5096"/>
                    <a:pt x="1751" y="4263"/>
                    <a:pt x="1775" y="3894"/>
                  </a:cubicBezTo>
                  <a:lnTo>
                    <a:pt x="1786" y="3727"/>
                  </a:lnTo>
                  <a:cubicBezTo>
                    <a:pt x="1810" y="3405"/>
                    <a:pt x="1917" y="3084"/>
                    <a:pt x="2096" y="2798"/>
                  </a:cubicBezTo>
                  <a:lnTo>
                    <a:pt x="2953" y="1512"/>
                  </a:lnTo>
                  <a:lnTo>
                    <a:pt x="2703" y="0"/>
                  </a:lnTo>
                  <a:close/>
                </a:path>
              </a:pathLst>
            </a:custGeom>
            <a:solidFill>
              <a:srgbClr val="FBB28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 name="Google Shape;2482;p36"/>
            <p:cNvSpPr/>
            <p:nvPr/>
          </p:nvSpPr>
          <p:spPr>
            <a:xfrm>
              <a:off x="1057313" y="4562899"/>
              <a:ext cx="196535" cy="170200"/>
            </a:xfrm>
            <a:custGeom>
              <a:avLst/>
              <a:gdLst/>
              <a:ahLst/>
              <a:cxnLst/>
              <a:rect l="l" t="t" r="r" b="b"/>
              <a:pathLst>
                <a:path w="3418" h="2960" extrusionOk="0">
                  <a:moveTo>
                    <a:pt x="501" y="1"/>
                  </a:moveTo>
                  <a:cubicBezTo>
                    <a:pt x="370" y="120"/>
                    <a:pt x="227" y="263"/>
                    <a:pt x="120" y="370"/>
                  </a:cubicBezTo>
                  <a:cubicBezTo>
                    <a:pt x="13" y="465"/>
                    <a:pt x="1" y="620"/>
                    <a:pt x="84" y="739"/>
                  </a:cubicBezTo>
                  <a:cubicBezTo>
                    <a:pt x="84" y="739"/>
                    <a:pt x="1382" y="2823"/>
                    <a:pt x="1620" y="2894"/>
                  </a:cubicBezTo>
                  <a:cubicBezTo>
                    <a:pt x="1912" y="2942"/>
                    <a:pt x="2275" y="2959"/>
                    <a:pt x="2607" y="2959"/>
                  </a:cubicBezTo>
                  <a:cubicBezTo>
                    <a:pt x="2939" y="2959"/>
                    <a:pt x="3239" y="2942"/>
                    <a:pt x="3406" y="2918"/>
                  </a:cubicBezTo>
                  <a:cubicBezTo>
                    <a:pt x="3417" y="2420"/>
                    <a:pt x="2838" y="2105"/>
                    <a:pt x="2474" y="2105"/>
                  </a:cubicBezTo>
                  <a:cubicBezTo>
                    <a:pt x="2455" y="2105"/>
                    <a:pt x="2436" y="2106"/>
                    <a:pt x="2418" y="2108"/>
                  </a:cubicBezTo>
                  <a:cubicBezTo>
                    <a:pt x="2387" y="2111"/>
                    <a:pt x="2355" y="2112"/>
                    <a:pt x="2325" y="2112"/>
                  </a:cubicBezTo>
                  <a:cubicBezTo>
                    <a:pt x="1466" y="2112"/>
                    <a:pt x="811" y="1012"/>
                    <a:pt x="501" y="1"/>
                  </a:cubicBezTo>
                  <a:close/>
                </a:path>
              </a:pathLst>
            </a:custGeom>
            <a:solidFill>
              <a:srgbClr val="000000"/>
            </a:solidFill>
            <a:ln w="1775" cap="flat" cmpd="sng">
              <a:solidFill>
                <a:srgbClr val="083603"/>
              </a:solidFill>
              <a:prstDash val="solid"/>
              <a:miter lim="11906"/>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 name="Google Shape;2483;p36"/>
            <p:cNvSpPr/>
            <p:nvPr/>
          </p:nvSpPr>
          <p:spPr>
            <a:xfrm>
              <a:off x="1783025" y="2222905"/>
              <a:ext cx="81535" cy="237590"/>
            </a:xfrm>
            <a:custGeom>
              <a:avLst/>
              <a:gdLst/>
              <a:ahLst/>
              <a:cxnLst/>
              <a:rect l="l" t="t" r="r" b="b"/>
              <a:pathLst>
                <a:path w="1418" h="4132" extrusionOk="0">
                  <a:moveTo>
                    <a:pt x="1251" y="0"/>
                  </a:moveTo>
                  <a:lnTo>
                    <a:pt x="1251" y="0"/>
                  </a:lnTo>
                  <a:cubicBezTo>
                    <a:pt x="155" y="286"/>
                    <a:pt x="1" y="1905"/>
                    <a:pt x="227" y="2453"/>
                  </a:cubicBezTo>
                  <a:cubicBezTo>
                    <a:pt x="453" y="2989"/>
                    <a:pt x="584" y="4132"/>
                    <a:pt x="584" y="4132"/>
                  </a:cubicBezTo>
                  <a:cubicBezTo>
                    <a:pt x="1263" y="3405"/>
                    <a:pt x="1417" y="2405"/>
                    <a:pt x="1155" y="1596"/>
                  </a:cubicBezTo>
                  <a:cubicBezTo>
                    <a:pt x="894" y="798"/>
                    <a:pt x="1251" y="0"/>
                    <a:pt x="1251" y="0"/>
                  </a:cubicBez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7" name="Google Shape;2484;p36"/>
            <p:cNvSpPr/>
            <p:nvPr/>
          </p:nvSpPr>
          <p:spPr>
            <a:xfrm>
              <a:off x="1753584" y="2164829"/>
              <a:ext cx="107985" cy="140933"/>
            </a:xfrm>
            <a:custGeom>
              <a:avLst/>
              <a:gdLst/>
              <a:ahLst/>
              <a:cxnLst/>
              <a:rect l="l" t="t" r="r" b="b"/>
              <a:pathLst>
                <a:path w="1878" h="2451" extrusionOk="0">
                  <a:moveTo>
                    <a:pt x="1516" y="0"/>
                  </a:moveTo>
                  <a:cubicBezTo>
                    <a:pt x="983" y="0"/>
                    <a:pt x="1" y="665"/>
                    <a:pt x="1" y="665"/>
                  </a:cubicBezTo>
                  <a:cubicBezTo>
                    <a:pt x="1" y="665"/>
                    <a:pt x="1203" y="1427"/>
                    <a:pt x="1060" y="2451"/>
                  </a:cubicBezTo>
                  <a:cubicBezTo>
                    <a:pt x="1060" y="2451"/>
                    <a:pt x="1703" y="1987"/>
                    <a:pt x="1846" y="427"/>
                  </a:cubicBezTo>
                  <a:cubicBezTo>
                    <a:pt x="1877" y="112"/>
                    <a:pt x="1734" y="0"/>
                    <a:pt x="1516" y="0"/>
                  </a:cubicBez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 name="Google Shape;2485;p36"/>
            <p:cNvSpPr/>
            <p:nvPr/>
          </p:nvSpPr>
          <p:spPr>
            <a:xfrm>
              <a:off x="1242866" y="2213302"/>
              <a:ext cx="599092" cy="720935"/>
            </a:xfrm>
            <a:custGeom>
              <a:avLst/>
              <a:gdLst/>
              <a:ahLst/>
              <a:cxnLst/>
              <a:rect l="l" t="t" r="r" b="b"/>
              <a:pathLst>
                <a:path w="10419" h="12538" extrusionOk="0">
                  <a:moveTo>
                    <a:pt x="6358" y="1"/>
                  </a:moveTo>
                  <a:cubicBezTo>
                    <a:pt x="6358" y="477"/>
                    <a:pt x="6061" y="905"/>
                    <a:pt x="5620" y="1096"/>
                  </a:cubicBezTo>
                  <a:cubicBezTo>
                    <a:pt x="4739" y="1477"/>
                    <a:pt x="4025" y="2251"/>
                    <a:pt x="3632" y="3239"/>
                  </a:cubicBezTo>
                  <a:cubicBezTo>
                    <a:pt x="3394" y="3858"/>
                    <a:pt x="2894" y="4311"/>
                    <a:pt x="2287" y="4573"/>
                  </a:cubicBezTo>
                  <a:cubicBezTo>
                    <a:pt x="953" y="5168"/>
                    <a:pt x="1" y="6668"/>
                    <a:pt x="1" y="8418"/>
                  </a:cubicBezTo>
                  <a:cubicBezTo>
                    <a:pt x="1" y="10692"/>
                    <a:pt x="1596" y="12538"/>
                    <a:pt x="3560" y="12538"/>
                  </a:cubicBezTo>
                  <a:cubicBezTo>
                    <a:pt x="5335" y="12538"/>
                    <a:pt x="6799" y="11026"/>
                    <a:pt x="7061" y="9061"/>
                  </a:cubicBezTo>
                  <a:cubicBezTo>
                    <a:pt x="8930" y="8930"/>
                    <a:pt x="10418" y="7144"/>
                    <a:pt x="10418" y="4954"/>
                  </a:cubicBezTo>
                  <a:cubicBezTo>
                    <a:pt x="10418" y="2941"/>
                    <a:pt x="9180" y="1275"/>
                    <a:pt x="7549" y="905"/>
                  </a:cubicBezTo>
                  <a:lnTo>
                    <a:pt x="7549"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 name="Google Shape;2486;p36"/>
            <p:cNvSpPr/>
            <p:nvPr/>
          </p:nvSpPr>
          <p:spPr>
            <a:xfrm>
              <a:off x="1730527" y="2485338"/>
              <a:ext cx="703455" cy="316538"/>
            </a:xfrm>
            <a:custGeom>
              <a:avLst/>
              <a:gdLst/>
              <a:ahLst/>
              <a:cxnLst/>
              <a:rect l="l" t="t" r="r" b="b"/>
              <a:pathLst>
                <a:path w="12234" h="5505" extrusionOk="0">
                  <a:moveTo>
                    <a:pt x="1955" y="1"/>
                  </a:moveTo>
                  <a:cubicBezTo>
                    <a:pt x="967" y="1"/>
                    <a:pt x="0" y="1034"/>
                    <a:pt x="1318" y="3306"/>
                  </a:cubicBezTo>
                  <a:cubicBezTo>
                    <a:pt x="2219" y="4880"/>
                    <a:pt x="3533" y="5504"/>
                    <a:pt x="5022" y="5504"/>
                  </a:cubicBezTo>
                  <a:cubicBezTo>
                    <a:pt x="7196" y="5504"/>
                    <a:pt x="9744" y="4174"/>
                    <a:pt x="11927" y="2521"/>
                  </a:cubicBezTo>
                  <a:cubicBezTo>
                    <a:pt x="12234" y="2285"/>
                    <a:pt x="12022" y="1839"/>
                    <a:pt x="11699" y="1839"/>
                  </a:cubicBezTo>
                  <a:cubicBezTo>
                    <a:pt x="11647" y="1839"/>
                    <a:pt x="11591" y="1851"/>
                    <a:pt x="11534" y="1878"/>
                  </a:cubicBezTo>
                  <a:cubicBezTo>
                    <a:pt x="9738" y="2727"/>
                    <a:pt x="7563" y="3549"/>
                    <a:pt x="5894" y="3549"/>
                  </a:cubicBezTo>
                  <a:cubicBezTo>
                    <a:pt x="4477" y="3549"/>
                    <a:pt x="3425" y="2956"/>
                    <a:pt x="3283" y="1282"/>
                  </a:cubicBezTo>
                  <a:cubicBezTo>
                    <a:pt x="3283" y="1253"/>
                    <a:pt x="3283" y="1208"/>
                    <a:pt x="3283" y="1199"/>
                  </a:cubicBezTo>
                  <a:cubicBezTo>
                    <a:pt x="3218" y="417"/>
                    <a:pt x="2582" y="1"/>
                    <a:pt x="1955" y="1"/>
                  </a:cubicBezTo>
                  <a:close/>
                </a:path>
              </a:pathLst>
            </a:custGeom>
            <a:solidFill>
              <a:srgbClr val="FBB28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 name="Google Shape;2487;p36"/>
            <p:cNvSpPr/>
            <p:nvPr/>
          </p:nvSpPr>
          <p:spPr>
            <a:xfrm>
              <a:off x="1453030" y="2481658"/>
              <a:ext cx="531300" cy="838695"/>
            </a:xfrm>
            <a:custGeom>
              <a:avLst/>
              <a:gdLst/>
              <a:ahLst/>
              <a:cxnLst/>
              <a:rect l="l" t="t" r="r" b="b"/>
              <a:pathLst>
                <a:path w="9240" h="14586" extrusionOk="0">
                  <a:moveTo>
                    <a:pt x="2513" y="1"/>
                  </a:moveTo>
                  <a:cubicBezTo>
                    <a:pt x="1822" y="1"/>
                    <a:pt x="1251" y="549"/>
                    <a:pt x="1227" y="1239"/>
                  </a:cubicBezTo>
                  <a:cubicBezTo>
                    <a:pt x="1179" y="2918"/>
                    <a:pt x="2275" y="7573"/>
                    <a:pt x="2275" y="7573"/>
                  </a:cubicBezTo>
                  <a:cubicBezTo>
                    <a:pt x="2275" y="7573"/>
                    <a:pt x="1" y="14026"/>
                    <a:pt x="489" y="14586"/>
                  </a:cubicBezTo>
                  <a:cubicBezTo>
                    <a:pt x="489" y="14586"/>
                    <a:pt x="7097" y="14038"/>
                    <a:pt x="8240" y="12729"/>
                  </a:cubicBezTo>
                  <a:cubicBezTo>
                    <a:pt x="9240" y="11598"/>
                    <a:pt x="6311" y="7430"/>
                    <a:pt x="6311" y="7430"/>
                  </a:cubicBezTo>
                  <a:cubicBezTo>
                    <a:pt x="6311" y="7430"/>
                    <a:pt x="8061" y="2465"/>
                    <a:pt x="7942" y="1132"/>
                  </a:cubicBezTo>
                  <a:cubicBezTo>
                    <a:pt x="7895" y="489"/>
                    <a:pt x="7359" y="1"/>
                    <a:pt x="6704" y="1"/>
                  </a:cubicBezTo>
                  <a:close/>
                </a:path>
              </a:pathLst>
            </a:custGeom>
            <a:solidFill>
              <a:srgbClr val="FBB28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1" name="Google Shape;2488;p36"/>
            <p:cNvSpPr/>
            <p:nvPr/>
          </p:nvSpPr>
          <p:spPr>
            <a:xfrm>
              <a:off x="1612536" y="4448473"/>
              <a:ext cx="198605" cy="263120"/>
            </a:xfrm>
            <a:custGeom>
              <a:avLst/>
              <a:gdLst/>
              <a:ahLst/>
              <a:cxnLst/>
              <a:rect l="l" t="t" r="r" b="b"/>
              <a:pathLst>
                <a:path w="3454" h="4576" extrusionOk="0">
                  <a:moveTo>
                    <a:pt x="741" y="0"/>
                  </a:moveTo>
                  <a:cubicBezTo>
                    <a:pt x="653" y="0"/>
                    <a:pt x="561" y="27"/>
                    <a:pt x="477" y="86"/>
                  </a:cubicBezTo>
                  <a:cubicBezTo>
                    <a:pt x="215" y="264"/>
                    <a:pt x="60" y="562"/>
                    <a:pt x="72" y="884"/>
                  </a:cubicBezTo>
                  <a:lnTo>
                    <a:pt x="168" y="3110"/>
                  </a:lnTo>
                  <a:cubicBezTo>
                    <a:pt x="179" y="3181"/>
                    <a:pt x="168" y="3253"/>
                    <a:pt x="156" y="3324"/>
                  </a:cubicBezTo>
                  <a:lnTo>
                    <a:pt x="1" y="4229"/>
                  </a:lnTo>
                  <a:cubicBezTo>
                    <a:pt x="406" y="4420"/>
                    <a:pt x="787" y="4551"/>
                    <a:pt x="1584" y="4574"/>
                  </a:cubicBezTo>
                  <a:cubicBezTo>
                    <a:pt x="1600" y="4575"/>
                    <a:pt x="1616" y="4575"/>
                    <a:pt x="1633" y="4575"/>
                  </a:cubicBezTo>
                  <a:cubicBezTo>
                    <a:pt x="2082" y="4575"/>
                    <a:pt x="2995" y="4424"/>
                    <a:pt x="3454" y="4229"/>
                  </a:cubicBezTo>
                  <a:cubicBezTo>
                    <a:pt x="3251" y="4170"/>
                    <a:pt x="2013" y="3753"/>
                    <a:pt x="1823" y="3681"/>
                  </a:cubicBezTo>
                  <a:cubicBezTo>
                    <a:pt x="1144" y="3455"/>
                    <a:pt x="1132" y="1645"/>
                    <a:pt x="1203" y="503"/>
                  </a:cubicBezTo>
                  <a:cubicBezTo>
                    <a:pt x="1221" y="212"/>
                    <a:pt x="992" y="0"/>
                    <a:pt x="741" y="0"/>
                  </a:cubicBezTo>
                  <a:close/>
                </a:path>
              </a:pathLst>
            </a:custGeom>
            <a:solidFill>
              <a:srgbClr val="ED867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 name="Google Shape;2489;p36"/>
            <p:cNvSpPr/>
            <p:nvPr/>
          </p:nvSpPr>
          <p:spPr>
            <a:xfrm>
              <a:off x="1607764" y="4682731"/>
              <a:ext cx="254725" cy="50025"/>
            </a:xfrm>
            <a:custGeom>
              <a:avLst/>
              <a:gdLst/>
              <a:ahLst/>
              <a:cxnLst/>
              <a:rect l="l" t="t" r="r" b="b"/>
              <a:pathLst>
                <a:path w="4430" h="870" extrusionOk="0">
                  <a:moveTo>
                    <a:pt x="108" y="0"/>
                  </a:moveTo>
                  <a:lnTo>
                    <a:pt x="36" y="405"/>
                  </a:lnTo>
                  <a:cubicBezTo>
                    <a:pt x="1" y="619"/>
                    <a:pt x="167" y="822"/>
                    <a:pt x="382" y="834"/>
                  </a:cubicBezTo>
                  <a:cubicBezTo>
                    <a:pt x="959" y="847"/>
                    <a:pt x="2019" y="870"/>
                    <a:pt x="2883" y="870"/>
                  </a:cubicBezTo>
                  <a:cubicBezTo>
                    <a:pt x="3622" y="870"/>
                    <a:pt x="4218" y="853"/>
                    <a:pt x="4251" y="798"/>
                  </a:cubicBezTo>
                  <a:cubicBezTo>
                    <a:pt x="4430" y="512"/>
                    <a:pt x="4084" y="310"/>
                    <a:pt x="3549" y="131"/>
                  </a:cubicBezTo>
                  <a:cubicBezTo>
                    <a:pt x="3514" y="117"/>
                    <a:pt x="3479" y="112"/>
                    <a:pt x="3442" y="112"/>
                  </a:cubicBezTo>
                  <a:cubicBezTo>
                    <a:pt x="3415" y="112"/>
                    <a:pt x="3388" y="115"/>
                    <a:pt x="3358" y="119"/>
                  </a:cubicBezTo>
                  <a:cubicBezTo>
                    <a:pt x="2906" y="203"/>
                    <a:pt x="2429" y="250"/>
                    <a:pt x="1953" y="250"/>
                  </a:cubicBezTo>
                  <a:cubicBezTo>
                    <a:pt x="1322" y="250"/>
                    <a:pt x="715" y="155"/>
                    <a:pt x="108" y="0"/>
                  </a:cubicBezTo>
                  <a:close/>
                </a:path>
              </a:pathLst>
            </a:custGeom>
            <a:solidFill>
              <a:srgbClr val="000000"/>
            </a:solidFill>
            <a:ln w="1775" cap="flat" cmpd="sng">
              <a:solidFill>
                <a:srgbClr val="083603"/>
              </a:solidFill>
              <a:prstDash val="solid"/>
              <a:miter lim="11906"/>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 name="Google Shape;2490;p36"/>
            <p:cNvSpPr/>
            <p:nvPr/>
          </p:nvSpPr>
          <p:spPr>
            <a:xfrm>
              <a:off x="1155926" y="3830857"/>
              <a:ext cx="499790" cy="706675"/>
            </a:xfrm>
            <a:custGeom>
              <a:avLst/>
              <a:gdLst/>
              <a:ahLst/>
              <a:cxnLst/>
              <a:rect l="l" t="t" r="r" b="b"/>
              <a:pathLst>
                <a:path w="8692" h="12290" extrusionOk="0">
                  <a:moveTo>
                    <a:pt x="7248" y="1"/>
                  </a:moveTo>
                  <a:cubicBezTo>
                    <a:pt x="6623" y="1"/>
                    <a:pt x="5890" y="346"/>
                    <a:pt x="5358" y="1111"/>
                  </a:cubicBezTo>
                  <a:cubicBezTo>
                    <a:pt x="4561" y="2242"/>
                    <a:pt x="0" y="11982"/>
                    <a:pt x="274" y="12279"/>
                  </a:cubicBezTo>
                  <a:cubicBezTo>
                    <a:pt x="280" y="12286"/>
                    <a:pt x="289" y="12289"/>
                    <a:pt x="300" y="12289"/>
                  </a:cubicBezTo>
                  <a:cubicBezTo>
                    <a:pt x="841" y="12289"/>
                    <a:pt x="6981" y="3887"/>
                    <a:pt x="7751" y="2778"/>
                  </a:cubicBezTo>
                  <a:cubicBezTo>
                    <a:pt x="8549" y="1635"/>
                    <a:pt x="8692" y="683"/>
                    <a:pt x="8037" y="230"/>
                  </a:cubicBezTo>
                  <a:cubicBezTo>
                    <a:pt x="7821" y="80"/>
                    <a:pt x="7547" y="1"/>
                    <a:pt x="7248" y="1"/>
                  </a:cubicBezTo>
                  <a:close/>
                </a:path>
              </a:pathLst>
            </a:custGeom>
            <a:solidFill>
              <a:srgbClr val="FBB28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 name="Google Shape;2491;p36"/>
            <p:cNvSpPr/>
            <p:nvPr/>
          </p:nvSpPr>
          <p:spPr>
            <a:xfrm>
              <a:off x="1607764" y="3811766"/>
              <a:ext cx="198605" cy="832772"/>
            </a:xfrm>
            <a:custGeom>
              <a:avLst/>
              <a:gdLst/>
              <a:ahLst/>
              <a:cxnLst/>
              <a:rect l="l" t="t" r="r" b="b"/>
              <a:pathLst>
                <a:path w="3454" h="14483" extrusionOk="0">
                  <a:moveTo>
                    <a:pt x="2060" y="1"/>
                  </a:moveTo>
                  <a:cubicBezTo>
                    <a:pt x="1311" y="1"/>
                    <a:pt x="557" y="948"/>
                    <a:pt x="334" y="2217"/>
                  </a:cubicBezTo>
                  <a:cubicBezTo>
                    <a:pt x="96" y="3575"/>
                    <a:pt x="1" y="14314"/>
                    <a:pt x="370" y="14481"/>
                  </a:cubicBezTo>
                  <a:cubicBezTo>
                    <a:pt x="373" y="14482"/>
                    <a:pt x="377" y="14483"/>
                    <a:pt x="381" y="14483"/>
                  </a:cubicBezTo>
                  <a:cubicBezTo>
                    <a:pt x="533" y="14483"/>
                    <a:pt x="701" y="13322"/>
                    <a:pt x="1096" y="11754"/>
                  </a:cubicBezTo>
                  <a:cubicBezTo>
                    <a:pt x="1870" y="8575"/>
                    <a:pt x="3049" y="3634"/>
                    <a:pt x="3215" y="2729"/>
                  </a:cubicBezTo>
                  <a:cubicBezTo>
                    <a:pt x="3453" y="1372"/>
                    <a:pt x="3001" y="157"/>
                    <a:pt x="2215" y="15"/>
                  </a:cubicBezTo>
                  <a:cubicBezTo>
                    <a:pt x="2164" y="5"/>
                    <a:pt x="2112" y="1"/>
                    <a:pt x="2060" y="1"/>
                  </a:cubicBezTo>
                  <a:close/>
                </a:path>
              </a:pathLst>
            </a:custGeom>
            <a:solidFill>
              <a:srgbClr val="ED867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 name="Google Shape;2492;p36"/>
            <p:cNvSpPr/>
            <p:nvPr/>
          </p:nvSpPr>
          <p:spPr>
            <a:xfrm>
              <a:off x="1622139" y="3081909"/>
              <a:ext cx="304002" cy="947773"/>
            </a:xfrm>
            <a:custGeom>
              <a:avLst/>
              <a:gdLst/>
              <a:ahLst/>
              <a:cxnLst/>
              <a:rect l="l" t="t" r="r" b="b"/>
              <a:pathLst>
                <a:path w="5287" h="16483" extrusionOk="0">
                  <a:moveTo>
                    <a:pt x="2720" y="1"/>
                  </a:moveTo>
                  <a:cubicBezTo>
                    <a:pt x="1370" y="1"/>
                    <a:pt x="201" y="1369"/>
                    <a:pt x="108" y="3123"/>
                  </a:cubicBezTo>
                  <a:cubicBezTo>
                    <a:pt x="1" y="4921"/>
                    <a:pt x="644" y="16398"/>
                    <a:pt x="2048" y="16482"/>
                  </a:cubicBezTo>
                  <a:cubicBezTo>
                    <a:pt x="2054" y="16482"/>
                    <a:pt x="2059" y="16482"/>
                    <a:pt x="2064" y="16482"/>
                  </a:cubicBezTo>
                  <a:cubicBezTo>
                    <a:pt x="3465" y="16482"/>
                    <a:pt x="5073" y="5212"/>
                    <a:pt x="5180" y="3409"/>
                  </a:cubicBezTo>
                  <a:cubicBezTo>
                    <a:pt x="5287" y="1611"/>
                    <a:pt x="4227" y="87"/>
                    <a:pt x="2822" y="4"/>
                  </a:cubicBezTo>
                  <a:cubicBezTo>
                    <a:pt x="2788" y="2"/>
                    <a:pt x="2754" y="1"/>
                    <a:pt x="2720" y="1"/>
                  </a:cubicBezTo>
                  <a:close/>
                </a:path>
              </a:pathLst>
            </a:custGeom>
            <a:solidFill>
              <a:srgbClr val="ED867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6" name="Google Shape;2493;p36"/>
            <p:cNvSpPr/>
            <p:nvPr/>
          </p:nvSpPr>
          <p:spPr>
            <a:xfrm>
              <a:off x="1609144" y="3081909"/>
              <a:ext cx="313605" cy="1423183"/>
            </a:xfrm>
            <a:custGeom>
              <a:avLst/>
              <a:gdLst/>
              <a:ahLst/>
              <a:cxnLst/>
              <a:rect l="l" t="t" r="r" b="b"/>
              <a:pathLst>
                <a:path w="5454" h="24751" extrusionOk="0">
                  <a:moveTo>
                    <a:pt x="2946" y="1"/>
                  </a:moveTo>
                  <a:cubicBezTo>
                    <a:pt x="1596" y="1"/>
                    <a:pt x="427" y="1369"/>
                    <a:pt x="334" y="3123"/>
                  </a:cubicBezTo>
                  <a:cubicBezTo>
                    <a:pt x="274" y="4028"/>
                    <a:pt x="417" y="7397"/>
                    <a:pt x="750" y="10517"/>
                  </a:cubicBezTo>
                  <a:cubicBezTo>
                    <a:pt x="893" y="11898"/>
                    <a:pt x="715" y="13267"/>
                    <a:pt x="369" y="14613"/>
                  </a:cubicBezTo>
                  <a:cubicBezTo>
                    <a:pt x="346" y="14708"/>
                    <a:pt x="322" y="14803"/>
                    <a:pt x="310" y="14910"/>
                  </a:cubicBezTo>
                  <a:cubicBezTo>
                    <a:pt x="143" y="15863"/>
                    <a:pt x="0" y="21351"/>
                    <a:pt x="84" y="24661"/>
                  </a:cubicBezTo>
                  <a:cubicBezTo>
                    <a:pt x="157" y="24724"/>
                    <a:pt x="392" y="24751"/>
                    <a:pt x="634" y="24751"/>
                  </a:cubicBezTo>
                  <a:cubicBezTo>
                    <a:pt x="901" y="24751"/>
                    <a:pt x="1176" y="24718"/>
                    <a:pt x="1251" y="24661"/>
                  </a:cubicBezTo>
                  <a:cubicBezTo>
                    <a:pt x="1262" y="24590"/>
                    <a:pt x="5453" y="7624"/>
                    <a:pt x="5453" y="3266"/>
                  </a:cubicBezTo>
                  <a:cubicBezTo>
                    <a:pt x="5453" y="1456"/>
                    <a:pt x="4453" y="87"/>
                    <a:pt x="3048" y="4"/>
                  </a:cubicBezTo>
                  <a:cubicBezTo>
                    <a:pt x="3014" y="2"/>
                    <a:pt x="2980" y="1"/>
                    <a:pt x="2946" y="1"/>
                  </a:cubicBezTo>
                  <a:close/>
                </a:path>
              </a:pathLst>
            </a:custGeom>
            <a:solidFill>
              <a:srgbClr val="95755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7" name="Google Shape;2494;p36"/>
            <p:cNvSpPr/>
            <p:nvPr/>
          </p:nvSpPr>
          <p:spPr>
            <a:xfrm>
              <a:off x="1487300" y="3063566"/>
              <a:ext cx="310155" cy="883257"/>
            </a:xfrm>
            <a:custGeom>
              <a:avLst/>
              <a:gdLst/>
              <a:ahLst/>
              <a:cxnLst/>
              <a:rect l="l" t="t" r="r" b="b"/>
              <a:pathLst>
                <a:path w="5394" h="15361" extrusionOk="0">
                  <a:moveTo>
                    <a:pt x="2846" y="1"/>
                  </a:moveTo>
                  <a:cubicBezTo>
                    <a:pt x="1453" y="1"/>
                    <a:pt x="59" y="1386"/>
                    <a:pt x="36" y="3180"/>
                  </a:cubicBezTo>
                  <a:cubicBezTo>
                    <a:pt x="0" y="4978"/>
                    <a:pt x="500" y="15336"/>
                    <a:pt x="1905" y="15360"/>
                  </a:cubicBezTo>
                  <a:cubicBezTo>
                    <a:pt x="1907" y="15360"/>
                    <a:pt x="1908" y="15360"/>
                    <a:pt x="1910" y="15360"/>
                  </a:cubicBezTo>
                  <a:cubicBezTo>
                    <a:pt x="3315" y="15360"/>
                    <a:pt x="5334" y="5107"/>
                    <a:pt x="5370" y="3311"/>
                  </a:cubicBezTo>
                  <a:cubicBezTo>
                    <a:pt x="5394" y="1501"/>
                    <a:pt x="4286" y="25"/>
                    <a:pt x="2881" y="1"/>
                  </a:cubicBezTo>
                  <a:cubicBezTo>
                    <a:pt x="2870" y="1"/>
                    <a:pt x="2858" y="1"/>
                    <a:pt x="2846" y="1"/>
                  </a:cubicBezTo>
                  <a:close/>
                </a:path>
              </a:pathLst>
            </a:custGeom>
            <a:solidFill>
              <a:srgbClr val="FBB28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8" name="Google Shape;2495;p36"/>
            <p:cNvSpPr/>
            <p:nvPr/>
          </p:nvSpPr>
          <p:spPr>
            <a:xfrm>
              <a:off x="1186056" y="3063566"/>
              <a:ext cx="623012" cy="1419963"/>
            </a:xfrm>
            <a:custGeom>
              <a:avLst/>
              <a:gdLst/>
              <a:ahLst/>
              <a:cxnLst/>
              <a:rect l="l" t="t" r="r" b="b"/>
              <a:pathLst>
                <a:path w="10835" h="24695" extrusionOk="0">
                  <a:moveTo>
                    <a:pt x="8085" y="1"/>
                  </a:moveTo>
                  <a:cubicBezTo>
                    <a:pt x="6692" y="1"/>
                    <a:pt x="5298" y="1386"/>
                    <a:pt x="5275" y="3180"/>
                  </a:cubicBezTo>
                  <a:cubicBezTo>
                    <a:pt x="5251" y="4490"/>
                    <a:pt x="5215" y="13896"/>
                    <a:pt x="4834" y="14455"/>
                  </a:cubicBezTo>
                  <a:cubicBezTo>
                    <a:pt x="4227" y="15336"/>
                    <a:pt x="1155" y="21170"/>
                    <a:pt x="0" y="24004"/>
                  </a:cubicBezTo>
                  <a:cubicBezTo>
                    <a:pt x="131" y="24326"/>
                    <a:pt x="572" y="24623"/>
                    <a:pt x="798" y="24695"/>
                  </a:cubicBezTo>
                  <a:cubicBezTo>
                    <a:pt x="2715" y="22432"/>
                    <a:pt x="6680" y="17027"/>
                    <a:pt x="7227" y="16122"/>
                  </a:cubicBezTo>
                  <a:cubicBezTo>
                    <a:pt x="9335" y="12657"/>
                    <a:pt x="10787" y="4764"/>
                    <a:pt x="10811" y="3275"/>
                  </a:cubicBezTo>
                  <a:cubicBezTo>
                    <a:pt x="10835" y="1466"/>
                    <a:pt x="9525" y="25"/>
                    <a:pt x="8120" y="1"/>
                  </a:cubicBezTo>
                  <a:cubicBezTo>
                    <a:pt x="8109" y="1"/>
                    <a:pt x="8097" y="1"/>
                    <a:pt x="8085" y="1"/>
                  </a:cubicBezTo>
                  <a:close/>
                </a:path>
              </a:pathLst>
            </a:custGeom>
            <a:solidFill>
              <a:srgbClr val="BF916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9" name="Google Shape;2496;p36"/>
            <p:cNvSpPr/>
            <p:nvPr/>
          </p:nvSpPr>
          <p:spPr>
            <a:xfrm>
              <a:off x="1453030" y="2481658"/>
              <a:ext cx="531300" cy="838695"/>
            </a:xfrm>
            <a:custGeom>
              <a:avLst/>
              <a:gdLst/>
              <a:ahLst/>
              <a:cxnLst/>
              <a:rect l="l" t="t" r="r" b="b"/>
              <a:pathLst>
                <a:path w="9240" h="14586" extrusionOk="0">
                  <a:moveTo>
                    <a:pt x="2406" y="1"/>
                  </a:moveTo>
                  <a:cubicBezTo>
                    <a:pt x="1775" y="1"/>
                    <a:pt x="1251" y="501"/>
                    <a:pt x="1239" y="1132"/>
                  </a:cubicBezTo>
                  <a:cubicBezTo>
                    <a:pt x="1191" y="2787"/>
                    <a:pt x="2275" y="7573"/>
                    <a:pt x="2275" y="7573"/>
                  </a:cubicBezTo>
                  <a:cubicBezTo>
                    <a:pt x="2275" y="7573"/>
                    <a:pt x="1" y="13884"/>
                    <a:pt x="489" y="14586"/>
                  </a:cubicBezTo>
                  <a:cubicBezTo>
                    <a:pt x="489" y="14586"/>
                    <a:pt x="7097" y="14038"/>
                    <a:pt x="8240" y="12729"/>
                  </a:cubicBezTo>
                  <a:cubicBezTo>
                    <a:pt x="9240" y="11598"/>
                    <a:pt x="6311" y="7430"/>
                    <a:pt x="6311" y="7430"/>
                  </a:cubicBezTo>
                  <a:cubicBezTo>
                    <a:pt x="6311" y="7430"/>
                    <a:pt x="6871" y="5823"/>
                    <a:pt x="7335" y="4180"/>
                  </a:cubicBezTo>
                  <a:cubicBezTo>
                    <a:pt x="7656" y="1656"/>
                    <a:pt x="6013" y="1346"/>
                    <a:pt x="6656" y="1"/>
                  </a:cubicBezTo>
                  <a:lnTo>
                    <a:pt x="6061" y="1"/>
                  </a:lnTo>
                  <a:cubicBezTo>
                    <a:pt x="5835" y="549"/>
                    <a:pt x="5323" y="965"/>
                    <a:pt x="4549" y="965"/>
                  </a:cubicBezTo>
                  <a:cubicBezTo>
                    <a:pt x="3763" y="965"/>
                    <a:pt x="3263" y="549"/>
                    <a:pt x="3025" y="1"/>
                  </a:cubicBezTo>
                  <a:close/>
                </a:path>
              </a:pathLst>
            </a:custGeom>
            <a:solidFill>
              <a:srgbClr val="39B54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0" name="Google Shape;2497;p36"/>
            <p:cNvSpPr/>
            <p:nvPr/>
          </p:nvSpPr>
          <p:spPr>
            <a:xfrm>
              <a:off x="1644046" y="2366657"/>
              <a:ext cx="109595" cy="131503"/>
            </a:xfrm>
            <a:custGeom>
              <a:avLst/>
              <a:gdLst/>
              <a:ahLst/>
              <a:cxnLst/>
              <a:rect l="l" t="t" r="r" b="b"/>
              <a:pathLst>
                <a:path w="1906" h="2287" extrusionOk="0">
                  <a:moveTo>
                    <a:pt x="608" y="1"/>
                  </a:moveTo>
                  <a:lnTo>
                    <a:pt x="1" y="2084"/>
                  </a:lnTo>
                  <a:lnTo>
                    <a:pt x="1906" y="2287"/>
                  </a:lnTo>
                  <a:lnTo>
                    <a:pt x="1834" y="155"/>
                  </a:lnTo>
                  <a:lnTo>
                    <a:pt x="608" y="1"/>
                  </a:lnTo>
                  <a:close/>
                </a:path>
              </a:pathLst>
            </a:custGeom>
            <a:solidFill>
              <a:srgbClr val="FBB28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1" name="Google Shape;2498;p36"/>
            <p:cNvSpPr/>
            <p:nvPr/>
          </p:nvSpPr>
          <p:spPr>
            <a:xfrm>
              <a:off x="1668024" y="2367347"/>
              <a:ext cx="84238" cy="93150"/>
            </a:xfrm>
            <a:custGeom>
              <a:avLst/>
              <a:gdLst/>
              <a:ahLst/>
              <a:cxnLst/>
              <a:rect l="l" t="t" r="r" b="b"/>
              <a:pathLst>
                <a:path w="1465" h="1620" extrusionOk="0">
                  <a:moveTo>
                    <a:pt x="191" y="1"/>
                  </a:moveTo>
                  <a:lnTo>
                    <a:pt x="0" y="643"/>
                  </a:lnTo>
                  <a:cubicBezTo>
                    <a:pt x="274" y="953"/>
                    <a:pt x="631" y="1620"/>
                    <a:pt x="1084" y="1620"/>
                  </a:cubicBezTo>
                  <a:cubicBezTo>
                    <a:pt x="1215" y="1620"/>
                    <a:pt x="1346" y="1584"/>
                    <a:pt x="1465" y="1513"/>
                  </a:cubicBezTo>
                  <a:lnTo>
                    <a:pt x="1417" y="143"/>
                  </a:lnTo>
                  <a:lnTo>
                    <a:pt x="191" y="1"/>
                  </a:lnTo>
                  <a:close/>
                </a:path>
              </a:pathLst>
            </a:custGeom>
            <a:solidFill>
              <a:srgbClr val="ED867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2" name="Google Shape;2499;p36"/>
            <p:cNvSpPr/>
            <p:nvPr/>
          </p:nvSpPr>
          <p:spPr>
            <a:xfrm>
              <a:off x="1630361" y="2203067"/>
              <a:ext cx="193775" cy="230747"/>
            </a:xfrm>
            <a:custGeom>
              <a:avLst/>
              <a:gdLst/>
              <a:ahLst/>
              <a:cxnLst/>
              <a:rect l="l" t="t" r="r" b="b"/>
              <a:pathLst>
                <a:path w="3370" h="4013" extrusionOk="0">
                  <a:moveTo>
                    <a:pt x="0" y="0"/>
                  </a:moveTo>
                  <a:lnTo>
                    <a:pt x="0" y="2036"/>
                  </a:lnTo>
                  <a:cubicBezTo>
                    <a:pt x="0" y="2405"/>
                    <a:pt x="262" y="2941"/>
                    <a:pt x="620" y="3262"/>
                  </a:cubicBezTo>
                  <a:cubicBezTo>
                    <a:pt x="1251" y="3798"/>
                    <a:pt x="1703" y="4012"/>
                    <a:pt x="2120" y="4012"/>
                  </a:cubicBezTo>
                  <a:cubicBezTo>
                    <a:pt x="2441" y="4012"/>
                    <a:pt x="2965" y="2953"/>
                    <a:pt x="3144" y="2155"/>
                  </a:cubicBezTo>
                  <a:cubicBezTo>
                    <a:pt x="3370" y="1083"/>
                    <a:pt x="3132" y="0"/>
                    <a:pt x="3132" y="0"/>
                  </a:cubicBezTo>
                  <a:close/>
                </a:path>
              </a:pathLst>
            </a:custGeom>
            <a:solidFill>
              <a:srgbClr val="FBB28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3" name="Google Shape;2500;p36"/>
            <p:cNvSpPr/>
            <p:nvPr/>
          </p:nvSpPr>
          <p:spPr>
            <a:xfrm>
              <a:off x="1620759" y="2248205"/>
              <a:ext cx="34327" cy="15122"/>
            </a:xfrm>
            <a:custGeom>
              <a:avLst/>
              <a:gdLst/>
              <a:ahLst/>
              <a:cxnLst/>
              <a:rect l="l" t="t" r="r" b="b"/>
              <a:pathLst>
                <a:path w="597" h="263" extrusionOk="0">
                  <a:moveTo>
                    <a:pt x="1" y="1"/>
                  </a:moveTo>
                  <a:lnTo>
                    <a:pt x="1" y="263"/>
                  </a:lnTo>
                  <a:lnTo>
                    <a:pt x="596" y="263"/>
                  </a:lnTo>
                  <a:lnTo>
                    <a:pt x="596" y="1"/>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 name="Google Shape;2501;p36"/>
            <p:cNvSpPr/>
            <p:nvPr/>
          </p:nvSpPr>
          <p:spPr>
            <a:xfrm>
              <a:off x="1608454" y="2256428"/>
              <a:ext cx="52785" cy="82915"/>
            </a:xfrm>
            <a:custGeom>
              <a:avLst/>
              <a:gdLst/>
              <a:ahLst/>
              <a:cxnLst/>
              <a:rect l="l" t="t" r="r" b="b"/>
              <a:pathLst>
                <a:path w="918" h="1442" extrusionOk="0">
                  <a:moveTo>
                    <a:pt x="489" y="1"/>
                  </a:moveTo>
                  <a:cubicBezTo>
                    <a:pt x="250" y="1"/>
                    <a:pt x="0" y="132"/>
                    <a:pt x="0" y="525"/>
                  </a:cubicBezTo>
                  <a:cubicBezTo>
                    <a:pt x="0" y="917"/>
                    <a:pt x="250" y="1441"/>
                    <a:pt x="489" y="1441"/>
                  </a:cubicBezTo>
                  <a:cubicBezTo>
                    <a:pt x="727" y="1441"/>
                    <a:pt x="917" y="1120"/>
                    <a:pt x="917" y="727"/>
                  </a:cubicBezTo>
                  <a:cubicBezTo>
                    <a:pt x="917" y="322"/>
                    <a:pt x="727" y="1"/>
                    <a:pt x="489" y="1"/>
                  </a:cubicBezTo>
                  <a:close/>
                </a:path>
              </a:pathLst>
            </a:custGeom>
            <a:solidFill>
              <a:srgbClr val="FBB28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5" name="Google Shape;2502;p36"/>
            <p:cNvSpPr/>
            <p:nvPr/>
          </p:nvSpPr>
          <p:spPr>
            <a:xfrm>
              <a:off x="1608454" y="2132801"/>
              <a:ext cx="260188" cy="153813"/>
            </a:xfrm>
            <a:custGeom>
              <a:avLst/>
              <a:gdLst/>
              <a:ahLst/>
              <a:cxnLst/>
              <a:rect l="l" t="t" r="r" b="b"/>
              <a:pathLst>
                <a:path w="4525" h="2675" extrusionOk="0">
                  <a:moveTo>
                    <a:pt x="3495" y="0"/>
                  </a:moveTo>
                  <a:cubicBezTo>
                    <a:pt x="3335" y="0"/>
                    <a:pt x="3171" y="39"/>
                    <a:pt x="3025" y="115"/>
                  </a:cubicBezTo>
                  <a:cubicBezTo>
                    <a:pt x="2775" y="258"/>
                    <a:pt x="2489" y="329"/>
                    <a:pt x="2203" y="329"/>
                  </a:cubicBezTo>
                  <a:lnTo>
                    <a:pt x="1143" y="329"/>
                  </a:lnTo>
                  <a:cubicBezTo>
                    <a:pt x="512" y="329"/>
                    <a:pt x="0" y="841"/>
                    <a:pt x="0" y="1472"/>
                  </a:cubicBezTo>
                  <a:lnTo>
                    <a:pt x="0" y="1722"/>
                  </a:lnTo>
                  <a:lnTo>
                    <a:pt x="512" y="2198"/>
                  </a:lnTo>
                  <a:lnTo>
                    <a:pt x="667" y="2675"/>
                  </a:lnTo>
                  <a:lnTo>
                    <a:pt x="703" y="2675"/>
                  </a:lnTo>
                  <a:cubicBezTo>
                    <a:pt x="905" y="2675"/>
                    <a:pt x="1072" y="2520"/>
                    <a:pt x="1084" y="2317"/>
                  </a:cubicBezTo>
                  <a:cubicBezTo>
                    <a:pt x="1108" y="1996"/>
                    <a:pt x="1334" y="1722"/>
                    <a:pt x="1667" y="1722"/>
                  </a:cubicBezTo>
                  <a:lnTo>
                    <a:pt x="2667" y="1722"/>
                  </a:lnTo>
                  <a:cubicBezTo>
                    <a:pt x="2732" y="1701"/>
                    <a:pt x="2803" y="1694"/>
                    <a:pt x="2878" y="1694"/>
                  </a:cubicBezTo>
                  <a:cubicBezTo>
                    <a:pt x="3059" y="1694"/>
                    <a:pt x="3264" y="1737"/>
                    <a:pt x="3461" y="1737"/>
                  </a:cubicBezTo>
                  <a:cubicBezTo>
                    <a:pt x="3601" y="1737"/>
                    <a:pt x="3738" y="1715"/>
                    <a:pt x="3858" y="1639"/>
                  </a:cubicBezTo>
                  <a:cubicBezTo>
                    <a:pt x="4525" y="1186"/>
                    <a:pt x="4441" y="710"/>
                    <a:pt x="4180" y="341"/>
                  </a:cubicBezTo>
                  <a:cubicBezTo>
                    <a:pt x="4023" y="110"/>
                    <a:pt x="3764" y="0"/>
                    <a:pt x="3495" y="0"/>
                  </a:cubicBez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 name="Google Shape;2503;p36"/>
            <p:cNvSpPr/>
            <p:nvPr/>
          </p:nvSpPr>
          <p:spPr>
            <a:xfrm>
              <a:off x="2384823" y="2450205"/>
              <a:ext cx="115747" cy="178078"/>
            </a:xfrm>
            <a:custGeom>
              <a:avLst/>
              <a:gdLst/>
              <a:ahLst/>
              <a:cxnLst/>
              <a:rect l="l" t="t" r="r" b="b"/>
              <a:pathLst>
                <a:path w="2013" h="3097" extrusionOk="0">
                  <a:moveTo>
                    <a:pt x="1570" y="0"/>
                  </a:moveTo>
                  <a:cubicBezTo>
                    <a:pt x="1567" y="0"/>
                    <a:pt x="1563" y="0"/>
                    <a:pt x="1560" y="0"/>
                  </a:cubicBezTo>
                  <a:cubicBezTo>
                    <a:pt x="1453" y="0"/>
                    <a:pt x="774" y="488"/>
                    <a:pt x="524" y="869"/>
                  </a:cubicBezTo>
                  <a:cubicBezTo>
                    <a:pt x="286" y="1262"/>
                    <a:pt x="24" y="1965"/>
                    <a:pt x="12" y="2477"/>
                  </a:cubicBezTo>
                  <a:cubicBezTo>
                    <a:pt x="0" y="3001"/>
                    <a:pt x="226" y="3072"/>
                    <a:pt x="584" y="3096"/>
                  </a:cubicBezTo>
                  <a:cubicBezTo>
                    <a:pt x="588" y="3096"/>
                    <a:pt x="592" y="3096"/>
                    <a:pt x="596" y="3096"/>
                  </a:cubicBezTo>
                  <a:cubicBezTo>
                    <a:pt x="950" y="3096"/>
                    <a:pt x="1346" y="2096"/>
                    <a:pt x="1346" y="2096"/>
                  </a:cubicBezTo>
                  <a:cubicBezTo>
                    <a:pt x="1346" y="2096"/>
                    <a:pt x="2012" y="1179"/>
                    <a:pt x="1762" y="1179"/>
                  </a:cubicBezTo>
                  <a:cubicBezTo>
                    <a:pt x="1760" y="1179"/>
                    <a:pt x="1758" y="1179"/>
                    <a:pt x="1756" y="1179"/>
                  </a:cubicBezTo>
                  <a:cubicBezTo>
                    <a:pt x="1529" y="1179"/>
                    <a:pt x="1158" y="1779"/>
                    <a:pt x="959" y="1779"/>
                  </a:cubicBezTo>
                  <a:cubicBezTo>
                    <a:pt x="948" y="1779"/>
                    <a:pt x="938" y="1778"/>
                    <a:pt x="929" y="1774"/>
                  </a:cubicBezTo>
                  <a:cubicBezTo>
                    <a:pt x="738" y="1703"/>
                    <a:pt x="965" y="1310"/>
                    <a:pt x="1203" y="976"/>
                  </a:cubicBezTo>
                  <a:cubicBezTo>
                    <a:pt x="1427" y="646"/>
                    <a:pt x="1932" y="0"/>
                    <a:pt x="1570" y="0"/>
                  </a:cubicBezTo>
                  <a:close/>
                </a:path>
              </a:pathLst>
            </a:custGeom>
            <a:solidFill>
              <a:srgbClr val="FBB28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7" name="Google Shape;2504;p36"/>
            <p:cNvSpPr/>
            <p:nvPr/>
          </p:nvSpPr>
          <p:spPr>
            <a:xfrm>
              <a:off x="1570791" y="2167417"/>
              <a:ext cx="238280" cy="143175"/>
            </a:xfrm>
            <a:custGeom>
              <a:avLst/>
              <a:gdLst/>
              <a:ahLst/>
              <a:cxnLst/>
              <a:rect l="l" t="t" r="r" b="b"/>
              <a:pathLst>
                <a:path w="4144" h="2490" extrusionOk="0">
                  <a:moveTo>
                    <a:pt x="4073" y="1"/>
                  </a:moveTo>
                  <a:cubicBezTo>
                    <a:pt x="3453" y="882"/>
                    <a:pt x="2108" y="834"/>
                    <a:pt x="1275" y="1072"/>
                  </a:cubicBezTo>
                  <a:cubicBezTo>
                    <a:pt x="453" y="1311"/>
                    <a:pt x="1" y="2489"/>
                    <a:pt x="1" y="2489"/>
                  </a:cubicBezTo>
                  <a:cubicBezTo>
                    <a:pt x="584" y="1858"/>
                    <a:pt x="941" y="2251"/>
                    <a:pt x="2429" y="1906"/>
                  </a:cubicBezTo>
                  <a:cubicBezTo>
                    <a:pt x="3918" y="1549"/>
                    <a:pt x="3823" y="1275"/>
                    <a:pt x="4013" y="858"/>
                  </a:cubicBezTo>
                  <a:cubicBezTo>
                    <a:pt x="4144" y="561"/>
                    <a:pt x="4073" y="1"/>
                    <a:pt x="4073" y="1"/>
                  </a:cubicBez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8" name="Google Shape;2505;p36"/>
            <p:cNvSpPr/>
            <p:nvPr/>
          </p:nvSpPr>
          <p:spPr>
            <a:xfrm>
              <a:off x="1305829" y="2480738"/>
              <a:ext cx="352130" cy="953982"/>
            </a:xfrm>
            <a:custGeom>
              <a:avLst/>
              <a:gdLst/>
              <a:ahLst/>
              <a:cxnLst/>
              <a:rect l="l" t="t" r="r" b="b"/>
              <a:pathLst>
                <a:path w="6124" h="16591" extrusionOk="0">
                  <a:moveTo>
                    <a:pt x="4343" y="1"/>
                  </a:moveTo>
                  <a:cubicBezTo>
                    <a:pt x="3931" y="1"/>
                    <a:pt x="3518" y="198"/>
                    <a:pt x="3251" y="672"/>
                  </a:cubicBezTo>
                  <a:cubicBezTo>
                    <a:pt x="1644" y="3482"/>
                    <a:pt x="1" y="9256"/>
                    <a:pt x="108" y="16209"/>
                  </a:cubicBezTo>
                  <a:cubicBezTo>
                    <a:pt x="120" y="16424"/>
                    <a:pt x="287" y="16590"/>
                    <a:pt x="501" y="16590"/>
                  </a:cubicBezTo>
                  <a:cubicBezTo>
                    <a:pt x="668" y="16578"/>
                    <a:pt x="822" y="16471"/>
                    <a:pt x="858" y="16281"/>
                  </a:cubicBezTo>
                  <a:cubicBezTo>
                    <a:pt x="2846" y="6315"/>
                    <a:pt x="5537" y="1958"/>
                    <a:pt x="5537" y="1958"/>
                  </a:cubicBezTo>
                  <a:cubicBezTo>
                    <a:pt x="6124" y="923"/>
                    <a:pt x="5234" y="1"/>
                    <a:pt x="4343" y="1"/>
                  </a:cubicBezTo>
                  <a:close/>
                </a:path>
              </a:pathLst>
            </a:custGeom>
            <a:solidFill>
              <a:srgbClr val="FBB28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 name="Google Shape;2506;p36"/>
            <p:cNvSpPr/>
            <p:nvPr/>
          </p:nvSpPr>
          <p:spPr>
            <a:xfrm>
              <a:off x="1196291" y="3649614"/>
              <a:ext cx="291698" cy="369782"/>
            </a:xfrm>
            <a:custGeom>
              <a:avLst/>
              <a:gdLst/>
              <a:ahLst/>
              <a:cxnLst/>
              <a:rect l="l" t="t" r="r" b="b"/>
              <a:pathLst>
                <a:path w="5073" h="6431" extrusionOk="0">
                  <a:moveTo>
                    <a:pt x="1" y="1"/>
                  </a:moveTo>
                  <a:lnTo>
                    <a:pt x="1" y="6430"/>
                  </a:lnTo>
                  <a:lnTo>
                    <a:pt x="5073" y="6430"/>
                  </a:lnTo>
                  <a:lnTo>
                    <a:pt x="5073" y="1"/>
                  </a:lnTo>
                  <a:close/>
                </a:path>
              </a:pathLst>
            </a:custGeom>
            <a:solidFill>
              <a:srgbClr val="39B54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 name="Google Shape;2507;p36"/>
            <p:cNvSpPr/>
            <p:nvPr/>
          </p:nvSpPr>
          <p:spPr>
            <a:xfrm>
              <a:off x="1170991" y="3649614"/>
              <a:ext cx="342355" cy="58247"/>
            </a:xfrm>
            <a:custGeom>
              <a:avLst/>
              <a:gdLst/>
              <a:ahLst/>
              <a:cxnLst/>
              <a:rect l="l" t="t" r="r" b="b"/>
              <a:pathLst>
                <a:path w="5954" h="1013" extrusionOk="0">
                  <a:moveTo>
                    <a:pt x="524" y="1"/>
                  </a:moveTo>
                  <a:cubicBezTo>
                    <a:pt x="238" y="1"/>
                    <a:pt x="0" y="227"/>
                    <a:pt x="0" y="513"/>
                  </a:cubicBezTo>
                  <a:lnTo>
                    <a:pt x="0" y="1013"/>
                  </a:lnTo>
                  <a:lnTo>
                    <a:pt x="5953" y="1013"/>
                  </a:lnTo>
                  <a:lnTo>
                    <a:pt x="5953" y="513"/>
                  </a:lnTo>
                  <a:cubicBezTo>
                    <a:pt x="5953" y="227"/>
                    <a:pt x="5727" y="1"/>
                    <a:pt x="5442" y="1"/>
                  </a:cubicBezTo>
                  <a:close/>
                </a:path>
              </a:pathLst>
            </a:custGeom>
            <a:solidFill>
              <a:srgbClr val="97CD6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 name="Google Shape;2508;p36"/>
            <p:cNvSpPr/>
            <p:nvPr/>
          </p:nvSpPr>
          <p:spPr>
            <a:xfrm>
              <a:off x="1224409" y="3527770"/>
              <a:ext cx="243742" cy="121900"/>
            </a:xfrm>
            <a:custGeom>
              <a:avLst/>
              <a:gdLst/>
              <a:ahLst/>
              <a:cxnLst/>
              <a:rect l="l" t="t" r="r" b="b"/>
              <a:pathLst>
                <a:path w="4239" h="2120" fill="none" extrusionOk="0">
                  <a:moveTo>
                    <a:pt x="4239" y="2120"/>
                  </a:moveTo>
                  <a:cubicBezTo>
                    <a:pt x="4239" y="953"/>
                    <a:pt x="3286" y="1"/>
                    <a:pt x="2119" y="1"/>
                  </a:cubicBezTo>
                  <a:cubicBezTo>
                    <a:pt x="953" y="1"/>
                    <a:pt x="0" y="953"/>
                    <a:pt x="0" y="2120"/>
                  </a:cubicBezTo>
                </a:path>
              </a:pathLst>
            </a:custGeom>
            <a:solidFill>
              <a:srgbClr val="39B54A"/>
            </a:solidFill>
            <a:ln w="8925" cap="flat" cmpd="sng">
              <a:solidFill>
                <a:srgbClr val="7DBD61"/>
              </a:solidFill>
              <a:prstDash val="solid"/>
              <a:miter lim="11906"/>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 name="Google Shape;2509;p36"/>
            <p:cNvSpPr/>
            <p:nvPr/>
          </p:nvSpPr>
          <p:spPr>
            <a:xfrm>
              <a:off x="1291454" y="3422314"/>
              <a:ext cx="89930" cy="130410"/>
            </a:xfrm>
            <a:custGeom>
              <a:avLst/>
              <a:gdLst/>
              <a:ahLst/>
              <a:cxnLst/>
              <a:rect l="l" t="t" r="r" b="b"/>
              <a:pathLst>
                <a:path w="1564" h="2268" extrusionOk="0">
                  <a:moveTo>
                    <a:pt x="630" y="0"/>
                  </a:moveTo>
                  <a:cubicBezTo>
                    <a:pt x="440" y="0"/>
                    <a:pt x="291" y="103"/>
                    <a:pt x="179" y="430"/>
                  </a:cubicBezTo>
                  <a:cubicBezTo>
                    <a:pt x="37" y="846"/>
                    <a:pt x="1" y="1382"/>
                    <a:pt x="48" y="1835"/>
                  </a:cubicBezTo>
                  <a:cubicBezTo>
                    <a:pt x="310" y="1751"/>
                    <a:pt x="656" y="1680"/>
                    <a:pt x="656" y="1680"/>
                  </a:cubicBezTo>
                  <a:cubicBezTo>
                    <a:pt x="656" y="1525"/>
                    <a:pt x="691" y="1418"/>
                    <a:pt x="787" y="1418"/>
                  </a:cubicBezTo>
                  <a:cubicBezTo>
                    <a:pt x="989" y="1418"/>
                    <a:pt x="1120" y="2192"/>
                    <a:pt x="1358" y="2263"/>
                  </a:cubicBezTo>
                  <a:cubicBezTo>
                    <a:pt x="1367" y="2266"/>
                    <a:pt x="1374" y="2268"/>
                    <a:pt x="1381" y="2268"/>
                  </a:cubicBezTo>
                  <a:cubicBezTo>
                    <a:pt x="1564" y="2268"/>
                    <a:pt x="1299" y="1263"/>
                    <a:pt x="1299" y="1263"/>
                  </a:cubicBezTo>
                  <a:cubicBezTo>
                    <a:pt x="1299" y="1263"/>
                    <a:pt x="1275" y="156"/>
                    <a:pt x="941" y="61"/>
                  </a:cubicBezTo>
                  <a:cubicBezTo>
                    <a:pt x="827" y="25"/>
                    <a:pt x="724" y="0"/>
                    <a:pt x="630" y="0"/>
                  </a:cubicBezTo>
                  <a:close/>
                </a:path>
              </a:pathLst>
            </a:custGeom>
            <a:solidFill>
              <a:srgbClr val="FBB28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 name="Google Shape;2510;p36"/>
            <p:cNvSpPr/>
            <p:nvPr/>
          </p:nvSpPr>
          <p:spPr>
            <a:xfrm>
              <a:off x="1633754" y="3555830"/>
              <a:ext cx="151398" cy="151340"/>
            </a:xfrm>
            <a:custGeom>
              <a:avLst/>
              <a:gdLst/>
              <a:ahLst/>
              <a:cxnLst/>
              <a:rect l="l" t="t" r="r" b="b"/>
              <a:pathLst>
                <a:path w="2633" h="2632" extrusionOk="0">
                  <a:moveTo>
                    <a:pt x="1" y="1"/>
                  </a:moveTo>
                  <a:lnTo>
                    <a:pt x="1" y="2632"/>
                  </a:lnTo>
                  <a:lnTo>
                    <a:pt x="2632" y="2632"/>
                  </a:lnTo>
                  <a:lnTo>
                    <a:pt x="1" y="1"/>
                  </a:lnTo>
                  <a:close/>
                </a:path>
              </a:pathLst>
            </a:custGeom>
            <a:solidFill>
              <a:srgbClr val="97CD6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 name="Google Shape;2511;p36"/>
            <p:cNvSpPr/>
            <p:nvPr/>
          </p:nvSpPr>
          <p:spPr>
            <a:xfrm>
              <a:off x="1379085" y="3645532"/>
              <a:ext cx="317055" cy="315675"/>
            </a:xfrm>
            <a:custGeom>
              <a:avLst/>
              <a:gdLst/>
              <a:ahLst/>
              <a:cxnLst/>
              <a:rect l="l" t="t" r="r" b="b"/>
              <a:pathLst>
                <a:path w="5514" h="5490" extrusionOk="0">
                  <a:moveTo>
                    <a:pt x="4740" y="0"/>
                  </a:moveTo>
                  <a:lnTo>
                    <a:pt x="1" y="3846"/>
                  </a:lnTo>
                  <a:lnTo>
                    <a:pt x="1644" y="5489"/>
                  </a:lnTo>
                  <a:lnTo>
                    <a:pt x="5513" y="762"/>
                  </a:lnTo>
                  <a:lnTo>
                    <a:pt x="4740" y="0"/>
                  </a:lnTo>
                  <a:close/>
                </a:path>
              </a:pathLst>
            </a:custGeom>
            <a:solidFill>
              <a:srgbClr val="39B54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 name="Google Shape;2512;p36"/>
            <p:cNvSpPr/>
            <p:nvPr/>
          </p:nvSpPr>
          <p:spPr>
            <a:xfrm>
              <a:off x="1648819" y="3563191"/>
              <a:ext cx="131503" cy="128972"/>
            </a:xfrm>
            <a:custGeom>
              <a:avLst/>
              <a:gdLst/>
              <a:ahLst/>
              <a:cxnLst/>
              <a:rect l="l" t="t" r="r" b="b"/>
              <a:pathLst>
                <a:path w="2287" h="2243" extrusionOk="0">
                  <a:moveTo>
                    <a:pt x="330" y="1"/>
                  </a:moveTo>
                  <a:cubicBezTo>
                    <a:pt x="209" y="1"/>
                    <a:pt x="90" y="45"/>
                    <a:pt x="1" y="135"/>
                  </a:cubicBezTo>
                  <a:lnTo>
                    <a:pt x="2108" y="2242"/>
                  </a:lnTo>
                  <a:cubicBezTo>
                    <a:pt x="2287" y="2063"/>
                    <a:pt x="2287" y="1766"/>
                    <a:pt x="2108" y="1587"/>
                  </a:cubicBezTo>
                  <a:lnTo>
                    <a:pt x="668" y="135"/>
                  </a:lnTo>
                  <a:cubicBezTo>
                    <a:pt x="572" y="45"/>
                    <a:pt x="450" y="1"/>
                    <a:pt x="330" y="1"/>
                  </a:cubicBezTo>
                  <a:close/>
                </a:path>
              </a:pathLst>
            </a:custGeom>
            <a:solidFill>
              <a:srgbClr val="39B54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 name="Google Shape;2513;p36"/>
            <p:cNvSpPr/>
            <p:nvPr/>
          </p:nvSpPr>
          <p:spPr>
            <a:xfrm>
              <a:off x="2416966" y="2508741"/>
              <a:ext cx="88378" cy="92115"/>
            </a:xfrm>
            <a:custGeom>
              <a:avLst/>
              <a:gdLst/>
              <a:ahLst/>
              <a:cxnLst/>
              <a:rect l="l" t="t" r="r" b="b"/>
              <a:pathLst>
                <a:path w="1537" h="1602" extrusionOk="0">
                  <a:moveTo>
                    <a:pt x="1285" y="1"/>
                  </a:moveTo>
                  <a:cubicBezTo>
                    <a:pt x="1146" y="1"/>
                    <a:pt x="47" y="630"/>
                    <a:pt x="25" y="947"/>
                  </a:cubicBezTo>
                  <a:cubicBezTo>
                    <a:pt x="1" y="1268"/>
                    <a:pt x="537" y="1602"/>
                    <a:pt x="537" y="1602"/>
                  </a:cubicBezTo>
                  <a:cubicBezTo>
                    <a:pt x="537" y="1602"/>
                    <a:pt x="1537" y="447"/>
                    <a:pt x="1299" y="6"/>
                  </a:cubicBezTo>
                  <a:cubicBezTo>
                    <a:pt x="1297" y="3"/>
                    <a:pt x="1292" y="1"/>
                    <a:pt x="1285" y="1"/>
                  </a:cubicBezTo>
                  <a:close/>
                </a:path>
              </a:pathLst>
            </a:custGeom>
            <a:solidFill>
              <a:srgbClr val="FBB28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57" name="Google Shape;2514;p36"/>
          <p:cNvGrpSpPr/>
          <p:nvPr/>
        </p:nvGrpSpPr>
        <p:grpSpPr>
          <a:xfrm>
            <a:off x="2484612" y="3093374"/>
            <a:ext cx="1968819" cy="3302152"/>
            <a:chOff x="2215715" y="2235152"/>
            <a:chExt cx="1576021" cy="2497948"/>
          </a:xfrm>
        </p:grpSpPr>
        <p:sp>
          <p:nvSpPr>
            <p:cNvPr id="58" name="Google Shape;2515;p36"/>
            <p:cNvSpPr/>
            <p:nvPr/>
          </p:nvSpPr>
          <p:spPr>
            <a:xfrm>
              <a:off x="2490912" y="4649150"/>
              <a:ext cx="582647" cy="67850"/>
            </a:xfrm>
            <a:custGeom>
              <a:avLst/>
              <a:gdLst/>
              <a:ahLst/>
              <a:cxnLst/>
              <a:rect l="l" t="t" r="r" b="b"/>
              <a:pathLst>
                <a:path w="10133" h="1180" extrusionOk="0">
                  <a:moveTo>
                    <a:pt x="1" y="1"/>
                  </a:moveTo>
                  <a:lnTo>
                    <a:pt x="1" y="1180"/>
                  </a:lnTo>
                  <a:lnTo>
                    <a:pt x="10133" y="1180"/>
                  </a:lnTo>
                  <a:cubicBezTo>
                    <a:pt x="10133" y="525"/>
                    <a:pt x="9609" y="1"/>
                    <a:pt x="8966" y="1"/>
                  </a:cubicBezTo>
                  <a:close/>
                </a:path>
              </a:pathLst>
            </a:custGeom>
            <a:solidFill>
              <a:srgbClr val="BF916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 name="Google Shape;2516;p36"/>
            <p:cNvSpPr/>
            <p:nvPr/>
          </p:nvSpPr>
          <p:spPr>
            <a:xfrm>
              <a:off x="3028367" y="2590450"/>
              <a:ext cx="212922" cy="966747"/>
            </a:xfrm>
            <a:custGeom>
              <a:avLst/>
              <a:gdLst/>
              <a:ahLst/>
              <a:cxnLst/>
              <a:rect l="l" t="t" r="r" b="b"/>
              <a:pathLst>
                <a:path w="3703" h="16813" extrusionOk="0">
                  <a:moveTo>
                    <a:pt x="1579" y="0"/>
                  </a:moveTo>
                  <a:cubicBezTo>
                    <a:pt x="1398" y="0"/>
                    <a:pt x="1214" y="35"/>
                    <a:pt x="1036" y="109"/>
                  </a:cubicBezTo>
                  <a:cubicBezTo>
                    <a:pt x="333" y="407"/>
                    <a:pt x="0" y="1216"/>
                    <a:pt x="298" y="1931"/>
                  </a:cubicBezTo>
                  <a:cubicBezTo>
                    <a:pt x="393" y="2157"/>
                    <a:pt x="500" y="2455"/>
                    <a:pt x="583" y="2728"/>
                  </a:cubicBezTo>
                  <a:cubicBezTo>
                    <a:pt x="679" y="3002"/>
                    <a:pt x="774" y="3288"/>
                    <a:pt x="857" y="3586"/>
                  </a:cubicBezTo>
                  <a:cubicBezTo>
                    <a:pt x="941" y="3871"/>
                    <a:pt x="1012" y="4157"/>
                    <a:pt x="1083" y="4455"/>
                  </a:cubicBezTo>
                  <a:lnTo>
                    <a:pt x="1286" y="5336"/>
                  </a:lnTo>
                  <a:cubicBezTo>
                    <a:pt x="1536" y="6515"/>
                    <a:pt x="1691" y="7729"/>
                    <a:pt x="1762" y="8944"/>
                  </a:cubicBezTo>
                  <a:cubicBezTo>
                    <a:pt x="1810" y="9551"/>
                    <a:pt x="1798" y="10158"/>
                    <a:pt x="1798" y="10765"/>
                  </a:cubicBezTo>
                  <a:cubicBezTo>
                    <a:pt x="1786" y="11075"/>
                    <a:pt x="1762" y="11372"/>
                    <a:pt x="1750" y="11682"/>
                  </a:cubicBezTo>
                  <a:lnTo>
                    <a:pt x="1715" y="12134"/>
                  </a:lnTo>
                  <a:lnTo>
                    <a:pt x="1655" y="12587"/>
                  </a:lnTo>
                  <a:lnTo>
                    <a:pt x="1536" y="13504"/>
                  </a:lnTo>
                  <a:lnTo>
                    <a:pt x="1357" y="14408"/>
                  </a:lnTo>
                  <a:cubicBezTo>
                    <a:pt x="1322" y="14551"/>
                    <a:pt x="1298" y="14706"/>
                    <a:pt x="1262" y="14861"/>
                  </a:cubicBezTo>
                  <a:lnTo>
                    <a:pt x="1143" y="15301"/>
                  </a:lnTo>
                  <a:lnTo>
                    <a:pt x="893" y="16183"/>
                  </a:lnTo>
                  <a:lnTo>
                    <a:pt x="881" y="16230"/>
                  </a:lnTo>
                  <a:cubicBezTo>
                    <a:pt x="810" y="16444"/>
                    <a:pt x="929" y="16683"/>
                    <a:pt x="1143" y="16778"/>
                  </a:cubicBezTo>
                  <a:cubicBezTo>
                    <a:pt x="1202" y="16801"/>
                    <a:pt x="1262" y="16812"/>
                    <a:pt x="1322" y="16812"/>
                  </a:cubicBezTo>
                  <a:cubicBezTo>
                    <a:pt x="1505" y="16812"/>
                    <a:pt x="1678" y="16707"/>
                    <a:pt x="1750" y="16528"/>
                  </a:cubicBezTo>
                  <a:lnTo>
                    <a:pt x="2131" y="15635"/>
                  </a:lnTo>
                  <a:lnTo>
                    <a:pt x="2322" y="15182"/>
                  </a:lnTo>
                  <a:cubicBezTo>
                    <a:pt x="2381" y="15028"/>
                    <a:pt x="2429" y="14873"/>
                    <a:pt x="2477" y="14718"/>
                  </a:cubicBezTo>
                  <a:lnTo>
                    <a:pt x="2786" y="13789"/>
                  </a:lnTo>
                  <a:lnTo>
                    <a:pt x="3024" y="12837"/>
                  </a:lnTo>
                  <a:lnTo>
                    <a:pt x="3155" y="12361"/>
                  </a:lnTo>
                  <a:lnTo>
                    <a:pt x="3239" y="11884"/>
                  </a:lnTo>
                  <a:cubicBezTo>
                    <a:pt x="3298" y="11563"/>
                    <a:pt x="3369" y="11241"/>
                    <a:pt x="3417" y="10908"/>
                  </a:cubicBezTo>
                  <a:cubicBezTo>
                    <a:pt x="3500" y="10265"/>
                    <a:pt x="3584" y="9610"/>
                    <a:pt x="3620" y="8955"/>
                  </a:cubicBezTo>
                  <a:cubicBezTo>
                    <a:pt x="3703" y="7646"/>
                    <a:pt x="3703" y="6324"/>
                    <a:pt x="3584" y="5003"/>
                  </a:cubicBezTo>
                  <a:lnTo>
                    <a:pt x="3489" y="4014"/>
                  </a:lnTo>
                  <a:cubicBezTo>
                    <a:pt x="3441" y="3693"/>
                    <a:pt x="3405" y="3360"/>
                    <a:pt x="3346" y="3026"/>
                  </a:cubicBezTo>
                  <a:cubicBezTo>
                    <a:pt x="3298" y="2705"/>
                    <a:pt x="3239" y="2371"/>
                    <a:pt x="3167" y="2038"/>
                  </a:cubicBezTo>
                  <a:cubicBezTo>
                    <a:pt x="3096" y="1705"/>
                    <a:pt x="3036" y="1395"/>
                    <a:pt x="2929" y="1014"/>
                  </a:cubicBezTo>
                  <a:cubicBezTo>
                    <a:pt x="2905" y="966"/>
                    <a:pt x="2893" y="907"/>
                    <a:pt x="2869" y="847"/>
                  </a:cubicBezTo>
                  <a:cubicBezTo>
                    <a:pt x="2646" y="320"/>
                    <a:pt x="2126" y="0"/>
                    <a:pt x="1579" y="0"/>
                  </a:cubicBezTo>
                  <a:close/>
                </a:path>
              </a:pathLst>
            </a:custGeom>
            <a:solidFill>
              <a:srgbClr val="ED867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 name="Google Shape;2517;p36"/>
            <p:cNvSpPr/>
            <p:nvPr/>
          </p:nvSpPr>
          <p:spPr>
            <a:xfrm>
              <a:off x="3028367" y="2590105"/>
              <a:ext cx="209530" cy="337985"/>
            </a:xfrm>
            <a:custGeom>
              <a:avLst/>
              <a:gdLst/>
              <a:ahLst/>
              <a:cxnLst/>
              <a:rect l="l" t="t" r="r" b="b"/>
              <a:pathLst>
                <a:path w="3644" h="5878" extrusionOk="0">
                  <a:moveTo>
                    <a:pt x="1566" y="1"/>
                  </a:moveTo>
                  <a:cubicBezTo>
                    <a:pt x="1389" y="1"/>
                    <a:pt x="1209" y="34"/>
                    <a:pt x="1036" y="103"/>
                  </a:cubicBezTo>
                  <a:cubicBezTo>
                    <a:pt x="333" y="401"/>
                    <a:pt x="0" y="1222"/>
                    <a:pt x="298" y="1937"/>
                  </a:cubicBezTo>
                  <a:cubicBezTo>
                    <a:pt x="393" y="2163"/>
                    <a:pt x="500" y="2461"/>
                    <a:pt x="583" y="2734"/>
                  </a:cubicBezTo>
                  <a:cubicBezTo>
                    <a:pt x="679" y="3008"/>
                    <a:pt x="774" y="3294"/>
                    <a:pt x="857" y="3592"/>
                  </a:cubicBezTo>
                  <a:cubicBezTo>
                    <a:pt x="941" y="3877"/>
                    <a:pt x="1012" y="4163"/>
                    <a:pt x="1083" y="4461"/>
                  </a:cubicBezTo>
                  <a:lnTo>
                    <a:pt x="1286" y="5342"/>
                  </a:lnTo>
                  <a:cubicBezTo>
                    <a:pt x="1334" y="5521"/>
                    <a:pt x="1357" y="5699"/>
                    <a:pt x="1393" y="5878"/>
                  </a:cubicBezTo>
                  <a:lnTo>
                    <a:pt x="3643" y="5878"/>
                  </a:lnTo>
                  <a:cubicBezTo>
                    <a:pt x="3631" y="5580"/>
                    <a:pt x="3608" y="5294"/>
                    <a:pt x="3584" y="5009"/>
                  </a:cubicBezTo>
                  <a:lnTo>
                    <a:pt x="3489" y="4020"/>
                  </a:lnTo>
                  <a:cubicBezTo>
                    <a:pt x="3441" y="3699"/>
                    <a:pt x="3405" y="3366"/>
                    <a:pt x="3346" y="3032"/>
                  </a:cubicBezTo>
                  <a:cubicBezTo>
                    <a:pt x="3298" y="2711"/>
                    <a:pt x="3239" y="2377"/>
                    <a:pt x="3167" y="2044"/>
                  </a:cubicBezTo>
                  <a:cubicBezTo>
                    <a:pt x="3096" y="1711"/>
                    <a:pt x="3036" y="1401"/>
                    <a:pt x="2929" y="1020"/>
                  </a:cubicBezTo>
                  <a:cubicBezTo>
                    <a:pt x="2905" y="972"/>
                    <a:pt x="2893" y="913"/>
                    <a:pt x="2869" y="853"/>
                  </a:cubicBezTo>
                  <a:cubicBezTo>
                    <a:pt x="2644" y="321"/>
                    <a:pt x="2118" y="1"/>
                    <a:pt x="1566" y="1"/>
                  </a:cubicBezTo>
                  <a:close/>
                </a:path>
              </a:pathLst>
            </a:custGeom>
            <a:solidFill>
              <a:srgbClr val="97CD6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1" name="Google Shape;2518;p36"/>
            <p:cNvSpPr/>
            <p:nvPr/>
          </p:nvSpPr>
          <p:spPr>
            <a:xfrm>
              <a:off x="3303564" y="4384934"/>
              <a:ext cx="266340" cy="348163"/>
            </a:xfrm>
            <a:custGeom>
              <a:avLst/>
              <a:gdLst/>
              <a:ahLst/>
              <a:cxnLst/>
              <a:rect l="l" t="t" r="r" b="b"/>
              <a:pathLst>
                <a:path w="4632" h="6055" extrusionOk="0">
                  <a:moveTo>
                    <a:pt x="3060" y="0"/>
                  </a:moveTo>
                  <a:lnTo>
                    <a:pt x="3060" y="0"/>
                  </a:lnTo>
                  <a:cubicBezTo>
                    <a:pt x="3060" y="1"/>
                    <a:pt x="3846" y="4334"/>
                    <a:pt x="2703" y="4775"/>
                  </a:cubicBezTo>
                  <a:cubicBezTo>
                    <a:pt x="1560" y="5215"/>
                    <a:pt x="0" y="5429"/>
                    <a:pt x="346" y="5989"/>
                  </a:cubicBezTo>
                  <a:cubicBezTo>
                    <a:pt x="375" y="6038"/>
                    <a:pt x="865" y="6055"/>
                    <a:pt x="1505" y="6055"/>
                  </a:cubicBezTo>
                  <a:cubicBezTo>
                    <a:pt x="2409" y="6055"/>
                    <a:pt x="3612" y="6022"/>
                    <a:pt x="4239" y="6001"/>
                  </a:cubicBezTo>
                  <a:cubicBezTo>
                    <a:pt x="4465" y="6001"/>
                    <a:pt x="4632" y="5798"/>
                    <a:pt x="4596" y="5572"/>
                  </a:cubicBezTo>
                  <a:lnTo>
                    <a:pt x="4370" y="4298"/>
                  </a:lnTo>
                  <a:lnTo>
                    <a:pt x="4370" y="1679"/>
                  </a:lnTo>
                  <a:lnTo>
                    <a:pt x="3060" y="0"/>
                  </a:lnTo>
                  <a:close/>
                </a:path>
              </a:pathLst>
            </a:custGeom>
            <a:solidFill>
              <a:srgbClr val="ED867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2" name="Google Shape;2519;p36"/>
            <p:cNvSpPr/>
            <p:nvPr/>
          </p:nvSpPr>
          <p:spPr>
            <a:xfrm>
              <a:off x="3303564" y="4658753"/>
              <a:ext cx="266340" cy="74347"/>
            </a:xfrm>
            <a:custGeom>
              <a:avLst/>
              <a:gdLst/>
              <a:ahLst/>
              <a:cxnLst/>
              <a:rect l="l" t="t" r="r" b="b"/>
              <a:pathLst>
                <a:path w="4632" h="1293" extrusionOk="0">
                  <a:moveTo>
                    <a:pt x="2727" y="1"/>
                  </a:moveTo>
                  <a:cubicBezTo>
                    <a:pt x="2715" y="13"/>
                    <a:pt x="2715" y="13"/>
                    <a:pt x="2703" y="13"/>
                  </a:cubicBezTo>
                  <a:cubicBezTo>
                    <a:pt x="1560" y="453"/>
                    <a:pt x="0" y="667"/>
                    <a:pt x="346" y="1227"/>
                  </a:cubicBezTo>
                  <a:cubicBezTo>
                    <a:pt x="375" y="1276"/>
                    <a:pt x="865" y="1293"/>
                    <a:pt x="1505" y="1293"/>
                  </a:cubicBezTo>
                  <a:cubicBezTo>
                    <a:pt x="2409" y="1293"/>
                    <a:pt x="3612" y="1260"/>
                    <a:pt x="4239" y="1239"/>
                  </a:cubicBezTo>
                  <a:cubicBezTo>
                    <a:pt x="4465" y="1239"/>
                    <a:pt x="4632" y="1036"/>
                    <a:pt x="4596" y="810"/>
                  </a:cubicBezTo>
                  <a:lnTo>
                    <a:pt x="4453" y="48"/>
                  </a:lnTo>
                  <a:cubicBezTo>
                    <a:pt x="4215" y="120"/>
                    <a:pt x="3941" y="167"/>
                    <a:pt x="3656" y="167"/>
                  </a:cubicBezTo>
                  <a:cubicBezTo>
                    <a:pt x="3298" y="167"/>
                    <a:pt x="3001" y="108"/>
                    <a:pt x="2727" y="1"/>
                  </a:cubicBezTo>
                  <a:close/>
                </a:path>
              </a:pathLst>
            </a:custGeom>
            <a:solidFill>
              <a:srgbClr val="000000"/>
            </a:solidFill>
            <a:ln w="1775" cap="flat" cmpd="sng">
              <a:solidFill>
                <a:srgbClr val="083603"/>
              </a:solidFill>
              <a:prstDash val="solid"/>
              <a:miter lim="11906"/>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3" name="Google Shape;2520;p36"/>
            <p:cNvSpPr/>
            <p:nvPr/>
          </p:nvSpPr>
          <p:spPr>
            <a:xfrm>
              <a:off x="3331624" y="3078631"/>
              <a:ext cx="299920" cy="956512"/>
            </a:xfrm>
            <a:custGeom>
              <a:avLst/>
              <a:gdLst/>
              <a:ahLst/>
              <a:cxnLst/>
              <a:rect l="l" t="t" r="r" b="b"/>
              <a:pathLst>
                <a:path w="5216" h="16635" extrusionOk="0">
                  <a:moveTo>
                    <a:pt x="2645" y="1"/>
                  </a:moveTo>
                  <a:cubicBezTo>
                    <a:pt x="1243" y="1"/>
                    <a:pt x="83" y="1433"/>
                    <a:pt x="36" y="3240"/>
                  </a:cubicBezTo>
                  <a:cubicBezTo>
                    <a:pt x="0" y="5061"/>
                    <a:pt x="715" y="16610"/>
                    <a:pt x="2132" y="16634"/>
                  </a:cubicBezTo>
                  <a:cubicBezTo>
                    <a:pt x="2134" y="16634"/>
                    <a:pt x="2136" y="16634"/>
                    <a:pt x="2138" y="16634"/>
                  </a:cubicBezTo>
                  <a:cubicBezTo>
                    <a:pt x="3553" y="16634"/>
                    <a:pt x="5132" y="5177"/>
                    <a:pt x="5168" y="3359"/>
                  </a:cubicBezTo>
                  <a:cubicBezTo>
                    <a:pt x="5215" y="1537"/>
                    <a:pt x="4096" y="37"/>
                    <a:pt x="2679" y="1"/>
                  </a:cubicBezTo>
                  <a:cubicBezTo>
                    <a:pt x="2668" y="1"/>
                    <a:pt x="2656" y="1"/>
                    <a:pt x="2645" y="1"/>
                  </a:cubicBezTo>
                  <a:close/>
                </a:path>
              </a:pathLst>
            </a:custGeom>
            <a:solidFill>
              <a:srgbClr val="0091C8"/>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4" name="Google Shape;2521;p36"/>
            <p:cNvSpPr/>
            <p:nvPr/>
          </p:nvSpPr>
          <p:spPr>
            <a:xfrm>
              <a:off x="3332314" y="3078631"/>
              <a:ext cx="299230" cy="1432958"/>
            </a:xfrm>
            <a:custGeom>
              <a:avLst/>
              <a:gdLst/>
              <a:ahLst/>
              <a:cxnLst/>
              <a:rect l="l" t="t" r="r" b="b"/>
              <a:pathLst>
                <a:path w="5204" h="24921" extrusionOk="0">
                  <a:moveTo>
                    <a:pt x="2633" y="1"/>
                  </a:moveTo>
                  <a:cubicBezTo>
                    <a:pt x="1231" y="1"/>
                    <a:pt x="71" y="1433"/>
                    <a:pt x="24" y="3240"/>
                  </a:cubicBezTo>
                  <a:cubicBezTo>
                    <a:pt x="0" y="4585"/>
                    <a:pt x="381" y="11205"/>
                    <a:pt x="1155" y="14610"/>
                  </a:cubicBezTo>
                  <a:cubicBezTo>
                    <a:pt x="1155" y="14622"/>
                    <a:pt x="1155" y="14634"/>
                    <a:pt x="1155" y="14646"/>
                  </a:cubicBezTo>
                  <a:cubicBezTo>
                    <a:pt x="1298" y="15622"/>
                    <a:pt x="2036" y="21754"/>
                    <a:pt x="2727" y="24921"/>
                  </a:cubicBezTo>
                  <a:lnTo>
                    <a:pt x="4013" y="24921"/>
                  </a:lnTo>
                  <a:cubicBezTo>
                    <a:pt x="4239" y="21659"/>
                    <a:pt x="4215" y="15241"/>
                    <a:pt x="4072" y="14241"/>
                  </a:cubicBezTo>
                  <a:cubicBezTo>
                    <a:pt x="4013" y="13765"/>
                    <a:pt x="5132" y="4502"/>
                    <a:pt x="5156" y="3359"/>
                  </a:cubicBezTo>
                  <a:cubicBezTo>
                    <a:pt x="5203" y="1537"/>
                    <a:pt x="4084" y="37"/>
                    <a:pt x="2667" y="1"/>
                  </a:cubicBezTo>
                  <a:cubicBezTo>
                    <a:pt x="2656" y="1"/>
                    <a:pt x="2644" y="1"/>
                    <a:pt x="2633" y="1"/>
                  </a:cubicBezTo>
                  <a:close/>
                </a:path>
              </a:pathLst>
            </a:custGeom>
            <a:solidFill>
              <a:srgbClr val="95755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5" name="Google Shape;2522;p36"/>
            <p:cNvSpPr/>
            <p:nvPr/>
          </p:nvSpPr>
          <p:spPr>
            <a:xfrm>
              <a:off x="2476537" y="4387637"/>
              <a:ext cx="358110" cy="325278"/>
            </a:xfrm>
            <a:custGeom>
              <a:avLst/>
              <a:gdLst/>
              <a:ahLst/>
              <a:cxnLst/>
              <a:rect l="l" t="t" r="r" b="b"/>
              <a:pathLst>
                <a:path w="6228" h="5657" extrusionOk="0">
                  <a:moveTo>
                    <a:pt x="1394" y="1"/>
                  </a:moveTo>
                  <a:cubicBezTo>
                    <a:pt x="1167" y="275"/>
                    <a:pt x="977" y="596"/>
                    <a:pt x="822" y="941"/>
                  </a:cubicBezTo>
                  <a:cubicBezTo>
                    <a:pt x="1" y="2763"/>
                    <a:pt x="1751" y="5656"/>
                    <a:pt x="1751" y="5656"/>
                  </a:cubicBezTo>
                  <a:cubicBezTo>
                    <a:pt x="1751" y="5656"/>
                    <a:pt x="5073" y="5037"/>
                    <a:pt x="5894" y="3215"/>
                  </a:cubicBezTo>
                  <a:cubicBezTo>
                    <a:pt x="6049" y="2870"/>
                    <a:pt x="6156" y="2513"/>
                    <a:pt x="6228" y="2168"/>
                  </a:cubicBezTo>
                  <a:lnTo>
                    <a:pt x="1394" y="1"/>
                  </a:lnTo>
                  <a:close/>
                </a:path>
              </a:pathLst>
            </a:custGeom>
            <a:solidFill>
              <a:srgbClr val="95755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6" name="Google Shape;2523;p36"/>
            <p:cNvSpPr/>
            <p:nvPr/>
          </p:nvSpPr>
          <p:spPr>
            <a:xfrm>
              <a:off x="2607982" y="4348651"/>
              <a:ext cx="163013" cy="233507"/>
            </a:xfrm>
            <a:custGeom>
              <a:avLst/>
              <a:gdLst/>
              <a:ahLst/>
              <a:cxnLst/>
              <a:rect l="l" t="t" r="r" b="b"/>
              <a:pathLst>
                <a:path w="2835" h="4061" extrusionOk="0">
                  <a:moveTo>
                    <a:pt x="1536" y="0"/>
                  </a:moveTo>
                  <a:lnTo>
                    <a:pt x="155" y="3060"/>
                  </a:lnTo>
                  <a:cubicBezTo>
                    <a:pt x="1" y="3417"/>
                    <a:pt x="155" y="3834"/>
                    <a:pt x="513" y="4001"/>
                  </a:cubicBezTo>
                  <a:cubicBezTo>
                    <a:pt x="606" y="4041"/>
                    <a:pt x="704" y="4060"/>
                    <a:pt x="800" y="4060"/>
                  </a:cubicBezTo>
                  <a:cubicBezTo>
                    <a:pt x="1071" y="4060"/>
                    <a:pt x="1330" y="3907"/>
                    <a:pt x="1453" y="3643"/>
                  </a:cubicBezTo>
                  <a:lnTo>
                    <a:pt x="2834" y="572"/>
                  </a:lnTo>
                  <a:lnTo>
                    <a:pt x="1536" y="0"/>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7" name="Google Shape;2524;p36"/>
            <p:cNvSpPr/>
            <p:nvPr/>
          </p:nvSpPr>
          <p:spPr>
            <a:xfrm>
              <a:off x="2702455" y="3202603"/>
              <a:ext cx="579255" cy="1176163"/>
            </a:xfrm>
            <a:custGeom>
              <a:avLst/>
              <a:gdLst/>
              <a:ahLst/>
              <a:cxnLst/>
              <a:rect l="l" t="t" r="r" b="b"/>
              <a:pathLst>
                <a:path w="10074" h="20455" extrusionOk="0">
                  <a:moveTo>
                    <a:pt x="8990" y="0"/>
                  </a:moveTo>
                  <a:lnTo>
                    <a:pt x="1" y="19979"/>
                  </a:lnTo>
                  <a:lnTo>
                    <a:pt x="1084" y="20455"/>
                  </a:lnTo>
                  <a:lnTo>
                    <a:pt x="10073" y="488"/>
                  </a:lnTo>
                  <a:lnTo>
                    <a:pt x="8990" y="0"/>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8" name="Google Shape;2525;p36"/>
            <p:cNvSpPr/>
            <p:nvPr/>
          </p:nvSpPr>
          <p:spPr>
            <a:xfrm>
              <a:off x="2640873" y="4234282"/>
              <a:ext cx="311535" cy="275655"/>
            </a:xfrm>
            <a:custGeom>
              <a:avLst/>
              <a:gdLst/>
              <a:ahLst/>
              <a:cxnLst/>
              <a:rect l="l" t="t" r="r" b="b"/>
              <a:pathLst>
                <a:path w="5418" h="4794" extrusionOk="0">
                  <a:moveTo>
                    <a:pt x="4596" y="1"/>
                  </a:moveTo>
                  <a:cubicBezTo>
                    <a:pt x="4596" y="1"/>
                    <a:pt x="3846" y="3073"/>
                    <a:pt x="2703" y="3513"/>
                  </a:cubicBezTo>
                  <a:cubicBezTo>
                    <a:pt x="1560" y="3954"/>
                    <a:pt x="0" y="4168"/>
                    <a:pt x="345" y="4728"/>
                  </a:cubicBezTo>
                  <a:cubicBezTo>
                    <a:pt x="375" y="4777"/>
                    <a:pt x="865" y="4794"/>
                    <a:pt x="1505" y="4794"/>
                  </a:cubicBezTo>
                  <a:cubicBezTo>
                    <a:pt x="2408" y="4794"/>
                    <a:pt x="3611" y="4760"/>
                    <a:pt x="4239" y="4739"/>
                  </a:cubicBezTo>
                  <a:cubicBezTo>
                    <a:pt x="4465" y="4739"/>
                    <a:pt x="4632" y="4537"/>
                    <a:pt x="4584" y="4311"/>
                  </a:cubicBezTo>
                  <a:lnTo>
                    <a:pt x="4358" y="3037"/>
                  </a:lnTo>
                  <a:lnTo>
                    <a:pt x="5417" y="1049"/>
                  </a:lnTo>
                  <a:lnTo>
                    <a:pt x="4596" y="1"/>
                  </a:lnTo>
                  <a:close/>
                </a:path>
              </a:pathLst>
            </a:custGeom>
            <a:solidFill>
              <a:srgbClr val="ED867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9" name="Google Shape;2526;p36"/>
            <p:cNvSpPr/>
            <p:nvPr/>
          </p:nvSpPr>
          <p:spPr>
            <a:xfrm>
              <a:off x="2640873" y="4436282"/>
              <a:ext cx="266340" cy="73657"/>
            </a:xfrm>
            <a:custGeom>
              <a:avLst/>
              <a:gdLst/>
              <a:ahLst/>
              <a:cxnLst/>
              <a:rect l="l" t="t" r="r" b="b"/>
              <a:pathLst>
                <a:path w="4632" h="1281" extrusionOk="0">
                  <a:moveTo>
                    <a:pt x="2703" y="0"/>
                  </a:moveTo>
                  <a:cubicBezTo>
                    <a:pt x="1560" y="441"/>
                    <a:pt x="0" y="655"/>
                    <a:pt x="345" y="1215"/>
                  </a:cubicBezTo>
                  <a:cubicBezTo>
                    <a:pt x="375" y="1264"/>
                    <a:pt x="865" y="1281"/>
                    <a:pt x="1505" y="1281"/>
                  </a:cubicBezTo>
                  <a:cubicBezTo>
                    <a:pt x="2408" y="1281"/>
                    <a:pt x="3611" y="1247"/>
                    <a:pt x="4239" y="1226"/>
                  </a:cubicBezTo>
                  <a:cubicBezTo>
                    <a:pt x="4465" y="1226"/>
                    <a:pt x="4632" y="1024"/>
                    <a:pt x="4584" y="798"/>
                  </a:cubicBezTo>
                  <a:lnTo>
                    <a:pt x="4453" y="36"/>
                  </a:lnTo>
                  <a:cubicBezTo>
                    <a:pt x="4215" y="107"/>
                    <a:pt x="3941" y="155"/>
                    <a:pt x="3643" y="155"/>
                  </a:cubicBezTo>
                  <a:cubicBezTo>
                    <a:pt x="3298" y="155"/>
                    <a:pt x="2989" y="95"/>
                    <a:pt x="2727" y="0"/>
                  </a:cubicBezTo>
                  <a:close/>
                </a:path>
              </a:pathLst>
            </a:custGeom>
            <a:solidFill>
              <a:srgbClr val="000000"/>
            </a:solidFill>
            <a:ln w="1775" cap="flat" cmpd="sng">
              <a:solidFill>
                <a:srgbClr val="083603"/>
              </a:solidFill>
              <a:prstDash val="solid"/>
              <a:miter lim="11906"/>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0" name="Google Shape;2527;p36"/>
            <p:cNvSpPr/>
            <p:nvPr/>
          </p:nvSpPr>
          <p:spPr>
            <a:xfrm>
              <a:off x="2861271" y="3119687"/>
              <a:ext cx="930465" cy="1220782"/>
            </a:xfrm>
            <a:custGeom>
              <a:avLst/>
              <a:gdLst/>
              <a:ahLst/>
              <a:cxnLst/>
              <a:rect l="l" t="t" r="r" b="b"/>
              <a:pathLst>
                <a:path w="16182" h="21231" extrusionOk="0">
                  <a:moveTo>
                    <a:pt x="13780" y="0"/>
                  </a:moveTo>
                  <a:cubicBezTo>
                    <a:pt x="12806" y="0"/>
                    <a:pt x="11743" y="578"/>
                    <a:pt x="11026" y="1597"/>
                  </a:cubicBezTo>
                  <a:cubicBezTo>
                    <a:pt x="10121" y="2871"/>
                    <a:pt x="4418" y="9753"/>
                    <a:pt x="3537" y="12289"/>
                  </a:cubicBezTo>
                  <a:cubicBezTo>
                    <a:pt x="3180" y="13015"/>
                    <a:pt x="584" y="18885"/>
                    <a:pt x="1" y="21123"/>
                  </a:cubicBezTo>
                  <a:lnTo>
                    <a:pt x="1322" y="21230"/>
                  </a:lnTo>
                  <a:cubicBezTo>
                    <a:pt x="2763" y="19301"/>
                    <a:pt x="5240" y="14432"/>
                    <a:pt x="5573" y="13753"/>
                  </a:cubicBezTo>
                  <a:cubicBezTo>
                    <a:pt x="5609" y="13694"/>
                    <a:pt x="5644" y="13622"/>
                    <a:pt x="5668" y="13551"/>
                  </a:cubicBezTo>
                  <a:cubicBezTo>
                    <a:pt x="6002" y="12717"/>
                    <a:pt x="6514" y="11967"/>
                    <a:pt x="7240" y="11420"/>
                  </a:cubicBezTo>
                  <a:cubicBezTo>
                    <a:pt x="10312" y="9062"/>
                    <a:pt x="14312" y="5300"/>
                    <a:pt x="14979" y="4347"/>
                  </a:cubicBezTo>
                  <a:cubicBezTo>
                    <a:pt x="16039" y="2859"/>
                    <a:pt x="16181" y="1192"/>
                    <a:pt x="15027" y="382"/>
                  </a:cubicBezTo>
                  <a:cubicBezTo>
                    <a:pt x="14658" y="123"/>
                    <a:pt x="14228" y="0"/>
                    <a:pt x="13780" y="0"/>
                  </a:cubicBezTo>
                  <a:close/>
                </a:path>
              </a:pathLst>
            </a:custGeom>
            <a:solidFill>
              <a:srgbClr val="BF916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1" name="Google Shape;2528;p36"/>
            <p:cNvSpPr/>
            <p:nvPr/>
          </p:nvSpPr>
          <p:spPr>
            <a:xfrm>
              <a:off x="3036533" y="2484073"/>
              <a:ext cx="740140" cy="825527"/>
            </a:xfrm>
            <a:custGeom>
              <a:avLst/>
              <a:gdLst/>
              <a:ahLst/>
              <a:cxnLst/>
              <a:rect l="l" t="t" r="r" b="b"/>
              <a:pathLst>
                <a:path w="12872" h="14357" extrusionOk="0">
                  <a:moveTo>
                    <a:pt x="5276" y="1"/>
                  </a:moveTo>
                  <a:cubicBezTo>
                    <a:pt x="5100" y="1"/>
                    <a:pt x="4921" y="37"/>
                    <a:pt x="4751" y="114"/>
                  </a:cubicBezTo>
                  <a:lnTo>
                    <a:pt x="882" y="1852"/>
                  </a:lnTo>
                  <a:cubicBezTo>
                    <a:pt x="287" y="2114"/>
                    <a:pt x="1" y="2793"/>
                    <a:pt x="215" y="3400"/>
                  </a:cubicBezTo>
                  <a:cubicBezTo>
                    <a:pt x="668" y="4674"/>
                    <a:pt x="4180" y="12353"/>
                    <a:pt x="4751" y="14211"/>
                  </a:cubicBezTo>
                  <a:cubicBezTo>
                    <a:pt x="4975" y="14312"/>
                    <a:pt x="5292" y="14356"/>
                    <a:pt x="5670" y="14356"/>
                  </a:cubicBezTo>
                  <a:cubicBezTo>
                    <a:pt x="7993" y="14356"/>
                    <a:pt x="12657" y="12710"/>
                    <a:pt x="12657" y="12710"/>
                  </a:cubicBezTo>
                  <a:cubicBezTo>
                    <a:pt x="12872" y="11996"/>
                    <a:pt x="10717" y="9448"/>
                    <a:pt x="9490" y="7114"/>
                  </a:cubicBezTo>
                  <a:cubicBezTo>
                    <a:pt x="8145" y="4602"/>
                    <a:pt x="7180" y="2257"/>
                    <a:pt x="6442" y="733"/>
                  </a:cubicBezTo>
                  <a:cubicBezTo>
                    <a:pt x="6224" y="271"/>
                    <a:pt x="5758" y="1"/>
                    <a:pt x="5276" y="1"/>
                  </a:cubicBezTo>
                  <a:close/>
                </a:path>
              </a:pathLst>
            </a:custGeom>
            <a:solidFill>
              <a:srgbClr val="FBB28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2" name="Google Shape;2529;p36"/>
            <p:cNvSpPr/>
            <p:nvPr/>
          </p:nvSpPr>
          <p:spPr>
            <a:xfrm>
              <a:off x="3036533" y="2482463"/>
              <a:ext cx="732607" cy="896655"/>
            </a:xfrm>
            <a:custGeom>
              <a:avLst/>
              <a:gdLst/>
              <a:ahLst/>
              <a:cxnLst/>
              <a:rect l="l" t="t" r="r" b="b"/>
              <a:pathLst>
                <a:path w="12741" h="15594" extrusionOk="0">
                  <a:moveTo>
                    <a:pt x="5339" y="0"/>
                  </a:moveTo>
                  <a:cubicBezTo>
                    <a:pt x="5174" y="0"/>
                    <a:pt x="5006" y="34"/>
                    <a:pt x="4847" y="106"/>
                  </a:cubicBezTo>
                  <a:lnTo>
                    <a:pt x="4109" y="439"/>
                  </a:lnTo>
                  <a:cubicBezTo>
                    <a:pt x="4109" y="1035"/>
                    <a:pt x="4001" y="1558"/>
                    <a:pt x="3275" y="1880"/>
                  </a:cubicBezTo>
                  <a:cubicBezTo>
                    <a:pt x="3081" y="1967"/>
                    <a:pt x="2914" y="2006"/>
                    <a:pt x="2772" y="2006"/>
                  </a:cubicBezTo>
                  <a:cubicBezTo>
                    <a:pt x="2389" y="2006"/>
                    <a:pt x="2180" y="1726"/>
                    <a:pt x="2084" y="1344"/>
                  </a:cubicBezTo>
                  <a:lnTo>
                    <a:pt x="846" y="1892"/>
                  </a:lnTo>
                  <a:cubicBezTo>
                    <a:pt x="275" y="2154"/>
                    <a:pt x="1" y="2797"/>
                    <a:pt x="203" y="3392"/>
                  </a:cubicBezTo>
                  <a:cubicBezTo>
                    <a:pt x="656" y="4654"/>
                    <a:pt x="4442" y="14096"/>
                    <a:pt x="5299" y="15572"/>
                  </a:cubicBezTo>
                  <a:cubicBezTo>
                    <a:pt x="5411" y="15587"/>
                    <a:pt x="5529" y="15593"/>
                    <a:pt x="5652" y="15593"/>
                  </a:cubicBezTo>
                  <a:cubicBezTo>
                    <a:pt x="8153" y="15593"/>
                    <a:pt x="12741" y="12727"/>
                    <a:pt x="12741" y="12727"/>
                  </a:cubicBezTo>
                  <a:cubicBezTo>
                    <a:pt x="12110" y="10726"/>
                    <a:pt x="11145" y="9952"/>
                    <a:pt x="9907" y="7619"/>
                  </a:cubicBezTo>
                  <a:cubicBezTo>
                    <a:pt x="8550" y="5047"/>
                    <a:pt x="7121" y="2166"/>
                    <a:pt x="6395" y="666"/>
                  </a:cubicBezTo>
                  <a:cubicBezTo>
                    <a:pt x="6196" y="242"/>
                    <a:pt x="5777" y="0"/>
                    <a:pt x="5339" y="0"/>
                  </a:cubicBezTo>
                  <a:close/>
                </a:path>
              </a:pathLst>
            </a:custGeom>
            <a:solidFill>
              <a:srgbClr val="97CD6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3" name="Google Shape;2530;p36"/>
            <p:cNvSpPr/>
            <p:nvPr/>
          </p:nvSpPr>
          <p:spPr>
            <a:xfrm>
              <a:off x="3142678" y="2283798"/>
              <a:ext cx="94530" cy="170545"/>
            </a:xfrm>
            <a:custGeom>
              <a:avLst/>
              <a:gdLst/>
              <a:ahLst/>
              <a:cxnLst/>
              <a:rect l="l" t="t" r="r" b="b"/>
              <a:pathLst>
                <a:path w="1644" h="2966" extrusionOk="0">
                  <a:moveTo>
                    <a:pt x="1179" y="1"/>
                  </a:moveTo>
                  <a:lnTo>
                    <a:pt x="0" y="251"/>
                  </a:lnTo>
                  <a:lnTo>
                    <a:pt x="560" y="2966"/>
                  </a:lnTo>
                  <a:lnTo>
                    <a:pt x="643" y="2942"/>
                  </a:lnTo>
                  <a:cubicBezTo>
                    <a:pt x="1251" y="2823"/>
                    <a:pt x="1643" y="2227"/>
                    <a:pt x="1512" y="1620"/>
                  </a:cubicBezTo>
                  <a:lnTo>
                    <a:pt x="1179"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4" name="Google Shape;2531;p36"/>
            <p:cNvSpPr/>
            <p:nvPr/>
          </p:nvSpPr>
          <p:spPr>
            <a:xfrm>
              <a:off x="3112548" y="2407080"/>
              <a:ext cx="160253" cy="152720"/>
            </a:xfrm>
            <a:custGeom>
              <a:avLst/>
              <a:gdLst/>
              <a:ahLst/>
              <a:cxnLst/>
              <a:rect l="l" t="t" r="r" b="b"/>
              <a:pathLst>
                <a:path w="2787" h="2656" extrusionOk="0">
                  <a:moveTo>
                    <a:pt x="1298" y="0"/>
                  </a:moveTo>
                  <a:lnTo>
                    <a:pt x="0" y="786"/>
                  </a:lnTo>
                  <a:lnTo>
                    <a:pt x="762" y="2655"/>
                  </a:lnTo>
                  <a:lnTo>
                    <a:pt x="2787" y="1750"/>
                  </a:lnTo>
                  <a:lnTo>
                    <a:pt x="1298" y="0"/>
                  </a:lnTo>
                  <a:close/>
                </a:path>
              </a:pathLst>
            </a:custGeom>
            <a:solidFill>
              <a:srgbClr val="FBB28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5" name="Google Shape;2532;p36"/>
            <p:cNvSpPr/>
            <p:nvPr/>
          </p:nvSpPr>
          <p:spPr>
            <a:xfrm>
              <a:off x="3112548" y="2407080"/>
              <a:ext cx="114367" cy="134722"/>
            </a:xfrm>
            <a:custGeom>
              <a:avLst/>
              <a:gdLst/>
              <a:ahLst/>
              <a:cxnLst/>
              <a:rect l="l" t="t" r="r" b="b"/>
              <a:pathLst>
                <a:path w="1989" h="2343" extrusionOk="0">
                  <a:moveTo>
                    <a:pt x="1298" y="0"/>
                  </a:moveTo>
                  <a:lnTo>
                    <a:pt x="0" y="786"/>
                  </a:lnTo>
                  <a:lnTo>
                    <a:pt x="632" y="2334"/>
                  </a:lnTo>
                  <a:cubicBezTo>
                    <a:pt x="673" y="2340"/>
                    <a:pt x="715" y="2343"/>
                    <a:pt x="756" y="2343"/>
                  </a:cubicBezTo>
                  <a:cubicBezTo>
                    <a:pt x="881" y="2343"/>
                    <a:pt x="1004" y="2316"/>
                    <a:pt x="1120" y="2262"/>
                  </a:cubicBezTo>
                  <a:cubicBezTo>
                    <a:pt x="1620" y="2036"/>
                    <a:pt x="1834" y="1298"/>
                    <a:pt x="1989" y="810"/>
                  </a:cubicBezTo>
                  <a:lnTo>
                    <a:pt x="1298" y="0"/>
                  </a:lnTo>
                  <a:close/>
                </a:path>
              </a:pathLst>
            </a:custGeom>
            <a:solidFill>
              <a:srgbClr val="ED867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6" name="Google Shape;2533;p36"/>
            <p:cNvSpPr/>
            <p:nvPr/>
          </p:nvSpPr>
          <p:spPr>
            <a:xfrm>
              <a:off x="3008472" y="2278336"/>
              <a:ext cx="213670" cy="241558"/>
            </a:xfrm>
            <a:custGeom>
              <a:avLst/>
              <a:gdLst/>
              <a:ahLst/>
              <a:cxnLst/>
              <a:rect l="l" t="t" r="r" b="b"/>
              <a:pathLst>
                <a:path w="3716" h="4201" extrusionOk="0">
                  <a:moveTo>
                    <a:pt x="3096" y="1"/>
                  </a:moveTo>
                  <a:lnTo>
                    <a:pt x="1" y="644"/>
                  </a:lnTo>
                  <a:cubicBezTo>
                    <a:pt x="1" y="644"/>
                    <a:pt x="322" y="2203"/>
                    <a:pt x="775" y="3215"/>
                  </a:cubicBezTo>
                  <a:cubicBezTo>
                    <a:pt x="1065" y="3880"/>
                    <a:pt x="1456" y="4200"/>
                    <a:pt x="1890" y="4200"/>
                  </a:cubicBezTo>
                  <a:cubicBezTo>
                    <a:pt x="1954" y="4200"/>
                    <a:pt x="2019" y="4193"/>
                    <a:pt x="2084" y="4180"/>
                  </a:cubicBezTo>
                  <a:cubicBezTo>
                    <a:pt x="3073" y="3977"/>
                    <a:pt x="3715" y="3001"/>
                    <a:pt x="3513" y="2013"/>
                  </a:cubicBezTo>
                  <a:lnTo>
                    <a:pt x="3096" y="1"/>
                  </a:lnTo>
                  <a:close/>
                </a:path>
              </a:pathLst>
            </a:custGeom>
            <a:solidFill>
              <a:srgbClr val="FBB28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7" name="Google Shape;2534;p36"/>
            <p:cNvSpPr/>
            <p:nvPr/>
          </p:nvSpPr>
          <p:spPr>
            <a:xfrm>
              <a:off x="3170738" y="2331696"/>
              <a:ext cx="59628" cy="82570"/>
            </a:xfrm>
            <a:custGeom>
              <a:avLst/>
              <a:gdLst/>
              <a:ahLst/>
              <a:cxnLst/>
              <a:rect l="l" t="t" r="r" b="b"/>
              <a:pathLst>
                <a:path w="1037" h="1436" extrusionOk="0">
                  <a:moveTo>
                    <a:pt x="484" y="0"/>
                  </a:moveTo>
                  <a:cubicBezTo>
                    <a:pt x="442" y="0"/>
                    <a:pt x="399" y="5"/>
                    <a:pt x="358" y="13"/>
                  </a:cubicBezTo>
                  <a:cubicBezTo>
                    <a:pt x="131" y="61"/>
                    <a:pt x="1" y="418"/>
                    <a:pt x="84" y="811"/>
                  </a:cubicBezTo>
                  <a:cubicBezTo>
                    <a:pt x="161" y="1174"/>
                    <a:pt x="380" y="1436"/>
                    <a:pt x="601" y="1436"/>
                  </a:cubicBezTo>
                  <a:cubicBezTo>
                    <a:pt x="619" y="1436"/>
                    <a:pt x="637" y="1434"/>
                    <a:pt x="655" y="1430"/>
                  </a:cubicBezTo>
                  <a:cubicBezTo>
                    <a:pt x="882" y="1383"/>
                    <a:pt x="1036" y="823"/>
                    <a:pt x="953" y="430"/>
                  </a:cubicBezTo>
                  <a:cubicBezTo>
                    <a:pt x="884" y="106"/>
                    <a:pt x="685" y="0"/>
                    <a:pt x="484" y="0"/>
                  </a:cubicBezTo>
                  <a:close/>
                </a:path>
              </a:pathLst>
            </a:custGeom>
            <a:solidFill>
              <a:srgbClr val="FBB28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8" name="Google Shape;2535;p36"/>
            <p:cNvSpPr/>
            <p:nvPr/>
          </p:nvSpPr>
          <p:spPr>
            <a:xfrm>
              <a:off x="2992717" y="2235152"/>
              <a:ext cx="221892" cy="169222"/>
            </a:xfrm>
            <a:custGeom>
              <a:avLst/>
              <a:gdLst/>
              <a:ahLst/>
              <a:cxnLst/>
              <a:rect l="l" t="t" r="r" b="b"/>
              <a:pathLst>
                <a:path w="3859" h="2943" extrusionOk="0">
                  <a:moveTo>
                    <a:pt x="2668" y="1"/>
                  </a:moveTo>
                  <a:cubicBezTo>
                    <a:pt x="2590" y="1"/>
                    <a:pt x="2510" y="9"/>
                    <a:pt x="2430" y="25"/>
                  </a:cubicBezTo>
                  <a:lnTo>
                    <a:pt x="1382" y="240"/>
                  </a:lnTo>
                  <a:cubicBezTo>
                    <a:pt x="1311" y="252"/>
                    <a:pt x="1251" y="264"/>
                    <a:pt x="1180" y="264"/>
                  </a:cubicBezTo>
                  <a:cubicBezTo>
                    <a:pt x="525" y="323"/>
                    <a:pt x="1" y="847"/>
                    <a:pt x="25" y="1502"/>
                  </a:cubicBezTo>
                  <a:cubicBezTo>
                    <a:pt x="37" y="1764"/>
                    <a:pt x="108" y="2026"/>
                    <a:pt x="227" y="2264"/>
                  </a:cubicBezTo>
                  <a:lnTo>
                    <a:pt x="680" y="2942"/>
                  </a:lnTo>
                  <a:lnTo>
                    <a:pt x="680" y="2942"/>
                  </a:lnTo>
                  <a:lnTo>
                    <a:pt x="572" y="2597"/>
                  </a:lnTo>
                  <a:cubicBezTo>
                    <a:pt x="489" y="2169"/>
                    <a:pt x="715" y="1811"/>
                    <a:pt x="1275" y="1692"/>
                  </a:cubicBezTo>
                  <a:lnTo>
                    <a:pt x="2204" y="1502"/>
                  </a:lnTo>
                  <a:cubicBezTo>
                    <a:pt x="2245" y="1493"/>
                    <a:pt x="2286" y="1489"/>
                    <a:pt x="2326" y="1489"/>
                  </a:cubicBezTo>
                  <a:cubicBezTo>
                    <a:pt x="2603" y="1489"/>
                    <a:pt x="2821" y="1697"/>
                    <a:pt x="2894" y="1978"/>
                  </a:cubicBezTo>
                  <a:cubicBezTo>
                    <a:pt x="2947" y="2146"/>
                    <a:pt x="3101" y="2258"/>
                    <a:pt x="3275" y="2258"/>
                  </a:cubicBezTo>
                  <a:cubicBezTo>
                    <a:pt x="3298" y="2258"/>
                    <a:pt x="3322" y="2256"/>
                    <a:pt x="3347" y="2252"/>
                  </a:cubicBezTo>
                  <a:lnTo>
                    <a:pt x="3382" y="2240"/>
                  </a:lnTo>
                  <a:lnTo>
                    <a:pt x="3632" y="1621"/>
                  </a:lnTo>
                  <a:lnTo>
                    <a:pt x="3859" y="1168"/>
                  </a:lnTo>
                  <a:lnTo>
                    <a:pt x="3799" y="918"/>
                  </a:lnTo>
                  <a:cubicBezTo>
                    <a:pt x="3685" y="378"/>
                    <a:pt x="3207" y="1"/>
                    <a:pt x="2668" y="1"/>
                  </a:cubicBez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9" name="Google Shape;2536;p36"/>
            <p:cNvSpPr/>
            <p:nvPr/>
          </p:nvSpPr>
          <p:spPr>
            <a:xfrm>
              <a:off x="2955112" y="2244008"/>
              <a:ext cx="214303" cy="148350"/>
            </a:xfrm>
            <a:custGeom>
              <a:avLst/>
              <a:gdLst/>
              <a:ahLst/>
              <a:cxnLst/>
              <a:rect l="l" t="t" r="r" b="b"/>
              <a:pathLst>
                <a:path w="3727" h="2580" extrusionOk="0">
                  <a:moveTo>
                    <a:pt x="2939" y="1"/>
                  </a:moveTo>
                  <a:cubicBezTo>
                    <a:pt x="2214" y="1"/>
                    <a:pt x="957" y="451"/>
                    <a:pt x="607" y="657"/>
                  </a:cubicBezTo>
                  <a:cubicBezTo>
                    <a:pt x="131" y="943"/>
                    <a:pt x="0" y="1574"/>
                    <a:pt x="298" y="2062"/>
                  </a:cubicBezTo>
                  <a:cubicBezTo>
                    <a:pt x="499" y="2392"/>
                    <a:pt x="846" y="2580"/>
                    <a:pt x="1193" y="2580"/>
                  </a:cubicBezTo>
                  <a:cubicBezTo>
                    <a:pt x="1360" y="2580"/>
                    <a:pt x="1528" y="2536"/>
                    <a:pt x="1679" y="2443"/>
                  </a:cubicBezTo>
                  <a:cubicBezTo>
                    <a:pt x="2155" y="2157"/>
                    <a:pt x="3727" y="657"/>
                    <a:pt x="3429" y="169"/>
                  </a:cubicBezTo>
                  <a:cubicBezTo>
                    <a:pt x="3356" y="49"/>
                    <a:pt x="3176" y="1"/>
                    <a:pt x="2939" y="1"/>
                  </a:cubicBez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0" name="Google Shape;2537;p36"/>
            <p:cNvSpPr/>
            <p:nvPr/>
          </p:nvSpPr>
          <p:spPr>
            <a:xfrm>
              <a:off x="3057750" y="2697344"/>
              <a:ext cx="402615" cy="853300"/>
            </a:xfrm>
            <a:custGeom>
              <a:avLst/>
              <a:gdLst/>
              <a:ahLst/>
              <a:cxnLst/>
              <a:rect l="l" t="t" r="r" b="b"/>
              <a:pathLst>
                <a:path w="7002" h="14840" extrusionOk="0">
                  <a:moveTo>
                    <a:pt x="6978" y="0"/>
                  </a:moveTo>
                  <a:cubicBezTo>
                    <a:pt x="6133" y="227"/>
                    <a:pt x="5287" y="453"/>
                    <a:pt x="4430" y="655"/>
                  </a:cubicBezTo>
                  <a:cubicBezTo>
                    <a:pt x="4442" y="679"/>
                    <a:pt x="4442" y="703"/>
                    <a:pt x="4442" y="727"/>
                  </a:cubicBezTo>
                  <a:lnTo>
                    <a:pt x="4502" y="1215"/>
                  </a:lnTo>
                  <a:cubicBezTo>
                    <a:pt x="4513" y="1381"/>
                    <a:pt x="4513" y="1548"/>
                    <a:pt x="4525" y="1703"/>
                  </a:cubicBezTo>
                  <a:cubicBezTo>
                    <a:pt x="4525" y="1870"/>
                    <a:pt x="4549" y="2036"/>
                    <a:pt x="4537" y="2203"/>
                  </a:cubicBezTo>
                  <a:lnTo>
                    <a:pt x="4537" y="2703"/>
                  </a:lnTo>
                  <a:cubicBezTo>
                    <a:pt x="4502" y="4025"/>
                    <a:pt x="4275" y="5370"/>
                    <a:pt x="3918" y="6692"/>
                  </a:cubicBezTo>
                  <a:lnTo>
                    <a:pt x="3609" y="7668"/>
                  </a:lnTo>
                  <a:lnTo>
                    <a:pt x="3525" y="7906"/>
                  </a:lnTo>
                  <a:lnTo>
                    <a:pt x="3430" y="8156"/>
                  </a:lnTo>
                  <a:lnTo>
                    <a:pt x="3239" y="8632"/>
                  </a:lnTo>
                  <a:cubicBezTo>
                    <a:pt x="3001" y="9275"/>
                    <a:pt x="2680" y="9894"/>
                    <a:pt x="2382" y="10525"/>
                  </a:cubicBezTo>
                  <a:cubicBezTo>
                    <a:pt x="2239" y="10835"/>
                    <a:pt x="2049" y="11133"/>
                    <a:pt x="1870" y="11442"/>
                  </a:cubicBezTo>
                  <a:lnTo>
                    <a:pt x="1346" y="12347"/>
                  </a:lnTo>
                  <a:cubicBezTo>
                    <a:pt x="953" y="12930"/>
                    <a:pt x="549" y="13502"/>
                    <a:pt x="156" y="14085"/>
                  </a:cubicBezTo>
                  <a:lnTo>
                    <a:pt x="132" y="14121"/>
                  </a:lnTo>
                  <a:cubicBezTo>
                    <a:pt x="1" y="14312"/>
                    <a:pt x="25" y="14574"/>
                    <a:pt x="215" y="14728"/>
                  </a:cubicBezTo>
                  <a:cubicBezTo>
                    <a:pt x="301" y="14803"/>
                    <a:pt x="409" y="14840"/>
                    <a:pt x="516" y="14840"/>
                  </a:cubicBezTo>
                  <a:cubicBezTo>
                    <a:pt x="647" y="14840"/>
                    <a:pt x="778" y="14785"/>
                    <a:pt x="870" y="14681"/>
                  </a:cubicBezTo>
                  <a:cubicBezTo>
                    <a:pt x="1334" y="14133"/>
                    <a:pt x="1823" y="13585"/>
                    <a:pt x="2287" y="13014"/>
                  </a:cubicBezTo>
                  <a:lnTo>
                    <a:pt x="2942" y="12133"/>
                  </a:lnTo>
                  <a:cubicBezTo>
                    <a:pt x="3156" y="11835"/>
                    <a:pt x="3394" y="11549"/>
                    <a:pt x="3573" y="11228"/>
                  </a:cubicBezTo>
                  <a:cubicBezTo>
                    <a:pt x="3966" y="10609"/>
                    <a:pt x="4382" y="9990"/>
                    <a:pt x="4716" y="9311"/>
                  </a:cubicBezTo>
                  <a:lnTo>
                    <a:pt x="4978" y="8823"/>
                  </a:lnTo>
                  <a:lnTo>
                    <a:pt x="5109" y="8573"/>
                  </a:lnTo>
                  <a:lnTo>
                    <a:pt x="5216" y="8323"/>
                  </a:lnTo>
                  <a:lnTo>
                    <a:pt x="5668" y="7287"/>
                  </a:lnTo>
                  <a:cubicBezTo>
                    <a:pt x="6216" y="5894"/>
                    <a:pt x="6633" y="4418"/>
                    <a:pt x="6847" y="2894"/>
                  </a:cubicBezTo>
                  <a:cubicBezTo>
                    <a:pt x="6895" y="2513"/>
                    <a:pt x="6942" y="2132"/>
                    <a:pt x="6954" y="1739"/>
                  </a:cubicBezTo>
                  <a:cubicBezTo>
                    <a:pt x="6966" y="1548"/>
                    <a:pt x="6990" y="1358"/>
                    <a:pt x="6990" y="1155"/>
                  </a:cubicBezTo>
                  <a:lnTo>
                    <a:pt x="6990" y="572"/>
                  </a:lnTo>
                  <a:cubicBezTo>
                    <a:pt x="7002" y="381"/>
                    <a:pt x="6978" y="191"/>
                    <a:pt x="6978" y="0"/>
                  </a:cubicBezTo>
                  <a:close/>
                </a:path>
              </a:pathLst>
            </a:custGeom>
            <a:solidFill>
              <a:srgbClr val="FBB28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1" name="Google Shape;2538;p36"/>
            <p:cNvSpPr/>
            <p:nvPr/>
          </p:nvSpPr>
          <p:spPr>
            <a:xfrm>
              <a:off x="3256989" y="2483326"/>
              <a:ext cx="218443" cy="276978"/>
            </a:xfrm>
            <a:custGeom>
              <a:avLst/>
              <a:gdLst/>
              <a:ahLst/>
              <a:cxnLst/>
              <a:rect l="l" t="t" r="r" b="b"/>
              <a:pathLst>
                <a:path w="3799" h="4817" extrusionOk="0">
                  <a:moveTo>
                    <a:pt x="1653" y="1"/>
                  </a:moveTo>
                  <a:cubicBezTo>
                    <a:pt x="1455" y="1"/>
                    <a:pt x="1242" y="53"/>
                    <a:pt x="1025" y="198"/>
                  </a:cubicBezTo>
                  <a:cubicBezTo>
                    <a:pt x="1" y="865"/>
                    <a:pt x="227" y="1686"/>
                    <a:pt x="227" y="1686"/>
                  </a:cubicBezTo>
                  <a:cubicBezTo>
                    <a:pt x="227" y="1686"/>
                    <a:pt x="775" y="3556"/>
                    <a:pt x="941" y="4770"/>
                  </a:cubicBezTo>
                  <a:cubicBezTo>
                    <a:pt x="945" y="4803"/>
                    <a:pt x="1023" y="4817"/>
                    <a:pt x="1150" y="4817"/>
                  </a:cubicBezTo>
                  <a:cubicBezTo>
                    <a:pt x="1808" y="4817"/>
                    <a:pt x="3799" y="4449"/>
                    <a:pt x="3799" y="4449"/>
                  </a:cubicBezTo>
                  <a:cubicBezTo>
                    <a:pt x="3704" y="2591"/>
                    <a:pt x="3215" y="1389"/>
                    <a:pt x="2906" y="817"/>
                  </a:cubicBezTo>
                  <a:cubicBezTo>
                    <a:pt x="2715" y="460"/>
                    <a:pt x="2406" y="174"/>
                    <a:pt x="2013" y="55"/>
                  </a:cubicBezTo>
                  <a:cubicBezTo>
                    <a:pt x="1901" y="23"/>
                    <a:pt x="1780" y="1"/>
                    <a:pt x="1653" y="1"/>
                  </a:cubicBezTo>
                  <a:close/>
                </a:path>
              </a:pathLst>
            </a:custGeom>
            <a:solidFill>
              <a:srgbClr val="97CD6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2" name="Google Shape;2539;p36"/>
            <p:cNvSpPr/>
            <p:nvPr/>
          </p:nvSpPr>
          <p:spPr>
            <a:xfrm>
              <a:off x="2215715" y="4485561"/>
              <a:ext cx="442290" cy="231438"/>
            </a:xfrm>
            <a:custGeom>
              <a:avLst/>
              <a:gdLst/>
              <a:ahLst/>
              <a:cxnLst/>
              <a:rect l="l" t="t" r="r" b="b"/>
              <a:pathLst>
                <a:path w="7692" h="4025" extrusionOk="0">
                  <a:moveTo>
                    <a:pt x="3656" y="0"/>
                  </a:moveTo>
                  <a:cubicBezTo>
                    <a:pt x="2691" y="0"/>
                    <a:pt x="1155" y="1882"/>
                    <a:pt x="298" y="3072"/>
                  </a:cubicBezTo>
                  <a:cubicBezTo>
                    <a:pt x="0" y="3465"/>
                    <a:pt x="286" y="4025"/>
                    <a:pt x="786" y="4025"/>
                  </a:cubicBezTo>
                  <a:lnTo>
                    <a:pt x="7692" y="4025"/>
                  </a:lnTo>
                  <a:cubicBezTo>
                    <a:pt x="7692" y="4025"/>
                    <a:pt x="5084" y="0"/>
                    <a:pt x="3656" y="0"/>
                  </a:cubicBezTo>
                  <a:close/>
                </a:path>
              </a:pathLst>
            </a:custGeom>
            <a:solidFill>
              <a:srgbClr val="BF916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3" name="Google Shape;2540;p36"/>
            <p:cNvSpPr/>
            <p:nvPr/>
          </p:nvSpPr>
          <p:spPr>
            <a:xfrm>
              <a:off x="3005770" y="3499020"/>
              <a:ext cx="125292" cy="142428"/>
            </a:xfrm>
            <a:custGeom>
              <a:avLst/>
              <a:gdLst/>
              <a:ahLst/>
              <a:cxnLst/>
              <a:rect l="l" t="t" r="r" b="b"/>
              <a:pathLst>
                <a:path w="2179" h="2477" extrusionOk="0">
                  <a:moveTo>
                    <a:pt x="1179" y="1"/>
                  </a:moveTo>
                  <a:cubicBezTo>
                    <a:pt x="1179" y="1"/>
                    <a:pt x="322" y="786"/>
                    <a:pt x="238" y="1060"/>
                  </a:cubicBezTo>
                  <a:cubicBezTo>
                    <a:pt x="155" y="1334"/>
                    <a:pt x="0" y="2001"/>
                    <a:pt x="262" y="2477"/>
                  </a:cubicBezTo>
                  <a:cubicBezTo>
                    <a:pt x="262" y="2477"/>
                    <a:pt x="1048" y="1334"/>
                    <a:pt x="1357" y="1334"/>
                  </a:cubicBezTo>
                  <a:cubicBezTo>
                    <a:pt x="1359" y="1334"/>
                    <a:pt x="1361" y="1334"/>
                    <a:pt x="1363" y="1334"/>
                  </a:cubicBezTo>
                  <a:cubicBezTo>
                    <a:pt x="1655" y="1334"/>
                    <a:pt x="1643" y="2310"/>
                    <a:pt x="1643" y="2310"/>
                  </a:cubicBezTo>
                  <a:cubicBezTo>
                    <a:pt x="1643" y="2310"/>
                    <a:pt x="1953" y="2156"/>
                    <a:pt x="2084" y="1894"/>
                  </a:cubicBezTo>
                  <a:cubicBezTo>
                    <a:pt x="2179" y="1679"/>
                    <a:pt x="1953" y="131"/>
                    <a:pt x="1953" y="131"/>
                  </a:cubicBezTo>
                  <a:lnTo>
                    <a:pt x="1179" y="1"/>
                  </a:lnTo>
                  <a:close/>
                </a:path>
              </a:pathLst>
            </a:custGeom>
            <a:solidFill>
              <a:srgbClr val="FBB28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84" name="Google Shape;1453;p29"/>
          <p:cNvSpPr/>
          <p:nvPr/>
        </p:nvSpPr>
        <p:spPr>
          <a:xfrm>
            <a:off x="5156237" y="2229114"/>
            <a:ext cx="369900" cy="369900"/>
          </a:xfrm>
          <a:prstGeom prst="ellipse">
            <a:avLst/>
          </a:prstGeom>
          <a:solidFill>
            <a:srgbClr val="61C46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5" name="Google Shape;1454;p29"/>
          <p:cNvSpPr/>
          <p:nvPr/>
        </p:nvSpPr>
        <p:spPr>
          <a:xfrm>
            <a:off x="5156237" y="3510623"/>
            <a:ext cx="369900" cy="369900"/>
          </a:xfrm>
          <a:prstGeom prst="ellipse">
            <a:avLst/>
          </a:prstGeom>
          <a:solidFill>
            <a:srgbClr val="4EC48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6" name="Google Shape;1455;p29"/>
          <p:cNvSpPr/>
          <p:nvPr/>
        </p:nvSpPr>
        <p:spPr>
          <a:xfrm>
            <a:off x="5175027" y="4808390"/>
            <a:ext cx="369900" cy="369900"/>
          </a:xfrm>
          <a:prstGeom prst="ellipse">
            <a:avLst/>
          </a:prstGeom>
          <a:solidFill>
            <a:srgbClr val="97CD6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7" name="Google Shape;1456;p29"/>
          <p:cNvSpPr/>
          <p:nvPr/>
        </p:nvSpPr>
        <p:spPr>
          <a:xfrm>
            <a:off x="5847738" y="1975326"/>
            <a:ext cx="5307942" cy="1139924"/>
          </a:xfrm>
          <a:prstGeom prst="rect">
            <a:avLst/>
          </a:prstGeom>
          <a:solidFill>
            <a:srgbClr val="EEEEEE"/>
          </a:solidFill>
          <a:ln>
            <a:noFill/>
          </a:ln>
        </p:spPr>
        <p:txBody>
          <a:bodyPr spcFirstLastPara="1" wrap="square" lIns="137150" tIns="91425" rIns="137150"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just">
              <a:spcAft>
                <a:spcPts val="800"/>
              </a:spcAft>
            </a:pPr>
            <a:r>
              <a:rPr lang="en-US" sz="1800">
                <a:latin typeface="Times New Roman" panose="02020603050405020304" pitchFamily="18" charset="0"/>
                <a:cs typeface="Times New Roman" panose="02020603050405020304" pitchFamily="18" charset="0"/>
              </a:rPr>
              <a:t>người bình thơ cảm nhận, thấu hiểu được những rung động, tình cảm tinh tế, kín đáo của nhà thơ dành cho thiên nhiên, con người nơi đây</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88" name="Google Shape;1457;p29"/>
          <p:cNvSpPr/>
          <p:nvPr/>
        </p:nvSpPr>
        <p:spPr>
          <a:xfrm>
            <a:off x="5847738" y="3258518"/>
            <a:ext cx="5307942" cy="1139924"/>
          </a:xfrm>
          <a:prstGeom prst="rect">
            <a:avLst/>
          </a:prstGeom>
          <a:solidFill>
            <a:srgbClr val="EEEEEE"/>
          </a:solidFill>
          <a:ln>
            <a:noFill/>
          </a:ln>
        </p:spPr>
        <p:txBody>
          <a:bodyPr spcFirstLastPara="1" wrap="square" lIns="137150" tIns="91425" rIns="137150"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just">
              <a:spcAft>
                <a:spcPts val="800"/>
              </a:spcAft>
            </a:pPr>
            <a:r>
              <a:rPr lang="en-US" sz="1800">
                <a:latin typeface="Times New Roman" panose="02020603050405020304" pitchFamily="18" charset="0"/>
                <a:cs typeface="Times New Roman" panose="02020603050405020304" pitchFamily="18" charset="0"/>
              </a:rPr>
              <a:t>cảnh vật trong bài thơ được điểm xuyết, lướt qua khá nhanh và vội, cái tạo nên tính liền mạch ở đây chính là cảm xúc của người viết</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89" name="Google Shape;1458;p29"/>
          <p:cNvSpPr/>
          <p:nvPr/>
        </p:nvSpPr>
        <p:spPr>
          <a:xfrm>
            <a:off x="5866528" y="4557990"/>
            <a:ext cx="5307942" cy="1139924"/>
          </a:xfrm>
          <a:prstGeom prst="rect">
            <a:avLst/>
          </a:prstGeom>
          <a:solidFill>
            <a:srgbClr val="EEEEEE"/>
          </a:solidFill>
          <a:ln>
            <a:noFill/>
          </a:ln>
        </p:spPr>
        <p:txBody>
          <a:bodyPr spcFirstLastPara="1" wrap="square" lIns="137150" tIns="91425" rIns="137150"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just"/>
            <a:r>
              <a:rPr lang="en-US" sz="1800">
                <a:latin typeface="Times New Roman" panose="02020603050405020304" pitchFamily="18" charset="0"/>
                <a:cs typeface="Times New Roman" panose="02020603050405020304" pitchFamily="18" charset="0"/>
              </a:rPr>
              <a:t>nhờ sự đồng cảm sâu sắc, nhà phê bình mới có sự phát hiện rất tinh tế là âm điệu của nội tâm chứ không phải âm điệu được tạo nên bởi cách hiệp vần, vần đã bị bỏ rơi.</a:t>
            </a:r>
            <a:endParaRPr lang="en-US" sz="1800">
              <a:latin typeface="Times New Roman" panose="02020603050405020304" pitchFamily="18" charset="0"/>
              <a:cs typeface="Times New Roman" panose="02020603050405020304" pitchFamily="18" charset="0"/>
            </a:endParaRPr>
          </a:p>
        </p:txBody>
      </p:sp>
      <p:sp>
        <p:nvSpPr>
          <p:cNvPr id="90" name="Google Shape;1462;p29"/>
          <p:cNvSpPr/>
          <p:nvPr/>
        </p:nvSpPr>
        <p:spPr>
          <a:xfrm>
            <a:off x="5157012" y="2229114"/>
            <a:ext cx="369900" cy="369900"/>
          </a:xfrm>
          <a:prstGeom prst="pie">
            <a:avLst>
              <a:gd name="adj1" fmla="val 5386304"/>
              <a:gd name="adj2" fmla="val 16200000"/>
            </a:avLst>
          </a:prstGeom>
          <a:solidFill>
            <a:srgbClr val="39B54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1" name="Google Shape;1463;p29"/>
          <p:cNvSpPr/>
          <p:nvPr/>
        </p:nvSpPr>
        <p:spPr>
          <a:xfrm>
            <a:off x="5157012" y="3508995"/>
            <a:ext cx="369900" cy="369900"/>
          </a:xfrm>
          <a:prstGeom prst="pie">
            <a:avLst>
              <a:gd name="adj1" fmla="val 5386304"/>
              <a:gd name="adj2" fmla="val 16200000"/>
            </a:avLst>
          </a:prstGeom>
          <a:solidFill>
            <a:srgbClr val="22B57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3" name="Google Shape;1464;p29"/>
          <p:cNvSpPr/>
          <p:nvPr/>
        </p:nvSpPr>
        <p:spPr>
          <a:xfrm>
            <a:off x="5175802" y="4809892"/>
            <a:ext cx="369900" cy="369900"/>
          </a:xfrm>
          <a:prstGeom prst="pie">
            <a:avLst>
              <a:gd name="adj1" fmla="val 5386304"/>
              <a:gd name="adj2" fmla="val 16200000"/>
            </a:avLst>
          </a:prstGeom>
          <a:solidFill>
            <a:srgbClr val="7DC14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pic>
        <p:nvPicPr>
          <p:cNvPr id="94"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17637" y="-42705"/>
            <a:ext cx="2676428" cy="243728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3000" advClick="0">
        <p14:shred/>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4" presetClass="entr" presetSubtype="10" fill="hold" nodeType="afterEffect">
                                  <p:stCondLst>
                                    <p:cond delay="0"/>
                                  </p:stCondLst>
                                  <p:childTnLst>
                                    <p:set>
                                      <p:cBhvr>
                                        <p:cTn id="12" dur="1" fill="hold">
                                          <p:stCondLst>
                                            <p:cond delay="0"/>
                                          </p:stCondLst>
                                        </p:cTn>
                                        <p:tgtEl>
                                          <p:spTgt spid="107"/>
                                        </p:tgtEl>
                                        <p:attrNameLst>
                                          <p:attrName>style.visibility</p:attrName>
                                        </p:attrNameLst>
                                      </p:cBhvr>
                                      <p:to>
                                        <p:strVal val="visible"/>
                                      </p:to>
                                    </p:set>
                                    <p:animEffect transition="in" filter="randombar(horizontal)">
                                      <p:cBhvr>
                                        <p:cTn id="13" dur="500"/>
                                        <p:tgtEl>
                                          <p:spTgt spid="107"/>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172"/>
                                        </p:tgtEl>
                                        <p:attrNameLst>
                                          <p:attrName>style.visibility</p:attrName>
                                        </p:attrNameLst>
                                      </p:cBhvr>
                                      <p:to>
                                        <p:strVal val="visible"/>
                                      </p:to>
                                    </p:set>
                                    <p:anim calcmode="lin" valueType="num">
                                      <p:cBhvr>
                                        <p:cTn id="18" dur="500" fill="hold"/>
                                        <p:tgtEl>
                                          <p:spTgt spid="172"/>
                                        </p:tgtEl>
                                        <p:attrNameLst>
                                          <p:attrName>ppt_w</p:attrName>
                                        </p:attrNameLst>
                                      </p:cBhvr>
                                      <p:tavLst>
                                        <p:tav tm="0">
                                          <p:val>
                                            <p:fltVal val="0"/>
                                          </p:val>
                                        </p:tav>
                                        <p:tav tm="100000">
                                          <p:val>
                                            <p:strVal val="#ppt_w"/>
                                          </p:val>
                                        </p:tav>
                                      </p:tavLst>
                                    </p:anim>
                                    <p:anim calcmode="lin" valueType="num">
                                      <p:cBhvr>
                                        <p:cTn id="19" dur="500" fill="hold"/>
                                        <p:tgtEl>
                                          <p:spTgt spid="172"/>
                                        </p:tgtEl>
                                        <p:attrNameLst>
                                          <p:attrName>ppt_h</p:attrName>
                                        </p:attrNameLst>
                                      </p:cBhvr>
                                      <p:tavLst>
                                        <p:tav tm="0">
                                          <p:val>
                                            <p:fltVal val="0"/>
                                          </p:val>
                                        </p:tav>
                                        <p:tav tm="100000">
                                          <p:val>
                                            <p:strVal val="#ppt_h"/>
                                          </p:val>
                                        </p:tav>
                                      </p:tavLst>
                                    </p:anim>
                                    <p:animEffect transition="in" filter="fade">
                                      <p:cBhvr>
                                        <p:cTn id="20" dur="500"/>
                                        <p:tgtEl>
                                          <p:spTgt spid="172"/>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84"/>
                                        </p:tgtEl>
                                        <p:attrNameLst>
                                          <p:attrName>style.visibility</p:attrName>
                                        </p:attrNameLst>
                                      </p:cBhvr>
                                      <p:to>
                                        <p:strVal val="visible"/>
                                      </p:to>
                                    </p:set>
                                    <p:animEffect transition="in" filter="barn(inVertical)">
                                      <p:cBhvr>
                                        <p:cTn id="25" dur="500"/>
                                        <p:tgtEl>
                                          <p:spTgt spid="84"/>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87"/>
                                        </p:tgtEl>
                                        <p:attrNameLst>
                                          <p:attrName>style.visibility</p:attrName>
                                        </p:attrNameLst>
                                      </p:cBhvr>
                                      <p:to>
                                        <p:strVal val="visible"/>
                                      </p:to>
                                    </p:set>
                                    <p:animEffect transition="in" filter="barn(inVertical)">
                                      <p:cBhvr>
                                        <p:cTn id="28" dur="500"/>
                                        <p:tgtEl>
                                          <p:spTgt spid="87"/>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90"/>
                                        </p:tgtEl>
                                        <p:attrNameLst>
                                          <p:attrName>style.visibility</p:attrName>
                                        </p:attrNameLst>
                                      </p:cBhvr>
                                      <p:to>
                                        <p:strVal val="visible"/>
                                      </p:to>
                                    </p:set>
                                    <p:animEffect transition="in" filter="barn(inVertical)">
                                      <p:cBhvr>
                                        <p:cTn id="31" dur="500"/>
                                        <p:tgtEl>
                                          <p:spTgt spid="90"/>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85"/>
                                        </p:tgtEl>
                                        <p:attrNameLst>
                                          <p:attrName>style.visibility</p:attrName>
                                        </p:attrNameLst>
                                      </p:cBhvr>
                                      <p:to>
                                        <p:strVal val="visible"/>
                                      </p:to>
                                    </p:set>
                                    <p:animEffect transition="in" filter="wipe(down)">
                                      <p:cBhvr>
                                        <p:cTn id="36" dur="500"/>
                                        <p:tgtEl>
                                          <p:spTgt spid="85"/>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88"/>
                                        </p:tgtEl>
                                        <p:attrNameLst>
                                          <p:attrName>style.visibility</p:attrName>
                                        </p:attrNameLst>
                                      </p:cBhvr>
                                      <p:to>
                                        <p:strVal val="visible"/>
                                      </p:to>
                                    </p:set>
                                    <p:animEffect transition="in" filter="wipe(down)">
                                      <p:cBhvr>
                                        <p:cTn id="39" dur="500"/>
                                        <p:tgtEl>
                                          <p:spTgt spid="88"/>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91"/>
                                        </p:tgtEl>
                                        <p:attrNameLst>
                                          <p:attrName>style.visibility</p:attrName>
                                        </p:attrNameLst>
                                      </p:cBhvr>
                                      <p:to>
                                        <p:strVal val="visible"/>
                                      </p:to>
                                    </p:set>
                                    <p:animEffect transition="in" filter="wipe(down)">
                                      <p:cBhvr>
                                        <p:cTn id="42" dur="500"/>
                                        <p:tgtEl>
                                          <p:spTgt spid="9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86"/>
                                        </p:tgtEl>
                                        <p:attrNameLst>
                                          <p:attrName>style.visibility</p:attrName>
                                        </p:attrNameLst>
                                      </p:cBhvr>
                                      <p:to>
                                        <p:strVal val="visible"/>
                                      </p:to>
                                    </p:set>
                                    <p:animEffect transition="in" filter="wipe(down)">
                                      <p:cBhvr>
                                        <p:cTn id="47" dur="500"/>
                                        <p:tgtEl>
                                          <p:spTgt spid="86"/>
                                        </p:tgtEl>
                                      </p:cBhvr>
                                    </p:animEffect>
                                  </p:childTnLst>
                                </p:cTn>
                              </p:par>
                              <p:par>
                                <p:cTn id="48" presetID="22" presetClass="entr" presetSubtype="4" fill="hold" grpId="0" nodeType="withEffect">
                                  <p:stCondLst>
                                    <p:cond delay="0"/>
                                  </p:stCondLst>
                                  <p:childTnLst>
                                    <p:set>
                                      <p:cBhvr>
                                        <p:cTn id="49" dur="1" fill="hold">
                                          <p:stCondLst>
                                            <p:cond delay="0"/>
                                          </p:stCondLst>
                                        </p:cTn>
                                        <p:tgtEl>
                                          <p:spTgt spid="89"/>
                                        </p:tgtEl>
                                        <p:attrNameLst>
                                          <p:attrName>style.visibility</p:attrName>
                                        </p:attrNameLst>
                                      </p:cBhvr>
                                      <p:to>
                                        <p:strVal val="visible"/>
                                      </p:to>
                                    </p:set>
                                    <p:animEffect transition="in" filter="wipe(down)">
                                      <p:cBhvr>
                                        <p:cTn id="50" dur="500"/>
                                        <p:tgtEl>
                                          <p:spTgt spid="89"/>
                                        </p:tgtEl>
                                      </p:cBhvr>
                                    </p:animEffect>
                                  </p:childTnLst>
                                </p:cTn>
                              </p:par>
                              <p:par>
                                <p:cTn id="51" presetID="22" presetClass="entr" presetSubtype="4" fill="hold" grpId="0" nodeType="withEffect">
                                  <p:stCondLst>
                                    <p:cond delay="0"/>
                                  </p:stCondLst>
                                  <p:childTnLst>
                                    <p:set>
                                      <p:cBhvr>
                                        <p:cTn id="52" dur="1" fill="hold">
                                          <p:stCondLst>
                                            <p:cond delay="0"/>
                                          </p:stCondLst>
                                        </p:cTn>
                                        <p:tgtEl>
                                          <p:spTgt spid="93"/>
                                        </p:tgtEl>
                                        <p:attrNameLst>
                                          <p:attrName>style.visibility</p:attrName>
                                        </p:attrNameLst>
                                      </p:cBhvr>
                                      <p:to>
                                        <p:strVal val="visible"/>
                                      </p:to>
                                    </p:set>
                                    <p:animEffect transition="in" filter="wipe(down)">
                                      <p:cBhvr>
                                        <p:cTn id="53" dur="500"/>
                                        <p:tgtEl>
                                          <p:spTgt spid="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animBg="1"/>
      <p:bldP spid="85" grpId="0" animBg="1"/>
      <p:bldP spid="86" grpId="0" animBg="1"/>
      <p:bldP spid="87" grpId="0" animBg="1"/>
      <p:bldP spid="88" grpId="0" animBg="1"/>
      <p:bldP spid="89" grpId="0" animBg="1"/>
      <p:bldP spid="90" grpId="0" animBg="1"/>
      <p:bldP spid="91" grpId="0" animBg="1"/>
      <p:bldP spid="9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文本框 7"/>
          <p:cNvSpPr txBox="1"/>
          <p:nvPr/>
        </p:nvSpPr>
        <p:spPr>
          <a:xfrm>
            <a:off x="4320209" y="195876"/>
            <a:ext cx="3854508" cy="701602"/>
          </a:xfrm>
          <a:prstGeom prst="rect">
            <a:avLst/>
          </a:prstGeom>
          <a:solidFill>
            <a:srgbClr val="185C3F"/>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457200" rtl="0" eaLnBrk="1" fontAlgn="auto" latinLnBrk="0" hangingPunct="1">
              <a:lnSpc>
                <a:spcPct val="100000"/>
              </a:lnSpc>
              <a:spcBef>
                <a:spcPts val="0"/>
              </a:spcBef>
              <a:spcAft>
                <a:spcPts val="0"/>
              </a:spcAft>
              <a:buClrTx/>
              <a:buSzTx/>
              <a:buFontTx/>
              <a:buNone/>
              <a:defRPr/>
            </a:pPr>
            <a:r>
              <a:rPr lang="en-US" altLang="zh-CN" sz="3200" b="1">
                <a:solidFill>
                  <a:prstClr val="white"/>
                </a:solidFill>
                <a:latin typeface="Times New Roman" panose="02020603050405020304" pitchFamily="18" charset="0"/>
                <a:ea typeface="印品丫丫体-D版" panose="02010601030101010101" pitchFamily="2" charset="-122"/>
                <a:cs typeface="Times New Roman" panose="02020603050405020304" pitchFamily="18" charset="0"/>
              </a:rPr>
              <a:t>Câu 3</a:t>
            </a:r>
            <a:endParaRPr kumimoji="0" lang="zh-CN" altLang="en-US" sz="3200" b="1" i="0" u="none" strike="noStrike" kern="1200" cap="none" spc="0" normalizeH="0" baseline="0" noProof="0" dirty="0">
              <a:ln>
                <a:noFill/>
              </a:ln>
              <a:solidFill>
                <a:prstClr val="white"/>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endParaRPr>
          </a:p>
        </p:txBody>
      </p:sp>
      <p:pic>
        <p:nvPicPr>
          <p:cNvPr id="107" name="图片 41"/>
          <p:cNvPicPr>
            <a:picLocks noChangeAspect="1"/>
          </p:cNvPicPr>
          <p:nvPr/>
        </p:nvPicPr>
        <p:blipFill>
          <a:blip r:embed="rId1" cstate="screen"/>
          <a:stretch>
            <a:fillRect/>
          </a:stretch>
        </p:blipFill>
        <p:spPr>
          <a:xfrm>
            <a:off x="9339173" y="78633"/>
            <a:ext cx="2852827" cy="1197220"/>
          </a:xfrm>
          <a:prstGeom prst="rect">
            <a:avLst/>
          </a:prstGeom>
        </p:spPr>
      </p:pic>
      <p:sp>
        <p:nvSpPr>
          <p:cNvPr id="25" name="Google Shape;303;p9"/>
          <p:cNvSpPr/>
          <p:nvPr/>
        </p:nvSpPr>
        <p:spPr>
          <a:xfrm>
            <a:off x="800420" y="1275853"/>
            <a:ext cx="443700" cy="443700"/>
          </a:xfrm>
          <a:prstGeom prst="ellipse">
            <a:avLst/>
          </a:prstGeom>
          <a:solidFill>
            <a:srgbClr val="FFFFFF">
              <a:alpha val="74110"/>
            </a:srgbClr>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Google Shape;304;p9"/>
          <p:cNvSpPr/>
          <p:nvPr/>
        </p:nvSpPr>
        <p:spPr>
          <a:xfrm>
            <a:off x="1231203" y="874428"/>
            <a:ext cx="337200" cy="337200"/>
          </a:xfrm>
          <a:prstGeom prst="ellipse">
            <a:avLst/>
          </a:prstGeom>
          <a:solidFill>
            <a:schemeClr val="accent6">
              <a:alpha val="74110"/>
            </a:schemeClr>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7" name="Google Shape;355;p9"/>
          <p:cNvGrpSpPr/>
          <p:nvPr/>
        </p:nvGrpSpPr>
        <p:grpSpPr>
          <a:xfrm rot="-8478521">
            <a:off x="759093" y="3936420"/>
            <a:ext cx="1281325" cy="1277877"/>
            <a:chOff x="2232259" y="1414714"/>
            <a:chExt cx="1503919" cy="1499872"/>
          </a:xfrm>
        </p:grpSpPr>
        <p:sp>
          <p:nvSpPr>
            <p:cNvPr id="78" name="Google Shape;356;p9"/>
            <p:cNvSpPr/>
            <p:nvPr/>
          </p:nvSpPr>
          <p:spPr>
            <a:xfrm>
              <a:off x="2232259" y="1414714"/>
              <a:ext cx="1503919" cy="1499872"/>
            </a:xfrm>
            <a:custGeom>
              <a:avLst/>
              <a:gdLst/>
              <a:ahLst/>
              <a:cxnLst/>
              <a:rect l="l" t="t" r="r" b="b"/>
              <a:pathLst>
                <a:path w="5555" h="5540" extrusionOk="0">
                  <a:moveTo>
                    <a:pt x="3710" y="1"/>
                  </a:moveTo>
                  <a:cubicBezTo>
                    <a:pt x="2944" y="1"/>
                    <a:pt x="2777" y="1509"/>
                    <a:pt x="2777" y="1509"/>
                  </a:cubicBezTo>
                  <a:cubicBezTo>
                    <a:pt x="2777" y="1509"/>
                    <a:pt x="2506" y="797"/>
                    <a:pt x="2011" y="797"/>
                  </a:cubicBezTo>
                  <a:cubicBezTo>
                    <a:pt x="1910" y="797"/>
                    <a:pt x="1800" y="827"/>
                    <a:pt x="1682" y="898"/>
                  </a:cubicBezTo>
                  <a:cubicBezTo>
                    <a:pt x="976" y="1304"/>
                    <a:pt x="1721" y="2442"/>
                    <a:pt x="1721" y="2442"/>
                  </a:cubicBezTo>
                  <a:cubicBezTo>
                    <a:pt x="1721" y="2442"/>
                    <a:pt x="1176" y="1821"/>
                    <a:pt x="744" y="1821"/>
                  </a:cubicBezTo>
                  <a:cubicBezTo>
                    <a:pt x="574" y="1821"/>
                    <a:pt x="421" y="1917"/>
                    <a:pt x="326" y="2185"/>
                  </a:cubicBezTo>
                  <a:cubicBezTo>
                    <a:pt x="0" y="3122"/>
                    <a:pt x="1395" y="4868"/>
                    <a:pt x="1395" y="4868"/>
                  </a:cubicBezTo>
                  <a:cubicBezTo>
                    <a:pt x="1519" y="5033"/>
                    <a:pt x="1843" y="5540"/>
                    <a:pt x="2488" y="5540"/>
                  </a:cubicBezTo>
                  <a:cubicBezTo>
                    <a:pt x="2694" y="5540"/>
                    <a:pt x="2934" y="5488"/>
                    <a:pt x="3210" y="5356"/>
                  </a:cubicBezTo>
                  <a:cubicBezTo>
                    <a:pt x="4364" y="4813"/>
                    <a:pt x="5109" y="4055"/>
                    <a:pt x="5041" y="3473"/>
                  </a:cubicBezTo>
                  <a:cubicBezTo>
                    <a:pt x="4978" y="2926"/>
                    <a:pt x="4376" y="2904"/>
                    <a:pt x="4280" y="2904"/>
                  </a:cubicBezTo>
                  <a:cubicBezTo>
                    <a:pt x="4271" y="2904"/>
                    <a:pt x="4267" y="2904"/>
                    <a:pt x="4267" y="2904"/>
                  </a:cubicBezTo>
                  <a:cubicBezTo>
                    <a:pt x="4267" y="2904"/>
                    <a:pt x="5554" y="2254"/>
                    <a:pt x="5229" y="1711"/>
                  </a:cubicBezTo>
                  <a:cubicBezTo>
                    <a:pt x="5111" y="1522"/>
                    <a:pt x="4923" y="1460"/>
                    <a:pt x="4728" y="1460"/>
                  </a:cubicBezTo>
                  <a:cubicBezTo>
                    <a:pt x="4367" y="1460"/>
                    <a:pt x="3984" y="1672"/>
                    <a:pt x="3984" y="1672"/>
                  </a:cubicBezTo>
                  <a:cubicBezTo>
                    <a:pt x="3984" y="1672"/>
                    <a:pt x="4673" y="342"/>
                    <a:pt x="3984" y="59"/>
                  </a:cubicBezTo>
                  <a:cubicBezTo>
                    <a:pt x="3885" y="19"/>
                    <a:pt x="3794" y="1"/>
                    <a:pt x="3710" y="1"/>
                  </a:cubicBezTo>
                  <a:close/>
                </a:path>
              </a:pathLst>
            </a:custGeom>
            <a:solidFill>
              <a:srgbClr val="D3DAA3"/>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Google Shape;357;p9"/>
            <p:cNvSpPr/>
            <p:nvPr/>
          </p:nvSpPr>
          <p:spPr>
            <a:xfrm>
              <a:off x="2357337" y="1415526"/>
              <a:ext cx="1294372" cy="1493374"/>
            </a:xfrm>
            <a:custGeom>
              <a:avLst/>
              <a:gdLst/>
              <a:ahLst/>
              <a:cxnLst/>
              <a:rect l="l" t="t" r="r" b="b"/>
              <a:pathLst>
                <a:path w="4781" h="5516" extrusionOk="0">
                  <a:moveTo>
                    <a:pt x="3291" y="0"/>
                  </a:moveTo>
                  <a:lnTo>
                    <a:pt x="2452" y="2927"/>
                  </a:lnTo>
                  <a:lnTo>
                    <a:pt x="1272" y="856"/>
                  </a:lnTo>
                  <a:cubicBezTo>
                    <a:pt x="1259" y="869"/>
                    <a:pt x="1246" y="882"/>
                    <a:pt x="1233" y="882"/>
                  </a:cubicBezTo>
                  <a:lnTo>
                    <a:pt x="2439" y="2995"/>
                  </a:lnTo>
                  <a:lnTo>
                    <a:pt x="1964" y="4677"/>
                  </a:lnTo>
                  <a:lnTo>
                    <a:pt x="39" y="1913"/>
                  </a:lnTo>
                  <a:cubicBezTo>
                    <a:pt x="26" y="1913"/>
                    <a:pt x="13" y="1926"/>
                    <a:pt x="0" y="1939"/>
                  </a:cubicBezTo>
                  <a:lnTo>
                    <a:pt x="1935" y="4745"/>
                  </a:lnTo>
                  <a:lnTo>
                    <a:pt x="1720" y="5502"/>
                  </a:lnTo>
                  <a:cubicBezTo>
                    <a:pt x="1746" y="5502"/>
                    <a:pt x="1759" y="5502"/>
                    <a:pt x="1772" y="5516"/>
                  </a:cubicBezTo>
                  <a:lnTo>
                    <a:pt x="1990" y="4758"/>
                  </a:lnTo>
                  <a:lnTo>
                    <a:pt x="4566" y="3428"/>
                  </a:lnTo>
                  <a:lnTo>
                    <a:pt x="4566" y="3376"/>
                  </a:lnTo>
                  <a:lnTo>
                    <a:pt x="2016" y="4677"/>
                  </a:lnTo>
                  <a:lnTo>
                    <a:pt x="2491" y="3021"/>
                  </a:lnTo>
                  <a:lnTo>
                    <a:pt x="4780" y="1737"/>
                  </a:lnTo>
                  <a:cubicBezTo>
                    <a:pt x="4780" y="1721"/>
                    <a:pt x="4767" y="1721"/>
                    <a:pt x="4767" y="1708"/>
                  </a:cubicBezTo>
                  <a:lnTo>
                    <a:pt x="4754" y="1695"/>
                  </a:lnTo>
                  <a:lnTo>
                    <a:pt x="2504" y="2940"/>
                  </a:lnTo>
                  <a:lnTo>
                    <a:pt x="3346" y="0"/>
                  </a:lnTo>
                  <a:close/>
                </a:path>
              </a:pathLst>
            </a:custGeom>
            <a:solidFill>
              <a:srgbClr val="7AACB5"/>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 name="Google Shape;9;p2"/>
          <p:cNvGrpSpPr/>
          <p:nvPr/>
        </p:nvGrpSpPr>
        <p:grpSpPr>
          <a:xfrm>
            <a:off x="500284" y="1249428"/>
            <a:ext cx="11471322" cy="5136401"/>
            <a:chOff x="-51475" y="7100"/>
            <a:chExt cx="9433400" cy="5136401"/>
          </a:xfrm>
        </p:grpSpPr>
        <p:pic>
          <p:nvPicPr>
            <p:cNvPr id="5" name="Google Shape;10;p2"/>
            <p:cNvPicPr preferRelativeResize="0"/>
            <p:nvPr/>
          </p:nvPicPr>
          <p:blipFill rotWithShape="1">
            <a:blip r:embed="rId2"/>
            <a:srcRect l="31982" b="40726"/>
            <a:stretch>
              <a:fillRect/>
            </a:stretch>
          </p:blipFill>
          <p:spPr>
            <a:xfrm>
              <a:off x="3195541" y="1723525"/>
              <a:ext cx="5939174" cy="3419975"/>
            </a:xfrm>
            <a:prstGeom prst="rect">
              <a:avLst/>
            </a:prstGeom>
            <a:noFill/>
            <a:ln>
              <a:noFill/>
            </a:ln>
          </p:spPr>
        </p:pic>
        <p:pic>
          <p:nvPicPr>
            <p:cNvPr id="6" name="Google Shape;11;p2"/>
            <p:cNvPicPr preferRelativeResize="0"/>
            <p:nvPr/>
          </p:nvPicPr>
          <p:blipFill rotWithShape="1">
            <a:blip r:embed="rId3"/>
            <a:srcRect t="-3820" r="21935"/>
            <a:stretch>
              <a:fillRect/>
            </a:stretch>
          </p:blipFill>
          <p:spPr>
            <a:xfrm flipH="1">
              <a:off x="0" y="7100"/>
              <a:ext cx="2509350" cy="2336875"/>
            </a:xfrm>
            <a:prstGeom prst="rect">
              <a:avLst/>
            </a:prstGeom>
            <a:noFill/>
            <a:ln>
              <a:noFill/>
            </a:ln>
          </p:spPr>
        </p:pic>
        <p:pic>
          <p:nvPicPr>
            <p:cNvPr id="7" name="Google Shape;12;p2"/>
            <p:cNvPicPr preferRelativeResize="0"/>
            <p:nvPr/>
          </p:nvPicPr>
          <p:blipFill rotWithShape="1">
            <a:blip r:embed="rId4"/>
            <a:srcRect l="19620" b="21795"/>
            <a:stretch>
              <a:fillRect/>
            </a:stretch>
          </p:blipFill>
          <p:spPr>
            <a:xfrm>
              <a:off x="-51475" y="2706900"/>
              <a:ext cx="4113014" cy="2436601"/>
            </a:xfrm>
            <a:prstGeom prst="rect">
              <a:avLst/>
            </a:prstGeom>
            <a:noFill/>
            <a:ln>
              <a:noFill/>
            </a:ln>
          </p:spPr>
        </p:pic>
        <p:pic>
          <p:nvPicPr>
            <p:cNvPr id="8" name="Google Shape;13;p2"/>
            <p:cNvPicPr preferRelativeResize="0"/>
            <p:nvPr/>
          </p:nvPicPr>
          <p:blipFill>
            <a:blip r:embed="rId5"/>
            <a:stretch>
              <a:fillRect/>
            </a:stretch>
          </p:blipFill>
          <p:spPr>
            <a:xfrm flipH="1">
              <a:off x="7883350" y="2468950"/>
              <a:ext cx="1498575" cy="826800"/>
            </a:xfrm>
            <a:prstGeom prst="rect">
              <a:avLst/>
            </a:prstGeom>
            <a:noFill/>
            <a:ln>
              <a:noFill/>
            </a:ln>
          </p:spPr>
        </p:pic>
      </p:grpSp>
      <p:grpSp>
        <p:nvGrpSpPr>
          <p:cNvPr id="3" name="Google Shape;388;p30"/>
          <p:cNvGrpSpPr/>
          <p:nvPr/>
        </p:nvGrpSpPr>
        <p:grpSpPr>
          <a:xfrm>
            <a:off x="7895418" y="1568944"/>
            <a:ext cx="453750" cy="766350"/>
            <a:chOff x="3726300" y="292100"/>
            <a:chExt cx="453750" cy="766350"/>
          </a:xfrm>
        </p:grpSpPr>
        <p:sp>
          <p:nvSpPr>
            <p:cNvPr id="14" name="Google Shape;389;p30"/>
            <p:cNvSpPr/>
            <p:nvPr/>
          </p:nvSpPr>
          <p:spPr>
            <a:xfrm>
              <a:off x="3923375" y="769450"/>
              <a:ext cx="59625" cy="289000"/>
            </a:xfrm>
            <a:custGeom>
              <a:avLst/>
              <a:gdLst/>
              <a:ahLst/>
              <a:cxnLst/>
              <a:rect l="l" t="t" r="r" b="b"/>
              <a:pathLst>
                <a:path w="2385" h="11560" extrusionOk="0">
                  <a:moveTo>
                    <a:pt x="422" y="1"/>
                  </a:moveTo>
                  <a:lnTo>
                    <a:pt x="0" y="11560"/>
                  </a:lnTo>
                  <a:lnTo>
                    <a:pt x="2385" y="11560"/>
                  </a:lnTo>
                  <a:lnTo>
                    <a:pt x="2093" y="1"/>
                  </a:lnTo>
                  <a:close/>
                </a:path>
              </a:pathLst>
            </a:custGeom>
            <a:solidFill>
              <a:srgbClr val="6032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 name="Google Shape;390;p30"/>
            <p:cNvSpPr/>
            <p:nvPr/>
          </p:nvSpPr>
          <p:spPr>
            <a:xfrm>
              <a:off x="3937625" y="775275"/>
              <a:ext cx="139950" cy="159225"/>
            </a:xfrm>
            <a:custGeom>
              <a:avLst/>
              <a:gdLst/>
              <a:ahLst/>
              <a:cxnLst/>
              <a:rect l="l" t="t" r="r" b="b"/>
              <a:pathLst>
                <a:path w="5598" h="6369" extrusionOk="0">
                  <a:moveTo>
                    <a:pt x="3520" y="0"/>
                  </a:moveTo>
                  <a:lnTo>
                    <a:pt x="3520" y="0"/>
                  </a:lnTo>
                  <a:cubicBezTo>
                    <a:pt x="4849" y="4531"/>
                    <a:pt x="33" y="5041"/>
                    <a:pt x="33" y="5041"/>
                  </a:cubicBezTo>
                  <a:lnTo>
                    <a:pt x="1" y="6369"/>
                  </a:lnTo>
                  <a:cubicBezTo>
                    <a:pt x="5598" y="4617"/>
                    <a:pt x="4773" y="206"/>
                    <a:pt x="4773" y="206"/>
                  </a:cubicBezTo>
                  <a:lnTo>
                    <a:pt x="3520" y="0"/>
                  </a:lnTo>
                  <a:close/>
                </a:path>
              </a:pathLst>
            </a:custGeom>
            <a:solidFill>
              <a:srgbClr val="6032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 name="Google Shape;391;p30"/>
            <p:cNvSpPr/>
            <p:nvPr/>
          </p:nvSpPr>
          <p:spPr>
            <a:xfrm>
              <a:off x="3852150" y="747550"/>
              <a:ext cx="101175" cy="129525"/>
            </a:xfrm>
            <a:custGeom>
              <a:avLst/>
              <a:gdLst/>
              <a:ahLst/>
              <a:cxnLst/>
              <a:rect l="l" t="t" r="r" b="b"/>
              <a:pathLst>
                <a:path w="4047" h="5181" extrusionOk="0">
                  <a:moveTo>
                    <a:pt x="53" y="1"/>
                  </a:moveTo>
                  <a:lnTo>
                    <a:pt x="53" y="1"/>
                  </a:lnTo>
                  <a:cubicBezTo>
                    <a:pt x="0" y="4715"/>
                    <a:pt x="3578" y="5181"/>
                    <a:pt x="3578" y="5181"/>
                  </a:cubicBezTo>
                  <a:lnTo>
                    <a:pt x="4046" y="4274"/>
                  </a:lnTo>
                  <a:cubicBezTo>
                    <a:pt x="254" y="4164"/>
                    <a:pt x="1060" y="357"/>
                    <a:pt x="1060" y="357"/>
                  </a:cubicBezTo>
                  <a:lnTo>
                    <a:pt x="53" y="1"/>
                  </a:lnTo>
                  <a:close/>
                </a:path>
              </a:pathLst>
            </a:custGeom>
            <a:solidFill>
              <a:srgbClr val="6032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7" name="Google Shape;392;p30"/>
            <p:cNvSpPr/>
            <p:nvPr/>
          </p:nvSpPr>
          <p:spPr>
            <a:xfrm>
              <a:off x="3726300" y="292100"/>
              <a:ext cx="453750" cy="539750"/>
            </a:xfrm>
            <a:custGeom>
              <a:avLst/>
              <a:gdLst/>
              <a:ahLst/>
              <a:cxnLst/>
              <a:rect l="l" t="t" r="r" b="b"/>
              <a:pathLst>
                <a:path w="18150" h="21590" extrusionOk="0">
                  <a:moveTo>
                    <a:pt x="9075" y="1"/>
                  </a:moveTo>
                  <a:cubicBezTo>
                    <a:pt x="4063" y="1"/>
                    <a:pt x="1" y="5346"/>
                    <a:pt x="1" y="11941"/>
                  </a:cubicBezTo>
                  <a:cubicBezTo>
                    <a:pt x="1" y="18536"/>
                    <a:pt x="4063" y="21590"/>
                    <a:pt x="9075" y="21590"/>
                  </a:cubicBezTo>
                  <a:cubicBezTo>
                    <a:pt x="14086" y="21590"/>
                    <a:pt x="18149" y="18536"/>
                    <a:pt x="18149" y="11941"/>
                  </a:cubicBezTo>
                  <a:cubicBezTo>
                    <a:pt x="18149" y="5346"/>
                    <a:pt x="14086" y="1"/>
                    <a:pt x="9075" y="1"/>
                  </a:cubicBezTo>
                  <a:close/>
                </a:path>
              </a:pathLst>
            </a:custGeom>
            <a:solidFill>
              <a:srgbClr val="79B0E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18" name="Google Shape;394;p30"/>
          <p:cNvSpPr/>
          <p:nvPr/>
        </p:nvSpPr>
        <p:spPr>
          <a:xfrm>
            <a:off x="6673171" y="4383977"/>
            <a:ext cx="2494500" cy="718500"/>
          </a:xfrm>
          <a:prstGeom prst="ellipseRibbon">
            <a:avLst>
              <a:gd name="adj1" fmla="val 29595"/>
              <a:gd name="adj2" fmla="val 75000"/>
              <a:gd name="adj3" fmla="val 8414"/>
            </a:avLst>
          </a:prstGeom>
          <a:solidFill>
            <a:srgbClr val="79B0E6"/>
          </a:solidFill>
          <a:ln w="28575" cap="flat" cmpd="sng">
            <a:solidFill>
              <a:srgbClr val="79B0E6"/>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 name="Google Shape;395;p30"/>
          <p:cNvSpPr/>
          <p:nvPr/>
        </p:nvSpPr>
        <p:spPr>
          <a:xfrm>
            <a:off x="2235359" y="3865195"/>
            <a:ext cx="2494500" cy="718500"/>
          </a:xfrm>
          <a:prstGeom prst="ellipseRibbon">
            <a:avLst>
              <a:gd name="adj1" fmla="val 29595"/>
              <a:gd name="adj2" fmla="val 75000"/>
              <a:gd name="adj3" fmla="val 8414"/>
            </a:avLst>
          </a:prstGeom>
          <a:solidFill>
            <a:srgbClr val="FC2D4A"/>
          </a:solidFill>
          <a:ln w="28575" cap="flat" cmpd="sng">
            <a:solidFill>
              <a:srgbClr val="FC2D4A"/>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 name="Google Shape;396;p30"/>
          <p:cNvSpPr/>
          <p:nvPr/>
        </p:nvSpPr>
        <p:spPr>
          <a:xfrm>
            <a:off x="1897761" y="2068696"/>
            <a:ext cx="3051451" cy="1549800"/>
          </a:xfrm>
          <a:prstGeom prst="roundRect">
            <a:avLst>
              <a:gd name="adj" fmla="val 10238"/>
            </a:avLst>
          </a:prstGeom>
          <a:solidFill>
            <a:srgbClr val="FF517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 name="Google Shape;397;p30"/>
          <p:cNvSpPr/>
          <p:nvPr/>
        </p:nvSpPr>
        <p:spPr>
          <a:xfrm>
            <a:off x="6398314" y="2314957"/>
            <a:ext cx="3308393" cy="1822321"/>
          </a:xfrm>
          <a:prstGeom prst="roundRect">
            <a:avLst>
              <a:gd name="adj" fmla="val 10238"/>
            </a:avLst>
          </a:prstGeom>
          <a:solidFill>
            <a:srgbClr val="A9D0E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 name="Google Shape;399;p30"/>
          <p:cNvSpPr txBox="1"/>
          <p:nvPr/>
        </p:nvSpPr>
        <p:spPr>
          <a:xfrm>
            <a:off x="2278094" y="4056001"/>
            <a:ext cx="2408700" cy="527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000"/>
              <a:buFont typeface="Fredoka One"/>
              <a:buNone/>
              <a:defRPr sz="1900" b="1" i="0" u="none" strike="noStrike" cap="none">
                <a:solidFill>
                  <a:schemeClr val="lt1"/>
                </a:solidFill>
                <a:latin typeface="Fredoka One"/>
                <a:ea typeface="Fredoka One"/>
                <a:cs typeface="Fredoka One"/>
                <a:sym typeface="Fredoka One"/>
              </a:defRPr>
            </a:lvl1pPr>
            <a:lvl2pPr marR="0" lvl="1" algn="r" rtl="0">
              <a:lnSpc>
                <a:spcPct val="100000"/>
              </a:lnSpc>
              <a:spcBef>
                <a:spcPts val="0"/>
              </a:spcBef>
              <a:spcAft>
                <a:spcPts val="0"/>
              </a:spcAft>
              <a:buClr>
                <a:schemeClr val="dk1"/>
              </a:buClr>
              <a:buSzPts val="2000"/>
              <a:buFont typeface="Fredoka One"/>
              <a:buNone/>
              <a:defRPr sz="2000" b="1" i="0" u="none" strike="noStrike" cap="none">
                <a:solidFill>
                  <a:schemeClr val="dk1"/>
                </a:solidFill>
                <a:latin typeface="Fredoka One"/>
                <a:ea typeface="Fredoka One"/>
                <a:cs typeface="Fredoka One"/>
                <a:sym typeface="Fredoka One"/>
              </a:defRPr>
            </a:lvl2pPr>
            <a:lvl3pPr marR="0" lvl="2" algn="r" rtl="0">
              <a:lnSpc>
                <a:spcPct val="100000"/>
              </a:lnSpc>
              <a:spcBef>
                <a:spcPts val="0"/>
              </a:spcBef>
              <a:spcAft>
                <a:spcPts val="0"/>
              </a:spcAft>
              <a:buClr>
                <a:schemeClr val="dk1"/>
              </a:buClr>
              <a:buSzPts val="2000"/>
              <a:buFont typeface="Fredoka One"/>
              <a:buNone/>
              <a:defRPr sz="2000" b="1" i="0" u="none" strike="noStrike" cap="none">
                <a:solidFill>
                  <a:schemeClr val="dk1"/>
                </a:solidFill>
                <a:latin typeface="Fredoka One"/>
                <a:ea typeface="Fredoka One"/>
                <a:cs typeface="Fredoka One"/>
                <a:sym typeface="Fredoka One"/>
              </a:defRPr>
            </a:lvl3pPr>
            <a:lvl4pPr marR="0" lvl="3" algn="r" rtl="0">
              <a:lnSpc>
                <a:spcPct val="100000"/>
              </a:lnSpc>
              <a:spcBef>
                <a:spcPts val="0"/>
              </a:spcBef>
              <a:spcAft>
                <a:spcPts val="0"/>
              </a:spcAft>
              <a:buClr>
                <a:schemeClr val="dk1"/>
              </a:buClr>
              <a:buSzPts val="2000"/>
              <a:buFont typeface="Fredoka One"/>
              <a:buNone/>
              <a:defRPr sz="2000" b="1" i="0" u="none" strike="noStrike" cap="none">
                <a:solidFill>
                  <a:schemeClr val="dk1"/>
                </a:solidFill>
                <a:latin typeface="Fredoka One"/>
                <a:ea typeface="Fredoka One"/>
                <a:cs typeface="Fredoka One"/>
                <a:sym typeface="Fredoka One"/>
              </a:defRPr>
            </a:lvl4pPr>
            <a:lvl5pPr marR="0" lvl="4" algn="r" rtl="0">
              <a:lnSpc>
                <a:spcPct val="100000"/>
              </a:lnSpc>
              <a:spcBef>
                <a:spcPts val="0"/>
              </a:spcBef>
              <a:spcAft>
                <a:spcPts val="0"/>
              </a:spcAft>
              <a:buClr>
                <a:schemeClr val="dk1"/>
              </a:buClr>
              <a:buSzPts val="2000"/>
              <a:buFont typeface="Fredoka One"/>
              <a:buNone/>
              <a:defRPr sz="2000" b="1" i="0" u="none" strike="noStrike" cap="none">
                <a:solidFill>
                  <a:schemeClr val="dk1"/>
                </a:solidFill>
                <a:latin typeface="Fredoka One"/>
                <a:ea typeface="Fredoka One"/>
                <a:cs typeface="Fredoka One"/>
                <a:sym typeface="Fredoka One"/>
              </a:defRPr>
            </a:lvl5pPr>
            <a:lvl6pPr marR="0" lvl="5" algn="r" rtl="0">
              <a:lnSpc>
                <a:spcPct val="100000"/>
              </a:lnSpc>
              <a:spcBef>
                <a:spcPts val="0"/>
              </a:spcBef>
              <a:spcAft>
                <a:spcPts val="0"/>
              </a:spcAft>
              <a:buClr>
                <a:schemeClr val="dk1"/>
              </a:buClr>
              <a:buSzPts val="2000"/>
              <a:buFont typeface="Fredoka One"/>
              <a:buNone/>
              <a:defRPr sz="2000" b="1" i="0" u="none" strike="noStrike" cap="none">
                <a:solidFill>
                  <a:schemeClr val="dk1"/>
                </a:solidFill>
                <a:latin typeface="Fredoka One"/>
                <a:ea typeface="Fredoka One"/>
                <a:cs typeface="Fredoka One"/>
                <a:sym typeface="Fredoka One"/>
              </a:defRPr>
            </a:lvl6pPr>
            <a:lvl7pPr marR="0" lvl="6" algn="r" rtl="0">
              <a:lnSpc>
                <a:spcPct val="100000"/>
              </a:lnSpc>
              <a:spcBef>
                <a:spcPts val="0"/>
              </a:spcBef>
              <a:spcAft>
                <a:spcPts val="0"/>
              </a:spcAft>
              <a:buClr>
                <a:schemeClr val="dk1"/>
              </a:buClr>
              <a:buSzPts val="2000"/>
              <a:buFont typeface="Fredoka One"/>
              <a:buNone/>
              <a:defRPr sz="2000" b="1" i="0" u="none" strike="noStrike" cap="none">
                <a:solidFill>
                  <a:schemeClr val="dk1"/>
                </a:solidFill>
                <a:latin typeface="Fredoka One"/>
                <a:ea typeface="Fredoka One"/>
                <a:cs typeface="Fredoka One"/>
                <a:sym typeface="Fredoka One"/>
              </a:defRPr>
            </a:lvl7pPr>
            <a:lvl8pPr marR="0" lvl="7" algn="r" rtl="0">
              <a:lnSpc>
                <a:spcPct val="100000"/>
              </a:lnSpc>
              <a:spcBef>
                <a:spcPts val="0"/>
              </a:spcBef>
              <a:spcAft>
                <a:spcPts val="0"/>
              </a:spcAft>
              <a:buClr>
                <a:schemeClr val="dk1"/>
              </a:buClr>
              <a:buSzPts val="2000"/>
              <a:buFont typeface="Fredoka One"/>
              <a:buNone/>
              <a:defRPr sz="2000" b="1" i="0" u="none" strike="noStrike" cap="none">
                <a:solidFill>
                  <a:schemeClr val="dk1"/>
                </a:solidFill>
                <a:latin typeface="Fredoka One"/>
                <a:ea typeface="Fredoka One"/>
                <a:cs typeface="Fredoka One"/>
                <a:sym typeface="Fredoka One"/>
              </a:defRPr>
            </a:lvl8pPr>
            <a:lvl9pPr marR="0" lvl="8" algn="r" rtl="0">
              <a:lnSpc>
                <a:spcPct val="100000"/>
              </a:lnSpc>
              <a:spcBef>
                <a:spcPts val="0"/>
              </a:spcBef>
              <a:spcAft>
                <a:spcPts val="0"/>
              </a:spcAft>
              <a:buClr>
                <a:schemeClr val="dk1"/>
              </a:buClr>
              <a:buSzPts val="2000"/>
              <a:buFont typeface="Fredoka One"/>
              <a:buNone/>
              <a:defRPr sz="2000" b="1" i="0" u="none" strike="noStrike" cap="none">
                <a:solidFill>
                  <a:schemeClr val="dk1"/>
                </a:solidFill>
                <a:latin typeface="Fredoka One"/>
                <a:ea typeface="Fredoka One"/>
                <a:cs typeface="Fredoka One"/>
                <a:sym typeface="Fredoka One"/>
              </a:defRPr>
            </a:lvl9pPr>
          </a:lstStyle>
          <a:p>
            <a:pPr marL="0" marR="0" lvl="0" indent="0" algn="ctr" defTabSz="914400" rtl="0" eaLnBrk="1" fontAlgn="auto" latinLnBrk="0" hangingPunct="1">
              <a:lnSpc>
                <a:spcPct val="100000"/>
              </a:lnSpc>
              <a:spcBef>
                <a:spcPts val="0"/>
              </a:spcBef>
              <a:spcAft>
                <a:spcPts val="0"/>
              </a:spcAft>
              <a:buClr>
                <a:srgbClr val="000000"/>
              </a:buClr>
              <a:buSzPts val="2000"/>
              <a:buFont typeface="Fredoka One"/>
              <a:buNone/>
              <a:defRPr/>
            </a:pPr>
            <a:r>
              <a:rPr kumimoji="0" lang="en-US" sz="1900" b="1" i="0" u="none" strike="noStrike" kern="0" cap="none" spc="0" normalizeH="0" baseline="0" noProof="0">
                <a:ln>
                  <a:noFill/>
                </a:ln>
                <a:solidFill>
                  <a:srgbClr val="FFFFFF"/>
                </a:solidFill>
                <a:effectLst/>
                <a:uLnTx/>
                <a:uFillTx/>
                <a:latin typeface="Fredoka One"/>
                <a:sym typeface="Fredoka One"/>
              </a:rPr>
              <a:t>01</a:t>
            </a:r>
            <a:endParaRPr kumimoji="0" lang="en-US" sz="1900" b="1" i="0" u="none" strike="noStrike" kern="0" cap="none" spc="0" normalizeH="0" baseline="0" noProof="0">
              <a:ln>
                <a:noFill/>
              </a:ln>
              <a:solidFill>
                <a:srgbClr val="FFFFFF"/>
              </a:solidFill>
              <a:effectLst/>
              <a:uLnTx/>
              <a:uFillTx/>
              <a:latin typeface="Fredoka One"/>
              <a:sym typeface="Fredoka One"/>
            </a:endParaRPr>
          </a:p>
        </p:txBody>
      </p:sp>
      <p:sp>
        <p:nvSpPr>
          <p:cNvPr id="27" name="Google Shape;402;p30"/>
          <p:cNvSpPr txBox="1"/>
          <p:nvPr/>
        </p:nvSpPr>
        <p:spPr>
          <a:xfrm>
            <a:off x="6715980" y="4574783"/>
            <a:ext cx="2408700" cy="527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000"/>
              <a:buFont typeface="Fredoka One"/>
              <a:buNone/>
              <a:defRPr sz="1900" b="1" i="0" u="none" strike="noStrike" cap="none">
                <a:solidFill>
                  <a:schemeClr val="lt1"/>
                </a:solidFill>
                <a:latin typeface="Fredoka One"/>
                <a:ea typeface="Fredoka One"/>
                <a:cs typeface="Fredoka One"/>
                <a:sym typeface="Fredoka One"/>
              </a:defRPr>
            </a:lvl1pPr>
            <a:lvl2pPr marR="0" lvl="1" algn="r" rtl="0">
              <a:lnSpc>
                <a:spcPct val="100000"/>
              </a:lnSpc>
              <a:spcBef>
                <a:spcPts val="0"/>
              </a:spcBef>
              <a:spcAft>
                <a:spcPts val="0"/>
              </a:spcAft>
              <a:buClr>
                <a:schemeClr val="dk1"/>
              </a:buClr>
              <a:buSzPts val="2000"/>
              <a:buFont typeface="Fredoka One"/>
              <a:buNone/>
              <a:defRPr sz="2000" b="1" i="0" u="none" strike="noStrike" cap="none">
                <a:solidFill>
                  <a:schemeClr val="dk1"/>
                </a:solidFill>
                <a:latin typeface="Fredoka One"/>
                <a:ea typeface="Fredoka One"/>
                <a:cs typeface="Fredoka One"/>
                <a:sym typeface="Fredoka One"/>
              </a:defRPr>
            </a:lvl2pPr>
            <a:lvl3pPr marR="0" lvl="2" algn="r" rtl="0">
              <a:lnSpc>
                <a:spcPct val="100000"/>
              </a:lnSpc>
              <a:spcBef>
                <a:spcPts val="0"/>
              </a:spcBef>
              <a:spcAft>
                <a:spcPts val="0"/>
              </a:spcAft>
              <a:buClr>
                <a:schemeClr val="dk1"/>
              </a:buClr>
              <a:buSzPts val="2000"/>
              <a:buFont typeface="Fredoka One"/>
              <a:buNone/>
              <a:defRPr sz="2000" b="1" i="0" u="none" strike="noStrike" cap="none">
                <a:solidFill>
                  <a:schemeClr val="dk1"/>
                </a:solidFill>
                <a:latin typeface="Fredoka One"/>
                <a:ea typeface="Fredoka One"/>
                <a:cs typeface="Fredoka One"/>
                <a:sym typeface="Fredoka One"/>
              </a:defRPr>
            </a:lvl3pPr>
            <a:lvl4pPr marR="0" lvl="3" algn="r" rtl="0">
              <a:lnSpc>
                <a:spcPct val="100000"/>
              </a:lnSpc>
              <a:spcBef>
                <a:spcPts val="0"/>
              </a:spcBef>
              <a:spcAft>
                <a:spcPts val="0"/>
              </a:spcAft>
              <a:buClr>
                <a:schemeClr val="dk1"/>
              </a:buClr>
              <a:buSzPts val="2000"/>
              <a:buFont typeface="Fredoka One"/>
              <a:buNone/>
              <a:defRPr sz="2000" b="1" i="0" u="none" strike="noStrike" cap="none">
                <a:solidFill>
                  <a:schemeClr val="dk1"/>
                </a:solidFill>
                <a:latin typeface="Fredoka One"/>
                <a:ea typeface="Fredoka One"/>
                <a:cs typeface="Fredoka One"/>
                <a:sym typeface="Fredoka One"/>
              </a:defRPr>
            </a:lvl4pPr>
            <a:lvl5pPr marR="0" lvl="4" algn="r" rtl="0">
              <a:lnSpc>
                <a:spcPct val="100000"/>
              </a:lnSpc>
              <a:spcBef>
                <a:spcPts val="0"/>
              </a:spcBef>
              <a:spcAft>
                <a:spcPts val="0"/>
              </a:spcAft>
              <a:buClr>
                <a:schemeClr val="dk1"/>
              </a:buClr>
              <a:buSzPts val="2000"/>
              <a:buFont typeface="Fredoka One"/>
              <a:buNone/>
              <a:defRPr sz="2000" b="1" i="0" u="none" strike="noStrike" cap="none">
                <a:solidFill>
                  <a:schemeClr val="dk1"/>
                </a:solidFill>
                <a:latin typeface="Fredoka One"/>
                <a:ea typeface="Fredoka One"/>
                <a:cs typeface="Fredoka One"/>
                <a:sym typeface="Fredoka One"/>
              </a:defRPr>
            </a:lvl5pPr>
            <a:lvl6pPr marR="0" lvl="5" algn="r" rtl="0">
              <a:lnSpc>
                <a:spcPct val="100000"/>
              </a:lnSpc>
              <a:spcBef>
                <a:spcPts val="0"/>
              </a:spcBef>
              <a:spcAft>
                <a:spcPts val="0"/>
              </a:spcAft>
              <a:buClr>
                <a:schemeClr val="dk1"/>
              </a:buClr>
              <a:buSzPts val="2000"/>
              <a:buFont typeface="Fredoka One"/>
              <a:buNone/>
              <a:defRPr sz="2000" b="1" i="0" u="none" strike="noStrike" cap="none">
                <a:solidFill>
                  <a:schemeClr val="dk1"/>
                </a:solidFill>
                <a:latin typeface="Fredoka One"/>
                <a:ea typeface="Fredoka One"/>
                <a:cs typeface="Fredoka One"/>
                <a:sym typeface="Fredoka One"/>
              </a:defRPr>
            </a:lvl6pPr>
            <a:lvl7pPr marR="0" lvl="6" algn="r" rtl="0">
              <a:lnSpc>
                <a:spcPct val="100000"/>
              </a:lnSpc>
              <a:spcBef>
                <a:spcPts val="0"/>
              </a:spcBef>
              <a:spcAft>
                <a:spcPts val="0"/>
              </a:spcAft>
              <a:buClr>
                <a:schemeClr val="dk1"/>
              </a:buClr>
              <a:buSzPts val="2000"/>
              <a:buFont typeface="Fredoka One"/>
              <a:buNone/>
              <a:defRPr sz="2000" b="1" i="0" u="none" strike="noStrike" cap="none">
                <a:solidFill>
                  <a:schemeClr val="dk1"/>
                </a:solidFill>
                <a:latin typeface="Fredoka One"/>
                <a:ea typeface="Fredoka One"/>
                <a:cs typeface="Fredoka One"/>
                <a:sym typeface="Fredoka One"/>
              </a:defRPr>
            </a:lvl7pPr>
            <a:lvl8pPr marR="0" lvl="7" algn="r" rtl="0">
              <a:lnSpc>
                <a:spcPct val="100000"/>
              </a:lnSpc>
              <a:spcBef>
                <a:spcPts val="0"/>
              </a:spcBef>
              <a:spcAft>
                <a:spcPts val="0"/>
              </a:spcAft>
              <a:buClr>
                <a:schemeClr val="dk1"/>
              </a:buClr>
              <a:buSzPts val="2000"/>
              <a:buFont typeface="Fredoka One"/>
              <a:buNone/>
              <a:defRPr sz="2000" b="1" i="0" u="none" strike="noStrike" cap="none">
                <a:solidFill>
                  <a:schemeClr val="dk1"/>
                </a:solidFill>
                <a:latin typeface="Fredoka One"/>
                <a:ea typeface="Fredoka One"/>
                <a:cs typeface="Fredoka One"/>
                <a:sym typeface="Fredoka One"/>
              </a:defRPr>
            </a:lvl8pPr>
            <a:lvl9pPr marR="0" lvl="8" algn="r" rtl="0">
              <a:lnSpc>
                <a:spcPct val="100000"/>
              </a:lnSpc>
              <a:spcBef>
                <a:spcPts val="0"/>
              </a:spcBef>
              <a:spcAft>
                <a:spcPts val="0"/>
              </a:spcAft>
              <a:buClr>
                <a:schemeClr val="dk1"/>
              </a:buClr>
              <a:buSzPts val="2000"/>
              <a:buFont typeface="Fredoka One"/>
              <a:buNone/>
              <a:defRPr sz="2000" b="1" i="0" u="none" strike="noStrike" cap="none">
                <a:solidFill>
                  <a:schemeClr val="dk1"/>
                </a:solidFill>
                <a:latin typeface="Fredoka One"/>
                <a:ea typeface="Fredoka One"/>
                <a:cs typeface="Fredoka One"/>
                <a:sym typeface="Fredoka One"/>
              </a:defRPr>
            </a:lvl9pPr>
          </a:lstStyle>
          <a:p>
            <a:pPr marL="0" marR="0" lvl="0" indent="0" algn="ctr" defTabSz="914400" rtl="0" eaLnBrk="1" fontAlgn="auto" latinLnBrk="0" hangingPunct="1">
              <a:lnSpc>
                <a:spcPct val="100000"/>
              </a:lnSpc>
              <a:spcBef>
                <a:spcPts val="0"/>
              </a:spcBef>
              <a:spcAft>
                <a:spcPts val="0"/>
              </a:spcAft>
              <a:buClr>
                <a:srgbClr val="000000"/>
              </a:buClr>
              <a:buSzPts val="2000"/>
              <a:buFont typeface="Fredoka One"/>
              <a:buNone/>
              <a:defRPr/>
            </a:pPr>
            <a:r>
              <a:rPr kumimoji="0" lang="en-US" sz="1900" b="1" i="0" u="none" strike="noStrike" kern="0" cap="none" spc="0" normalizeH="0" baseline="0" noProof="0">
                <a:ln>
                  <a:noFill/>
                </a:ln>
                <a:solidFill>
                  <a:srgbClr val="FFFFFF"/>
                </a:solidFill>
                <a:effectLst/>
                <a:uLnTx/>
                <a:uFillTx/>
                <a:latin typeface="Fredoka One"/>
                <a:sym typeface="Fredoka One"/>
              </a:rPr>
              <a:t>02</a:t>
            </a:r>
            <a:endParaRPr kumimoji="0" lang="en-US" sz="1900" b="1" i="0" u="none" strike="noStrike" kern="0" cap="none" spc="0" normalizeH="0" baseline="0" noProof="0">
              <a:ln>
                <a:noFill/>
              </a:ln>
              <a:solidFill>
                <a:srgbClr val="FFFFFF"/>
              </a:solidFill>
              <a:effectLst/>
              <a:uLnTx/>
              <a:uFillTx/>
              <a:latin typeface="Fredoka One"/>
              <a:sym typeface="Fredoka One"/>
            </a:endParaRPr>
          </a:p>
        </p:txBody>
      </p:sp>
      <p:cxnSp>
        <p:nvCxnSpPr>
          <p:cNvPr id="30" name="Google Shape;408;p30"/>
          <p:cNvCxnSpPr>
            <a:endCxn id="22" idx="0"/>
          </p:cNvCxnSpPr>
          <p:nvPr/>
        </p:nvCxnSpPr>
        <p:spPr>
          <a:xfrm>
            <a:off x="3482447" y="3617918"/>
            <a:ext cx="0" cy="438000"/>
          </a:xfrm>
          <a:prstGeom prst="straightConnector1">
            <a:avLst/>
          </a:prstGeom>
          <a:noFill/>
          <a:ln w="28575" cap="rnd" cmpd="sng">
            <a:solidFill>
              <a:srgbClr val="FC2D4A"/>
            </a:solidFill>
            <a:prstDash val="dot"/>
            <a:round/>
            <a:headEnd type="none" w="med" len="med"/>
            <a:tailEnd type="none" w="med" len="med"/>
          </a:ln>
        </p:spPr>
      </p:cxnSp>
      <p:cxnSp>
        <p:nvCxnSpPr>
          <p:cNvPr id="31" name="Google Shape;409;p30"/>
          <p:cNvCxnSpPr>
            <a:endCxn id="27" idx="0"/>
          </p:cNvCxnSpPr>
          <p:nvPr/>
        </p:nvCxnSpPr>
        <p:spPr>
          <a:xfrm>
            <a:off x="7920480" y="4136783"/>
            <a:ext cx="0" cy="438000"/>
          </a:xfrm>
          <a:prstGeom prst="straightConnector1">
            <a:avLst/>
          </a:prstGeom>
          <a:noFill/>
          <a:ln w="28575" cap="rnd" cmpd="sng">
            <a:solidFill>
              <a:srgbClr val="79B0E6"/>
            </a:solidFill>
            <a:prstDash val="dot"/>
            <a:round/>
            <a:headEnd type="none" w="med" len="med"/>
            <a:tailEnd type="none" w="med" len="med"/>
          </a:ln>
        </p:spPr>
      </p:cxnSp>
      <p:grpSp>
        <p:nvGrpSpPr>
          <p:cNvPr id="32" name="Google Shape;411;p30"/>
          <p:cNvGrpSpPr/>
          <p:nvPr/>
        </p:nvGrpSpPr>
        <p:grpSpPr>
          <a:xfrm>
            <a:off x="2969694" y="1137072"/>
            <a:ext cx="1025830" cy="931794"/>
            <a:chOff x="1899025" y="1705925"/>
            <a:chExt cx="493900" cy="448625"/>
          </a:xfrm>
        </p:grpSpPr>
        <p:sp>
          <p:nvSpPr>
            <p:cNvPr id="33" name="Google Shape;412;p30"/>
            <p:cNvSpPr/>
            <p:nvPr/>
          </p:nvSpPr>
          <p:spPr>
            <a:xfrm>
              <a:off x="2074625" y="2065100"/>
              <a:ext cx="238875" cy="89400"/>
            </a:xfrm>
            <a:custGeom>
              <a:avLst/>
              <a:gdLst/>
              <a:ahLst/>
              <a:cxnLst/>
              <a:rect l="l" t="t" r="r" b="b"/>
              <a:pathLst>
                <a:path w="9555" h="3576" extrusionOk="0">
                  <a:moveTo>
                    <a:pt x="3575" y="0"/>
                  </a:moveTo>
                  <a:cubicBezTo>
                    <a:pt x="1600" y="0"/>
                    <a:pt x="0" y="1601"/>
                    <a:pt x="0" y="3575"/>
                  </a:cubicBezTo>
                  <a:lnTo>
                    <a:pt x="9553" y="3575"/>
                  </a:lnTo>
                  <a:cubicBezTo>
                    <a:pt x="9554" y="2185"/>
                    <a:pt x="8426" y="1054"/>
                    <a:pt x="7032" y="1054"/>
                  </a:cubicBezTo>
                  <a:cubicBezTo>
                    <a:pt x="6752" y="1054"/>
                    <a:pt x="6481" y="1101"/>
                    <a:pt x="6231" y="1186"/>
                  </a:cubicBezTo>
                  <a:cubicBezTo>
                    <a:pt x="5576" y="459"/>
                    <a:pt x="4631" y="0"/>
                    <a:pt x="3575" y="0"/>
                  </a:cubicBezTo>
                  <a:close/>
                </a:path>
              </a:pathLst>
            </a:custGeom>
            <a:solidFill>
              <a:srgbClr val="64B35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 name="Google Shape;413;p30"/>
            <p:cNvSpPr/>
            <p:nvPr/>
          </p:nvSpPr>
          <p:spPr>
            <a:xfrm>
              <a:off x="2127350" y="1910950"/>
              <a:ext cx="35025" cy="243600"/>
            </a:xfrm>
            <a:custGeom>
              <a:avLst/>
              <a:gdLst/>
              <a:ahLst/>
              <a:cxnLst/>
              <a:rect l="l" t="t" r="r" b="b"/>
              <a:pathLst>
                <a:path w="1401" h="9744" extrusionOk="0">
                  <a:moveTo>
                    <a:pt x="249" y="1"/>
                  </a:moveTo>
                  <a:lnTo>
                    <a:pt x="1" y="9744"/>
                  </a:lnTo>
                  <a:lnTo>
                    <a:pt x="1400" y="9744"/>
                  </a:lnTo>
                  <a:lnTo>
                    <a:pt x="1228" y="1"/>
                  </a:lnTo>
                  <a:close/>
                </a:path>
              </a:pathLst>
            </a:custGeom>
            <a:solidFill>
              <a:srgbClr val="6032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 name="Google Shape;414;p30"/>
            <p:cNvSpPr/>
            <p:nvPr/>
          </p:nvSpPr>
          <p:spPr>
            <a:xfrm>
              <a:off x="2151625" y="1874750"/>
              <a:ext cx="123075" cy="140000"/>
            </a:xfrm>
            <a:custGeom>
              <a:avLst/>
              <a:gdLst/>
              <a:ahLst/>
              <a:cxnLst/>
              <a:rect l="l" t="t" r="r" b="b"/>
              <a:pathLst>
                <a:path w="4923" h="5600" extrusionOk="0">
                  <a:moveTo>
                    <a:pt x="3096" y="0"/>
                  </a:moveTo>
                  <a:lnTo>
                    <a:pt x="3096" y="0"/>
                  </a:lnTo>
                  <a:cubicBezTo>
                    <a:pt x="4264" y="3985"/>
                    <a:pt x="30" y="4434"/>
                    <a:pt x="30" y="4434"/>
                  </a:cubicBezTo>
                  <a:lnTo>
                    <a:pt x="1" y="5599"/>
                  </a:lnTo>
                  <a:cubicBezTo>
                    <a:pt x="4922" y="4060"/>
                    <a:pt x="4198" y="180"/>
                    <a:pt x="4198" y="180"/>
                  </a:cubicBezTo>
                  <a:lnTo>
                    <a:pt x="3096" y="0"/>
                  </a:lnTo>
                  <a:close/>
                </a:path>
              </a:pathLst>
            </a:custGeom>
            <a:solidFill>
              <a:srgbClr val="6032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6" name="Google Shape;415;p30"/>
            <p:cNvSpPr/>
            <p:nvPr/>
          </p:nvSpPr>
          <p:spPr>
            <a:xfrm>
              <a:off x="2060875" y="1841800"/>
              <a:ext cx="85475" cy="109475"/>
            </a:xfrm>
            <a:custGeom>
              <a:avLst/>
              <a:gdLst/>
              <a:ahLst/>
              <a:cxnLst/>
              <a:rect l="l" t="t" r="r" b="b"/>
              <a:pathLst>
                <a:path w="3419" h="4379" extrusionOk="0">
                  <a:moveTo>
                    <a:pt x="44" y="0"/>
                  </a:moveTo>
                  <a:lnTo>
                    <a:pt x="44" y="0"/>
                  </a:lnTo>
                  <a:cubicBezTo>
                    <a:pt x="0" y="3985"/>
                    <a:pt x="3023" y="4379"/>
                    <a:pt x="3023" y="4379"/>
                  </a:cubicBezTo>
                  <a:lnTo>
                    <a:pt x="3419" y="3613"/>
                  </a:lnTo>
                  <a:cubicBezTo>
                    <a:pt x="213" y="3521"/>
                    <a:pt x="895" y="302"/>
                    <a:pt x="895" y="302"/>
                  </a:cubicBezTo>
                  <a:lnTo>
                    <a:pt x="44" y="0"/>
                  </a:lnTo>
                  <a:close/>
                </a:path>
              </a:pathLst>
            </a:custGeom>
            <a:solidFill>
              <a:srgbClr val="6032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7" name="Google Shape;416;p30"/>
            <p:cNvSpPr/>
            <p:nvPr/>
          </p:nvSpPr>
          <p:spPr>
            <a:xfrm>
              <a:off x="1966775" y="1856075"/>
              <a:ext cx="117200" cy="68800"/>
            </a:xfrm>
            <a:custGeom>
              <a:avLst/>
              <a:gdLst/>
              <a:ahLst/>
              <a:cxnLst/>
              <a:rect l="l" t="t" r="r" b="b"/>
              <a:pathLst>
                <a:path w="4688" h="2752" extrusionOk="0">
                  <a:moveTo>
                    <a:pt x="891" y="1"/>
                  </a:moveTo>
                  <a:lnTo>
                    <a:pt x="1" y="136"/>
                  </a:lnTo>
                  <a:cubicBezTo>
                    <a:pt x="1142" y="2336"/>
                    <a:pt x="2677" y="2751"/>
                    <a:pt x="3674" y="2751"/>
                  </a:cubicBezTo>
                  <a:cubicBezTo>
                    <a:pt x="4280" y="2751"/>
                    <a:pt x="4688" y="2598"/>
                    <a:pt x="4688" y="2598"/>
                  </a:cubicBezTo>
                  <a:lnTo>
                    <a:pt x="4676" y="1737"/>
                  </a:lnTo>
                  <a:cubicBezTo>
                    <a:pt x="4148" y="1999"/>
                    <a:pt x="3686" y="2106"/>
                    <a:pt x="3283" y="2106"/>
                  </a:cubicBezTo>
                  <a:cubicBezTo>
                    <a:pt x="1499" y="2106"/>
                    <a:pt x="891" y="1"/>
                    <a:pt x="891" y="1"/>
                  </a:cubicBezTo>
                  <a:close/>
                </a:path>
              </a:pathLst>
            </a:custGeom>
            <a:solidFill>
              <a:srgbClr val="6032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8" name="Google Shape;417;p30"/>
            <p:cNvSpPr/>
            <p:nvPr/>
          </p:nvSpPr>
          <p:spPr>
            <a:xfrm>
              <a:off x="2217500" y="1919275"/>
              <a:ext cx="125100" cy="64100"/>
            </a:xfrm>
            <a:custGeom>
              <a:avLst/>
              <a:gdLst/>
              <a:ahLst/>
              <a:cxnLst/>
              <a:rect l="l" t="t" r="r" b="b"/>
              <a:pathLst>
                <a:path w="5004" h="2564" extrusionOk="0">
                  <a:moveTo>
                    <a:pt x="4369" y="1"/>
                  </a:moveTo>
                  <a:cubicBezTo>
                    <a:pt x="3899" y="1554"/>
                    <a:pt x="2917" y="1938"/>
                    <a:pt x="2062" y="1938"/>
                  </a:cubicBezTo>
                  <a:cubicBezTo>
                    <a:pt x="1227" y="1938"/>
                    <a:pt x="512" y="1572"/>
                    <a:pt x="512" y="1572"/>
                  </a:cubicBezTo>
                  <a:lnTo>
                    <a:pt x="1" y="2315"/>
                  </a:lnTo>
                  <a:cubicBezTo>
                    <a:pt x="620" y="2490"/>
                    <a:pt x="1169" y="2563"/>
                    <a:pt x="1655" y="2563"/>
                  </a:cubicBezTo>
                  <a:cubicBezTo>
                    <a:pt x="4181" y="2563"/>
                    <a:pt x="5004" y="583"/>
                    <a:pt x="5004" y="583"/>
                  </a:cubicBezTo>
                  <a:lnTo>
                    <a:pt x="4369" y="1"/>
                  </a:lnTo>
                  <a:close/>
                </a:path>
              </a:pathLst>
            </a:custGeom>
            <a:solidFill>
              <a:srgbClr val="6032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9" name="Google Shape;418;p30"/>
            <p:cNvSpPr/>
            <p:nvPr/>
          </p:nvSpPr>
          <p:spPr>
            <a:xfrm>
              <a:off x="2010275" y="1721425"/>
              <a:ext cx="126575" cy="150500"/>
            </a:xfrm>
            <a:custGeom>
              <a:avLst/>
              <a:gdLst/>
              <a:ahLst/>
              <a:cxnLst/>
              <a:rect l="l" t="t" r="r" b="b"/>
              <a:pathLst>
                <a:path w="5063" h="6020" extrusionOk="0">
                  <a:moveTo>
                    <a:pt x="2532" y="0"/>
                  </a:moveTo>
                  <a:cubicBezTo>
                    <a:pt x="1135" y="0"/>
                    <a:pt x="1" y="1491"/>
                    <a:pt x="1" y="3329"/>
                  </a:cubicBezTo>
                  <a:cubicBezTo>
                    <a:pt x="1" y="5168"/>
                    <a:pt x="1135" y="6019"/>
                    <a:pt x="2532" y="6019"/>
                  </a:cubicBezTo>
                  <a:cubicBezTo>
                    <a:pt x="3930" y="6019"/>
                    <a:pt x="5063" y="5168"/>
                    <a:pt x="5063" y="3329"/>
                  </a:cubicBezTo>
                  <a:cubicBezTo>
                    <a:pt x="5063" y="1490"/>
                    <a:pt x="3930" y="0"/>
                    <a:pt x="2532" y="0"/>
                  </a:cubicBezTo>
                  <a:close/>
                </a:path>
              </a:pathLst>
            </a:custGeom>
            <a:solidFill>
              <a:srgbClr val="FF8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0" name="Google Shape;419;p30"/>
            <p:cNvSpPr/>
            <p:nvPr/>
          </p:nvSpPr>
          <p:spPr>
            <a:xfrm>
              <a:off x="1899025" y="1705925"/>
              <a:ext cx="152550" cy="181500"/>
            </a:xfrm>
            <a:custGeom>
              <a:avLst/>
              <a:gdLst/>
              <a:ahLst/>
              <a:cxnLst/>
              <a:rect l="l" t="t" r="r" b="b"/>
              <a:pathLst>
                <a:path w="6102" h="7260" extrusionOk="0">
                  <a:moveTo>
                    <a:pt x="3051" y="0"/>
                  </a:moveTo>
                  <a:cubicBezTo>
                    <a:pt x="1366" y="0"/>
                    <a:pt x="1" y="1798"/>
                    <a:pt x="1" y="4016"/>
                  </a:cubicBezTo>
                  <a:cubicBezTo>
                    <a:pt x="1" y="6233"/>
                    <a:pt x="1366" y="7260"/>
                    <a:pt x="3051" y="7260"/>
                  </a:cubicBezTo>
                  <a:cubicBezTo>
                    <a:pt x="4735" y="7260"/>
                    <a:pt x="6102" y="6233"/>
                    <a:pt x="6102" y="4016"/>
                  </a:cubicBezTo>
                  <a:cubicBezTo>
                    <a:pt x="6102" y="1798"/>
                    <a:pt x="4735" y="0"/>
                    <a:pt x="3051" y="0"/>
                  </a:cubicBezTo>
                  <a:close/>
                </a:path>
              </a:pathLst>
            </a:custGeom>
            <a:solidFill>
              <a:srgbClr val="FF517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1" name="Google Shape;420;p30"/>
            <p:cNvSpPr/>
            <p:nvPr/>
          </p:nvSpPr>
          <p:spPr>
            <a:xfrm>
              <a:off x="2159200" y="1753425"/>
              <a:ext cx="152550" cy="152850"/>
            </a:xfrm>
            <a:custGeom>
              <a:avLst/>
              <a:gdLst/>
              <a:ahLst/>
              <a:cxnLst/>
              <a:rect l="l" t="t" r="r" b="b"/>
              <a:pathLst>
                <a:path w="6102" h="6114" extrusionOk="0">
                  <a:moveTo>
                    <a:pt x="3051" y="1"/>
                  </a:moveTo>
                  <a:cubicBezTo>
                    <a:pt x="1366" y="1"/>
                    <a:pt x="1" y="1514"/>
                    <a:pt x="1" y="3381"/>
                  </a:cubicBezTo>
                  <a:cubicBezTo>
                    <a:pt x="1" y="5249"/>
                    <a:pt x="1366" y="6113"/>
                    <a:pt x="3051" y="6113"/>
                  </a:cubicBezTo>
                  <a:cubicBezTo>
                    <a:pt x="4735" y="6113"/>
                    <a:pt x="6102" y="5249"/>
                    <a:pt x="6102" y="3381"/>
                  </a:cubicBezTo>
                  <a:cubicBezTo>
                    <a:pt x="6102" y="1514"/>
                    <a:pt x="4735" y="1"/>
                    <a:pt x="3051" y="1"/>
                  </a:cubicBezTo>
                  <a:close/>
                </a:path>
              </a:pathLst>
            </a:custGeom>
            <a:solidFill>
              <a:srgbClr val="FF611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2" name="Google Shape;421;p30"/>
            <p:cNvSpPr/>
            <p:nvPr/>
          </p:nvSpPr>
          <p:spPr>
            <a:xfrm>
              <a:off x="2094575" y="1821525"/>
              <a:ext cx="100575" cy="100800"/>
            </a:xfrm>
            <a:custGeom>
              <a:avLst/>
              <a:gdLst/>
              <a:ahLst/>
              <a:cxnLst/>
              <a:rect l="l" t="t" r="r" b="b"/>
              <a:pathLst>
                <a:path w="4023" h="4032" extrusionOk="0">
                  <a:moveTo>
                    <a:pt x="2011" y="0"/>
                  </a:moveTo>
                  <a:cubicBezTo>
                    <a:pt x="900" y="0"/>
                    <a:pt x="0" y="998"/>
                    <a:pt x="0" y="2230"/>
                  </a:cubicBezTo>
                  <a:cubicBezTo>
                    <a:pt x="0" y="3462"/>
                    <a:pt x="900" y="4032"/>
                    <a:pt x="2011" y="4032"/>
                  </a:cubicBezTo>
                  <a:cubicBezTo>
                    <a:pt x="3123" y="4032"/>
                    <a:pt x="4023" y="3461"/>
                    <a:pt x="4023" y="2230"/>
                  </a:cubicBezTo>
                  <a:cubicBezTo>
                    <a:pt x="4023" y="998"/>
                    <a:pt x="3123" y="0"/>
                    <a:pt x="2011" y="0"/>
                  </a:cubicBezTo>
                  <a:close/>
                </a:path>
              </a:pathLst>
            </a:custGeom>
            <a:solidFill>
              <a:srgbClr val="FC2D4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3" name="Google Shape;422;p30"/>
            <p:cNvSpPr/>
            <p:nvPr/>
          </p:nvSpPr>
          <p:spPr>
            <a:xfrm>
              <a:off x="2275800" y="1839350"/>
              <a:ext cx="117125" cy="117325"/>
            </a:xfrm>
            <a:custGeom>
              <a:avLst/>
              <a:gdLst/>
              <a:ahLst/>
              <a:cxnLst/>
              <a:rect l="l" t="t" r="r" b="b"/>
              <a:pathLst>
                <a:path w="4685" h="4693" extrusionOk="0">
                  <a:moveTo>
                    <a:pt x="2342" y="0"/>
                  </a:moveTo>
                  <a:cubicBezTo>
                    <a:pt x="1049" y="0"/>
                    <a:pt x="1" y="1161"/>
                    <a:pt x="1" y="2595"/>
                  </a:cubicBezTo>
                  <a:cubicBezTo>
                    <a:pt x="1" y="4028"/>
                    <a:pt x="1048" y="4693"/>
                    <a:pt x="2342" y="4693"/>
                  </a:cubicBezTo>
                  <a:cubicBezTo>
                    <a:pt x="3635" y="4693"/>
                    <a:pt x="4685" y="4028"/>
                    <a:pt x="4685" y="2595"/>
                  </a:cubicBezTo>
                  <a:cubicBezTo>
                    <a:pt x="4685" y="1161"/>
                    <a:pt x="3635" y="0"/>
                    <a:pt x="2342" y="0"/>
                  </a:cubicBezTo>
                  <a:close/>
                </a:path>
              </a:pathLst>
            </a:custGeom>
            <a:solidFill>
              <a:srgbClr val="FF8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 name="Google Shape;423;p30"/>
            <p:cNvSpPr/>
            <p:nvPr/>
          </p:nvSpPr>
          <p:spPr>
            <a:xfrm>
              <a:off x="1965150" y="2089825"/>
              <a:ext cx="172825" cy="64725"/>
            </a:xfrm>
            <a:custGeom>
              <a:avLst/>
              <a:gdLst/>
              <a:ahLst/>
              <a:cxnLst/>
              <a:rect l="l" t="t" r="r" b="b"/>
              <a:pathLst>
                <a:path w="6913" h="2589" extrusionOk="0">
                  <a:moveTo>
                    <a:pt x="4325" y="1"/>
                  </a:moveTo>
                  <a:cubicBezTo>
                    <a:pt x="3562" y="1"/>
                    <a:pt x="2879" y="333"/>
                    <a:pt x="2405" y="859"/>
                  </a:cubicBezTo>
                  <a:cubicBezTo>
                    <a:pt x="2222" y="799"/>
                    <a:pt x="2027" y="763"/>
                    <a:pt x="1825" y="763"/>
                  </a:cubicBezTo>
                  <a:cubicBezTo>
                    <a:pt x="816" y="763"/>
                    <a:pt x="0" y="1580"/>
                    <a:pt x="0" y="2589"/>
                  </a:cubicBezTo>
                  <a:lnTo>
                    <a:pt x="6912" y="2589"/>
                  </a:lnTo>
                  <a:cubicBezTo>
                    <a:pt x="6912" y="1159"/>
                    <a:pt x="5754" y="1"/>
                    <a:pt x="4325" y="1"/>
                  </a:cubicBezTo>
                  <a:close/>
                </a:path>
              </a:pathLst>
            </a:custGeom>
            <a:solidFill>
              <a:srgbClr val="E9E97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46" name="TextBox 45"/>
          <p:cNvSpPr txBox="1"/>
          <p:nvPr/>
        </p:nvSpPr>
        <p:spPr>
          <a:xfrm>
            <a:off x="2162573" y="2199960"/>
            <a:ext cx="2510069" cy="923330"/>
          </a:xfrm>
          <a:prstGeom prst="rect">
            <a:avLst/>
          </a:prstGeom>
          <a:noFill/>
        </p:spPr>
        <p:txBody>
          <a:bodyPr wrap="square">
            <a:spAutoFit/>
          </a:bodyPr>
          <a:lstStyle/>
          <a:p>
            <a:pPr algn="just"/>
            <a:r>
              <a:rPr lang="en-US" sz="1800">
                <a:effectLst/>
                <a:latin typeface="Times New Roman" panose="02020603050405020304" pitchFamily="18" charset="0"/>
                <a:ea typeface="Calibri" panose="020F0502020204030204" pitchFamily="34" charset="0"/>
              </a:rPr>
              <a:t>đây là một sự đồng cảm đầy giá trị nghệ thuật và có ý nghĩa quan trọng</a:t>
            </a:r>
            <a:endParaRPr lang="en-US" sz="2000"/>
          </a:p>
        </p:txBody>
      </p:sp>
      <p:sp>
        <p:nvSpPr>
          <p:cNvPr id="48" name="TextBox 47"/>
          <p:cNvSpPr txBox="1"/>
          <p:nvPr/>
        </p:nvSpPr>
        <p:spPr>
          <a:xfrm>
            <a:off x="6432933" y="2341382"/>
            <a:ext cx="3184942" cy="1754326"/>
          </a:xfrm>
          <a:prstGeom prst="rect">
            <a:avLst/>
          </a:prstGeom>
          <a:noFill/>
        </p:spPr>
        <p:txBody>
          <a:bodyPr wrap="square">
            <a:spAutoFit/>
          </a:bodyPr>
          <a:lstStyle/>
          <a:p>
            <a:pPr algn="just"/>
            <a:r>
              <a:rPr lang="en-US" sz="1800">
                <a:effectLst/>
                <a:latin typeface="Times New Roman" panose="02020603050405020304" pitchFamily="18" charset="0"/>
                <a:ea typeface="Calibri" panose="020F0502020204030204" pitchFamily="34" charset="0"/>
              </a:rPr>
              <a:t>giúp cho nhà phê bình có thể cảm nhận được một cách sâu sắc, tinh tế những tư tưởng, cảm xúc của nhà thơ gửi gắm trong bài thơ, từ đó có thể lan tỏa tình cảm này đến với người đọc.</a:t>
            </a:r>
            <a:endParaRPr lang="en-US" sz="2000"/>
          </a:p>
        </p:txBody>
      </p:sp>
    </p:spTree>
  </p:cSld>
  <p:clrMapOvr>
    <a:masterClrMapping/>
  </p:clrMapOvr>
  <mc:AlternateContent xmlns:mc="http://schemas.openxmlformats.org/markup-compatibility/2006">
    <mc:Choice xmlns:p14="http://schemas.microsoft.com/office/powerpoint/2010/main" Requires="p14">
      <p:transition spd="slow" p14:dur="3000" advClick="0">
        <p14:shred/>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07"/>
                                        </p:tgtEl>
                                        <p:attrNameLst>
                                          <p:attrName>style.visibility</p:attrName>
                                        </p:attrNameLst>
                                      </p:cBhvr>
                                      <p:to>
                                        <p:strVal val="visible"/>
                                      </p:to>
                                    </p:set>
                                    <p:animEffect transition="in" filter="randombar(horizontal)">
                                      <p:cBhvr>
                                        <p:cTn id="7" dur="500"/>
                                        <p:tgtEl>
                                          <p:spTgt spid="10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childTnLst>
                                </p:cTn>
                              </p:par>
                              <p:par>
                                <p:cTn id="13" presetID="10"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1000"/>
                                        <p:tgtEl>
                                          <p:spTgt spid="20"/>
                                        </p:tgtEl>
                                      </p:cBhvr>
                                    </p:animEffect>
                                  </p:childTnLst>
                                </p:cTn>
                              </p:par>
                              <p:par>
                                <p:cTn id="16" presetID="10" presetClass="entr" presetSubtype="0" fill="hold"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1000"/>
                                        <p:tgtEl>
                                          <p:spTgt spid="22"/>
                                        </p:tgtEl>
                                      </p:cBhvr>
                                    </p:animEffect>
                                  </p:childTnLst>
                                </p:cTn>
                              </p:par>
                              <p:par>
                                <p:cTn id="19" presetID="10" presetClass="entr" presetSubtype="0" fill="hold" nodeType="with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fade">
                                      <p:cBhvr>
                                        <p:cTn id="21" dur="1000"/>
                                        <p:tgtEl>
                                          <p:spTgt spid="30"/>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1000"/>
                                        <p:tgtEl>
                                          <p:spTgt spid="18"/>
                                        </p:tgtEl>
                                      </p:cBhvr>
                                    </p:animEffect>
                                  </p:childTnLst>
                                </p:cTn>
                              </p:par>
                              <p:par>
                                <p:cTn id="27" presetID="10" presetClass="entr" presetSubtype="0" fill="hold" nodeType="with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1000"/>
                                        <p:tgtEl>
                                          <p:spTgt spid="21"/>
                                        </p:tgtEl>
                                      </p:cBhvr>
                                    </p:animEffect>
                                  </p:childTnLst>
                                </p:cTn>
                              </p:par>
                              <p:par>
                                <p:cTn id="30" presetID="10" presetClass="entr" presetSubtype="0" fill="hold" nodeType="with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fade">
                                      <p:cBhvr>
                                        <p:cTn id="32" dur="1000"/>
                                        <p:tgtEl>
                                          <p:spTgt spid="27"/>
                                        </p:tgtEl>
                                      </p:cBhvr>
                                    </p:animEffect>
                                  </p:childTnLst>
                                </p:cTn>
                              </p:par>
                              <p:par>
                                <p:cTn id="33" presetID="10" presetClass="entr" presetSubtype="0" fill="hold" nodeType="with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fade">
                                      <p:cBhvr>
                                        <p:cTn id="35" dur="1000"/>
                                        <p:tgtEl>
                                          <p:spTgt spid="31"/>
                                        </p:tgtEl>
                                      </p:cBhvr>
                                    </p:animEffect>
                                  </p:childTnLst>
                                </p:cTn>
                              </p:par>
                              <p:par>
                                <p:cTn id="36" presetID="10" presetClass="entr" presetSubtype="0" fill="hold" nodeType="withEffect">
                                  <p:stCondLst>
                                    <p:cond delay="0"/>
                                  </p:stCondLst>
                                  <p:childTnLst>
                                    <p:set>
                                      <p:cBhvr>
                                        <p:cTn id="37" dur="1" fill="hold">
                                          <p:stCondLst>
                                            <p:cond delay="0"/>
                                          </p:stCondLst>
                                        </p:cTn>
                                        <p:tgtEl>
                                          <p:spTgt spid="32"/>
                                        </p:tgtEl>
                                        <p:attrNameLst>
                                          <p:attrName>style.visibility</p:attrName>
                                        </p:attrNameLst>
                                      </p:cBhvr>
                                      <p:to>
                                        <p:strVal val="visible"/>
                                      </p:to>
                                    </p:set>
                                    <p:animEffect transition="in" filter="fade">
                                      <p:cBhvr>
                                        <p:cTn id="38" dur="1000"/>
                                        <p:tgtEl>
                                          <p:spTgt spid="32"/>
                                        </p:tgtEl>
                                      </p:cBhvr>
                                    </p:animEffect>
                                  </p:childTnLst>
                                </p:cTn>
                              </p:par>
                              <p:par>
                                <p:cTn id="39" presetID="10" presetClass="entr" presetSubtype="0" fill="hold" nodeType="withEffect">
                                  <p:stCondLst>
                                    <p:cond delay="0"/>
                                  </p:stCondLst>
                                  <p:childTnLst>
                                    <p:set>
                                      <p:cBhvr>
                                        <p:cTn id="40" dur="1" fill="hold">
                                          <p:stCondLst>
                                            <p:cond delay="0"/>
                                          </p:stCondLst>
                                        </p:cTn>
                                        <p:tgtEl>
                                          <p:spTgt spid="3"/>
                                        </p:tgtEl>
                                        <p:attrNameLst>
                                          <p:attrName>style.visibility</p:attrName>
                                        </p:attrNameLst>
                                      </p:cBhvr>
                                      <p:to>
                                        <p:strVal val="visible"/>
                                      </p:to>
                                    </p:set>
                                    <p:animEffect transition="in" filter="fade">
                                      <p:cBhvr>
                                        <p:cTn id="41" dur="1000"/>
                                        <p:tgtEl>
                                          <p:spTgt spid="3"/>
                                        </p:tgtEl>
                                      </p:cBhvr>
                                    </p:animEffect>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46"/>
                                        </p:tgtEl>
                                        <p:attrNameLst>
                                          <p:attrName>style.visibility</p:attrName>
                                        </p:attrNameLst>
                                      </p:cBhvr>
                                      <p:to>
                                        <p:strVal val="visible"/>
                                      </p:to>
                                    </p:set>
                                    <p:animEffect transition="in" filter="fade">
                                      <p:cBhvr>
                                        <p:cTn id="46" dur="1000"/>
                                        <p:tgtEl>
                                          <p:spTgt spid="46"/>
                                        </p:tgtEl>
                                      </p:cBhvr>
                                    </p:animEffect>
                                    <p:anim calcmode="lin" valueType="num">
                                      <p:cBhvr>
                                        <p:cTn id="47" dur="1000" fill="hold"/>
                                        <p:tgtEl>
                                          <p:spTgt spid="46"/>
                                        </p:tgtEl>
                                        <p:attrNameLst>
                                          <p:attrName>ppt_x</p:attrName>
                                        </p:attrNameLst>
                                      </p:cBhvr>
                                      <p:tavLst>
                                        <p:tav tm="0">
                                          <p:val>
                                            <p:strVal val="#ppt_x"/>
                                          </p:val>
                                        </p:tav>
                                        <p:tav tm="100000">
                                          <p:val>
                                            <p:strVal val="#ppt_x"/>
                                          </p:val>
                                        </p:tav>
                                      </p:tavLst>
                                    </p:anim>
                                    <p:anim calcmode="lin" valueType="num">
                                      <p:cBhvr>
                                        <p:cTn id="48"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48"/>
                                        </p:tgtEl>
                                        <p:attrNameLst>
                                          <p:attrName>style.visibility</p:attrName>
                                        </p:attrNameLst>
                                      </p:cBhvr>
                                      <p:to>
                                        <p:strVal val="visible"/>
                                      </p:to>
                                    </p:set>
                                    <p:animEffect transition="in" filter="fade">
                                      <p:cBhvr>
                                        <p:cTn id="53" dur="1000"/>
                                        <p:tgtEl>
                                          <p:spTgt spid="48"/>
                                        </p:tgtEl>
                                      </p:cBhvr>
                                    </p:animEffect>
                                    <p:anim calcmode="lin" valueType="num">
                                      <p:cBhvr>
                                        <p:cTn id="54" dur="1000" fill="hold"/>
                                        <p:tgtEl>
                                          <p:spTgt spid="48"/>
                                        </p:tgtEl>
                                        <p:attrNameLst>
                                          <p:attrName>ppt_x</p:attrName>
                                        </p:attrNameLst>
                                      </p:cBhvr>
                                      <p:tavLst>
                                        <p:tav tm="0">
                                          <p:val>
                                            <p:strVal val="#ppt_x"/>
                                          </p:val>
                                        </p:tav>
                                        <p:tav tm="100000">
                                          <p:val>
                                            <p:strVal val="#ppt_x"/>
                                          </p:val>
                                        </p:tav>
                                      </p:tavLst>
                                    </p:anim>
                                    <p:anim calcmode="lin" valueType="num">
                                      <p:cBhvr>
                                        <p:cTn id="55"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4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文本框 7"/>
          <p:cNvSpPr txBox="1"/>
          <p:nvPr/>
        </p:nvSpPr>
        <p:spPr>
          <a:xfrm>
            <a:off x="4320209" y="195876"/>
            <a:ext cx="3854508" cy="701602"/>
          </a:xfrm>
          <a:prstGeom prst="rect">
            <a:avLst/>
          </a:prstGeom>
          <a:solidFill>
            <a:srgbClr val="185C3F"/>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457200" rtl="0" eaLnBrk="1" fontAlgn="auto" latinLnBrk="0" hangingPunct="1">
              <a:lnSpc>
                <a:spcPct val="100000"/>
              </a:lnSpc>
              <a:spcBef>
                <a:spcPts val="0"/>
              </a:spcBef>
              <a:spcAft>
                <a:spcPts val="0"/>
              </a:spcAft>
              <a:buClrTx/>
              <a:buSzTx/>
              <a:buFontTx/>
              <a:buNone/>
              <a:defRPr/>
            </a:pPr>
            <a:r>
              <a:rPr lang="en-US" altLang="zh-CN" sz="3200" b="1">
                <a:solidFill>
                  <a:prstClr val="white"/>
                </a:solidFill>
                <a:latin typeface="Times New Roman" panose="02020603050405020304" pitchFamily="18" charset="0"/>
                <a:ea typeface="印品丫丫体-D版" panose="02010601030101010101" pitchFamily="2" charset="-122"/>
                <a:cs typeface="Times New Roman" panose="02020603050405020304" pitchFamily="18" charset="0"/>
              </a:rPr>
              <a:t>Câu 5</a:t>
            </a:r>
            <a:endParaRPr kumimoji="0" lang="zh-CN" altLang="en-US" sz="3200" b="1" i="0" u="none" strike="noStrike" kern="1200" cap="none" spc="0" normalizeH="0" baseline="0" noProof="0" dirty="0">
              <a:ln>
                <a:noFill/>
              </a:ln>
              <a:solidFill>
                <a:prstClr val="white"/>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endParaRPr>
          </a:p>
        </p:txBody>
      </p:sp>
      <p:pic>
        <p:nvPicPr>
          <p:cNvPr id="107" name="图片 41"/>
          <p:cNvPicPr>
            <a:picLocks noChangeAspect="1"/>
          </p:cNvPicPr>
          <p:nvPr/>
        </p:nvPicPr>
        <p:blipFill>
          <a:blip r:embed="rId1" cstate="screen"/>
          <a:stretch>
            <a:fillRect/>
          </a:stretch>
        </p:blipFill>
        <p:spPr>
          <a:xfrm>
            <a:off x="8838889" y="457988"/>
            <a:ext cx="2852827" cy="1197220"/>
          </a:xfrm>
          <a:prstGeom prst="rect">
            <a:avLst/>
          </a:prstGeom>
        </p:spPr>
      </p:pic>
      <p:sp>
        <p:nvSpPr>
          <p:cNvPr id="25" name="Google Shape;303;p9"/>
          <p:cNvSpPr/>
          <p:nvPr/>
        </p:nvSpPr>
        <p:spPr>
          <a:xfrm>
            <a:off x="800420" y="1275853"/>
            <a:ext cx="443700" cy="443700"/>
          </a:xfrm>
          <a:prstGeom prst="ellipse">
            <a:avLst/>
          </a:prstGeom>
          <a:solidFill>
            <a:srgbClr val="FFFFFF">
              <a:alpha val="74110"/>
            </a:srgbClr>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Google Shape;304;p9"/>
          <p:cNvSpPr/>
          <p:nvPr/>
        </p:nvSpPr>
        <p:spPr>
          <a:xfrm>
            <a:off x="1231203" y="874428"/>
            <a:ext cx="337200" cy="337200"/>
          </a:xfrm>
          <a:prstGeom prst="ellipse">
            <a:avLst/>
          </a:prstGeom>
          <a:solidFill>
            <a:schemeClr val="accent6">
              <a:alpha val="74110"/>
            </a:schemeClr>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7" name="Google Shape;355;p9"/>
          <p:cNvGrpSpPr/>
          <p:nvPr/>
        </p:nvGrpSpPr>
        <p:grpSpPr>
          <a:xfrm rot="-8478521">
            <a:off x="759093" y="3936420"/>
            <a:ext cx="1281325" cy="1277877"/>
            <a:chOff x="2232259" y="1414714"/>
            <a:chExt cx="1503919" cy="1499872"/>
          </a:xfrm>
        </p:grpSpPr>
        <p:sp>
          <p:nvSpPr>
            <p:cNvPr id="78" name="Google Shape;356;p9"/>
            <p:cNvSpPr/>
            <p:nvPr/>
          </p:nvSpPr>
          <p:spPr>
            <a:xfrm>
              <a:off x="2232259" y="1414714"/>
              <a:ext cx="1503919" cy="1499872"/>
            </a:xfrm>
            <a:custGeom>
              <a:avLst/>
              <a:gdLst/>
              <a:ahLst/>
              <a:cxnLst/>
              <a:rect l="l" t="t" r="r" b="b"/>
              <a:pathLst>
                <a:path w="5555" h="5540" extrusionOk="0">
                  <a:moveTo>
                    <a:pt x="3710" y="1"/>
                  </a:moveTo>
                  <a:cubicBezTo>
                    <a:pt x="2944" y="1"/>
                    <a:pt x="2777" y="1509"/>
                    <a:pt x="2777" y="1509"/>
                  </a:cubicBezTo>
                  <a:cubicBezTo>
                    <a:pt x="2777" y="1509"/>
                    <a:pt x="2506" y="797"/>
                    <a:pt x="2011" y="797"/>
                  </a:cubicBezTo>
                  <a:cubicBezTo>
                    <a:pt x="1910" y="797"/>
                    <a:pt x="1800" y="827"/>
                    <a:pt x="1682" y="898"/>
                  </a:cubicBezTo>
                  <a:cubicBezTo>
                    <a:pt x="976" y="1304"/>
                    <a:pt x="1721" y="2442"/>
                    <a:pt x="1721" y="2442"/>
                  </a:cubicBezTo>
                  <a:cubicBezTo>
                    <a:pt x="1721" y="2442"/>
                    <a:pt x="1176" y="1821"/>
                    <a:pt x="744" y="1821"/>
                  </a:cubicBezTo>
                  <a:cubicBezTo>
                    <a:pt x="574" y="1821"/>
                    <a:pt x="421" y="1917"/>
                    <a:pt x="326" y="2185"/>
                  </a:cubicBezTo>
                  <a:cubicBezTo>
                    <a:pt x="0" y="3122"/>
                    <a:pt x="1395" y="4868"/>
                    <a:pt x="1395" y="4868"/>
                  </a:cubicBezTo>
                  <a:cubicBezTo>
                    <a:pt x="1519" y="5033"/>
                    <a:pt x="1843" y="5540"/>
                    <a:pt x="2488" y="5540"/>
                  </a:cubicBezTo>
                  <a:cubicBezTo>
                    <a:pt x="2694" y="5540"/>
                    <a:pt x="2934" y="5488"/>
                    <a:pt x="3210" y="5356"/>
                  </a:cubicBezTo>
                  <a:cubicBezTo>
                    <a:pt x="4364" y="4813"/>
                    <a:pt x="5109" y="4055"/>
                    <a:pt x="5041" y="3473"/>
                  </a:cubicBezTo>
                  <a:cubicBezTo>
                    <a:pt x="4978" y="2926"/>
                    <a:pt x="4376" y="2904"/>
                    <a:pt x="4280" y="2904"/>
                  </a:cubicBezTo>
                  <a:cubicBezTo>
                    <a:pt x="4271" y="2904"/>
                    <a:pt x="4267" y="2904"/>
                    <a:pt x="4267" y="2904"/>
                  </a:cubicBezTo>
                  <a:cubicBezTo>
                    <a:pt x="4267" y="2904"/>
                    <a:pt x="5554" y="2254"/>
                    <a:pt x="5229" y="1711"/>
                  </a:cubicBezTo>
                  <a:cubicBezTo>
                    <a:pt x="5111" y="1522"/>
                    <a:pt x="4923" y="1460"/>
                    <a:pt x="4728" y="1460"/>
                  </a:cubicBezTo>
                  <a:cubicBezTo>
                    <a:pt x="4367" y="1460"/>
                    <a:pt x="3984" y="1672"/>
                    <a:pt x="3984" y="1672"/>
                  </a:cubicBezTo>
                  <a:cubicBezTo>
                    <a:pt x="3984" y="1672"/>
                    <a:pt x="4673" y="342"/>
                    <a:pt x="3984" y="59"/>
                  </a:cubicBezTo>
                  <a:cubicBezTo>
                    <a:pt x="3885" y="19"/>
                    <a:pt x="3794" y="1"/>
                    <a:pt x="3710" y="1"/>
                  </a:cubicBezTo>
                  <a:close/>
                </a:path>
              </a:pathLst>
            </a:custGeom>
            <a:solidFill>
              <a:srgbClr val="D3DAA3"/>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Google Shape;357;p9"/>
            <p:cNvSpPr/>
            <p:nvPr/>
          </p:nvSpPr>
          <p:spPr>
            <a:xfrm>
              <a:off x="2357337" y="1415526"/>
              <a:ext cx="1294372" cy="1493374"/>
            </a:xfrm>
            <a:custGeom>
              <a:avLst/>
              <a:gdLst/>
              <a:ahLst/>
              <a:cxnLst/>
              <a:rect l="l" t="t" r="r" b="b"/>
              <a:pathLst>
                <a:path w="4781" h="5516" extrusionOk="0">
                  <a:moveTo>
                    <a:pt x="3291" y="0"/>
                  </a:moveTo>
                  <a:lnTo>
                    <a:pt x="2452" y="2927"/>
                  </a:lnTo>
                  <a:lnTo>
                    <a:pt x="1272" y="856"/>
                  </a:lnTo>
                  <a:cubicBezTo>
                    <a:pt x="1259" y="869"/>
                    <a:pt x="1246" y="882"/>
                    <a:pt x="1233" y="882"/>
                  </a:cubicBezTo>
                  <a:lnTo>
                    <a:pt x="2439" y="2995"/>
                  </a:lnTo>
                  <a:lnTo>
                    <a:pt x="1964" y="4677"/>
                  </a:lnTo>
                  <a:lnTo>
                    <a:pt x="39" y="1913"/>
                  </a:lnTo>
                  <a:cubicBezTo>
                    <a:pt x="26" y="1913"/>
                    <a:pt x="13" y="1926"/>
                    <a:pt x="0" y="1939"/>
                  </a:cubicBezTo>
                  <a:lnTo>
                    <a:pt x="1935" y="4745"/>
                  </a:lnTo>
                  <a:lnTo>
                    <a:pt x="1720" y="5502"/>
                  </a:lnTo>
                  <a:cubicBezTo>
                    <a:pt x="1746" y="5502"/>
                    <a:pt x="1759" y="5502"/>
                    <a:pt x="1772" y="5516"/>
                  </a:cubicBezTo>
                  <a:lnTo>
                    <a:pt x="1990" y="4758"/>
                  </a:lnTo>
                  <a:lnTo>
                    <a:pt x="4566" y="3428"/>
                  </a:lnTo>
                  <a:lnTo>
                    <a:pt x="4566" y="3376"/>
                  </a:lnTo>
                  <a:lnTo>
                    <a:pt x="2016" y="4677"/>
                  </a:lnTo>
                  <a:lnTo>
                    <a:pt x="2491" y="3021"/>
                  </a:lnTo>
                  <a:lnTo>
                    <a:pt x="4780" y="1737"/>
                  </a:lnTo>
                  <a:cubicBezTo>
                    <a:pt x="4780" y="1721"/>
                    <a:pt x="4767" y="1721"/>
                    <a:pt x="4767" y="1708"/>
                  </a:cubicBezTo>
                  <a:lnTo>
                    <a:pt x="4754" y="1695"/>
                  </a:lnTo>
                  <a:lnTo>
                    <a:pt x="2504" y="2940"/>
                  </a:lnTo>
                  <a:lnTo>
                    <a:pt x="3346" y="0"/>
                  </a:lnTo>
                  <a:close/>
                </a:path>
              </a:pathLst>
            </a:custGeom>
            <a:solidFill>
              <a:srgbClr val="7AACB5"/>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 name="Google Shape;9;p2"/>
          <p:cNvGrpSpPr/>
          <p:nvPr/>
        </p:nvGrpSpPr>
        <p:grpSpPr>
          <a:xfrm>
            <a:off x="500284" y="1249428"/>
            <a:ext cx="11471322" cy="5136401"/>
            <a:chOff x="-51475" y="7100"/>
            <a:chExt cx="9433400" cy="5136401"/>
          </a:xfrm>
        </p:grpSpPr>
        <p:pic>
          <p:nvPicPr>
            <p:cNvPr id="5" name="Google Shape;10;p2"/>
            <p:cNvPicPr preferRelativeResize="0"/>
            <p:nvPr/>
          </p:nvPicPr>
          <p:blipFill rotWithShape="1">
            <a:blip r:embed="rId2"/>
            <a:srcRect l="31982" b="40726"/>
            <a:stretch>
              <a:fillRect/>
            </a:stretch>
          </p:blipFill>
          <p:spPr>
            <a:xfrm>
              <a:off x="3195541" y="1723525"/>
              <a:ext cx="5939174" cy="3419975"/>
            </a:xfrm>
            <a:prstGeom prst="rect">
              <a:avLst/>
            </a:prstGeom>
            <a:noFill/>
            <a:ln>
              <a:noFill/>
            </a:ln>
          </p:spPr>
        </p:pic>
        <p:pic>
          <p:nvPicPr>
            <p:cNvPr id="6" name="Google Shape;11;p2"/>
            <p:cNvPicPr preferRelativeResize="0"/>
            <p:nvPr/>
          </p:nvPicPr>
          <p:blipFill rotWithShape="1">
            <a:blip r:embed="rId3"/>
            <a:srcRect t="-3820" r="21935"/>
            <a:stretch>
              <a:fillRect/>
            </a:stretch>
          </p:blipFill>
          <p:spPr>
            <a:xfrm flipH="1">
              <a:off x="0" y="7100"/>
              <a:ext cx="2509350" cy="2336875"/>
            </a:xfrm>
            <a:prstGeom prst="rect">
              <a:avLst/>
            </a:prstGeom>
            <a:noFill/>
            <a:ln>
              <a:noFill/>
            </a:ln>
          </p:spPr>
        </p:pic>
        <p:pic>
          <p:nvPicPr>
            <p:cNvPr id="7" name="Google Shape;12;p2"/>
            <p:cNvPicPr preferRelativeResize="0"/>
            <p:nvPr/>
          </p:nvPicPr>
          <p:blipFill rotWithShape="1">
            <a:blip r:embed="rId4"/>
            <a:srcRect l="19620" b="21795"/>
            <a:stretch>
              <a:fillRect/>
            </a:stretch>
          </p:blipFill>
          <p:spPr>
            <a:xfrm>
              <a:off x="-51475" y="2706900"/>
              <a:ext cx="4113014" cy="2436601"/>
            </a:xfrm>
            <a:prstGeom prst="rect">
              <a:avLst/>
            </a:prstGeom>
            <a:noFill/>
            <a:ln>
              <a:noFill/>
            </a:ln>
          </p:spPr>
        </p:pic>
        <p:pic>
          <p:nvPicPr>
            <p:cNvPr id="8" name="Google Shape;13;p2"/>
            <p:cNvPicPr preferRelativeResize="0"/>
            <p:nvPr/>
          </p:nvPicPr>
          <p:blipFill>
            <a:blip r:embed="rId5"/>
            <a:stretch>
              <a:fillRect/>
            </a:stretch>
          </p:blipFill>
          <p:spPr>
            <a:xfrm flipH="1">
              <a:off x="7883350" y="2468950"/>
              <a:ext cx="1498575" cy="826800"/>
            </a:xfrm>
            <a:prstGeom prst="rect">
              <a:avLst/>
            </a:prstGeom>
            <a:noFill/>
            <a:ln>
              <a:noFill/>
            </a:ln>
          </p:spPr>
        </p:pic>
      </p:grpSp>
      <p:grpSp>
        <p:nvGrpSpPr>
          <p:cNvPr id="3" name="组合 11"/>
          <p:cNvGrpSpPr/>
          <p:nvPr/>
        </p:nvGrpSpPr>
        <p:grpSpPr>
          <a:xfrm>
            <a:off x="2658134" y="1772549"/>
            <a:ext cx="5001559" cy="2676304"/>
            <a:chOff x="-677" y="2519"/>
            <a:chExt cx="12360" cy="6137"/>
          </a:xfrm>
        </p:grpSpPr>
        <p:sp>
          <p:nvSpPr>
            <p:cNvPr id="9" name="椭圆形标注 12"/>
            <p:cNvSpPr/>
            <p:nvPr/>
          </p:nvSpPr>
          <p:spPr>
            <a:xfrm flipH="1">
              <a:off x="-677" y="2519"/>
              <a:ext cx="12360" cy="6137"/>
            </a:xfrm>
            <a:prstGeom prst="wedgeEllipseCallout">
              <a:avLst>
                <a:gd name="adj1" fmla="val -44840"/>
                <a:gd name="adj2" fmla="val 55869"/>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mn-lt"/>
                  <a:ea typeface="+mn-ea"/>
                  <a:cs typeface="+mn-cs"/>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mn-lt"/>
                  <a:ea typeface="+mn-ea"/>
                  <a:cs typeface="+mn-cs"/>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mn-lt"/>
                  <a:ea typeface="+mn-ea"/>
                  <a:cs typeface="+mn-cs"/>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mn-lt"/>
                  <a:ea typeface="+mn-ea"/>
                  <a:cs typeface="+mn-cs"/>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mn-lt"/>
                  <a:ea typeface="+mn-ea"/>
                  <a:cs typeface="+mn-cs"/>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mn-lt"/>
                  <a:ea typeface="+mn-ea"/>
                  <a:cs typeface="+mn-cs"/>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mn-lt"/>
                  <a:ea typeface="+mn-ea"/>
                  <a:cs typeface="+mn-cs"/>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mn-lt"/>
                  <a:ea typeface="+mn-ea"/>
                  <a:cs typeface="+mn-cs"/>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mn-lt"/>
                  <a:ea typeface="+mn-ea"/>
                  <a:cs typeface="+mn-cs"/>
                  <a:sym typeface="Arial" panose="020B0604020202020204"/>
                </a:defRPr>
              </a:lvl9pPr>
            </a:lstStyle>
            <a:p>
              <a:pPr algn="ctr"/>
              <a:endParaRPr lang="zh-CN" altLang="en-US" sz="1400">
                <a:latin typeface="思源黑体 CN Light" panose="020B0300000000000000" charset="-122"/>
                <a:ea typeface="思源黑体 CN Light" panose="020B0300000000000000" charset="-122"/>
              </a:endParaRPr>
            </a:p>
          </p:txBody>
        </p:sp>
        <p:sp>
          <p:nvSpPr>
            <p:cNvPr id="10" name="文本框 13"/>
            <p:cNvSpPr txBox="1"/>
            <p:nvPr/>
          </p:nvSpPr>
          <p:spPr>
            <a:xfrm>
              <a:off x="226" y="3846"/>
              <a:ext cx="10399" cy="2752"/>
            </a:xfrm>
            <a:prstGeom prst="rect">
              <a:avLst/>
            </a:prstGeom>
            <a:noFill/>
            <a:ln w="9525">
              <a:noFill/>
            </a:ln>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spcAft>
                  <a:spcPts val="800"/>
                </a:spcAft>
              </a:pPr>
              <a:r>
                <a:rPr lang="en-US" sz="2400" i="1">
                  <a:effectLst/>
                  <a:latin typeface="Times New Roman" panose="02020603050405020304" pitchFamily="18" charset="0"/>
                  <a:ea typeface="Calibri" panose="020F0502020204030204" pitchFamily="34" charset="0"/>
                  <a:cs typeface="Times New Roman" panose="02020603050405020304" pitchFamily="18" charset="0"/>
                </a:rPr>
                <a:t>Nếu được phép bổ sung cho bài viết của Vũ Quần Phương, em sẽ bổ sung những gì?</a:t>
              </a:r>
              <a:endParaRPr lang="en-US" sz="2400">
                <a:effectLst/>
                <a:latin typeface=".VnTime" panose="020B7200000000000000"/>
                <a:ea typeface="Times New Roman" panose="02020603050405020304" pitchFamily="18" charset="0"/>
                <a:cs typeface="Times New Roman" panose="02020603050405020304" pitchFamily="18" charset="0"/>
              </a:endParaRPr>
            </a:p>
          </p:txBody>
        </p:sp>
      </p:grpSp>
      <p:pic>
        <p:nvPicPr>
          <p:cNvPr id="11" name="图片 19" descr="微信截图_20220503144031"/>
          <p:cNvPicPr>
            <a:picLocks noChangeAspect="1"/>
          </p:cNvPicPr>
          <p:nvPr/>
        </p:nvPicPr>
        <p:blipFill>
          <a:blip r:embed="rId6"/>
          <a:stretch>
            <a:fillRect/>
          </a:stretch>
        </p:blipFill>
        <p:spPr>
          <a:xfrm>
            <a:off x="5234503" y="2356787"/>
            <a:ext cx="4127459" cy="4043225"/>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Click="0">
        <p15:prstTrans prst="prestige"/>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07"/>
                                        </p:tgtEl>
                                        <p:attrNameLst>
                                          <p:attrName>style.visibility</p:attrName>
                                        </p:attrNameLst>
                                      </p:cBhvr>
                                      <p:to>
                                        <p:strVal val="visible"/>
                                      </p:to>
                                    </p:set>
                                    <p:animEffect transition="in" filter="randombar(horizontal)">
                                      <p:cBhvr>
                                        <p:cTn id="7" dur="500"/>
                                        <p:tgtEl>
                                          <p:spTgt spid="10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ppt_x"/>
                                          </p:val>
                                        </p:tav>
                                        <p:tav tm="100000">
                                          <p:val>
                                            <p:strVal val="#ppt_x"/>
                                          </p:val>
                                        </p:tav>
                                      </p:tavLst>
                                    </p:anim>
                                    <p:anim calcmode="lin" valueType="num">
                                      <p:cBhvr additive="base">
                                        <p:cTn id="1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文本框 7"/>
          <p:cNvSpPr txBox="1"/>
          <p:nvPr/>
        </p:nvSpPr>
        <p:spPr>
          <a:xfrm>
            <a:off x="4320209" y="195876"/>
            <a:ext cx="3854508" cy="701602"/>
          </a:xfrm>
          <a:prstGeom prst="rect">
            <a:avLst/>
          </a:prstGeom>
          <a:solidFill>
            <a:srgbClr val="185C3F"/>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457200" rtl="0" eaLnBrk="1" fontAlgn="auto" latinLnBrk="0" hangingPunct="1">
              <a:lnSpc>
                <a:spcPct val="100000"/>
              </a:lnSpc>
              <a:spcBef>
                <a:spcPts val="0"/>
              </a:spcBef>
              <a:spcAft>
                <a:spcPts val="0"/>
              </a:spcAft>
              <a:buClrTx/>
              <a:buSzTx/>
              <a:buFontTx/>
              <a:buNone/>
              <a:defRPr/>
            </a:pPr>
            <a:r>
              <a:rPr lang="en-US" altLang="zh-CN" sz="3200" b="1">
                <a:solidFill>
                  <a:prstClr val="white"/>
                </a:solidFill>
                <a:latin typeface="Times New Roman" panose="02020603050405020304" pitchFamily="18" charset="0"/>
                <a:ea typeface="印品丫丫体-D版" panose="02010601030101010101" pitchFamily="2" charset="-122"/>
                <a:cs typeface="Times New Roman" panose="02020603050405020304" pitchFamily="18" charset="0"/>
              </a:rPr>
              <a:t>Câu 5</a:t>
            </a:r>
            <a:endParaRPr kumimoji="0" lang="zh-CN" altLang="en-US" sz="3200" b="1" i="0" u="none" strike="noStrike" kern="1200" cap="none" spc="0" normalizeH="0" baseline="0" noProof="0" dirty="0">
              <a:ln>
                <a:noFill/>
              </a:ln>
              <a:solidFill>
                <a:prstClr val="white"/>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endParaRPr>
          </a:p>
        </p:txBody>
      </p:sp>
      <p:pic>
        <p:nvPicPr>
          <p:cNvPr id="107" name="图片 41"/>
          <p:cNvPicPr>
            <a:picLocks noChangeAspect="1"/>
          </p:cNvPicPr>
          <p:nvPr/>
        </p:nvPicPr>
        <p:blipFill>
          <a:blip r:embed="rId1" cstate="screen"/>
          <a:stretch>
            <a:fillRect/>
          </a:stretch>
        </p:blipFill>
        <p:spPr>
          <a:xfrm>
            <a:off x="8838889" y="457988"/>
            <a:ext cx="2852827" cy="1197220"/>
          </a:xfrm>
          <a:prstGeom prst="rect">
            <a:avLst/>
          </a:prstGeom>
        </p:spPr>
      </p:pic>
      <p:sp>
        <p:nvSpPr>
          <p:cNvPr id="25" name="Google Shape;303;p9"/>
          <p:cNvSpPr/>
          <p:nvPr/>
        </p:nvSpPr>
        <p:spPr>
          <a:xfrm>
            <a:off x="800420" y="1275853"/>
            <a:ext cx="443700" cy="443700"/>
          </a:xfrm>
          <a:prstGeom prst="ellipse">
            <a:avLst/>
          </a:prstGeom>
          <a:solidFill>
            <a:srgbClr val="FFFFFF">
              <a:alpha val="74110"/>
            </a:srgbClr>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Google Shape;304;p9"/>
          <p:cNvSpPr/>
          <p:nvPr/>
        </p:nvSpPr>
        <p:spPr>
          <a:xfrm>
            <a:off x="1231203" y="874428"/>
            <a:ext cx="337200" cy="337200"/>
          </a:xfrm>
          <a:prstGeom prst="ellipse">
            <a:avLst/>
          </a:prstGeom>
          <a:solidFill>
            <a:schemeClr val="accent6">
              <a:alpha val="74110"/>
            </a:schemeClr>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7" name="Google Shape;355;p9"/>
          <p:cNvGrpSpPr/>
          <p:nvPr/>
        </p:nvGrpSpPr>
        <p:grpSpPr>
          <a:xfrm rot="-8478521">
            <a:off x="759093" y="3936420"/>
            <a:ext cx="1281325" cy="1277877"/>
            <a:chOff x="2232259" y="1414714"/>
            <a:chExt cx="1503919" cy="1499872"/>
          </a:xfrm>
        </p:grpSpPr>
        <p:sp>
          <p:nvSpPr>
            <p:cNvPr id="78" name="Google Shape;356;p9"/>
            <p:cNvSpPr/>
            <p:nvPr/>
          </p:nvSpPr>
          <p:spPr>
            <a:xfrm>
              <a:off x="2232259" y="1414714"/>
              <a:ext cx="1503919" cy="1499872"/>
            </a:xfrm>
            <a:custGeom>
              <a:avLst/>
              <a:gdLst/>
              <a:ahLst/>
              <a:cxnLst/>
              <a:rect l="l" t="t" r="r" b="b"/>
              <a:pathLst>
                <a:path w="5555" h="5540" extrusionOk="0">
                  <a:moveTo>
                    <a:pt x="3710" y="1"/>
                  </a:moveTo>
                  <a:cubicBezTo>
                    <a:pt x="2944" y="1"/>
                    <a:pt x="2777" y="1509"/>
                    <a:pt x="2777" y="1509"/>
                  </a:cubicBezTo>
                  <a:cubicBezTo>
                    <a:pt x="2777" y="1509"/>
                    <a:pt x="2506" y="797"/>
                    <a:pt x="2011" y="797"/>
                  </a:cubicBezTo>
                  <a:cubicBezTo>
                    <a:pt x="1910" y="797"/>
                    <a:pt x="1800" y="827"/>
                    <a:pt x="1682" y="898"/>
                  </a:cubicBezTo>
                  <a:cubicBezTo>
                    <a:pt x="976" y="1304"/>
                    <a:pt x="1721" y="2442"/>
                    <a:pt x="1721" y="2442"/>
                  </a:cubicBezTo>
                  <a:cubicBezTo>
                    <a:pt x="1721" y="2442"/>
                    <a:pt x="1176" y="1821"/>
                    <a:pt x="744" y="1821"/>
                  </a:cubicBezTo>
                  <a:cubicBezTo>
                    <a:pt x="574" y="1821"/>
                    <a:pt x="421" y="1917"/>
                    <a:pt x="326" y="2185"/>
                  </a:cubicBezTo>
                  <a:cubicBezTo>
                    <a:pt x="0" y="3122"/>
                    <a:pt x="1395" y="4868"/>
                    <a:pt x="1395" y="4868"/>
                  </a:cubicBezTo>
                  <a:cubicBezTo>
                    <a:pt x="1519" y="5033"/>
                    <a:pt x="1843" y="5540"/>
                    <a:pt x="2488" y="5540"/>
                  </a:cubicBezTo>
                  <a:cubicBezTo>
                    <a:pt x="2694" y="5540"/>
                    <a:pt x="2934" y="5488"/>
                    <a:pt x="3210" y="5356"/>
                  </a:cubicBezTo>
                  <a:cubicBezTo>
                    <a:pt x="4364" y="4813"/>
                    <a:pt x="5109" y="4055"/>
                    <a:pt x="5041" y="3473"/>
                  </a:cubicBezTo>
                  <a:cubicBezTo>
                    <a:pt x="4978" y="2926"/>
                    <a:pt x="4376" y="2904"/>
                    <a:pt x="4280" y="2904"/>
                  </a:cubicBezTo>
                  <a:cubicBezTo>
                    <a:pt x="4271" y="2904"/>
                    <a:pt x="4267" y="2904"/>
                    <a:pt x="4267" y="2904"/>
                  </a:cubicBezTo>
                  <a:cubicBezTo>
                    <a:pt x="4267" y="2904"/>
                    <a:pt x="5554" y="2254"/>
                    <a:pt x="5229" y="1711"/>
                  </a:cubicBezTo>
                  <a:cubicBezTo>
                    <a:pt x="5111" y="1522"/>
                    <a:pt x="4923" y="1460"/>
                    <a:pt x="4728" y="1460"/>
                  </a:cubicBezTo>
                  <a:cubicBezTo>
                    <a:pt x="4367" y="1460"/>
                    <a:pt x="3984" y="1672"/>
                    <a:pt x="3984" y="1672"/>
                  </a:cubicBezTo>
                  <a:cubicBezTo>
                    <a:pt x="3984" y="1672"/>
                    <a:pt x="4673" y="342"/>
                    <a:pt x="3984" y="59"/>
                  </a:cubicBezTo>
                  <a:cubicBezTo>
                    <a:pt x="3885" y="19"/>
                    <a:pt x="3794" y="1"/>
                    <a:pt x="3710" y="1"/>
                  </a:cubicBezTo>
                  <a:close/>
                </a:path>
              </a:pathLst>
            </a:custGeom>
            <a:solidFill>
              <a:srgbClr val="D3DAA3"/>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Google Shape;357;p9"/>
            <p:cNvSpPr/>
            <p:nvPr/>
          </p:nvSpPr>
          <p:spPr>
            <a:xfrm>
              <a:off x="2357337" y="1415526"/>
              <a:ext cx="1294372" cy="1493374"/>
            </a:xfrm>
            <a:custGeom>
              <a:avLst/>
              <a:gdLst/>
              <a:ahLst/>
              <a:cxnLst/>
              <a:rect l="l" t="t" r="r" b="b"/>
              <a:pathLst>
                <a:path w="4781" h="5516" extrusionOk="0">
                  <a:moveTo>
                    <a:pt x="3291" y="0"/>
                  </a:moveTo>
                  <a:lnTo>
                    <a:pt x="2452" y="2927"/>
                  </a:lnTo>
                  <a:lnTo>
                    <a:pt x="1272" y="856"/>
                  </a:lnTo>
                  <a:cubicBezTo>
                    <a:pt x="1259" y="869"/>
                    <a:pt x="1246" y="882"/>
                    <a:pt x="1233" y="882"/>
                  </a:cubicBezTo>
                  <a:lnTo>
                    <a:pt x="2439" y="2995"/>
                  </a:lnTo>
                  <a:lnTo>
                    <a:pt x="1964" y="4677"/>
                  </a:lnTo>
                  <a:lnTo>
                    <a:pt x="39" y="1913"/>
                  </a:lnTo>
                  <a:cubicBezTo>
                    <a:pt x="26" y="1913"/>
                    <a:pt x="13" y="1926"/>
                    <a:pt x="0" y="1939"/>
                  </a:cubicBezTo>
                  <a:lnTo>
                    <a:pt x="1935" y="4745"/>
                  </a:lnTo>
                  <a:lnTo>
                    <a:pt x="1720" y="5502"/>
                  </a:lnTo>
                  <a:cubicBezTo>
                    <a:pt x="1746" y="5502"/>
                    <a:pt x="1759" y="5502"/>
                    <a:pt x="1772" y="5516"/>
                  </a:cubicBezTo>
                  <a:lnTo>
                    <a:pt x="1990" y="4758"/>
                  </a:lnTo>
                  <a:lnTo>
                    <a:pt x="4566" y="3428"/>
                  </a:lnTo>
                  <a:lnTo>
                    <a:pt x="4566" y="3376"/>
                  </a:lnTo>
                  <a:lnTo>
                    <a:pt x="2016" y="4677"/>
                  </a:lnTo>
                  <a:lnTo>
                    <a:pt x="2491" y="3021"/>
                  </a:lnTo>
                  <a:lnTo>
                    <a:pt x="4780" y="1737"/>
                  </a:lnTo>
                  <a:cubicBezTo>
                    <a:pt x="4780" y="1721"/>
                    <a:pt x="4767" y="1721"/>
                    <a:pt x="4767" y="1708"/>
                  </a:cubicBezTo>
                  <a:lnTo>
                    <a:pt x="4754" y="1695"/>
                  </a:lnTo>
                  <a:lnTo>
                    <a:pt x="2504" y="2940"/>
                  </a:lnTo>
                  <a:lnTo>
                    <a:pt x="3346" y="0"/>
                  </a:lnTo>
                  <a:close/>
                </a:path>
              </a:pathLst>
            </a:custGeom>
            <a:solidFill>
              <a:srgbClr val="7AACB5"/>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 name="Google Shape;9;p2"/>
          <p:cNvGrpSpPr/>
          <p:nvPr/>
        </p:nvGrpSpPr>
        <p:grpSpPr>
          <a:xfrm>
            <a:off x="500284" y="1249428"/>
            <a:ext cx="11471322" cy="5136401"/>
            <a:chOff x="-51475" y="7100"/>
            <a:chExt cx="9433400" cy="5136401"/>
          </a:xfrm>
        </p:grpSpPr>
        <p:pic>
          <p:nvPicPr>
            <p:cNvPr id="5" name="Google Shape;10;p2"/>
            <p:cNvPicPr preferRelativeResize="0"/>
            <p:nvPr/>
          </p:nvPicPr>
          <p:blipFill rotWithShape="1">
            <a:blip r:embed="rId2"/>
            <a:srcRect l="31982" b="40726"/>
            <a:stretch>
              <a:fillRect/>
            </a:stretch>
          </p:blipFill>
          <p:spPr>
            <a:xfrm>
              <a:off x="3195541" y="1723525"/>
              <a:ext cx="5939174" cy="3419975"/>
            </a:xfrm>
            <a:prstGeom prst="rect">
              <a:avLst/>
            </a:prstGeom>
            <a:noFill/>
            <a:ln>
              <a:noFill/>
            </a:ln>
          </p:spPr>
        </p:pic>
        <p:pic>
          <p:nvPicPr>
            <p:cNvPr id="6" name="Google Shape;11;p2"/>
            <p:cNvPicPr preferRelativeResize="0"/>
            <p:nvPr/>
          </p:nvPicPr>
          <p:blipFill rotWithShape="1">
            <a:blip r:embed="rId3"/>
            <a:srcRect t="-3820" r="21935"/>
            <a:stretch>
              <a:fillRect/>
            </a:stretch>
          </p:blipFill>
          <p:spPr>
            <a:xfrm flipH="1">
              <a:off x="0" y="7100"/>
              <a:ext cx="2509350" cy="2336875"/>
            </a:xfrm>
            <a:prstGeom prst="rect">
              <a:avLst/>
            </a:prstGeom>
            <a:noFill/>
            <a:ln>
              <a:noFill/>
            </a:ln>
          </p:spPr>
        </p:pic>
        <p:pic>
          <p:nvPicPr>
            <p:cNvPr id="7" name="Google Shape;12;p2"/>
            <p:cNvPicPr preferRelativeResize="0"/>
            <p:nvPr/>
          </p:nvPicPr>
          <p:blipFill rotWithShape="1">
            <a:blip r:embed="rId4"/>
            <a:srcRect l="19620" b="21795"/>
            <a:stretch>
              <a:fillRect/>
            </a:stretch>
          </p:blipFill>
          <p:spPr>
            <a:xfrm>
              <a:off x="-51475" y="2706900"/>
              <a:ext cx="4113014" cy="2436601"/>
            </a:xfrm>
            <a:prstGeom prst="rect">
              <a:avLst/>
            </a:prstGeom>
            <a:noFill/>
            <a:ln>
              <a:noFill/>
            </a:ln>
          </p:spPr>
        </p:pic>
        <p:pic>
          <p:nvPicPr>
            <p:cNvPr id="8" name="Google Shape;13;p2"/>
            <p:cNvPicPr preferRelativeResize="0"/>
            <p:nvPr/>
          </p:nvPicPr>
          <p:blipFill>
            <a:blip r:embed="rId5"/>
            <a:stretch>
              <a:fillRect/>
            </a:stretch>
          </p:blipFill>
          <p:spPr>
            <a:xfrm flipH="1">
              <a:off x="7883350" y="2468950"/>
              <a:ext cx="1498575" cy="826800"/>
            </a:xfrm>
            <a:prstGeom prst="rect">
              <a:avLst/>
            </a:prstGeom>
            <a:noFill/>
            <a:ln>
              <a:noFill/>
            </a:ln>
          </p:spPr>
        </p:pic>
      </p:grpSp>
      <p:grpSp>
        <p:nvGrpSpPr>
          <p:cNvPr id="2" name="Google Shape;169;p20"/>
          <p:cNvGrpSpPr/>
          <p:nvPr/>
        </p:nvGrpSpPr>
        <p:grpSpPr>
          <a:xfrm>
            <a:off x="7023407" y="2526252"/>
            <a:ext cx="3131246" cy="3099410"/>
            <a:chOff x="3615274" y="1100765"/>
            <a:chExt cx="3131246" cy="3099410"/>
          </a:xfrm>
        </p:grpSpPr>
        <p:sp>
          <p:nvSpPr>
            <p:cNvPr id="3" name="Google Shape;170;p20"/>
            <p:cNvSpPr/>
            <p:nvPr/>
          </p:nvSpPr>
          <p:spPr>
            <a:xfrm>
              <a:off x="3644397" y="1100765"/>
              <a:ext cx="3102123" cy="1296860"/>
            </a:xfrm>
            <a:prstGeom prst="round2DiagRect">
              <a:avLst>
                <a:gd name="adj1" fmla="val 0"/>
                <a:gd name="adj2" fmla="val 44338"/>
              </a:avLst>
            </a:prstGeom>
            <a:solidFill>
              <a:srgbClr val="E7A33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 name="Google Shape;171;p20"/>
            <p:cNvSpPr txBox="1"/>
            <p:nvPr/>
          </p:nvSpPr>
          <p:spPr>
            <a:xfrm>
              <a:off x="4070375" y="1417683"/>
              <a:ext cx="2648883" cy="429000"/>
            </a:xfrm>
            <a:prstGeom prst="rect">
              <a:avLst/>
            </a:prstGeom>
            <a:no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defRPr/>
              </a:pPr>
              <a:r>
                <a:rPr lang="en-US" sz="1800">
                  <a:solidFill>
                    <a:schemeClr val="bg1"/>
                  </a:solidFill>
                  <a:effectLst/>
                  <a:latin typeface="Times New Roman" panose="02020603050405020304" pitchFamily="18" charset="0"/>
                  <a:ea typeface="Calibri" panose="020F0502020204030204" pitchFamily="34" charset="0"/>
                </a:rPr>
                <a:t>bổ sung phần phân tích hiệu quả thẩm mĩ của việc sử dụng biện pháp tu từ</a:t>
              </a:r>
              <a:endParaRPr kumimoji="0" sz="2000" b="1" i="0" u="none" strike="noStrike" kern="0" cap="none" spc="0" normalizeH="0" baseline="0" noProof="0">
                <a:ln>
                  <a:noFill/>
                </a:ln>
                <a:solidFill>
                  <a:schemeClr val="bg1"/>
                </a:solidFill>
                <a:effectLst/>
                <a:uLnTx/>
                <a:uFillTx/>
                <a:latin typeface="Fira Sans Extra Condensed"/>
                <a:ea typeface="Fira Sans Extra Condensed"/>
                <a:cs typeface="Fira Sans Extra Condensed"/>
                <a:sym typeface="Fira Sans Extra Condensed"/>
              </a:endParaRPr>
            </a:p>
          </p:txBody>
        </p:sp>
        <p:grpSp>
          <p:nvGrpSpPr>
            <p:cNvPr id="10" name="Google Shape;172;p20"/>
            <p:cNvGrpSpPr/>
            <p:nvPr/>
          </p:nvGrpSpPr>
          <p:grpSpPr>
            <a:xfrm rot="-5400000" flipH="1">
              <a:off x="3944572" y="1650094"/>
              <a:ext cx="184927" cy="441722"/>
              <a:chOff x="3703628" y="3450865"/>
              <a:chExt cx="129701" cy="365543"/>
            </a:xfrm>
          </p:grpSpPr>
          <p:sp>
            <p:nvSpPr>
              <p:cNvPr id="13" name="Google Shape;173;p20"/>
              <p:cNvSpPr/>
              <p:nvPr/>
            </p:nvSpPr>
            <p:spPr>
              <a:xfrm>
                <a:off x="3757947" y="3450867"/>
                <a:ext cx="75382" cy="177514"/>
              </a:xfrm>
              <a:custGeom>
                <a:avLst/>
                <a:gdLst/>
                <a:ahLst/>
                <a:cxnLst/>
                <a:rect l="l" t="t" r="r" b="b"/>
                <a:pathLst>
                  <a:path w="2215" h="5216" extrusionOk="0">
                    <a:moveTo>
                      <a:pt x="0" y="0"/>
                    </a:moveTo>
                    <a:lnTo>
                      <a:pt x="0" y="5216"/>
                    </a:lnTo>
                    <a:lnTo>
                      <a:pt x="2215" y="5216"/>
                    </a:lnTo>
                    <a:lnTo>
                      <a:pt x="2215"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 name="Google Shape;174;p20"/>
              <p:cNvSpPr/>
              <p:nvPr/>
            </p:nvSpPr>
            <p:spPr>
              <a:xfrm>
                <a:off x="3703628" y="3450865"/>
                <a:ext cx="40567" cy="177514"/>
              </a:xfrm>
              <a:custGeom>
                <a:avLst/>
                <a:gdLst/>
                <a:ahLst/>
                <a:cxnLst/>
                <a:rect l="l" t="t" r="r" b="b"/>
                <a:pathLst>
                  <a:path w="1192" h="5216" extrusionOk="0">
                    <a:moveTo>
                      <a:pt x="1" y="0"/>
                    </a:moveTo>
                    <a:lnTo>
                      <a:pt x="1" y="5216"/>
                    </a:lnTo>
                    <a:lnTo>
                      <a:pt x="1191" y="5216"/>
                    </a:lnTo>
                    <a:lnTo>
                      <a:pt x="1191"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 name="Google Shape;175;p20"/>
              <p:cNvSpPr/>
              <p:nvPr/>
            </p:nvSpPr>
            <p:spPr>
              <a:xfrm>
                <a:off x="3753077" y="3770192"/>
                <a:ext cx="31650" cy="46216"/>
              </a:xfrm>
              <a:custGeom>
                <a:avLst/>
                <a:gdLst/>
                <a:ahLst/>
                <a:cxnLst/>
                <a:rect l="l" t="t" r="r" b="b"/>
                <a:pathLst>
                  <a:path w="930" h="1358" extrusionOk="0">
                    <a:moveTo>
                      <a:pt x="0" y="0"/>
                    </a:moveTo>
                    <a:lnTo>
                      <a:pt x="477" y="1358"/>
                    </a:lnTo>
                    <a:lnTo>
                      <a:pt x="929"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 name="Google Shape;176;p20"/>
              <p:cNvSpPr/>
              <p:nvPr/>
            </p:nvSpPr>
            <p:spPr>
              <a:xfrm>
                <a:off x="3703628" y="3641311"/>
                <a:ext cx="128915" cy="115949"/>
              </a:xfrm>
              <a:custGeom>
                <a:avLst/>
                <a:gdLst/>
                <a:ahLst/>
                <a:cxnLst/>
                <a:rect l="l" t="t" r="r" b="b"/>
                <a:pathLst>
                  <a:path w="3788" h="3407" extrusionOk="0">
                    <a:moveTo>
                      <a:pt x="1" y="1"/>
                    </a:moveTo>
                    <a:lnTo>
                      <a:pt x="1334" y="3406"/>
                    </a:lnTo>
                    <a:lnTo>
                      <a:pt x="2454" y="3406"/>
                    </a:lnTo>
                    <a:lnTo>
                      <a:pt x="3787"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11" name="Google Shape;177;p20"/>
            <p:cNvSpPr/>
            <p:nvPr/>
          </p:nvSpPr>
          <p:spPr>
            <a:xfrm>
              <a:off x="3615274" y="2105275"/>
              <a:ext cx="3126320" cy="2094900"/>
            </a:xfrm>
            <a:prstGeom prst="foldedCorner">
              <a:avLst>
                <a:gd name="adj" fmla="val 16790"/>
              </a:avLst>
            </a:prstGeom>
            <a:solidFill>
              <a:srgbClr val="FFFFFF"/>
            </a:solidFill>
            <a:ln w="19050" cap="flat" cmpd="sng">
              <a:solidFill>
                <a:srgbClr val="E7A33E"/>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 name="Google Shape;178;p20"/>
            <p:cNvSpPr txBox="1"/>
            <p:nvPr/>
          </p:nvSpPr>
          <p:spPr>
            <a:xfrm>
              <a:off x="3689843" y="2467271"/>
              <a:ext cx="3019325" cy="1406700"/>
            </a:xfrm>
            <a:prstGeom prst="rect">
              <a:avLst/>
            </a:prstGeom>
            <a:noFill/>
            <a:ln>
              <a:noFill/>
            </a:ln>
          </p:spPr>
          <p:txBody>
            <a:bodyPr spcFirstLastPara="1" wrap="square" lIns="91425" tIns="91425" rIns="91425" bIns="91425" anchor="ctr" anchorCtr="0">
              <a:noAutofit/>
            </a:bodyPr>
            <a:lstStyle/>
            <a:p>
              <a:pPr algn="just">
                <a:spcAft>
                  <a:spcPts val="80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nhân hóa trong việc giúp cho cảnh vật thiên nhiên nơi vùng núi trở nên gần gũi, giàu sức sống hơn: Dải áo chàm bay múa, Bờ tre đang reo ánh lửa,...</a:t>
              </a:r>
              <a:endParaRPr lang="en-US" sz="1800">
                <a:effectLst/>
                <a:latin typeface=".VnTime" panose="020B7200000000000000"/>
                <a:ea typeface="Times New Roman" panose="02020603050405020304" pitchFamily="18" charset="0"/>
                <a:cs typeface="Times New Roman" panose="02020603050405020304" pitchFamily="18" charset="0"/>
              </a:endParaRPr>
            </a:p>
          </p:txBody>
        </p:sp>
      </p:grpSp>
      <p:grpSp>
        <p:nvGrpSpPr>
          <p:cNvPr id="17" name="Google Shape;180;p20"/>
          <p:cNvGrpSpPr/>
          <p:nvPr/>
        </p:nvGrpSpPr>
        <p:grpSpPr>
          <a:xfrm>
            <a:off x="2152739" y="1340563"/>
            <a:ext cx="3713214" cy="3471469"/>
            <a:chOff x="788118" y="806083"/>
            <a:chExt cx="3713214" cy="3471469"/>
          </a:xfrm>
        </p:grpSpPr>
        <p:sp>
          <p:nvSpPr>
            <p:cNvPr id="18" name="Google Shape;181;p20"/>
            <p:cNvSpPr/>
            <p:nvPr/>
          </p:nvSpPr>
          <p:spPr>
            <a:xfrm>
              <a:off x="907199" y="806083"/>
              <a:ext cx="3481866" cy="1318733"/>
            </a:xfrm>
            <a:prstGeom prst="round2DiagRect">
              <a:avLst>
                <a:gd name="adj1" fmla="val 0"/>
                <a:gd name="adj2" fmla="val 44338"/>
              </a:avLst>
            </a:prstGeom>
            <a:solidFill>
              <a:srgbClr val="BE362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 name="Google Shape;182;p20"/>
            <p:cNvSpPr txBox="1"/>
            <p:nvPr/>
          </p:nvSpPr>
          <p:spPr>
            <a:xfrm>
              <a:off x="1396680" y="1163710"/>
              <a:ext cx="2689772" cy="429000"/>
            </a:xfrm>
            <a:prstGeom prst="rect">
              <a:avLst/>
            </a:prstGeom>
            <a:noFill/>
            <a:ln>
              <a:noFill/>
            </a:ln>
          </p:spPr>
          <p:txBody>
            <a:bodyPr spcFirstLastPara="1" wrap="square" lIns="91425" tIns="91425" rIns="91425" bIns="91425" anchor="ctr" anchorCtr="0">
              <a:noAutofit/>
            </a:bodyPr>
            <a:lstStyle/>
            <a:p>
              <a:pPr algn="just">
                <a:spcAft>
                  <a:spcPts val="800"/>
                </a:spcAft>
              </a:pPr>
              <a:r>
                <a:rPr lang="en-US" sz="18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bổ sung thêm phần phân tích, cảm nhận về 4 câu thơ cuối của bài thơ. </a:t>
              </a:r>
              <a:endParaRPr lang="en-US" sz="1800">
                <a:solidFill>
                  <a:schemeClr val="bg1"/>
                </a:solidFill>
                <a:effectLst/>
                <a:latin typeface=".VnTime" panose="020B7200000000000000"/>
                <a:ea typeface="Times New Roman" panose="02020603050405020304" pitchFamily="18" charset="0"/>
                <a:cs typeface="Times New Roman" panose="02020603050405020304" pitchFamily="18" charset="0"/>
              </a:endParaRPr>
            </a:p>
          </p:txBody>
        </p:sp>
        <p:sp>
          <p:nvSpPr>
            <p:cNvPr id="20" name="Google Shape;183;p20"/>
            <p:cNvSpPr/>
            <p:nvPr/>
          </p:nvSpPr>
          <p:spPr>
            <a:xfrm>
              <a:off x="907199" y="1780417"/>
              <a:ext cx="3594133" cy="2497135"/>
            </a:xfrm>
            <a:prstGeom prst="foldedCorner">
              <a:avLst>
                <a:gd name="adj" fmla="val 16790"/>
              </a:avLst>
            </a:prstGeom>
            <a:solidFill>
              <a:srgbClr val="FFFFFF"/>
            </a:solidFill>
            <a:ln w="19050" cap="flat" cmpd="sng">
              <a:solidFill>
                <a:srgbClr val="BE3626"/>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sng"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 name="Google Shape;184;p20"/>
            <p:cNvSpPr txBox="1"/>
            <p:nvPr/>
          </p:nvSpPr>
          <p:spPr>
            <a:xfrm>
              <a:off x="1074075" y="2370252"/>
              <a:ext cx="3185699" cy="1406700"/>
            </a:xfrm>
            <a:prstGeom prst="rect">
              <a:avLst/>
            </a:prstGeom>
            <a:noFill/>
            <a:ln>
              <a:noFill/>
            </a:ln>
          </p:spPr>
          <p:txBody>
            <a:bodyPr spcFirstLastPara="1" wrap="square" lIns="91425" tIns="91425" rIns="91425" bIns="91425" anchor="ctr" anchorCtr="0">
              <a:noAutofit/>
            </a:bodyPr>
            <a:lstStyle/>
            <a:p>
              <a:pPr>
                <a:spcAft>
                  <a:spcPts val="80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Mái nhà sàn tỏa khói xanh</a:t>
              </a:r>
              <a:endParaRPr lang="en-US" sz="1800">
                <a:effectLst/>
                <a:latin typeface=".VnTime" panose="020B7200000000000000"/>
                <a:ea typeface="Times New Roman" panose="02020603050405020304" pitchFamily="18" charset="0"/>
                <a:cs typeface="Times New Roman" panose="02020603050405020304" pitchFamily="18" charset="0"/>
              </a:endParaRPr>
            </a:p>
            <a:p>
              <a:pPr>
                <a:spcAft>
                  <a:spcPts val="80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Hươu gào xa văng vẳng</a:t>
              </a:r>
              <a:endParaRPr lang="en-US" sz="1800">
                <a:effectLst/>
                <a:latin typeface=".VnTime" panose="020B7200000000000000"/>
                <a:ea typeface="Times New Roman" panose="02020603050405020304" pitchFamily="18" charset="0"/>
                <a:cs typeface="Times New Roman" panose="02020603050405020304" pitchFamily="18" charset="0"/>
              </a:endParaRPr>
            </a:p>
            <a:p>
              <a:pPr>
                <a:spcAft>
                  <a:spcPts val="80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 Một mảnh trăng dốc ngả chập chùng</a:t>
              </a:r>
              <a:endParaRPr lang="en-US" sz="1800">
                <a:effectLst/>
                <a:latin typeface=".VnTime" panose="020B7200000000000000"/>
                <a:ea typeface="Times New Roman" panose="02020603050405020304" pitchFamily="18" charset="0"/>
                <a:cs typeface="Times New Roman" panose="02020603050405020304" pitchFamily="18" charset="0"/>
              </a:endParaRPr>
            </a:p>
            <a:p>
              <a:pPr>
                <a:spcAft>
                  <a:spcPts val="80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 Bước chân bóng động nghiêng bờ núi.</a:t>
              </a:r>
              <a:endParaRPr lang="en-US" sz="1800">
                <a:effectLst/>
                <a:latin typeface=".VnTime" panose="020B7200000000000000"/>
                <a:ea typeface="Times New Roman" panose="02020603050405020304" pitchFamily="18" charset="0"/>
                <a:cs typeface="Times New Roman" panose="02020603050405020304" pitchFamily="18" charset="0"/>
              </a:endParaRPr>
            </a:p>
            <a:p>
              <a:pPr marL="152400" marR="0" lvl="0" defTabSz="914400" eaLnBrk="1" fontAlgn="auto" latinLnBrk="0" hangingPunct="1">
                <a:spcBef>
                  <a:spcPts val="0"/>
                </a:spcBef>
                <a:spcAft>
                  <a:spcPts val="0"/>
                </a:spcAft>
                <a:buClr>
                  <a:srgbClr val="BE3626"/>
                </a:buClr>
                <a:buSzPts val="1200"/>
                <a:defRPr/>
              </a:pPr>
              <a:endParaRPr kumimoji="0" sz="1200" b="0" i="0" u="none" strike="noStrike" kern="0" cap="none" spc="0" normalizeH="0" baseline="0" noProof="0">
                <a:ln>
                  <a:noFill/>
                </a:ln>
                <a:solidFill>
                  <a:srgbClr val="000000"/>
                </a:solidFill>
                <a:effectLst/>
                <a:uLnTx/>
                <a:uFillTx/>
                <a:latin typeface="Roboto"/>
                <a:ea typeface="Roboto"/>
                <a:cs typeface="Roboto"/>
                <a:sym typeface="Roboto"/>
              </a:endParaRPr>
            </a:p>
          </p:txBody>
        </p:sp>
        <p:grpSp>
          <p:nvGrpSpPr>
            <p:cNvPr id="22" name="Google Shape;185;p20"/>
            <p:cNvGrpSpPr/>
            <p:nvPr/>
          </p:nvGrpSpPr>
          <p:grpSpPr>
            <a:xfrm>
              <a:off x="788118" y="2002680"/>
              <a:ext cx="267284" cy="1650373"/>
              <a:chOff x="985243" y="2022712"/>
              <a:chExt cx="267284" cy="1650373"/>
            </a:xfrm>
          </p:grpSpPr>
          <p:grpSp>
            <p:nvGrpSpPr>
              <p:cNvPr id="30" name="Google Shape;186;p20"/>
              <p:cNvGrpSpPr/>
              <p:nvPr/>
            </p:nvGrpSpPr>
            <p:grpSpPr>
              <a:xfrm>
                <a:off x="985306" y="2022712"/>
                <a:ext cx="267157" cy="228800"/>
                <a:chOff x="867506" y="1179068"/>
                <a:chExt cx="124543" cy="147632"/>
              </a:xfrm>
            </p:grpSpPr>
            <p:sp>
              <p:nvSpPr>
                <p:cNvPr id="40" name="Google Shape;187;p20"/>
                <p:cNvSpPr/>
                <p:nvPr/>
              </p:nvSpPr>
              <p:spPr>
                <a:xfrm rot="1139922">
                  <a:off x="873503" y="1195871"/>
                  <a:ext cx="112549" cy="55675"/>
                </a:xfrm>
                <a:custGeom>
                  <a:avLst/>
                  <a:gdLst/>
                  <a:ahLst/>
                  <a:cxnLst/>
                  <a:rect l="l" t="t" r="r" b="b"/>
                  <a:pathLst>
                    <a:path w="4504" h="2228" extrusionOk="0">
                      <a:moveTo>
                        <a:pt x="3844" y="0"/>
                      </a:moveTo>
                      <a:cubicBezTo>
                        <a:pt x="3787" y="0"/>
                        <a:pt x="3728" y="8"/>
                        <a:pt x="3670" y="26"/>
                      </a:cubicBezTo>
                      <a:cubicBezTo>
                        <a:pt x="3603" y="26"/>
                        <a:pt x="2269" y="393"/>
                        <a:pt x="501" y="1027"/>
                      </a:cubicBezTo>
                      <a:cubicBezTo>
                        <a:pt x="168" y="1127"/>
                        <a:pt x="1" y="1460"/>
                        <a:pt x="134" y="1794"/>
                      </a:cubicBezTo>
                      <a:cubicBezTo>
                        <a:pt x="234" y="2061"/>
                        <a:pt x="468" y="2228"/>
                        <a:pt x="735" y="2228"/>
                      </a:cubicBezTo>
                      <a:lnTo>
                        <a:pt x="935" y="2228"/>
                      </a:lnTo>
                      <a:cubicBezTo>
                        <a:pt x="2636" y="1594"/>
                        <a:pt x="3970" y="1227"/>
                        <a:pt x="3970" y="1227"/>
                      </a:cubicBezTo>
                      <a:cubicBezTo>
                        <a:pt x="4304" y="1127"/>
                        <a:pt x="4504" y="793"/>
                        <a:pt x="4437" y="460"/>
                      </a:cubicBezTo>
                      <a:cubicBezTo>
                        <a:pt x="4355" y="184"/>
                        <a:pt x="4113" y="0"/>
                        <a:pt x="3844" y="0"/>
                      </a:cubicBezTo>
                      <a:close/>
                    </a:path>
                  </a:pathLst>
                </a:custGeom>
                <a:solidFill>
                  <a:srgbClr val="58687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1" name="Google Shape;188;p20"/>
                <p:cNvSpPr/>
                <p:nvPr/>
              </p:nvSpPr>
              <p:spPr>
                <a:xfrm rot="1139922">
                  <a:off x="873503" y="1254221"/>
                  <a:ext cx="112549" cy="55675"/>
                </a:xfrm>
                <a:custGeom>
                  <a:avLst/>
                  <a:gdLst/>
                  <a:ahLst/>
                  <a:cxnLst/>
                  <a:rect l="l" t="t" r="r" b="b"/>
                  <a:pathLst>
                    <a:path w="4504" h="2228" extrusionOk="0">
                      <a:moveTo>
                        <a:pt x="3844" y="0"/>
                      </a:moveTo>
                      <a:cubicBezTo>
                        <a:pt x="3787" y="0"/>
                        <a:pt x="3728" y="8"/>
                        <a:pt x="3670" y="26"/>
                      </a:cubicBezTo>
                      <a:cubicBezTo>
                        <a:pt x="3603" y="26"/>
                        <a:pt x="2269" y="393"/>
                        <a:pt x="501" y="1027"/>
                      </a:cubicBezTo>
                      <a:cubicBezTo>
                        <a:pt x="168" y="1127"/>
                        <a:pt x="1" y="1460"/>
                        <a:pt x="134" y="1794"/>
                      </a:cubicBezTo>
                      <a:cubicBezTo>
                        <a:pt x="234" y="2061"/>
                        <a:pt x="468" y="2228"/>
                        <a:pt x="735" y="2228"/>
                      </a:cubicBezTo>
                      <a:lnTo>
                        <a:pt x="935" y="2228"/>
                      </a:lnTo>
                      <a:cubicBezTo>
                        <a:pt x="2636" y="1594"/>
                        <a:pt x="3970" y="1227"/>
                        <a:pt x="3970" y="1227"/>
                      </a:cubicBezTo>
                      <a:cubicBezTo>
                        <a:pt x="4304" y="1127"/>
                        <a:pt x="4504" y="793"/>
                        <a:pt x="4437" y="460"/>
                      </a:cubicBezTo>
                      <a:cubicBezTo>
                        <a:pt x="4355" y="184"/>
                        <a:pt x="4113" y="0"/>
                        <a:pt x="3844" y="0"/>
                      </a:cubicBezTo>
                      <a:close/>
                    </a:path>
                  </a:pathLst>
                </a:custGeom>
                <a:solidFill>
                  <a:srgbClr val="58687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31" name="Google Shape;189;p20"/>
              <p:cNvGrpSpPr/>
              <p:nvPr/>
            </p:nvGrpSpPr>
            <p:grpSpPr>
              <a:xfrm>
                <a:off x="985306" y="2364103"/>
                <a:ext cx="267157" cy="228800"/>
                <a:chOff x="867506" y="1179068"/>
                <a:chExt cx="124543" cy="147632"/>
              </a:xfrm>
            </p:grpSpPr>
            <p:sp>
              <p:nvSpPr>
                <p:cNvPr id="38" name="Google Shape;190;p20"/>
                <p:cNvSpPr/>
                <p:nvPr/>
              </p:nvSpPr>
              <p:spPr>
                <a:xfrm rot="1139922">
                  <a:off x="873503" y="1195871"/>
                  <a:ext cx="112549" cy="55675"/>
                </a:xfrm>
                <a:custGeom>
                  <a:avLst/>
                  <a:gdLst/>
                  <a:ahLst/>
                  <a:cxnLst/>
                  <a:rect l="l" t="t" r="r" b="b"/>
                  <a:pathLst>
                    <a:path w="4504" h="2228" extrusionOk="0">
                      <a:moveTo>
                        <a:pt x="3844" y="0"/>
                      </a:moveTo>
                      <a:cubicBezTo>
                        <a:pt x="3787" y="0"/>
                        <a:pt x="3728" y="8"/>
                        <a:pt x="3670" y="26"/>
                      </a:cubicBezTo>
                      <a:cubicBezTo>
                        <a:pt x="3603" y="26"/>
                        <a:pt x="2269" y="393"/>
                        <a:pt x="501" y="1027"/>
                      </a:cubicBezTo>
                      <a:cubicBezTo>
                        <a:pt x="168" y="1127"/>
                        <a:pt x="1" y="1460"/>
                        <a:pt x="134" y="1794"/>
                      </a:cubicBezTo>
                      <a:cubicBezTo>
                        <a:pt x="234" y="2061"/>
                        <a:pt x="468" y="2228"/>
                        <a:pt x="735" y="2228"/>
                      </a:cubicBezTo>
                      <a:lnTo>
                        <a:pt x="935" y="2228"/>
                      </a:lnTo>
                      <a:cubicBezTo>
                        <a:pt x="2636" y="1594"/>
                        <a:pt x="3970" y="1227"/>
                        <a:pt x="3970" y="1227"/>
                      </a:cubicBezTo>
                      <a:cubicBezTo>
                        <a:pt x="4304" y="1127"/>
                        <a:pt x="4504" y="793"/>
                        <a:pt x="4437" y="460"/>
                      </a:cubicBezTo>
                      <a:cubicBezTo>
                        <a:pt x="4355" y="184"/>
                        <a:pt x="4113" y="0"/>
                        <a:pt x="3844" y="0"/>
                      </a:cubicBezTo>
                      <a:close/>
                    </a:path>
                  </a:pathLst>
                </a:custGeom>
                <a:solidFill>
                  <a:srgbClr val="58687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9" name="Google Shape;191;p20"/>
                <p:cNvSpPr/>
                <p:nvPr/>
              </p:nvSpPr>
              <p:spPr>
                <a:xfrm rot="1139922">
                  <a:off x="873503" y="1254221"/>
                  <a:ext cx="112549" cy="55675"/>
                </a:xfrm>
                <a:custGeom>
                  <a:avLst/>
                  <a:gdLst/>
                  <a:ahLst/>
                  <a:cxnLst/>
                  <a:rect l="l" t="t" r="r" b="b"/>
                  <a:pathLst>
                    <a:path w="4504" h="2228" extrusionOk="0">
                      <a:moveTo>
                        <a:pt x="3844" y="0"/>
                      </a:moveTo>
                      <a:cubicBezTo>
                        <a:pt x="3787" y="0"/>
                        <a:pt x="3728" y="8"/>
                        <a:pt x="3670" y="26"/>
                      </a:cubicBezTo>
                      <a:cubicBezTo>
                        <a:pt x="3603" y="26"/>
                        <a:pt x="2269" y="393"/>
                        <a:pt x="501" y="1027"/>
                      </a:cubicBezTo>
                      <a:cubicBezTo>
                        <a:pt x="168" y="1127"/>
                        <a:pt x="1" y="1460"/>
                        <a:pt x="134" y="1794"/>
                      </a:cubicBezTo>
                      <a:cubicBezTo>
                        <a:pt x="234" y="2061"/>
                        <a:pt x="468" y="2228"/>
                        <a:pt x="735" y="2228"/>
                      </a:cubicBezTo>
                      <a:lnTo>
                        <a:pt x="935" y="2228"/>
                      </a:lnTo>
                      <a:cubicBezTo>
                        <a:pt x="2636" y="1594"/>
                        <a:pt x="3970" y="1227"/>
                        <a:pt x="3970" y="1227"/>
                      </a:cubicBezTo>
                      <a:cubicBezTo>
                        <a:pt x="4304" y="1127"/>
                        <a:pt x="4504" y="793"/>
                        <a:pt x="4437" y="460"/>
                      </a:cubicBezTo>
                      <a:cubicBezTo>
                        <a:pt x="4355" y="184"/>
                        <a:pt x="4113" y="0"/>
                        <a:pt x="3844" y="0"/>
                      </a:cubicBezTo>
                      <a:close/>
                    </a:path>
                  </a:pathLst>
                </a:custGeom>
                <a:solidFill>
                  <a:srgbClr val="58687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32" name="Google Shape;192;p20"/>
              <p:cNvGrpSpPr/>
              <p:nvPr/>
            </p:nvGrpSpPr>
            <p:grpSpPr>
              <a:xfrm>
                <a:off x="985243" y="3102895"/>
                <a:ext cx="267157" cy="228800"/>
                <a:chOff x="867506" y="1179068"/>
                <a:chExt cx="124543" cy="147632"/>
              </a:xfrm>
            </p:grpSpPr>
            <p:sp>
              <p:nvSpPr>
                <p:cNvPr id="36" name="Google Shape;193;p20"/>
                <p:cNvSpPr/>
                <p:nvPr/>
              </p:nvSpPr>
              <p:spPr>
                <a:xfrm rot="1139922">
                  <a:off x="873503" y="1195871"/>
                  <a:ext cx="112549" cy="55675"/>
                </a:xfrm>
                <a:custGeom>
                  <a:avLst/>
                  <a:gdLst/>
                  <a:ahLst/>
                  <a:cxnLst/>
                  <a:rect l="l" t="t" r="r" b="b"/>
                  <a:pathLst>
                    <a:path w="4504" h="2228" extrusionOk="0">
                      <a:moveTo>
                        <a:pt x="3844" y="0"/>
                      </a:moveTo>
                      <a:cubicBezTo>
                        <a:pt x="3787" y="0"/>
                        <a:pt x="3728" y="8"/>
                        <a:pt x="3670" y="26"/>
                      </a:cubicBezTo>
                      <a:cubicBezTo>
                        <a:pt x="3603" y="26"/>
                        <a:pt x="2269" y="393"/>
                        <a:pt x="501" y="1027"/>
                      </a:cubicBezTo>
                      <a:cubicBezTo>
                        <a:pt x="168" y="1127"/>
                        <a:pt x="1" y="1460"/>
                        <a:pt x="134" y="1794"/>
                      </a:cubicBezTo>
                      <a:cubicBezTo>
                        <a:pt x="234" y="2061"/>
                        <a:pt x="468" y="2228"/>
                        <a:pt x="735" y="2228"/>
                      </a:cubicBezTo>
                      <a:lnTo>
                        <a:pt x="935" y="2228"/>
                      </a:lnTo>
                      <a:cubicBezTo>
                        <a:pt x="2636" y="1594"/>
                        <a:pt x="3970" y="1227"/>
                        <a:pt x="3970" y="1227"/>
                      </a:cubicBezTo>
                      <a:cubicBezTo>
                        <a:pt x="4304" y="1127"/>
                        <a:pt x="4504" y="793"/>
                        <a:pt x="4437" y="460"/>
                      </a:cubicBezTo>
                      <a:cubicBezTo>
                        <a:pt x="4355" y="184"/>
                        <a:pt x="4113" y="0"/>
                        <a:pt x="3844" y="0"/>
                      </a:cubicBezTo>
                      <a:close/>
                    </a:path>
                  </a:pathLst>
                </a:custGeom>
                <a:solidFill>
                  <a:srgbClr val="58687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7" name="Google Shape;194;p20"/>
                <p:cNvSpPr/>
                <p:nvPr/>
              </p:nvSpPr>
              <p:spPr>
                <a:xfrm rot="1139922">
                  <a:off x="873503" y="1254221"/>
                  <a:ext cx="112549" cy="55675"/>
                </a:xfrm>
                <a:custGeom>
                  <a:avLst/>
                  <a:gdLst/>
                  <a:ahLst/>
                  <a:cxnLst/>
                  <a:rect l="l" t="t" r="r" b="b"/>
                  <a:pathLst>
                    <a:path w="4504" h="2228" extrusionOk="0">
                      <a:moveTo>
                        <a:pt x="3844" y="0"/>
                      </a:moveTo>
                      <a:cubicBezTo>
                        <a:pt x="3787" y="0"/>
                        <a:pt x="3728" y="8"/>
                        <a:pt x="3670" y="26"/>
                      </a:cubicBezTo>
                      <a:cubicBezTo>
                        <a:pt x="3603" y="26"/>
                        <a:pt x="2269" y="393"/>
                        <a:pt x="501" y="1027"/>
                      </a:cubicBezTo>
                      <a:cubicBezTo>
                        <a:pt x="168" y="1127"/>
                        <a:pt x="1" y="1460"/>
                        <a:pt x="134" y="1794"/>
                      </a:cubicBezTo>
                      <a:cubicBezTo>
                        <a:pt x="234" y="2061"/>
                        <a:pt x="468" y="2228"/>
                        <a:pt x="735" y="2228"/>
                      </a:cubicBezTo>
                      <a:lnTo>
                        <a:pt x="935" y="2228"/>
                      </a:lnTo>
                      <a:cubicBezTo>
                        <a:pt x="2636" y="1594"/>
                        <a:pt x="3970" y="1227"/>
                        <a:pt x="3970" y="1227"/>
                      </a:cubicBezTo>
                      <a:cubicBezTo>
                        <a:pt x="4304" y="1127"/>
                        <a:pt x="4504" y="793"/>
                        <a:pt x="4437" y="460"/>
                      </a:cubicBezTo>
                      <a:cubicBezTo>
                        <a:pt x="4355" y="184"/>
                        <a:pt x="4113" y="0"/>
                        <a:pt x="3844" y="0"/>
                      </a:cubicBezTo>
                      <a:close/>
                    </a:path>
                  </a:pathLst>
                </a:custGeom>
                <a:solidFill>
                  <a:srgbClr val="58687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33" name="Google Shape;195;p20"/>
              <p:cNvGrpSpPr/>
              <p:nvPr/>
            </p:nvGrpSpPr>
            <p:grpSpPr>
              <a:xfrm flipH="1">
                <a:off x="985370" y="3444286"/>
                <a:ext cx="267157" cy="228800"/>
                <a:chOff x="867506" y="1179068"/>
                <a:chExt cx="124543" cy="147632"/>
              </a:xfrm>
            </p:grpSpPr>
            <p:sp>
              <p:nvSpPr>
                <p:cNvPr id="34" name="Google Shape;196;p20"/>
                <p:cNvSpPr/>
                <p:nvPr/>
              </p:nvSpPr>
              <p:spPr>
                <a:xfrm rot="1139922">
                  <a:off x="873503" y="1195871"/>
                  <a:ext cx="112549" cy="55675"/>
                </a:xfrm>
                <a:custGeom>
                  <a:avLst/>
                  <a:gdLst/>
                  <a:ahLst/>
                  <a:cxnLst/>
                  <a:rect l="l" t="t" r="r" b="b"/>
                  <a:pathLst>
                    <a:path w="4504" h="2228" extrusionOk="0">
                      <a:moveTo>
                        <a:pt x="3844" y="0"/>
                      </a:moveTo>
                      <a:cubicBezTo>
                        <a:pt x="3787" y="0"/>
                        <a:pt x="3728" y="8"/>
                        <a:pt x="3670" y="26"/>
                      </a:cubicBezTo>
                      <a:cubicBezTo>
                        <a:pt x="3603" y="26"/>
                        <a:pt x="2269" y="393"/>
                        <a:pt x="501" y="1027"/>
                      </a:cubicBezTo>
                      <a:cubicBezTo>
                        <a:pt x="168" y="1127"/>
                        <a:pt x="1" y="1460"/>
                        <a:pt x="134" y="1794"/>
                      </a:cubicBezTo>
                      <a:cubicBezTo>
                        <a:pt x="234" y="2061"/>
                        <a:pt x="468" y="2228"/>
                        <a:pt x="735" y="2228"/>
                      </a:cubicBezTo>
                      <a:lnTo>
                        <a:pt x="935" y="2228"/>
                      </a:lnTo>
                      <a:cubicBezTo>
                        <a:pt x="2636" y="1594"/>
                        <a:pt x="3970" y="1227"/>
                        <a:pt x="3970" y="1227"/>
                      </a:cubicBezTo>
                      <a:cubicBezTo>
                        <a:pt x="4304" y="1127"/>
                        <a:pt x="4504" y="793"/>
                        <a:pt x="4437" y="460"/>
                      </a:cubicBezTo>
                      <a:cubicBezTo>
                        <a:pt x="4355" y="184"/>
                        <a:pt x="4113" y="0"/>
                        <a:pt x="3844" y="0"/>
                      </a:cubicBezTo>
                      <a:close/>
                    </a:path>
                  </a:pathLst>
                </a:custGeom>
                <a:solidFill>
                  <a:srgbClr val="58687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 name="Google Shape;197;p20"/>
                <p:cNvSpPr/>
                <p:nvPr/>
              </p:nvSpPr>
              <p:spPr>
                <a:xfrm rot="1139922">
                  <a:off x="873503" y="1254221"/>
                  <a:ext cx="112549" cy="55675"/>
                </a:xfrm>
                <a:custGeom>
                  <a:avLst/>
                  <a:gdLst/>
                  <a:ahLst/>
                  <a:cxnLst/>
                  <a:rect l="l" t="t" r="r" b="b"/>
                  <a:pathLst>
                    <a:path w="4504" h="2228" extrusionOk="0">
                      <a:moveTo>
                        <a:pt x="3844" y="0"/>
                      </a:moveTo>
                      <a:cubicBezTo>
                        <a:pt x="3787" y="0"/>
                        <a:pt x="3728" y="8"/>
                        <a:pt x="3670" y="26"/>
                      </a:cubicBezTo>
                      <a:cubicBezTo>
                        <a:pt x="3603" y="26"/>
                        <a:pt x="2269" y="393"/>
                        <a:pt x="501" y="1027"/>
                      </a:cubicBezTo>
                      <a:cubicBezTo>
                        <a:pt x="168" y="1127"/>
                        <a:pt x="1" y="1460"/>
                        <a:pt x="134" y="1794"/>
                      </a:cubicBezTo>
                      <a:cubicBezTo>
                        <a:pt x="234" y="2061"/>
                        <a:pt x="468" y="2228"/>
                        <a:pt x="735" y="2228"/>
                      </a:cubicBezTo>
                      <a:lnTo>
                        <a:pt x="935" y="2228"/>
                      </a:lnTo>
                      <a:cubicBezTo>
                        <a:pt x="2636" y="1594"/>
                        <a:pt x="3970" y="1227"/>
                        <a:pt x="3970" y="1227"/>
                      </a:cubicBezTo>
                      <a:cubicBezTo>
                        <a:pt x="4304" y="1127"/>
                        <a:pt x="4504" y="793"/>
                        <a:pt x="4437" y="460"/>
                      </a:cubicBezTo>
                      <a:cubicBezTo>
                        <a:pt x="4355" y="184"/>
                        <a:pt x="4113" y="0"/>
                        <a:pt x="3844" y="0"/>
                      </a:cubicBezTo>
                      <a:close/>
                    </a:path>
                  </a:pathLst>
                </a:custGeom>
                <a:solidFill>
                  <a:srgbClr val="58687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grpSp>
          <p:nvGrpSpPr>
            <p:cNvPr id="23" name="Google Shape;198;p20"/>
            <p:cNvGrpSpPr/>
            <p:nvPr/>
          </p:nvGrpSpPr>
          <p:grpSpPr>
            <a:xfrm rot="-5400000" flipH="1">
              <a:off x="1197337" y="1311706"/>
              <a:ext cx="184923" cy="468809"/>
              <a:chOff x="3703628" y="3450865"/>
              <a:chExt cx="129698" cy="365543"/>
            </a:xfrm>
          </p:grpSpPr>
          <p:sp>
            <p:nvSpPr>
              <p:cNvPr id="24" name="Google Shape;199;p20"/>
              <p:cNvSpPr/>
              <p:nvPr/>
            </p:nvSpPr>
            <p:spPr>
              <a:xfrm>
                <a:off x="3757944" y="3450865"/>
                <a:ext cx="75382" cy="177514"/>
              </a:xfrm>
              <a:custGeom>
                <a:avLst/>
                <a:gdLst/>
                <a:ahLst/>
                <a:cxnLst/>
                <a:rect l="l" t="t" r="r" b="b"/>
                <a:pathLst>
                  <a:path w="2215" h="5216" extrusionOk="0">
                    <a:moveTo>
                      <a:pt x="0" y="0"/>
                    </a:moveTo>
                    <a:lnTo>
                      <a:pt x="0" y="5216"/>
                    </a:lnTo>
                    <a:lnTo>
                      <a:pt x="2215" y="5216"/>
                    </a:lnTo>
                    <a:lnTo>
                      <a:pt x="2215"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7" name="Google Shape;200;p20"/>
              <p:cNvSpPr/>
              <p:nvPr/>
            </p:nvSpPr>
            <p:spPr>
              <a:xfrm>
                <a:off x="3703628" y="3450865"/>
                <a:ext cx="40567" cy="177514"/>
              </a:xfrm>
              <a:custGeom>
                <a:avLst/>
                <a:gdLst/>
                <a:ahLst/>
                <a:cxnLst/>
                <a:rect l="l" t="t" r="r" b="b"/>
                <a:pathLst>
                  <a:path w="1192" h="5216" extrusionOk="0">
                    <a:moveTo>
                      <a:pt x="1" y="0"/>
                    </a:moveTo>
                    <a:lnTo>
                      <a:pt x="1" y="5216"/>
                    </a:lnTo>
                    <a:lnTo>
                      <a:pt x="1191" y="5216"/>
                    </a:lnTo>
                    <a:lnTo>
                      <a:pt x="1191"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 name="Google Shape;201;p20"/>
              <p:cNvSpPr/>
              <p:nvPr/>
            </p:nvSpPr>
            <p:spPr>
              <a:xfrm>
                <a:off x="3753077" y="3770192"/>
                <a:ext cx="31650" cy="46216"/>
              </a:xfrm>
              <a:custGeom>
                <a:avLst/>
                <a:gdLst/>
                <a:ahLst/>
                <a:cxnLst/>
                <a:rect l="l" t="t" r="r" b="b"/>
                <a:pathLst>
                  <a:path w="930" h="1358" extrusionOk="0">
                    <a:moveTo>
                      <a:pt x="0" y="0"/>
                    </a:moveTo>
                    <a:lnTo>
                      <a:pt x="477" y="1358"/>
                    </a:lnTo>
                    <a:lnTo>
                      <a:pt x="929"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 name="Google Shape;202;p20"/>
              <p:cNvSpPr/>
              <p:nvPr/>
            </p:nvSpPr>
            <p:spPr>
              <a:xfrm>
                <a:off x="3703628" y="3641311"/>
                <a:ext cx="128915" cy="115949"/>
              </a:xfrm>
              <a:custGeom>
                <a:avLst/>
                <a:gdLst/>
                <a:ahLst/>
                <a:cxnLst/>
                <a:rect l="l" t="t" r="r" b="b"/>
                <a:pathLst>
                  <a:path w="3788" h="3407" extrusionOk="0">
                    <a:moveTo>
                      <a:pt x="1" y="1"/>
                    </a:moveTo>
                    <a:lnTo>
                      <a:pt x="1334" y="3406"/>
                    </a:lnTo>
                    <a:lnTo>
                      <a:pt x="2454" y="3406"/>
                    </a:lnTo>
                    <a:lnTo>
                      <a:pt x="3787"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Click="0">
        <p15:prstTrans prst="prestige"/>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07"/>
                                        </p:tgtEl>
                                        <p:attrNameLst>
                                          <p:attrName>style.visibility</p:attrName>
                                        </p:attrNameLst>
                                      </p:cBhvr>
                                      <p:to>
                                        <p:strVal val="visible"/>
                                      </p:to>
                                    </p:set>
                                    <p:animEffect transition="in" filter="randombar(horizontal)">
                                      <p:cBhvr>
                                        <p:cTn id="7" dur="500"/>
                                        <p:tgtEl>
                                          <p:spTgt spid="10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1000"/>
                                        <p:tgtEl>
                                          <p:spTgt spid="2"/>
                                        </p:tgtEl>
                                      </p:cBhvr>
                                    </p:animEffect>
                                    <p:anim calcmode="lin" valueType="num">
                                      <p:cBhvr>
                                        <p:cTn id="19" dur="1000" fill="hold"/>
                                        <p:tgtEl>
                                          <p:spTgt spid="2"/>
                                        </p:tgtEl>
                                        <p:attrNameLst>
                                          <p:attrName>ppt_x</p:attrName>
                                        </p:attrNameLst>
                                      </p:cBhvr>
                                      <p:tavLst>
                                        <p:tav tm="0">
                                          <p:val>
                                            <p:strVal val="#ppt_x"/>
                                          </p:val>
                                        </p:tav>
                                        <p:tav tm="100000">
                                          <p:val>
                                            <p:strVal val="#ppt_x"/>
                                          </p:val>
                                        </p:tav>
                                      </p:tavLst>
                                    </p:anim>
                                    <p:anim calcmode="lin" valueType="num">
                                      <p:cBhvr>
                                        <p:cTn id="2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Rectangle 1030"/>
          <p:cNvSpPr>
            <a:spLocks noGrp="1" noRot="1" noChangeAspect="1" noMove="1" noResize="1" noEditPoints="1" noAdjustHandles="1" noChangeArrowheads="1" noChangeShapeType="1" noTextEdit="1"/>
          </p:cNvSpPr>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矩形 56"/>
          <p:cNvSpPr/>
          <p:nvPr/>
        </p:nvSpPr>
        <p:spPr>
          <a:xfrm>
            <a:off x="3731802" y="539139"/>
            <a:ext cx="7521652" cy="1861006"/>
          </a:xfrm>
          <a:prstGeom prst="ellipse">
            <a:avLst/>
          </a:prstGeom>
          <a:noFill/>
          <a:ln>
            <a:noFill/>
          </a:ln>
        </p:spPr>
        <p:txBody>
          <a:bodyPr vert="horz"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lang="en-US" altLang="zh-CN" sz="8000" b="1">
                <a:solidFill>
                  <a:srgbClr val="185C3F"/>
                </a:solidFill>
                <a:latin typeface="Times New Roman" panose="02020603050405020304" pitchFamily="18" charset="0"/>
                <a:ea typeface="印品丫丫体-D版" panose="02010601030101010101" pitchFamily="2" charset="-122"/>
                <a:cs typeface="Times New Roman" panose="02020603050405020304" pitchFamily="18" charset="0"/>
              </a:rPr>
              <a:t>Tổng kết</a:t>
            </a:r>
            <a:endParaRPr kumimoji="0" lang="zh-CN" altLang="en-US" sz="8000" b="1" i="0" u="none" strike="noStrike" kern="1200" cap="none" spc="0" normalizeH="0" baseline="0" noProof="0" dirty="0">
              <a:ln>
                <a:noFill/>
              </a:ln>
              <a:solidFill>
                <a:srgbClr val="185C3F"/>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endParaRPr>
          </a:p>
        </p:txBody>
      </p:sp>
      <p:grpSp>
        <p:nvGrpSpPr>
          <p:cNvPr id="3" name="组合 21"/>
          <p:cNvGrpSpPr/>
          <p:nvPr/>
        </p:nvGrpSpPr>
        <p:grpSpPr>
          <a:xfrm>
            <a:off x="2884367" y="417715"/>
            <a:ext cx="2250332" cy="2250332"/>
            <a:chOff x="523672" y="445851"/>
            <a:chExt cx="2250332" cy="2250332"/>
          </a:xfrm>
        </p:grpSpPr>
        <p:sp>
          <p:nvSpPr>
            <p:cNvPr id="4" name="椭圆 20"/>
            <p:cNvSpPr/>
            <p:nvPr/>
          </p:nvSpPr>
          <p:spPr>
            <a:xfrm>
              <a:off x="719847" y="642026"/>
              <a:ext cx="1857983" cy="1857983"/>
            </a:xfrm>
            <a:prstGeom prst="ellipse">
              <a:avLst/>
            </a:prstGeom>
            <a:solidFill>
              <a:schemeClr val="bg1"/>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altLang="zh-CN" sz="7200" b="1" i="0" u="none" strike="noStrike" kern="1200" cap="none" spc="0" normalizeH="0" baseline="0" noProof="0">
                  <a:ln>
                    <a:noFill/>
                  </a:ln>
                  <a:solidFill>
                    <a:srgbClr val="185C3F"/>
                  </a:solidFill>
                  <a:effectLst/>
                  <a:uLnTx/>
                  <a:uFillTx/>
                  <a:latin typeface="印品丫丫体-D版" panose="02010601030101010101" pitchFamily="2" charset="-122"/>
                  <a:ea typeface="印品丫丫体-D版" panose="02010601030101010101" pitchFamily="2" charset="-122"/>
                  <a:cs typeface="+mn-cs"/>
                </a:rPr>
                <a:t>III</a:t>
              </a:r>
              <a:endParaRPr kumimoji="0" lang="zh-CN" altLang="en-US" sz="7200" b="1" i="0" u="none" strike="noStrike" kern="1200" cap="none" spc="0" normalizeH="0" baseline="0" noProof="0" dirty="0">
                <a:ln>
                  <a:noFill/>
                </a:ln>
                <a:solidFill>
                  <a:srgbClr val="185C3F"/>
                </a:solidFill>
                <a:effectLst/>
                <a:uLnTx/>
                <a:uFillTx/>
                <a:latin typeface="印品丫丫体-D版" panose="02010601030101010101" pitchFamily="2" charset="-122"/>
                <a:ea typeface="印品丫丫体-D版" panose="02010601030101010101" pitchFamily="2" charset="-122"/>
                <a:cs typeface="+mn-cs"/>
              </a:endParaRPr>
            </a:p>
          </p:txBody>
        </p:sp>
        <p:sp>
          <p:nvSpPr>
            <p:cNvPr id="5" name="椭圆 59"/>
            <p:cNvSpPr/>
            <p:nvPr/>
          </p:nvSpPr>
          <p:spPr>
            <a:xfrm>
              <a:off x="523672" y="445851"/>
              <a:ext cx="2250332" cy="2250332"/>
            </a:xfrm>
            <a:prstGeom prst="ellipse">
              <a:avLst/>
            </a:prstGeom>
            <a:noFill/>
            <a:ln w="28575" cap="rnd">
              <a:solidFill>
                <a:schemeClr val="tx1"/>
              </a:solidFill>
              <a:prstDash val="dash"/>
              <a:round/>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7200" b="1" i="0" u="none" strike="noStrike" kern="1200" cap="none" spc="0" normalizeH="0" baseline="0" noProof="0" dirty="0">
                <a:ln>
                  <a:noFill/>
                </a:ln>
                <a:solidFill>
                  <a:srgbClr val="185C3F"/>
                </a:solidFill>
                <a:effectLst/>
                <a:uLnTx/>
                <a:uFillTx/>
                <a:latin typeface="印品丫丫体-D版" panose="02010601030101010101" pitchFamily="2" charset="-122"/>
                <a:ea typeface="印品丫丫体-D版" panose="02010601030101010101" pitchFamily="2" charset="-122"/>
                <a:cs typeface="+mn-cs"/>
              </a:endParaRPr>
            </a:p>
          </p:txBody>
        </p:sp>
      </p:grpSp>
      <p:pic>
        <p:nvPicPr>
          <p:cNvPr id="6" name="下方花草"/>
          <p:cNvPicPr>
            <a:picLocks noChangeAspect="1"/>
          </p:cNvPicPr>
          <p:nvPr/>
        </p:nvPicPr>
        <p:blipFill rotWithShape="1">
          <a:blip r:embed="rId1">
            <a:extLst>
              <a:ext uri="{28A0092B-C50C-407E-A947-70E740481C1C}">
                <a14:useLocalDpi xmlns:a14="http://schemas.microsoft.com/office/drawing/2010/main" val="0"/>
              </a:ext>
            </a:extLst>
          </a:blip>
          <a:srcRect l="37261" r="37420" b="77247"/>
          <a:stretch>
            <a:fillRect/>
          </a:stretch>
        </p:blipFill>
        <p:spPr>
          <a:xfrm>
            <a:off x="8803492" y="595008"/>
            <a:ext cx="4899924" cy="2476929"/>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Click="0">
        <p15:prstTrans prst="prestige"/>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childTnLst>
                          </p:cTn>
                        </p:par>
                        <p:par>
                          <p:cTn id="16" fill="hold">
                            <p:stCondLst>
                              <p:cond delay="500"/>
                            </p:stCondLst>
                            <p:childTnLst>
                              <p:par>
                                <p:cTn id="17" presetID="16" presetClass="entr" presetSubtype="21" fill="hold" grpId="0"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文本框 7"/>
          <p:cNvSpPr txBox="1"/>
          <p:nvPr/>
        </p:nvSpPr>
        <p:spPr>
          <a:xfrm>
            <a:off x="4320209" y="195876"/>
            <a:ext cx="3854508" cy="701602"/>
          </a:xfrm>
          <a:prstGeom prst="rect">
            <a:avLst/>
          </a:prstGeom>
          <a:solidFill>
            <a:srgbClr val="185C3F"/>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457200" rtl="0" eaLnBrk="1" fontAlgn="auto" latinLnBrk="0" hangingPunct="1">
              <a:lnSpc>
                <a:spcPct val="100000"/>
              </a:lnSpc>
              <a:spcBef>
                <a:spcPts val="0"/>
              </a:spcBef>
              <a:spcAft>
                <a:spcPts val="0"/>
              </a:spcAft>
              <a:buClrTx/>
              <a:buSzTx/>
              <a:buFontTx/>
              <a:buNone/>
              <a:defRPr/>
            </a:pPr>
            <a:r>
              <a:rPr lang="en-US" altLang="zh-CN" sz="3200" b="1">
                <a:solidFill>
                  <a:prstClr val="white"/>
                </a:solidFill>
                <a:latin typeface="Times New Roman" panose="02020603050405020304" pitchFamily="18" charset="0"/>
                <a:ea typeface="印品丫丫体-D版" panose="02010601030101010101" pitchFamily="2" charset="-122"/>
                <a:cs typeface="Times New Roman" panose="02020603050405020304" pitchFamily="18" charset="0"/>
              </a:rPr>
              <a:t>III. Tổng kết</a:t>
            </a:r>
            <a:endParaRPr kumimoji="0" lang="zh-CN" altLang="en-US" sz="3200" b="1" i="0" u="none" strike="noStrike" kern="1200" cap="none" spc="0" normalizeH="0" baseline="0" noProof="0" dirty="0">
              <a:ln>
                <a:noFill/>
              </a:ln>
              <a:solidFill>
                <a:prstClr val="white"/>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endParaRPr>
          </a:p>
        </p:txBody>
      </p:sp>
      <p:pic>
        <p:nvPicPr>
          <p:cNvPr id="107" name="图片 41"/>
          <p:cNvPicPr>
            <a:picLocks noChangeAspect="1"/>
          </p:cNvPicPr>
          <p:nvPr/>
        </p:nvPicPr>
        <p:blipFill>
          <a:blip r:embed="rId1" cstate="screen"/>
          <a:stretch>
            <a:fillRect/>
          </a:stretch>
        </p:blipFill>
        <p:spPr>
          <a:xfrm>
            <a:off x="8838889" y="457988"/>
            <a:ext cx="2852827" cy="1197220"/>
          </a:xfrm>
          <a:prstGeom prst="rect">
            <a:avLst/>
          </a:prstGeom>
        </p:spPr>
      </p:pic>
      <p:sp>
        <p:nvSpPr>
          <p:cNvPr id="25" name="Google Shape;303;p9"/>
          <p:cNvSpPr/>
          <p:nvPr/>
        </p:nvSpPr>
        <p:spPr>
          <a:xfrm>
            <a:off x="800420" y="1275853"/>
            <a:ext cx="443700" cy="443700"/>
          </a:xfrm>
          <a:prstGeom prst="ellipse">
            <a:avLst/>
          </a:prstGeom>
          <a:solidFill>
            <a:srgbClr val="FFFFFF">
              <a:alpha val="74110"/>
            </a:srgbClr>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Google Shape;304;p9"/>
          <p:cNvSpPr/>
          <p:nvPr/>
        </p:nvSpPr>
        <p:spPr>
          <a:xfrm>
            <a:off x="1231203" y="874428"/>
            <a:ext cx="337200" cy="337200"/>
          </a:xfrm>
          <a:prstGeom prst="ellipse">
            <a:avLst/>
          </a:prstGeom>
          <a:solidFill>
            <a:schemeClr val="accent6">
              <a:alpha val="74110"/>
            </a:schemeClr>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7" name="Google Shape;355;p9"/>
          <p:cNvGrpSpPr/>
          <p:nvPr/>
        </p:nvGrpSpPr>
        <p:grpSpPr>
          <a:xfrm rot="-8478521">
            <a:off x="759093" y="3936420"/>
            <a:ext cx="1281325" cy="1277877"/>
            <a:chOff x="2232259" y="1414714"/>
            <a:chExt cx="1503919" cy="1499872"/>
          </a:xfrm>
        </p:grpSpPr>
        <p:sp>
          <p:nvSpPr>
            <p:cNvPr id="78" name="Google Shape;356;p9"/>
            <p:cNvSpPr/>
            <p:nvPr/>
          </p:nvSpPr>
          <p:spPr>
            <a:xfrm>
              <a:off x="2232259" y="1414714"/>
              <a:ext cx="1503919" cy="1499872"/>
            </a:xfrm>
            <a:custGeom>
              <a:avLst/>
              <a:gdLst/>
              <a:ahLst/>
              <a:cxnLst/>
              <a:rect l="l" t="t" r="r" b="b"/>
              <a:pathLst>
                <a:path w="5555" h="5540" extrusionOk="0">
                  <a:moveTo>
                    <a:pt x="3710" y="1"/>
                  </a:moveTo>
                  <a:cubicBezTo>
                    <a:pt x="2944" y="1"/>
                    <a:pt x="2777" y="1509"/>
                    <a:pt x="2777" y="1509"/>
                  </a:cubicBezTo>
                  <a:cubicBezTo>
                    <a:pt x="2777" y="1509"/>
                    <a:pt x="2506" y="797"/>
                    <a:pt x="2011" y="797"/>
                  </a:cubicBezTo>
                  <a:cubicBezTo>
                    <a:pt x="1910" y="797"/>
                    <a:pt x="1800" y="827"/>
                    <a:pt x="1682" y="898"/>
                  </a:cubicBezTo>
                  <a:cubicBezTo>
                    <a:pt x="976" y="1304"/>
                    <a:pt x="1721" y="2442"/>
                    <a:pt x="1721" y="2442"/>
                  </a:cubicBezTo>
                  <a:cubicBezTo>
                    <a:pt x="1721" y="2442"/>
                    <a:pt x="1176" y="1821"/>
                    <a:pt x="744" y="1821"/>
                  </a:cubicBezTo>
                  <a:cubicBezTo>
                    <a:pt x="574" y="1821"/>
                    <a:pt x="421" y="1917"/>
                    <a:pt x="326" y="2185"/>
                  </a:cubicBezTo>
                  <a:cubicBezTo>
                    <a:pt x="0" y="3122"/>
                    <a:pt x="1395" y="4868"/>
                    <a:pt x="1395" y="4868"/>
                  </a:cubicBezTo>
                  <a:cubicBezTo>
                    <a:pt x="1519" y="5033"/>
                    <a:pt x="1843" y="5540"/>
                    <a:pt x="2488" y="5540"/>
                  </a:cubicBezTo>
                  <a:cubicBezTo>
                    <a:pt x="2694" y="5540"/>
                    <a:pt x="2934" y="5488"/>
                    <a:pt x="3210" y="5356"/>
                  </a:cubicBezTo>
                  <a:cubicBezTo>
                    <a:pt x="4364" y="4813"/>
                    <a:pt x="5109" y="4055"/>
                    <a:pt x="5041" y="3473"/>
                  </a:cubicBezTo>
                  <a:cubicBezTo>
                    <a:pt x="4978" y="2926"/>
                    <a:pt x="4376" y="2904"/>
                    <a:pt x="4280" y="2904"/>
                  </a:cubicBezTo>
                  <a:cubicBezTo>
                    <a:pt x="4271" y="2904"/>
                    <a:pt x="4267" y="2904"/>
                    <a:pt x="4267" y="2904"/>
                  </a:cubicBezTo>
                  <a:cubicBezTo>
                    <a:pt x="4267" y="2904"/>
                    <a:pt x="5554" y="2254"/>
                    <a:pt x="5229" y="1711"/>
                  </a:cubicBezTo>
                  <a:cubicBezTo>
                    <a:pt x="5111" y="1522"/>
                    <a:pt x="4923" y="1460"/>
                    <a:pt x="4728" y="1460"/>
                  </a:cubicBezTo>
                  <a:cubicBezTo>
                    <a:pt x="4367" y="1460"/>
                    <a:pt x="3984" y="1672"/>
                    <a:pt x="3984" y="1672"/>
                  </a:cubicBezTo>
                  <a:cubicBezTo>
                    <a:pt x="3984" y="1672"/>
                    <a:pt x="4673" y="342"/>
                    <a:pt x="3984" y="59"/>
                  </a:cubicBezTo>
                  <a:cubicBezTo>
                    <a:pt x="3885" y="19"/>
                    <a:pt x="3794" y="1"/>
                    <a:pt x="3710" y="1"/>
                  </a:cubicBezTo>
                  <a:close/>
                </a:path>
              </a:pathLst>
            </a:custGeom>
            <a:solidFill>
              <a:srgbClr val="D3DAA3"/>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Google Shape;357;p9"/>
            <p:cNvSpPr/>
            <p:nvPr/>
          </p:nvSpPr>
          <p:spPr>
            <a:xfrm>
              <a:off x="2357337" y="1415526"/>
              <a:ext cx="1294372" cy="1493374"/>
            </a:xfrm>
            <a:custGeom>
              <a:avLst/>
              <a:gdLst/>
              <a:ahLst/>
              <a:cxnLst/>
              <a:rect l="l" t="t" r="r" b="b"/>
              <a:pathLst>
                <a:path w="4781" h="5516" extrusionOk="0">
                  <a:moveTo>
                    <a:pt x="3291" y="0"/>
                  </a:moveTo>
                  <a:lnTo>
                    <a:pt x="2452" y="2927"/>
                  </a:lnTo>
                  <a:lnTo>
                    <a:pt x="1272" y="856"/>
                  </a:lnTo>
                  <a:cubicBezTo>
                    <a:pt x="1259" y="869"/>
                    <a:pt x="1246" y="882"/>
                    <a:pt x="1233" y="882"/>
                  </a:cubicBezTo>
                  <a:lnTo>
                    <a:pt x="2439" y="2995"/>
                  </a:lnTo>
                  <a:lnTo>
                    <a:pt x="1964" y="4677"/>
                  </a:lnTo>
                  <a:lnTo>
                    <a:pt x="39" y="1913"/>
                  </a:lnTo>
                  <a:cubicBezTo>
                    <a:pt x="26" y="1913"/>
                    <a:pt x="13" y="1926"/>
                    <a:pt x="0" y="1939"/>
                  </a:cubicBezTo>
                  <a:lnTo>
                    <a:pt x="1935" y="4745"/>
                  </a:lnTo>
                  <a:lnTo>
                    <a:pt x="1720" y="5502"/>
                  </a:lnTo>
                  <a:cubicBezTo>
                    <a:pt x="1746" y="5502"/>
                    <a:pt x="1759" y="5502"/>
                    <a:pt x="1772" y="5516"/>
                  </a:cubicBezTo>
                  <a:lnTo>
                    <a:pt x="1990" y="4758"/>
                  </a:lnTo>
                  <a:lnTo>
                    <a:pt x="4566" y="3428"/>
                  </a:lnTo>
                  <a:lnTo>
                    <a:pt x="4566" y="3376"/>
                  </a:lnTo>
                  <a:lnTo>
                    <a:pt x="2016" y="4677"/>
                  </a:lnTo>
                  <a:lnTo>
                    <a:pt x="2491" y="3021"/>
                  </a:lnTo>
                  <a:lnTo>
                    <a:pt x="4780" y="1737"/>
                  </a:lnTo>
                  <a:cubicBezTo>
                    <a:pt x="4780" y="1721"/>
                    <a:pt x="4767" y="1721"/>
                    <a:pt x="4767" y="1708"/>
                  </a:cubicBezTo>
                  <a:lnTo>
                    <a:pt x="4754" y="1695"/>
                  </a:lnTo>
                  <a:lnTo>
                    <a:pt x="2504" y="2940"/>
                  </a:lnTo>
                  <a:lnTo>
                    <a:pt x="3346" y="0"/>
                  </a:lnTo>
                  <a:close/>
                </a:path>
              </a:pathLst>
            </a:custGeom>
            <a:solidFill>
              <a:srgbClr val="7AACB5"/>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 name="Google Shape;9;p2"/>
          <p:cNvGrpSpPr/>
          <p:nvPr/>
        </p:nvGrpSpPr>
        <p:grpSpPr>
          <a:xfrm>
            <a:off x="500284" y="1249428"/>
            <a:ext cx="11471322" cy="5136401"/>
            <a:chOff x="-51475" y="7100"/>
            <a:chExt cx="9433400" cy="5136401"/>
          </a:xfrm>
        </p:grpSpPr>
        <p:pic>
          <p:nvPicPr>
            <p:cNvPr id="5" name="Google Shape;10;p2"/>
            <p:cNvPicPr preferRelativeResize="0"/>
            <p:nvPr/>
          </p:nvPicPr>
          <p:blipFill rotWithShape="1">
            <a:blip r:embed="rId2"/>
            <a:srcRect l="31982" b="40726"/>
            <a:stretch>
              <a:fillRect/>
            </a:stretch>
          </p:blipFill>
          <p:spPr>
            <a:xfrm>
              <a:off x="3195541" y="1723525"/>
              <a:ext cx="5939174" cy="3419975"/>
            </a:xfrm>
            <a:prstGeom prst="rect">
              <a:avLst/>
            </a:prstGeom>
            <a:noFill/>
            <a:ln>
              <a:noFill/>
            </a:ln>
          </p:spPr>
        </p:pic>
        <p:pic>
          <p:nvPicPr>
            <p:cNvPr id="6" name="Google Shape;11;p2"/>
            <p:cNvPicPr preferRelativeResize="0"/>
            <p:nvPr/>
          </p:nvPicPr>
          <p:blipFill rotWithShape="1">
            <a:blip r:embed="rId3"/>
            <a:srcRect t="-3820" r="21935"/>
            <a:stretch>
              <a:fillRect/>
            </a:stretch>
          </p:blipFill>
          <p:spPr>
            <a:xfrm flipH="1">
              <a:off x="0" y="7100"/>
              <a:ext cx="2509350" cy="2336875"/>
            </a:xfrm>
            <a:prstGeom prst="rect">
              <a:avLst/>
            </a:prstGeom>
            <a:noFill/>
            <a:ln>
              <a:noFill/>
            </a:ln>
          </p:spPr>
        </p:pic>
        <p:pic>
          <p:nvPicPr>
            <p:cNvPr id="7" name="Google Shape;12;p2"/>
            <p:cNvPicPr preferRelativeResize="0"/>
            <p:nvPr/>
          </p:nvPicPr>
          <p:blipFill rotWithShape="1">
            <a:blip r:embed="rId4"/>
            <a:srcRect l="19620" b="21795"/>
            <a:stretch>
              <a:fillRect/>
            </a:stretch>
          </p:blipFill>
          <p:spPr>
            <a:xfrm>
              <a:off x="-51475" y="2706900"/>
              <a:ext cx="4113014" cy="2436601"/>
            </a:xfrm>
            <a:prstGeom prst="rect">
              <a:avLst/>
            </a:prstGeom>
            <a:noFill/>
            <a:ln>
              <a:noFill/>
            </a:ln>
          </p:spPr>
        </p:pic>
        <p:pic>
          <p:nvPicPr>
            <p:cNvPr id="8" name="Google Shape;13;p2"/>
            <p:cNvPicPr preferRelativeResize="0"/>
            <p:nvPr/>
          </p:nvPicPr>
          <p:blipFill>
            <a:blip r:embed="rId5"/>
            <a:stretch>
              <a:fillRect/>
            </a:stretch>
          </p:blipFill>
          <p:spPr>
            <a:xfrm flipH="1">
              <a:off x="7883350" y="2468950"/>
              <a:ext cx="1498575" cy="826800"/>
            </a:xfrm>
            <a:prstGeom prst="rect">
              <a:avLst/>
            </a:prstGeom>
            <a:noFill/>
            <a:ln>
              <a:noFill/>
            </a:ln>
          </p:spPr>
        </p:pic>
      </p:grpSp>
      <p:sp>
        <p:nvSpPr>
          <p:cNvPr id="42" name="íṩ1ïḓê"/>
          <p:cNvSpPr/>
          <p:nvPr/>
        </p:nvSpPr>
        <p:spPr>
          <a:xfrm>
            <a:off x="3651087" y="1972138"/>
            <a:ext cx="2763308" cy="657008"/>
          </a:xfrm>
          <a:prstGeom prst="roundRect">
            <a:avLst>
              <a:gd name="adj" fmla="val 50000"/>
            </a:avLst>
          </a:prstGeom>
          <a:solidFill>
            <a:schemeClr val="bg1"/>
          </a:solidFill>
          <a:ln w="3175" cap="flat" cmpd="sng" algn="ctr">
            <a:solidFill>
              <a:schemeClr val="bg1">
                <a:lumMod val="50000"/>
              </a:schemeClr>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lIns="121920" tIns="60960" rIns="121920" bIns="60960" anchor="ctr">
            <a:normAutofit lnSpcReduction="1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mn-lt"/>
                <a:ea typeface="+mn-ea"/>
                <a:cs typeface="+mn-cs"/>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mn-lt"/>
                <a:ea typeface="+mn-ea"/>
                <a:cs typeface="+mn-cs"/>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mn-lt"/>
                <a:ea typeface="+mn-ea"/>
                <a:cs typeface="+mn-cs"/>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mn-lt"/>
                <a:ea typeface="+mn-ea"/>
                <a:cs typeface="+mn-cs"/>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mn-lt"/>
                <a:ea typeface="+mn-ea"/>
                <a:cs typeface="+mn-cs"/>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mn-lt"/>
                <a:ea typeface="+mn-ea"/>
                <a:cs typeface="+mn-cs"/>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mn-lt"/>
                <a:ea typeface="+mn-ea"/>
                <a:cs typeface="+mn-cs"/>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mn-lt"/>
                <a:ea typeface="+mn-ea"/>
                <a:cs typeface="+mn-cs"/>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mn-lt"/>
                <a:ea typeface="+mn-ea"/>
                <a:cs typeface="+mn-cs"/>
                <a:sym typeface="Arial" panose="020B0604020202020204"/>
              </a:defRPr>
            </a:lvl9pPr>
          </a:lstStyle>
          <a:p>
            <a:pPr algn="ctr" defTabSz="609600">
              <a:buClrTx/>
              <a:defRPr/>
            </a:pPr>
            <a:r>
              <a:rPr lang="en-US" altLang="zh-CN" sz="2400" b="1" i="1" dirty="0">
                <a:solidFill>
                  <a:prstClr val="black"/>
                </a:solidFill>
                <a:latin typeface="Calibri" panose="020F0502020204030204"/>
                <a:ea typeface="等线" panose="02010600030101010101" pitchFamily="2" charset="-122"/>
              </a:rPr>
              <a:t> </a:t>
            </a:r>
            <a:endParaRPr sz="2400" b="1" i="1" dirty="0">
              <a:solidFill>
                <a:prstClr val="black"/>
              </a:solidFill>
              <a:latin typeface="Calibri" panose="020F0502020204030204"/>
            </a:endParaRPr>
          </a:p>
        </p:txBody>
      </p:sp>
      <p:sp>
        <p:nvSpPr>
          <p:cNvPr id="43" name="ïşļîďe"/>
          <p:cNvSpPr/>
          <p:nvPr/>
        </p:nvSpPr>
        <p:spPr>
          <a:xfrm>
            <a:off x="2615024" y="3603073"/>
            <a:ext cx="2763308" cy="657008"/>
          </a:xfrm>
          <a:prstGeom prst="roundRect">
            <a:avLst>
              <a:gd name="adj" fmla="val 50000"/>
            </a:avLst>
          </a:prstGeom>
          <a:solidFill>
            <a:schemeClr val="bg1"/>
          </a:solidFill>
          <a:ln w="3175" cap="flat" cmpd="sng" algn="ctr">
            <a:solidFill>
              <a:schemeClr val="accent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lIns="121920" tIns="60960" rIns="121920" bIns="60960" anchor="ctr">
            <a:normAutofit lnSpcReduction="1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mn-lt"/>
                <a:ea typeface="+mn-ea"/>
                <a:cs typeface="+mn-cs"/>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mn-lt"/>
                <a:ea typeface="+mn-ea"/>
                <a:cs typeface="+mn-cs"/>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mn-lt"/>
                <a:ea typeface="+mn-ea"/>
                <a:cs typeface="+mn-cs"/>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mn-lt"/>
                <a:ea typeface="+mn-ea"/>
                <a:cs typeface="+mn-cs"/>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mn-lt"/>
                <a:ea typeface="+mn-ea"/>
                <a:cs typeface="+mn-cs"/>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mn-lt"/>
                <a:ea typeface="+mn-ea"/>
                <a:cs typeface="+mn-cs"/>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mn-lt"/>
                <a:ea typeface="+mn-ea"/>
                <a:cs typeface="+mn-cs"/>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mn-lt"/>
                <a:ea typeface="+mn-ea"/>
                <a:cs typeface="+mn-cs"/>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mn-lt"/>
                <a:ea typeface="+mn-ea"/>
                <a:cs typeface="+mn-cs"/>
                <a:sym typeface="Arial" panose="020B0604020202020204"/>
              </a:defRPr>
            </a:lvl9pPr>
          </a:lstStyle>
          <a:p>
            <a:pPr algn="ctr" defTabSz="609600">
              <a:buClrTx/>
              <a:defRPr/>
            </a:pPr>
            <a:r>
              <a:rPr lang="en-US" altLang="zh-CN" sz="2400" b="1" i="1" dirty="0">
                <a:solidFill>
                  <a:prstClr val="black"/>
                </a:solidFill>
                <a:latin typeface="Calibri" panose="020F0502020204030204"/>
                <a:ea typeface="等线" panose="02010600030101010101" pitchFamily="2" charset="-122"/>
              </a:rPr>
              <a:t> </a:t>
            </a:r>
            <a:endParaRPr sz="2400" b="1" i="1" dirty="0">
              <a:solidFill>
                <a:prstClr val="black"/>
              </a:solidFill>
              <a:latin typeface="Calibri" panose="020F0502020204030204"/>
            </a:endParaRPr>
          </a:p>
        </p:txBody>
      </p:sp>
      <p:sp>
        <p:nvSpPr>
          <p:cNvPr id="44" name="文本框 50"/>
          <p:cNvSpPr txBox="1"/>
          <p:nvPr/>
        </p:nvSpPr>
        <p:spPr>
          <a:xfrm>
            <a:off x="4025538" y="1763078"/>
            <a:ext cx="2014404" cy="959365"/>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defTabSz="609600">
              <a:lnSpc>
                <a:spcPct val="150000"/>
              </a:lnSpc>
              <a:buClrTx/>
              <a:defRPr/>
            </a:pPr>
            <a:r>
              <a:rPr lang="en-US" altLang="zh-CN" sz="4265" b="1">
                <a:solidFill>
                  <a:srgbClr val="16697B"/>
                </a:solidFill>
                <a:latin typeface="Times New Roman" panose="02020603050405020304" pitchFamily="18" charset="0"/>
                <a:ea typeface="仓耳青禾体-谷力 W05" panose="02020400000000000000" pitchFamily="18" charset="-122"/>
                <a:cs typeface="Times New Roman" panose="02020603050405020304" pitchFamily="18" charset="0"/>
              </a:rPr>
              <a:t>01</a:t>
            </a:r>
            <a:endParaRPr lang="zh-CN" altLang="en-US" sz="4265" b="1" dirty="0">
              <a:solidFill>
                <a:srgbClr val="16697B"/>
              </a:solidFill>
              <a:latin typeface="Times New Roman" panose="02020603050405020304" pitchFamily="18" charset="0"/>
              <a:ea typeface="仓耳青禾体-谷力 W05" panose="02020400000000000000" pitchFamily="18" charset="-122"/>
              <a:cs typeface="Times New Roman" panose="02020603050405020304" pitchFamily="18" charset="0"/>
            </a:endParaRPr>
          </a:p>
        </p:txBody>
      </p:sp>
      <p:sp>
        <p:nvSpPr>
          <p:cNvPr id="45" name="文本框 51"/>
          <p:cNvSpPr txBox="1"/>
          <p:nvPr/>
        </p:nvSpPr>
        <p:spPr>
          <a:xfrm>
            <a:off x="2414754" y="2743571"/>
            <a:ext cx="7977153" cy="584775"/>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defTabSz="1219200"/>
            <a:r>
              <a:rPr lang="vi-VN" sz="3200" i="1" kern="100">
                <a:latin typeface="Times New Roman" panose="02020603050405020304" pitchFamily="18" charset="0"/>
                <a:ea typeface="SimSun" panose="02010600030101010101" pitchFamily="2" charset="-122"/>
              </a:rPr>
              <a:t>Theo em, nội dung của văn bản là gì?</a:t>
            </a:r>
            <a:endParaRPr lang="en-US" sz="4265" kern="0">
              <a:latin typeface="Times New Roman" panose="02020603050405020304" pitchFamily="18" charset="0"/>
              <a:cs typeface="Times New Roman" panose="02020603050405020304" pitchFamily="18" charset="0"/>
            </a:endParaRPr>
          </a:p>
        </p:txBody>
      </p:sp>
      <p:sp>
        <p:nvSpPr>
          <p:cNvPr id="46" name="文本框 52"/>
          <p:cNvSpPr txBox="1"/>
          <p:nvPr/>
        </p:nvSpPr>
        <p:spPr>
          <a:xfrm>
            <a:off x="3056659" y="3358607"/>
            <a:ext cx="2014404" cy="959365"/>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defTabSz="609600">
              <a:lnSpc>
                <a:spcPct val="150000"/>
              </a:lnSpc>
              <a:buClrTx/>
              <a:defRPr/>
            </a:pPr>
            <a:r>
              <a:rPr lang="en-US" altLang="zh-CN" sz="4265" b="1">
                <a:solidFill>
                  <a:srgbClr val="16697B"/>
                </a:solidFill>
                <a:latin typeface="Times New Roman" panose="02020603050405020304" pitchFamily="18" charset="0"/>
                <a:ea typeface="仓耳青禾体-谷力 W05" panose="02020400000000000000" pitchFamily="18" charset="-122"/>
                <a:cs typeface="Times New Roman" panose="02020603050405020304" pitchFamily="18" charset="0"/>
              </a:rPr>
              <a:t>02</a:t>
            </a:r>
            <a:endParaRPr lang="zh-CN" altLang="en-US" sz="4265" b="1" dirty="0">
              <a:solidFill>
                <a:srgbClr val="16697B"/>
              </a:solidFill>
              <a:latin typeface="Times New Roman" panose="02020603050405020304" pitchFamily="18" charset="0"/>
              <a:ea typeface="仓耳青禾体-谷力 W05" panose="02020400000000000000" pitchFamily="18" charset="-122"/>
              <a:cs typeface="Times New Roman" panose="02020603050405020304" pitchFamily="18" charset="0"/>
            </a:endParaRPr>
          </a:p>
        </p:txBody>
      </p:sp>
      <p:sp>
        <p:nvSpPr>
          <p:cNvPr id="47" name="文本框 53"/>
          <p:cNvSpPr txBox="1"/>
          <p:nvPr/>
        </p:nvSpPr>
        <p:spPr>
          <a:xfrm>
            <a:off x="2213021" y="4312725"/>
            <a:ext cx="8453141" cy="1692771"/>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just" defTabSz="1219200"/>
            <a:r>
              <a:rPr lang="vi-VN" sz="3200" i="1" kern="100">
                <a:latin typeface="Times New Roman" panose="02020603050405020304" pitchFamily="18" charset="0"/>
                <a:ea typeface="SimSun" panose="02010600030101010101" pitchFamily="2" charset="-122"/>
                <a:cs typeface="Times New Roman" panose="02020603050405020304" pitchFamily="18" charset="0"/>
              </a:rPr>
              <a:t>Nghệ thuật đặc sắc được thể hiện qua văn bản</a:t>
            </a:r>
            <a:r>
              <a:rPr lang="en-US" sz="3200" i="1" kern="100">
                <a:latin typeface="Times New Roman" panose="02020603050405020304" pitchFamily="18" charset="0"/>
                <a:ea typeface="SimSun" panose="02010600030101010101" pitchFamily="2" charset="-122"/>
                <a:cs typeface="Times New Roman" panose="02020603050405020304" pitchFamily="18" charset="0"/>
              </a:rPr>
              <a:t>?</a:t>
            </a:r>
            <a:endParaRPr lang="en-US" sz="3200" kern="0">
              <a:latin typeface=".VnTime" panose="020B7200000000000000"/>
              <a:ea typeface="Times New Roman" panose="02020603050405020304" pitchFamily="18" charset="0"/>
              <a:cs typeface="Times New Roman" panose="02020603050405020304" pitchFamily="18" charset="0"/>
            </a:endParaRPr>
          </a:p>
          <a:p>
            <a:pPr algn="ctr" defTabSz="609600">
              <a:buClrTx/>
              <a:defRPr/>
            </a:pPr>
            <a:endParaRPr lang="zh-CN" altLang="en-US" sz="7200" dirty="0">
              <a:solidFill>
                <a:prstClr val="black"/>
              </a:solidFill>
              <a:latin typeface="Times New Roman" panose="02020603050405020304" pitchFamily="18" charset="0"/>
              <a:ea typeface="仓耳青禾体-谷力 W05" panose="02020400000000000000" pitchFamily="18" charset="-122"/>
              <a:cs typeface="Times New Roman" panose="02020603050405020304" pitchFamily="18" charset="0"/>
            </a:endParaRPr>
          </a:p>
        </p:txBody>
      </p:sp>
      <p:sp>
        <p:nvSpPr>
          <p:cNvPr id="48" name="Freeform 81"/>
          <p:cNvSpPr>
            <a:spLocks noEditPoints="1"/>
          </p:cNvSpPr>
          <p:nvPr/>
        </p:nvSpPr>
        <p:spPr bwMode="auto">
          <a:xfrm>
            <a:off x="3016086" y="1882999"/>
            <a:ext cx="635000" cy="645583"/>
          </a:xfrm>
          <a:custGeom>
            <a:avLst/>
            <a:gdLst/>
            <a:ahLst/>
            <a:cxnLst>
              <a:cxn ang="0">
                <a:pos x="100" y="21"/>
              </a:cxn>
              <a:cxn ang="0">
                <a:pos x="91" y="40"/>
              </a:cxn>
              <a:cxn ang="0">
                <a:pos x="55" y="103"/>
              </a:cxn>
              <a:cxn ang="0">
                <a:pos x="18" y="119"/>
              </a:cxn>
              <a:cxn ang="0">
                <a:pos x="22" y="82"/>
              </a:cxn>
              <a:cxn ang="0">
                <a:pos x="41" y="48"/>
              </a:cxn>
              <a:cxn ang="0">
                <a:pos x="47" y="38"/>
              </a:cxn>
              <a:cxn ang="0">
                <a:pos x="55" y="25"/>
              </a:cxn>
              <a:cxn ang="0">
                <a:pos x="72" y="1"/>
              </a:cxn>
              <a:cxn ang="0">
                <a:pos x="50" y="99"/>
              </a:cxn>
              <a:cxn ang="0">
                <a:pos x="60" y="79"/>
              </a:cxn>
              <a:cxn ang="0">
                <a:pos x="70" y="64"/>
              </a:cxn>
              <a:cxn ang="0">
                <a:pos x="80" y="47"/>
              </a:cxn>
              <a:cxn ang="0">
                <a:pos x="75" y="29"/>
              </a:cxn>
              <a:cxn ang="0">
                <a:pos x="61" y="52"/>
              </a:cxn>
              <a:cxn ang="0">
                <a:pos x="51" y="70"/>
              </a:cxn>
              <a:cxn ang="0">
                <a:pos x="41" y="89"/>
              </a:cxn>
              <a:cxn ang="0">
                <a:pos x="41" y="102"/>
              </a:cxn>
              <a:cxn ang="0">
                <a:pos x="34" y="92"/>
              </a:cxn>
              <a:cxn ang="0">
                <a:pos x="39" y="81"/>
              </a:cxn>
              <a:cxn ang="0">
                <a:pos x="45" y="72"/>
              </a:cxn>
              <a:cxn ang="0">
                <a:pos x="48" y="65"/>
              </a:cxn>
              <a:cxn ang="0">
                <a:pos x="59" y="45"/>
              </a:cxn>
              <a:cxn ang="0">
                <a:pos x="68" y="29"/>
              </a:cxn>
              <a:cxn ang="0">
                <a:pos x="63" y="27"/>
              </a:cxn>
              <a:cxn ang="0">
                <a:pos x="57" y="33"/>
              </a:cxn>
              <a:cxn ang="0">
                <a:pos x="54" y="41"/>
              </a:cxn>
              <a:cxn ang="0">
                <a:pos x="47" y="53"/>
              </a:cxn>
              <a:cxn ang="0">
                <a:pos x="43" y="62"/>
              </a:cxn>
              <a:cxn ang="0">
                <a:pos x="39" y="67"/>
              </a:cxn>
              <a:cxn ang="0">
                <a:pos x="33" y="78"/>
              </a:cxn>
              <a:cxn ang="0">
                <a:pos x="29" y="88"/>
              </a:cxn>
              <a:cxn ang="0">
                <a:pos x="25" y="102"/>
              </a:cxn>
              <a:cxn ang="0">
                <a:pos x="32" y="116"/>
              </a:cxn>
              <a:cxn ang="0">
                <a:pos x="27" y="104"/>
              </a:cxn>
              <a:cxn ang="0">
                <a:pos x="12" y="33"/>
              </a:cxn>
              <a:cxn ang="0">
                <a:pos x="32" y="43"/>
              </a:cxn>
              <a:cxn ang="0">
                <a:pos x="0" y="37"/>
              </a:cxn>
              <a:cxn ang="0">
                <a:pos x="19" y="2"/>
              </a:cxn>
              <a:cxn ang="0">
                <a:pos x="43" y="22"/>
              </a:cxn>
              <a:cxn ang="0">
                <a:pos x="26" y="15"/>
              </a:cxn>
              <a:cxn ang="0">
                <a:pos x="103" y="65"/>
              </a:cxn>
              <a:cxn ang="0">
                <a:pos x="121" y="57"/>
              </a:cxn>
              <a:cxn ang="0">
                <a:pos x="101" y="83"/>
              </a:cxn>
              <a:cxn ang="0">
                <a:pos x="103" y="96"/>
              </a:cxn>
              <a:cxn ang="0">
                <a:pos x="83" y="72"/>
              </a:cxn>
            </a:cxnLst>
            <a:rect l="0" t="0" r="r" b="b"/>
            <a:pathLst>
              <a:path w="127" h="129">
                <a:moveTo>
                  <a:pt x="72" y="1"/>
                </a:moveTo>
                <a:cubicBezTo>
                  <a:pt x="74" y="1"/>
                  <a:pt x="75" y="0"/>
                  <a:pt x="76" y="2"/>
                </a:cubicBezTo>
                <a:cubicBezTo>
                  <a:pt x="78" y="5"/>
                  <a:pt x="104" y="17"/>
                  <a:pt x="100" y="21"/>
                </a:cubicBezTo>
                <a:cubicBezTo>
                  <a:pt x="100" y="22"/>
                  <a:pt x="99" y="22"/>
                  <a:pt x="99" y="23"/>
                </a:cubicBezTo>
                <a:cubicBezTo>
                  <a:pt x="98" y="27"/>
                  <a:pt x="96" y="29"/>
                  <a:pt x="94" y="33"/>
                </a:cubicBezTo>
                <a:cubicBezTo>
                  <a:pt x="92" y="35"/>
                  <a:pt x="92" y="38"/>
                  <a:pt x="91" y="40"/>
                </a:cubicBezTo>
                <a:cubicBezTo>
                  <a:pt x="88" y="47"/>
                  <a:pt x="83" y="53"/>
                  <a:pt x="80" y="59"/>
                </a:cubicBezTo>
                <a:cubicBezTo>
                  <a:pt x="75" y="68"/>
                  <a:pt x="71" y="78"/>
                  <a:pt x="65" y="86"/>
                </a:cubicBezTo>
                <a:cubicBezTo>
                  <a:pt x="62" y="92"/>
                  <a:pt x="58" y="97"/>
                  <a:pt x="55" y="103"/>
                </a:cubicBezTo>
                <a:cubicBezTo>
                  <a:pt x="52" y="110"/>
                  <a:pt x="45" y="115"/>
                  <a:pt x="38" y="119"/>
                </a:cubicBezTo>
                <a:cubicBezTo>
                  <a:pt x="35" y="121"/>
                  <a:pt x="27" y="129"/>
                  <a:pt x="22" y="128"/>
                </a:cubicBezTo>
                <a:cubicBezTo>
                  <a:pt x="17" y="127"/>
                  <a:pt x="18" y="123"/>
                  <a:pt x="18" y="119"/>
                </a:cubicBezTo>
                <a:cubicBezTo>
                  <a:pt x="19" y="112"/>
                  <a:pt x="18" y="106"/>
                  <a:pt x="17" y="99"/>
                </a:cubicBezTo>
                <a:cubicBezTo>
                  <a:pt x="17" y="98"/>
                  <a:pt x="17" y="97"/>
                  <a:pt x="17" y="95"/>
                </a:cubicBezTo>
                <a:cubicBezTo>
                  <a:pt x="17" y="90"/>
                  <a:pt x="20" y="86"/>
                  <a:pt x="22" y="82"/>
                </a:cubicBezTo>
                <a:cubicBezTo>
                  <a:pt x="24" y="76"/>
                  <a:pt x="29" y="71"/>
                  <a:pt x="32" y="66"/>
                </a:cubicBezTo>
                <a:cubicBezTo>
                  <a:pt x="34" y="61"/>
                  <a:pt x="37" y="56"/>
                  <a:pt x="39" y="52"/>
                </a:cubicBezTo>
                <a:cubicBezTo>
                  <a:pt x="40" y="51"/>
                  <a:pt x="41" y="50"/>
                  <a:pt x="41" y="48"/>
                </a:cubicBezTo>
                <a:cubicBezTo>
                  <a:pt x="40" y="47"/>
                  <a:pt x="41" y="46"/>
                  <a:pt x="42" y="47"/>
                </a:cubicBezTo>
                <a:cubicBezTo>
                  <a:pt x="44" y="44"/>
                  <a:pt x="46" y="41"/>
                  <a:pt x="47" y="38"/>
                </a:cubicBezTo>
                <a:cubicBezTo>
                  <a:pt x="47" y="38"/>
                  <a:pt x="47" y="38"/>
                  <a:pt x="47" y="38"/>
                </a:cubicBezTo>
                <a:cubicBezTo>
                  <a:pt x="48" y="36"/>
                  <a:pt x="50" y="35"/>
                  <a:pt x="51" y="33"/>
                </a:cubicBezTo>
                <a:cubicBezTo>
                  <a:pt x="52" y="32"/>
                  <a:pt x="51" y="30"/>
                  <a:pt x="53" y="29"/>
                </a:cubicBezTo>
                <a:cubicBezTo>
                  <a:pt x="54" y="28"/>
                  <a:pt x="56" y="26"/>
                  <a:pt x="55" y="25"/>
                </a:cubicBezTo>
                <a:cubicBezTo>
                  <a:pt x="55" y="23"/>
                  <a:pt x="57" y="22"/>
                  <a:pt x="58" y="21"/>
                </a:cubicBezTo>
                <a:cubicBezTo>
                  <a:pt x="60" y="18"/>
                  <a:pt x="62" y="15"/>
                  <a:pt x="64" y="12"/>
                </a:cubicBezTo>
                <a:cubicBezTo>
                  <a:pt x="67" y="8"/>
                  <a:pt x="70" y="5"/>
                  <a:pt x="72" y="1"/>
                </a:cubicBezTo>
                <a:close/>
                <a:moveTo>
                  <a:pt x="46" y="105"/>
                </a:moveTo>
                <a:cubicBezTo>
                  <a:pt x="47" y="104"/>
                  <a:pt x="50" y="103"/>
                  <a:pt x="49" y="100"/>
                </a:cubicBezTo>
                <a:cubicBezTo>
                  <a:pt x="49" y="100"/>
                  <a:pt x="49" y="99"/>
                  <a:pt x="50" y="99"/>
                </a:cubicBezTo>
                <a:cubicBezTo>
                  <a:pt x="51" y="96"/>
                  <a:pt x="53" y="93"/>
                  <a:pt x="55" y="90"/>
                </a:cubicBezTo>
                <a:cubicBezTo>
                  <a:pt x="56" y="89"/>
                  <a:pt x="56" y="87"/>
                  <a:pt x="57" y="86"/>
                </a:cubicBezTo>
                <a:cubicBezTo>
                  <a:pt x="59" y="84"/>
                  <a:pt x="59" y="81"/>
                  <a:pt x="60" y="79"/>
                </a:cubicBezTo>
                <a:cubicBezTo>
                  <a:pt x="62" y="77"/>
                  <a:pt x="63" y="75"/>
                  <a:pt x="64" y="73"/>
                </a:cubicBezTo>
                <a:cubicBezTo>
                  <a:pt x="65" y="71"/>
                  <a:pt x="66" y="69"/>
                  <a:pt x="67" y="68"/>
                </a:cubicBezTo>
                <a:cubicBezTo>
                  <a:pt x="69" y="67"/>
                  <a:pt x="69" y="66"/>
                  <a:pt x="70" y="64"/>
                </a:cubicBezTo>
                <a:cubicBezTo>
                  <a:pt x="70" y="63"/>
                  <a:pt x="70" y="62"/>
                  <a:pt x="70" y="62"/>
                </a:cubicBezTo>
                <a:cubicBezTo>
                  <a:pt x="74" y="59"/>
                  <a:pt x="74" y="55"/>
                  <a:pt x="77" y="52"/>
                </a:cubicBezTo>
                <a:cubicBezTo>
                  <a:pt x="79" y="50"/>
                  <a:pt x="80" y="48"/>
                  <a:pt x="80" y="47"/>
                </a:cubicBezTo>
                <a:cubicBezTo>
                  <a:pt x="80" y="43"/>
                  <a:pt x="83" y="41"/>
                  <a:pt x="84" y="39"/>
                </a:cubicBezTo>
                <a:cubicBezTo>
                  <a:pt x="85" y="37"/>
                  <a:pt x="86" y="35"/>
                  <a:pt x="83" y="33"/>
                </a:cubicBezTo>
                <a:cubicBezTo>
                  <a:pt x="81" y="32"/>
                  <a:pt x="78" y="30"/>
                  <a:pt x="75" y="29"/>
                </a:cubicBezTo>
                <a:cubicBezTo>
                  <a:pt x="73" y="29"/>
                  <a:pt x="72" y="31"/>
                  <a:pt x="72" y="33"/>
                </a:cubicBezTo>
                <a:cubicBezTo>
                  <a:pt x="70" y="36"/>
                  <a:pt x="68" y="39"/>
                  <a:pt x="66" y="42"/>
                </a:cubicBezTo>
                <a:cubicBezTo>
                  <a:pt x="64" y="46"/>
                  <a:pt x="63" y="49"/>
                  <a:pt x="61" y="52"/>
                </a:cubicBezTo>
                <a:cubicBezTo>
                  <a:pt x="60" y="53"/>
                  <a:pt x="59" y="54"/>
                  <a:pt x="59" y="55"/>
                </a:cubicBezTo>
                <a:cubicBezTo>
                  <a:pt x="58" y="59"/>
                  <a:pt x="54" y="61"/>
                  <a:pt x="54" y="65"/>
                </a:cubicBezTo>
                <a:cubicBezTo>
                  <a:pt x="51" y="66"/>
                  <a:pt x="51" y="68"/>
                  <a:pt x="51" y="70"/>
                </a:cubicBezTo>
                <a:cubicBezTo>
                  <a:pt x="50" y="72"/>
                  <a:pt x="49" y="73"/>
                  <a:pt x="48" y="75"/>
                </a:cubicBezTo>
                <a:cubicBezTo>
                  <a:pt x="47" y="78"/>
                  <a:pt x="45" y="80"/>
                  <a:pt x="44" y="83"/>
                </a:cubicBezTo>
                <a:cubicBezTo>
                  <a:pt x="42" y="85"/>
                  <a:pt x="41" y="87"/>
                  <a:pt x="41" y="89"/>
                </a:cubicBezTo>
                <a:cubicBezTo>
                  <a:pt x="40" y="91"/>
                  <a:pt x="39" y="92"/>
                  <a:pt x="38" y="94"/>
                </a:cubicBezTo>
                <a:cubicBezTo>
                  <a:pt x="37" y="95"/>
                  <a:pt x="36" y="97"/>
                  <a:pt x="35" y="99"/>
                </a:cubicBezTo>
                <a:cubicBezTo>
                  <a:pt x="37" y="100"/>
                  <a:pt x="39" y="102"/>
                  <a:pt x="41" y="102"/>
                </a:cubicBezTo>
                <a:cubicBezTo>
                  <a:pt x="43" y="102"/>
                  <a:pt x="43" y="106"/>
                  <a:pt x="46" y="105"/>
                </a:cubicBezTo>
                <a:close/>
                <a:moveTo>
                  <a:pt x="32" y="97"/>
                </a:moveTo>
                <a:cubicBezTo>
                  <a:pt x="33" y="95"/>
                  <a:pt x="34" y="94"/>
                  <a:pt x="34" y="92"/>
                </a:cubicBezTo>
                <a:cubicBezTo>
                  <a:pt x="35" y="89"/>
                  <a:pt x="36" y="87"/>
                  <a:pt x="38" y="84"/>
                </a:cubicBezTo>
                <a:cubicBezTo>
                  <a:pt x="39" y="84"/>
                  <a:pt x="39" y="84"/>
                  <a:pt x="39" y="83"/>
                </a:cubicBezTo>
                <a:cubicBezTo>
                  <a:pt x="38" y="82"/>
                  <a:pt x="38" y="81"/>
                  <a:pt x="39" y="81"/>
                </a:cubicBezTo>
                <a:cubicBezTo>
                  <a:pt x="40" y="80"/>
                  <a:pt x="41" y="79"/>
                  <a:pt x="42" y="78"/>
                </a:cubicBezTo>
                <a:cubicBezTo>
                  <a:pt x="42" y="77"/>
                  <a:pt x="42" y="75"/>
                  <a:pt x="43" y="74"/>
                </a:cubicBezTo>
                <a:cubicBezTo>
                  <a:pt x="43" y="73"/>
                  <a:pt x="43" y="72"/>
                  <a:pt x="45" y="72"/>
                </a:cubicBezTo>
                <a:cubicBezTo>
                  <a:pt x="45" y="72"/>
                  <a:pt x="45" y="69"/>
                  <a:pt x="46" y="68"/>
                </a:cubicBezTo>
                <a:cubicBezTo>
                  <a:pt x="46" y="68"/>
                  <a:pt x="47" y="67"/>
                  <a:pt x="47" y="66"/>
                </a:cubicBezTo>
                <a:cubicBezTo>
                  <a:pt x="47" y="66"/>
                  <a:pt x="48" y="65"/>
                  <a:pt x="48" y="65"/>
                </a:cubicBezTo>
                <a:cubicBezTo>
                  <a:pt x="50" y="61"/>
                  <a:pt x="52" y="57"/>
                  <a:pt x="54" y="53"/>
                </a:cubicBezTo>
                <a:cubicBezTo>
                  <a:pt x="54" y="52"/>
                  <a:pt x="55" y="52"/>
                  <a:pt x="55" y="52"/>
                </a:cubicBezTo>
                <a:cubicBezTo>
                  <a:pt x="56" y="49"/>
                  <a:pt x="58" y="47"/>
                  <a:pt x="59" y="45"/>
                </a:cubicBezTo>
                <a:cubicBezTo>
                  <a:pt x="61" y="41"/>
                  <a:pt x="63" y="37"/>
                  <a:pt x="66" y="34"/>
                </a:cubicBezTo>
                <a:cubicBezTo>
                  <a:pt x="66" y="34"/>
                  <a:pt x="67" y="33"/>
                  <a:pt x="67" y="33"/>
                </a:cubicBezTo>
                <a:cubicBezTo>
                  <a:pt x="66" y="31"/>
                  <a:pt x="67" y="30"/>
                  <a:pt x="68" y="29"/>
                </a:cubicBezTo>
                <a:cubicBezTo>
                  <a:pt x="71" y="26"/>
                  <a:pt x="70" y="24"/>
                  <a:pt x="66" y="22"/>
                </a:cubicBezTo>
                <a:cubicBezTo>
                  <a:pt x="66" y="22"/>
                  <a:pt x="64" y="23"/>
                  <a:pt x="64" y="24"/>
                </a:cubicBezTo>
                <a:cubicBezTo>
                  <a:pt x="65" y="25"/>
                  <a:pt x="64" y="26"/>
                  <a:pt x="63" y="27"/>
                </a:cubicBezTo>
                <a:cubicBezTo>
                  <a:pt x="62" y="28"/>
                  <a:pt x="62" y="29"/>
                  <a:pt x="61" y="30"/>
                </a:cubicBezTo>
                <a:cubicBezTo>
                  <a:pt x="61" y="30"/>
                  <a:pt x="60" y="31"/>
                  <a:pt x="60" y="32"/>
                </a:cubicBezTo>
                <a:cubicBezTo>
                  <a:pt x="59" y="32"/>
                  <a:pt x="58" y="33"/>
                  <a:pt x="57" y="33"/>
                </a:cubicBezTo>
                <a:cubicBezTo>
                  <a:pt x="58" y="34"/>
                  <a:pt x="58" y="35"/>
                  <a:pt x="58" y="36"/>
                </a:cubicBezTo>
                <a:cubicBezTo>
                  <a:pt x="58" y="37"/>
                  <a:pt x="58" y="37"/>
                  <a:pt x="57" y="37"/>
                </a:cubicBezTo>
                <a:cubicBezTo>
                  <a:pt x="56" y="38"/>
                  <a:pt x="54" y="39"/>
                  <a:pt x="54" y="41"/>
                </a:cubicBezTo>
                <a:cubicBezTo>
                  <a:pt x="54" y="42"/>
                  <a:pt x="53" y="43"/>
                  <a:pt x="52" y="43"/>
                </a:cubicBezTo>
                <a:cubicBezTo>
                  <a:pt x="52" y="44"/>
                  <a:pt x="52" y="45"/>
                  <a:pt x="52" y="46"/>
                </a:cubicBezTo>
                <a:cubicBezTo>
                  <a:pt x="49" y="47"/>
                  <a:pt x="49" y="51"/>
                  <a:pt x="47" y="53"/>
                </a:cubicBezTo>
                <a:cubicBezTo>
                  <a:pt x="47" y="53"/>
                  <a:pt x="47" y="54"/>
                  <a:pt x="47" y="54"/>
                </a:cubicBezTo>
                <a:cubicBezTo>
                  <a:pt x="45" y="54"/>
                  <a:pt x="45" y="56"/>
                  <a:pt x="45" y="57"/>
                </a:cubicBezTo>
                <a:cubicBezTo>
                  <a:pt x="44" y="59"/>
                  <a:pt x="43" y="61"/>
                  <a:pt x="43" y="62"/>
                </a:cubicBezTo>
                <a:cubicBezTo>
                  <a:pt x="41" y="62"/>
                  <a:pt x="40" y="63"/>
                  <a:pt x="40" y="64"/>
                </a:cubicBezTo>
                <a:cubicBezTo>
                  <a:pt x="40" y="64"/>
                  <a:pt x="41" y="65"/>
                  <a:pt x="41" y="65"/>
                </a:cubicBezTo>
                <a:cubicBezTo>
                  <a:pt x="40" y="66"/>
                  <a:pt x="39" y="67"/>
                  <a:pt x="39" y="67"/>
                </a:cubicBezTo>
                <a:cubicBezTo>
                  <a:pt x="39" y="69"/>
                  <a:pt x="39" y="70"/>
                  <a:pt x="37" y="71"/>
                </a:cubicBezTo>
                <a:cubicBezTo>
                  <a:pt x="36" y="72"/>
                  <a:pt x="37" y="74"/>
                  <a:pt x="36" y="75"/>
                </a:cubicBezTo>
                <a:cubicBezTo>
                  <a:pt x="34" y="75"/>
                  <a:pt x="34" y="77"/>
                  <a:pt x="33" y="78"/>
                </a:cubicBezTo>
                <a:cubicBezTo>
                  <a:pt x="33" y="79"/>
                  <a:pt x="33" y="79"/>
                  <a:pt x="33" y="80"/>
                </a:cubicBezTo>
                <a:cubicBezTo>
                  <a:pt x="31" y="81"/>
                  <a:pt x="30" y="81"/>
                  <a:pt x="30" y="82"/>
                </a:cubicBezTo>
                <a:cubicBezTo>
                  <a:pt x="30" y="84"/>
                  <a:pt x="28" y="85"/>
                  <a:pt x="29" y="88"/>
                </a:cubicBezTo>
                <a:cubicBezTo>
                  <a:pt x="28" y="89"/>
                  <a:pt x="26" y="91"/>
                  <a:pt x="25" y="92"/>
                </a:cubicBezTo>
                <a:cubicBezTo>
                  <a:pt x="27" y="94"/>
                  <a:pt x="30" y="96"/>
                  <a:pt x="32" y="97"/>
                </a:cubicBezTo>
                <a:close/>
                <a:moveTo>
                  <a:pt x="25" y="102"/>
                </a:moveTo>
                <a:cubicBezTo>
                  <a:pt x="22" y="103"/>
                  <a:pt x="24" y="105"/>
                  <a:pt x="24" y="106"/>
                </a:cubicBezTo>
                <a:cubicBezTo>
                  <a:pt x="23" y="108"/>
                  <a:pt x="25" y="110"/>
                  <a:pt x="26" y="111"/>
                </a:cubicBezTo>
                <a:cubicBezTo>
                  <a:pt x="28" y="113"/>
                  <a:pt x="30" y="114"/>
                  <a:pt x="32" y="116"/>
                </a:cubicBezTo>
                <a:cubicBezTo>
                  <a:pt x="35" y="114"/>
                  <a:pt x="37" y="113"/>
                  <a:pt x="39" y="111"/>
                </a:cubicBezTo>
                <a:cubicBezTo>
                  <a:pt x="37" y="109"/>
                  <a:pt x="35" y="107"/>
                  <a:pt x="32" y="107"/>
                </a:cubicBezTo>
                <a:cubicBezTo>
                  <a:pt x="30" y="106"/>
                  <a:pt x="29" y="105"/>
                  <a:pt x="27" y="104"/>
                </a:cubicBezTo>
                <a:cubicBezTo>
                  <a:pt x="27" y="103"/>
                  <a:pt x="26" y="103"/>
                  <a:pt x="25" y="102"/>
                </a:cubicBezTo>
                <a:close/>
                <a:moveTo>
                  <a:pt x="0" y="37"/>
                </a:moveTo>
                <a:cubicBezTo>
                  <a:pt x="0" y="33"/>
                  <a:pt x="10" y="32"/>
                  <a:pt x="12" y="33"/>
                </a:cubicBezTo>
                <a:cubicBezTo>
                  <a:pt x="16" y="33"/>
                  <a:pt x="20" y="34"/>
                  <a:pt x="24" y="33"/>
                </a:cubicBezTo>
                <a:cubicBezTo>
                  <a:pt x="29" y="32"/>
                  <a:pt x="33" y="35"/>
                  <a:pt x="34" y="40"/>
                </a:cubicBezTo>
                <a:cubicBezTo>
                  <a:pt x="35" y="42"/>
                  <a:pt x="33" y="43"/>
                  <a:pt x="32" y="43"/>
                </a:cubicBezTo>
                <a:cubicBezTo>
                  <a:pt x="23" y="41"/>
                  <a:pt x="14" y="43"/>
                  <a:pt x="5" y="41"/>
                </a:cubicBezTo>
                <a:cubicBezTo>
                  <a:pt x="4" y="41"/>
                  <a:pt x="2" y="40"/>
                  <a:pt x="1" y="38"/>
                </a:cubicBezTo>
                <a:cubicBezTo>
                  <a:pt x="1" y="38"/>
                  <a:pt x="1" y="38"/>
                  <a:pt x="0" y="37"/>
                </a:cubicBezTo>
                <a:close/>
                <a:moveTo>
                  <a:pt x="26" y="15"/>
                </a:moveTo>
                <a:cubicBezTo>
                  <a:pt x="23" y="13"/>
                  <a:pt x="22" y="10"/>
                  <a:pt x="19" y="8"/>
                </a:cubicBezTo>
                <a:cubicBezTo>
                  <a:pt x="17" y="6"/>
                  <a:pt x="19" y="4"/>
                  <a:pt x="19" y="2"/>
                </a:cubicBezTo>
                <a:cubicBezTo>
                  <a:pt x="20" y="1"/>
                  <a:pt x="22" y="1"/>
                  <a:pt x="24" y="2"/>
                </a:cubicBezTo>
                <a:cubicBezTo>
                  <a:pt x="27" y="5"/>
                  <a:pt x="31" y="9"/>
                  <a:pt x="34" y="13"/>
                </a:cubicBezTo>
                <a:cubicBezTo>
                  <a:pt x="37" y="16"/>
                  <a:pt x="40" y="19"/>
                  <a:pt x="43" y="22"/>
                </a:cubicBezTo>
                <a:cubicBezTo>
                  <a:pt x="44" y="23"/>
                  <a:pt x="45" y="24"/>
                  <a:pt x="44" y="26"/>
                </a:cubicBezTo>
                <a:cubicBezTo>
                  <a:pt x="43" y="27"/>
                  <a:pt x="42" y="28"/>
                  <a:pt x="40" y="27"/>
                </a:cubicBezTo>
                <a:cubicBezTo>
                  <a:pt x="35" y="23"/>
                  <a:pt x="30" y="20"/>
                  <a:pt x="26" y="15"/>
                </a:cubicBezTo>
                <a:close/>
                <a:moveTo>
                  <a:pt x="126" y="60"/>
                </a:moveTo>
                <a:cubicBezTo>
                  <a:pt x="127" y="65"/>
                  <a:pt x="117" y="65"/>
                  <a:pt x="115" y="65"/>
                </a:cubicBezTo>
                <a:cubicBezTo>
                  <a:pt x="111" y="65"/>
                  <a:pt x="107" y="64"/>
                  <a:pt x="103" y="65"/>
                </a:cubicBezTo>
                <a:cubicBezTo>
                  <a:pt x="98" y="66"/>
                  <a:pt x="93" y="63"/>
                  <a:pt x="92" y="58"/>
                </a:cubicBezTo>
                <a:cubicBezTo>
                  <a:pt x="92" y="56"/>
                  <a:pt x="93" y="55"/>
                  <a:pt x="94" y="55"/>
                </a:cubicBezTo>
                <a:cubicBezTo>
                  <a:pt x="103" y="56"/>
                  <a:pt x="113" y="55"/>
                  <a:pt x="121" y="57"/>
                </a:cubicBezTo>
                <a:cubicBezTo>
                  <a:pt x="123" y="57"/>
                  <a:pt x="125" y="58"/>
                  <a:pt x="126" y="59"/>
                </a:cubicBezTo>
                <a:cubicBezTo>
                  <a:pt x="126" y="60"/>
                  <a:pt x="126" y="60"/>
                  <a:pt x="126" y="60"/>
                </a:cubicBezTo>
                <a:close/>
                <a:moveTo>
                  <a:pt x="101" y="83"/>
                </a:moveTo>
                <a:cubicBezTo>
                  <a:pt x="104" y="84"/>
                  <a:pt x="105" y="88"/>
                  <a:pt x="107" y="90"/>
                </a:cubicBezTo>
                <a:cubicBezTo>
                  <a:pt x="109" y="92"/>
                  <a:pt x="108" y="94"/>
                  <a:pt x="107" y="96"/>
                </a:cubicBezTo>
                <a:cubicBezTo>
                  <a:pt x="107" y="97"/>
                  <a:pt x="105" y="97"/>
                  <a:pt x="103" y="96"/>
                </a:cubicBezTo>
                <a:cubicBezTo>
                  <a:pt x="99" y="92"/>
                  <a:pt x="96" y="89"/>
                  <a:pt x="92" y="85"/>
                </a:cubicBezTo>
                <a:cubicBezTo>
                  <a:pt x="89" y="82"/>
                  <a:pt x="87" y="79"/>
                  <a:pt x="84" y="76"/>
                </a:cubicBezTo>
                <a:cubicBezTo>
                  <a:pt x="83" y="75"/>
                  <a:pt x="82" y="73"/>
                  <a:pt x="83" y="72"/>
                </a:cubicBezTo>
                <a:cubicBezTo>
                  <a:pt x="84" y="71"/>
                  <a:pt x="85" y="70"/>
                  <a:pt x="87" y="71"/>
                </a:cubicBezTo>
                <a:cubicBezTo>
                  <a:pt x="92" y="74"/>
                  <a:pt x="97" y="78"/>
                  <a:pt x="101" y="83"/>
                </a:cubicBezTo>
                <a:close/>
              </a:path>
            </a:pathLst>
          </a:custGeom>
          <a:solidFill>
            <a:srgbClr val="222F3F"/>
          </a:solidFill>
          <a:ln w="9525">
            <a:solidFill>
              <a:schemeClr val="bg1"/>
            </a:solidFill>
            <a:round/>
          </a:ln>
        </p:spPr>
        <p:txBody>
          <a:bodyPr vert="horz" wrap="square" lIns="121920" tIns="60960" rIns="121920" bIns="60960" numCol="1" anchor="t" anchorCtr="0" compatLnSpc="1"/>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defTabSz="609600">
              <a:buClrTx/>
              <a:defRPr/>
            </a:pPr>
            <a:endParaRPr lang="zh-CN" altLang="en-US" sz="2400">
              <a:solidFill>
                <a:prstClr val="black"/>
              </a:solidFill>
              <a:latin typeface="字魂58号-创中黑" panose="00000500000000000000" pitchFamily="2" charset="-122"/>
              <a:ea typeface="字魂58号-创中黑" panose="00000500000000000000" pitchFamily="2" charset="-122"/>
            </a:endParaRPr>
          </a:p>
        </p:txBody>
      </p:sp>
      <p:sp>
        <p:nvSpPr>
          <p:cNvPr id="49" name="Freeform 81"/>
          <p:cNvSpPr>
            <a:spLocks noEditPoints="1"/>
          </p:cNvSpPr>
          <p:nvPr/>
        </p:nvSpPr>
        <p:spPr bwMode="auto">
          <a:xfrm>
            <a:off x="1980024" y="3475459"/>
            <a:ext cx="635000" cy="645583"/>
          </a:xfrm>
          <a:custGeom>
            <a:avLst/>
            <a:gdLst/>
            <a:ahLst/>
            <a:cxnLst>
              <a:cxn ang="0">
                <a:pos x="100" y="21"/>
              </a:cxn>
              <a:cxn ang="0">
                <a:pos x="91" y="40"/>
              </a:cxn>
              <a:cxn ang="0">
                <a:pos x="55" y="103"/>
              </a:cxn>
              <a:cxn ang="0">
                <a:pos x="18" y="119"/>
              </a:cxn>
              <a:cxn ang="0">
                <a:pos x="22" y="82"/>
              </a:cxn>
              <a:cxn ang="0">
                <a:pos x="41" y="48"/>
              </a:cxn>
              <a:cxn ang="0">
                <a:pos x="47" y="38"/>
              </a:cxn>
              <a:cxn ang="0">
                <a:pos x="55" y="25"/>
              </a:cxn>
              <a:cxn ang="0">
                <a:pos x="72" y="1"/>
              </a:cxn>
              <a:cxn ang="0">
                <a:pos x="50" y="99"/>
              </a:cxn>
              <a:cxn ang="0">
                <a:pos x="60" y="79"/>
              </a:cxn>
              <a:cxn ang="0">
                <a:pos x="70" y="64"/>
              </a:cxn>
              <a:cxn ang="0">
                <a:pos x="80" y="47"/>
              </a:cxn>
              <a:cxn ang="0">
                <a:pos x="75" y="29"/>
              </a:cxn>
              <a:cxn ang="0">
                <a:pos x="61" y="52"/>
              </a:cxn>
              <a:cxn ang="0">
                <a:pos x="51" y="70"/>
              </a:cxn>
              <a:cxn ang="0">
                <a:pos x="41" y="89"/>
              </a:cxn>
              <a:cxn ang="0">
                <a:pos x="41" y="102"/>
              </a:cxn>
              <a:cxn ang="0">
                <a:pos x="34" y="92"/>
              </a:cxn>
              <a:cxn ang="0">
                <a:pos x="39" y="81"/>
              </a:cxn>
              <a:cxn ang="0">
                <a:pos x="45" y="72"/>
              </a:cxn>
              <a:cxn ang="0">
                <a:pos x="48" y="65"/>
              </a:cxn>
              <a:cxn ang="0">
                <a:pos x="59" y="45"/>
              </a:cxn>
              <a:cxn ang="0">
                <a:pos x="68" y="29"/>
              </a:cxn>
              <a:cxn ang="0">
                <a:pos x="63" y="27"/>
              </a:cxn>
              <a:cxn ang="0">
                <a:pos x="57" y="33"/>
              </a:cxn>
              <a:cxn ang="0">
                <a:pos x="54" y="41"/>
              </a:cxn>
              <a:cxn ang="0">
                <a:pos x="47" y="53"/>
              </a:cxn>
              <a:cxn ang="0">
                <a:pos x="43" y="62"/>
              </a:cxn>
              <a:cxn ang="0">
                <a:pos x="39" y="67"/>
              </a:cxn>
              <a:cxn ang="0">
                <a:pos x="33" y="78"/>
              </a:cxn>
              <a:cxn ang="0">
                <a:pos x="29" y="88"/>
              </a:cxn>
              <a:cxn ang="0">
                <a:pos x="25" y="102"/>
              </a:cxn>
              <a:cxn ang="0">
                <a:pos x="32" y="116"/>
              </a:cxn>
              <a:cxn ang="0">
                <a:pos x="27" y="104"/>
              </a:cxn>
              <a:cxn ang="0">
                <a:pos x="12" y="33"/>
              </a:cxn>
              <a:cxn ang="0">
                <a:pos x="32" y="43"/>
              </a:cxn>
              <a:cxn ang="0">
                <a:pos x="0" y="37"/>
              </a:cxn>
              <a:cxn ang="0">
                <a:pos x="19" y="2"/>
              </a:cxn>
              <a:cxn ang="0">
                <a:pos x="43" y="22"/>
              </a:cxn>
              <a:cxn ang="0">
                <a:pos x="26" y="15"/>
              </a:cxn>
              <a:cxn ang="0">
                <a:pos x="103" y="65"/>
              </a:cxn>
              <a:cxn ang="0">
                <a:pos x="121" y="57"/>
              </a:cxn>
              <a:cxn ang="0">
                <a:pos x="101" y="83"/>
              </a:cxn>
              <a:cxn ang="0">
                <a:pos x="103" y="96"/>
              </a:cxn>
              <a:cxn ang="0">
                <a:pos x="83" y="72"/>
              </a:cxn>
            </a:cxnLst>
            <a:rect l="0" t="0" r="r" b="b"/>
            <a:pathLst>
              <a:path w="127" h="129">
                <a:moveTo>
                  <a:pt x="72" y="1"/>
                </a:moveTo>
                <a:cubicBezTo>
                  <a:pt x="74" y="1"/>
                  <a:pt x="75" y="0"/>
                  <a:pt x="76" y="2"/>
                </a:cubicBezTo>
                <a:cubicBezTo>
                  <a:pt x="78" y="5"/>
                  <a:pt x="104" y="17"/>
                  <a:pt x="100" y="21"/>
                </a:cubicBezTo>
                <a:cubicBezTo>
                  <a:pt x="100" y="22"/>
                  <a:pt x="99" y="22"/>
                  <a:pt x="99" y="23"/>
                </a:cubicBezTo>
                <a:cubicBezTo>
                  <a:pt x="98" y="27"/>
                  <a:pt x="96" y="29"/>
                  <a:pt x="94" y="33"/>
                </a:cubicBezTo>
                <a:cubicBezTo>
                  <a:pt x="92" y="35"/>
                  <a:pt x="92" y="38"/>
                  <a:pt x="91" y="40"/>
                </a:cubicBezTo>
                <a:cubicBezTo>
                  <a:pt x="88" y="47"/>
                  <a:pt x="83" y="53"/>
                  <a:pt x="80" y="59"/>
                </a:cubicBezTo>
                <a:cubicBezTo>
                  <a:pt x="75" y="68"/>
                  <a:pt x="71" y="78"/>
                  <a:pt x="65" y="86"/>
                </a:cubicBezTo>
                <a:cubicBezTo>
                  <a:pt x="62" y="92"/>
                  <a:pt x="58" y="97"/>
                  <a:pt x="55" y="103"/>
                </a:cubicBezTo>
                <a:cubicBezTo>
                  <a:pt x="52" y="110"/>
                  <a:pt x="45" y="115"/>
                  <a:pt x="38" y="119"/>
                </a:cubicBezTo>
                <a:cubicBezTo>
                  <a:pt x="35" y="121"/>
                  <a:pt x="27" y="129"/>
                  <a:pt x="22" y="128"/>
                </a:cubicBezTo>
                <a:cubicBezTo>
                  <a:pt x="17" y="127"/>
                  <a:pt x="18" y="123"/>
                  <a:pt x="18" y="119"/>
                </a:cubicBezTo>
                <a:cubicBezTo>
                  <a:pt x="19" y="112"/>
                  <a:pt x="18" y="106"/>
                  <a:pt x="17" y="99"/>
                </a:cubicBezTo>
                <a:cubicBezTo>
                  <a:pt x="17" y="98"/>
                  <a:pt x="17" y="97"/>
                  <a:pt x="17" y="95"/>
                </a:cubicBezTo>
                <a:cubicBezTo>
                  <a:pt x="17" y="90"/>
                  <a:pt x="20" y="86"/>
                  <a:pt x="22" y="82"/>
                </a:cubicBezTo>
                <a:cubicBezTo>
                  <a:pt x="24" y="76"/>
                  <a:pt x="29" y="71"/>
                  <a:pt x="32" y="66"/>
                </a:cubicBezTo>
                <a:cubicBezTo>
                  <a:pt x="34" y="61"/>
                  <a:pt x="37" y="56"/>
                  <a:pt x="39" y="52"/>
                </a:cubicBezTo>
                <a:cubicBezTo>
                  <a:pt x="40" y="51"/>
                  <a:pt x="41" y="50"/>
                  <a:pt x="41" y="48"/>
                </a:cubicBezTo>
                <a:cubicBezTo>
                  <a:pt x="40" y="47"/>
                  <a:pt x="41" y="46"/>
                  <a:pt x="42" y="47"/>
                </a:cubicBezTo>
                <a:cubicBezTo>
                  <a:pt x="44" y="44"/>
                  <a:pt x="46" y="41"/>
                  <a:pt x="47" y="38"/>
                </a:cubicBezTo>
                <a:cubicBezTo>
                  <a:pt x="47" y="38"/>
                  <a:pt x="47" y="38"/>
                  <a:pt x="47" y="38"/>
                </a:cubicBezTo>
                <a:cubicBezTo>
                  <a:pt x="48" y="36"/>
                  <a:pt x="50" y="35"/>
                  <a:pt x="51" y="33"/>
                </a:cubicBezTo>
                <a:cubicBezTo>
                  <a:pt x="52" y="32"/>
                  <a:pt x="51" y="30"/>
                  <a:pt x="53" y="29"/>
                </a:cubicBezTo>
                <a:cubicBezTo>
                  <a:pt x="54" y="28"/>
                  <a:pt x="56" y="26"/>
                  <a:pt x="55" y="25"/>
                </a:cubicBezTo>
                <a:cubicBezTo>
                  <a:pt x="55" y="23"/>
                  <a:pt x="57" y="22"/>
                  <a:pt x="58" y="21"/>
                </a:cubicBezTo>
                <a:cubicBezTo>
                  <a:pt x="60" y="18"/>
                  <a:pt x="62" y="15"/>
                  <a:pt x="64" y="12"/>
                </a:cubicBezTo>
                <a:cubicBezTo>
                  <a:pt x="67" y="8"/>
                  <a:pt x="70" y="5"/>
                  <a:pt x="72" y="1"/>
                </a:cubicBezTo>
                <a:close/>
                <a:moveTo>
                  <a:pt x="46" y="105"/>
                </a:moveTo>
                <a:cubicBezTo>
                  <a:pt x="47" y="104"/>
                  <a:pt x="50" y="103"/>
                  <a:pt x="49" y="100"/>
                </a:cubicBezTo>
                <a:cubicBezTo>
                  <a:pt x="49" y="100"/>
                  <a:pt x="49" y="99"/>
                  <a:pt x="50" y="99"/>
                </a:cubicBezTo>
                <a:cubicBezTo>
                  <a:pt x="51" y="96"/>
                  <a:pt x="53" y="93"/>
                  <a:pt x="55" y="90"/>
                </a:cubicBezTo>
                <a:cubicBezTo>
                  <a:pt x="56" y="89"/>
                  <a:pt x="56" y="87"/>
                  <a:pt x="57" y="86"/>
                </a:cubicBezTo>
                <a:cubicBezTo>
                  <a:pt x="59" y="84"/>
                  <a:pt x="59" y="81"/>
                  <a:pt x="60" y="79"/>
                </a:cubicBezTo>
                <a:cubicBezTo>
                  <a:pt x="62" y="77"/>
                  <a:pt x="63" y="75"/>
                  <a:pt x="64" y="73"/>
                </a:cubicBezTo>
                <a:cubicBezTo>
                  <a:pt x="65" y="71"/>
                  <a:pt x="66" y="69"/>
                  <a:pt x="67" y="68"/>
                </a:cubicBezTo>
                <a:cubicBezTo>
                  <a:pt x="69" y="67"/>
                  <a:pt x="69" y="66"/>
                  <a:pt x="70" y="64"/>
                </a:cubicBezTo>
                <a:cubicBezTo>
                  <a:pt x="70" y="63"/>
                  <a:pt x="70" y="62"/>
                  <a:pt x="70" y="62"/>
                </a:cubicBezTo>
                <a:cubicBezTo>
                  <a:pt x="74" y="59"/>
                  <a:pt x="74" y="55"/>
                  <a:pt x="77" y="52"/>
                </a:cubicBezTo>
                <a:cubicBezTo>
                  <a:pt x="79" y="50"/>
                  <a:pt x="80" y="48"/>
                  <a:pt x="80" y="47"/>
                </a:cubicBezTo>
                <a:cubicBezTo>
                  <a:pt x="80" y="43"/>
                  <a:pt x="83" y="41"/>
                  <a:pt x="84" y="39"/>
                </a:cubicBezTo>
                <a:cubicBezTo>
                  <a:pt x="85" y="37"/>
                  <a:pt x="86" y="35"/>
                  <a:pt x="83" y="33"/>
                </a:cubicBezTo>
                <a:cubicBezTo>
                  <a:pt x="81" y="32"/>
                  <a:pt x="78" y="30"/>
                  <a:pt x="75" y="29"/>
                </a:cubicBezTo>
                <a:cubicBezTo>
                  <a:pt x="73" y="29"/>
                  <a:pt x="72" y="31"/>
                  <a:pt x="72" y="33"/>
                </a:cubicBezTo>
                <a:cubicBezTo>
                  <a:pt x="70" y="36"/>
                  <a:pt x="68" y="39"/>
                  <a:pt x="66" y="42"/>
                </a:cubicBezTo>
                <a:cubicBezTo>
                  <a:pt x="64" y="46"/>
                  <a:pt x="63" y="49"/>
                  <a:pt x="61" y="52"/>
                </a:cubicBezTo>
                <a:cubicBezTo>
                  <a:pt x="60" y="53"/>
                  <a:pt x="59" y="54"/>
                  <a:pt x="59" y="55"/>
                </a:cubicBezTo>
                <a:cubicBezTo>
                  <a:pt x="58" y="59"/>
                  <a:pt x="54" y="61"/>
                  <a:pt x="54" y="65"/>
                </a:cubicBezTo>
                <a:cubicBezTo>
                  <a:pt x="51" y="66"/>
                  <a:pt x="51" y="68"/>
                  <a:pt x="51" y="70"/>
                </a:cubicBezTo>
                <a:cubicBezTo>
                  <a:pt x="50" y="72"/>
                  <a:pt x="49" y="73"/>
                  <a:pt x="48" y="75"/>
                </a:cubicBezTo>
                <a:cubicBezTo>
                  <a:pt x="47" y="78"/>
                  <a:pt x="45" y="80"/>
                  <a:pt x="44" y="83"/>
                </a:cubicBezTo>
                <a:cubicBezTo>
                  <a:pt x="42" y="85"/>
                  <a:pt x="41" y="87"/>
                  <a:pt x="41" y="89"/>
                </a:cubicBezTo>
                <a:cubicBezTo>
                  <a:pt x="40" y="91"/>
                  <a:pt x="39" y="92"/>
                  <a:pt x="38" y="94"/>
                </a:cubicBezTo>
                <a:cubicBezTo>
                  <a:pt x="37" y="95"/>
                  <a:pt x="36" y="97"/>
                  <a:pt x="35" y="99"/>
                </a:cubicBezTo>
                <a:cubicBezTo>
                  <a:pt x="37" y="100"/>
                  <a:pt x="39" y="102"/>
                  <a:pt x="41" y="102"/>
                </a:cubicBezTo>
                <a:cubicBezTo>
                  <a:pt x="43" y="102"/>
                  <a:pt x="43" y="106"/>
                  <a:pt x="46" y="105"/>
                </a:cubicBezTo>
                <a:close/>
                <a:moveTo>
                  <a:pt x="32" y="97"/>
                </a:moveTo>
                <a:cubicBezTo>
                  <a:pt x="33" y="95"/>
                  <a:pt x="34" y="94"/>
                  <a:pt x="34" y="92"/>
                </a:cubicBezTo>
                <a:cubicBezTo>
                  <a:pt x="35" y="89"/>
                  <a:pt x="36" y="87"/>
                  <a:pt x="38" y="84"/>
                </a:cubicBezTo>
                <a:cubicBezTo>
                  <a:pt x="39" y="84"/>
                  <a:pt x="39" y="84"/>
                  <a:pt x="39" y="83"/>
                </a:cubicBezTo>
                <a:cubicBezTo>
                  <a:pt x="38" y="82"/>
                  <a:pt x="38" y="81"/>
                  <a:pt x="39" y="81"/>
                </a:cubicBezTo>
                <a:cubicBezTo>
                  <a:pt x="40" y="80"/>
                  <a:pt x="41" y="79"/>
                  <a:pt x="42" y="78"/>
                </a:cubicBezTo>
                <a:cubicBezTo>
                  <a:pt x="42" y="77"/>
                  <a:pt x="42" y="75"/>
                  <a:pt x="43" y="74"/>
                </a:cubicBezTo>
                <a:cubicBezTo>
                  <a:pt x="43" y="73"/>
                  <a:pt x="43" y="72"/>
                  <a:pt x="45" y="72"/>
                </a:cubicBezTo>
                <a:cubicBezTo>
                  <a:pt x="45" y="72"/>
                  <a:pt x="45" y="69"/>
                  <a:pt x="46" y="68"/>
                </a:cubicBezTo>
                <a:cubicBezTo>
                  <a:pt x="46" y="68"/>
                  <a:pt x="47" y="67"/>
                  <a:pt x="47" y="66"/>
                </a:cubicBezTo>
                <a:cubicBezTo>
                  <a:pt x="47" y="66"/>
                  <a:pt x="48" y="65"/>
                  <a:pt x="48" y="65"/>
                </a:cubicBezTo>
                <a:cubicBezTo>
                  <a:pt x="50" y="61"/>
                  <a:pt x="52" y="57"/>
                  <a:pt x="54" y="53"/>
                </a:cubicBezTo>
                <a:cubicBezTo>
                  <a:pt x="54" y="52"/>
                  <a:pt x="55" y="52"/>
                  <a:pt x="55" y="52"/>
                </a:cubicBezTo>
                <a:cubicBezTo>
                  <a:pt x="56" y="49"/>
                  <a:pt x="58" y="47"/>
                  <a:pt x="59" y="45"/>
                </a:cubicBezTo>
                <a:cubicBezTo>
                  <a:pt x="61" y="41"/>
                  <a:pt x="63" y="37"/>
                  <a:pt x="66" y="34"/>
                </a:cubicBezTo>
                <a:cubicBezTo>
                  <a:pt x="66" y="34"/>
                  <a:pt x="67" y="33"/>
                  <a:pt x="67" y="33"/>
                </a:cubicBezTo>
                <a:cubicBezTo>
                  <a:pt x="66" y="31"/>
                  <a:pt x="67" y="30"/>
                  <a:pt x="68" y="29"/>
                </a:cubicBezTo>
                <a:cubicBezTo>
                  <a:pt x="71" y="26"/>
                  <a:pt x="70" y="24"/>
                  <a:pt x="66" y="22"/>
                </a:cubicBezTo>
                <a:cubicBezTo>
                  <a:pt x="66" y="22"/>
                  <a:pt x="64" y="23"/>
                  <a:pt x="64" y="24"/>
                </a:cubicBezTo>
                <a:cubicBezTo>
                  <a:pt x="65" y="25"/>
                  <a:pt x="64" y="26"/>
                  <a:pt x="63" y="27"/>
                </a:cubicBezTo>
                <a:cubicBezTo>
                  <a:pt x="62" y="28"/>
                  <a:pt x="62" y="29"/>
                  <a:pt x="61" y="30"/>
                </a:cubicBezTo>
                <a:cubicBezTo>
                  <a:pt x="61" y="30"/>
                  <a:pt x="60" y="31"/>
                  <a:pt x="60" y="32"/>
                </a:cubicBezTo>
                <a:cubicBezTo>
                  <a:pt x="59" y="32"/>
                  <a:pt x="58" y="33"/>
                  <a:pt x="57" y="33"/>
                </a:cubicBezTo>
                <a:cubicBezTo>
                  <a:pt x="58" y="34"/>
                  <a:pt x="58" y="35"/>
                  <a:pt x="58" y="36"/>
                </a:cubicBezTo>
                <a:cubicBezTo>
                  <a:pt x="58" y="37"/>
                  <a:pt x="58" y="37"/>
                  <a:pt x="57" y="37"/>
                </a:cubicBezTo>
                <a:cubicBezTo>
                  <a:pt x="56" y="38"/>
                  <a:pt x="54" y="39"/>
                  <a:pt x="54" y="41"/>
                </a:cubicBezTo>
                <a:cubicBezTo>
                  <a:pt x="54" y="42"/>
                  <a:pt x="53" y="43"/>
                  <a:pt x="52" y="43"/>
                </a:cubicBezTo>
                <a:cubicBezTo>
                  <a:pt x="52" y="44"/>
                  <a:pt x="52" y="45"/>
                  <a:pt x="52" y="46"/>
                </a:cubicBezTo>
                <a:cubicBezTo>
                  <a:pt x="49" y="47"/>
                  <a:pt x="49" y="51"/>
                  <a:pt x="47" y="53"/>
                </a:cubicBezTo>
                <a:cubicBezTo>
                  <a:pt x="47" y="53"/>
                  <a:pt x="47" y="54"/>
                  <a:pt x="47" y="54"/>
                </a:cubicBezTo>
                <a:cubicBezTo>
                  <a:pt x="45" y="54"/>
                  <a:pt x="45" y="56"/>
                  <a:pt x="45" y="57"/>
                </a:cubicBezTo>
                <a:cubicBezTo>
                  <a:pt x="44" y="59"/>
                  <a:pt x="43" y="61"/>
                  <a:pt x="43" y="62"/>
                </a:cubicBezTo>
                <a:cubicBezTo>
                  <a:pt x="41" y="62"/>
                  <a:pt x="40" y="63"/>
                  <a:pt x="40" y="64"/>
                </a:cubicBezTo>
                <a:cubicBezTo>
                  <a:pt x="40" y="64"/>
                  <a:pt x="41" y="65"/>
                  <a:pt x="41" y="65"/>
                </a:cubicBezTo>
                <a:cubicBezTo>
                  <a:pt x="40" y="66"/>
                  <a:pt x="39" y="67"/>
                  <a:pt x="39" y="67"/>
                </a:cubicBezTo>
                <a:cubicBezTo>
                  <a:pt x="39" y="69"/>
                  <a:pt x="39" y="70"/>
                  <a:pt x="37" y="71"/>
                </a:cubicBezTo>
                <a:cubicBezTo>
                  <a:pt x="36" y="72"/>
                  <a:pt x="37" y="74"/>
                  <a:pt x="36" y="75"/>
                </a:cubicBezTo>
                <a:cubicBezTo>
                  <a:pt x="34" y="75"/>
                  <a:pt x="34" y="77"/>
                  <a:pt x="33" y="78"/>
                </a:cubicBezTo>
                <a:cubicBezTo>
                  <a:pt x="33" y="79"/>
                  <a:pt x="33" y="79"/>
                  <a:pt x="33" y="80"/>
                </a:cubicBezTo>
                <a:cubicBezTo>
                  <a:pt x="31" y="81"/>
                  <a:pt x="30" y="81"/>
                  <a:pt x="30" y="82"/>
                </a:cubicBezTo>
                <a:cubicBezTo>
                  <a:pt x="30" y="84"/>
                  <a:pt x="28" y="85"/>
                  <a:pt x="29" y="88"/>
                </a:cubicBezTo>
                <a:cubicBezTo>
                  <a:pt x="28" y="89"/>
                  <a:pt x="26" y="91"/>
                  <a:pt x="25" y="92"/>
                </a:cubicBezTo>
                <a:cubicBezTo>
                  <a:pt x="27" y="94"/>
                  <a:pt x="30" y="96"/>
                  <a:pt x="32" y="97"/>
                </a:cubicBezTo>
                <a:close/>
                <a:moveTo>
                  <a:pt x="25" y="102"/>
                </a:moveTo>
                <a:cubicBezTo>
                  <a:pt x="22" y="103"/>
                  <a:pt x="24" y="105"/>
                  <a:pt x="24" y="106"/>
                </a:cubicBezTo>
                <a:cubicBezTo>
                  <a:pt x="23" y="108"/>
                  <a:pt x="25" y="110"/>
                  <a:pt x="26" y="111"/>
                </a:cubicBezTo>
                <a:cubicBezTo>
                  <a:pt x="28" y="113"/>
                  <a:pt x="30" y="114"/>
                  <a:pt x="32" y="116"/>
                </a:cubicBezTo>
                <a:cubicBezTo>
                  <a:pt x="35" y="114"/>
                  <a:pt x="37" y="113"/>
                  <a:pt x="39" y="111"/>
                </a:cubicBezTo>
                <a:cubicBezTo>
                  <a:pt x="37" y="109"/>
                  <a:pt x="35" y="107"/>
                  <a:pt x="32" y="107"/>
                </a:cubicBezTo>
                <a:cubicBezTo>
                  <a:pt x="30" y="106"/>
                  <a:pt x="29" y="105"/>
                  <a:pt x="27" y="104"/>
                </a:cubicBezTo>
                <a:cubicBezTo>
                  <a:pt x="27" y="103"/>
                  <a:pt x="26" y="103"/>
                  <a:pt x="25" y="102"/>
                </a:cubicBezTo>
                <a:close/>
                <a:moveTo>
                  <a:pt x="0" y="37"/>
                </a:moveTo>
                <a:cubicBezTo>
                  <a:pt x="0" y="33"/>
                  <a:pt x="10" y="32"/>
                  <a:pt x="12" y="33"/>
                </a:cubicBezTo>
                <a:cubicBezTo>
                  <a:pt x="16" y="33"/>
                  <a:pt x="20" y="34"/>
                  <a:pt x="24" y="33"/>
                </a:cubicBezTo>
                <a:cubicBezTo>
                  <a:pt x="29" y="32"/>
                  <a:pt x="33" y="35"/>
                  <a:pt x="34" y="40"/>
                </a:cubicBezTo>
                <a:cubicBezTo>
                  <a:pt x="35" y="42"/>
                  <a:pt x="33" y="43"/>
                  <a:pt x="32" y="43"/>
                </a:cubicBezTo>
                <a:cubicBezTo>
                  <a:pt x="23" y="41"/>
                  <a:pt x="14" y="43"/>
                  <a:pt x="5" y="41"/>
                </a:cubicBezTo>
                <a:cubicBezTo>
                  <a:pt x="4" y="41"/>
                  <a:pt x="2" y="40"/>
                  <a:pt x="1" y="38"/>
                </a:cubicBezTo>
                <a:cubicBezTo>
                  <a:pt x="1" y="38"/>
                  <a:pt x="1" y="38"/>
                  <a:pt x="0" y="37"/>
                </a:cubicBezTo>
                <a:close/>
                <a:moveTo>
                  <a:pt x="26" y="15"/>
                </a:moveTo>
                <a:cubicBezTo>
                  <a:pt x="23" y="13"/>
                  <a:pt x="22" y="10"/>
                  <a:pt x="19" y="8"/>
                </a:cubicBezTo>
                <a:cubicBezTo>
                  <a:pt x="17" y="6"/>
                  <a:pt x="19" y="4"/>
                  <a:pt x="19" y="2"/>
                </a:cubicBezTo>
                <a:cubicBezTo>
                  <a:pt x="20" y="1"/>
                  <a:pt x="22" y="1"/>
                  <a:pt x="24" y="2"/>
                </a:cubicBezTo>
                <a:cubicBezTo>
                  <a:pt x="27" y="5"/>
                  <a:pt x="31" y="9"/>
                  <a:pt x="34" y="13"/>
                </a:cubicBezTo>
                <a:cubicBezTo>
                  <a:pt x="37" y="16"/>
                  <a:pt x="40" y="19"/>
                  <a:pt x="43" y="22"/>
                </a:cubicBezTo>
                <a:cubicBezTo>
                  <a:pt x="44" y="23"/>
                  <a:pt x="45" y="24"/>
                  <a:pt x="44" y="26"/>
                </a:cubicBezTo>
                <a:cubicBezTo>
                  <a:pt x="43" y="27"/>
                  <a:pt x="42" y="28"/>
                  <a:pt x="40" y="27"/>
                </a:cubicBezTo>
                <a:cubicBezTo>
                  <a:pt x="35" y="23"/>
                  <a:pt x="30" y="20"/>
                  <a:pt x="26" y="15"/>
                </a:cubicBezTo>
                <a:close/>
                <a:moveTo>
                  <a:pt x="126" y="60"/>
                </a:moveTo>
                <a:cubicBezTo>
                  <a:pt x="127" y="65"/>
                  <a:pt x="117" y="65"/>
                  <a:pt x="115" y="65"/>
                </a:cubicBezTo>
                <a:cubicBezTo>
                  <a:pt x="111" y="65"/>
                  <a:pt x="107" y="64"/>
                  <a:pt x="103" y="65"/>
                </a:cubicBezTo>
                <a:cubicBezTo>
                  <a:pt x="98" y="66"/>
                  <a:pt x="93" y="63"/>
                  <a:pt x="92" y="58"/>
                </a:cubicBezTo>
                <a:cubicBezTo>
                  <a:pt x="92" y="56"/>
                  <a:pt x="93" y="55"/>
                  <a:pt x="94" y="55"/>
                </a:cubicBezTo>
                <a:cubicBezTo>
                  <a:pt x="103" y="56"/>
                  <a:pt x="113" y="55"/>
                  <a:pt x="121" y="57"/>
                </a:cubicBezTo>
                <a:cubicBezTo>
                  <a:pt x="123" y="57"/>
                  <a:pt x="125" y="58"/>
                  <a:pt x="126" y="59"/>
                </a:cubicBezTo>
                <a:cubicBezTo>
                  <a:pt x="126" y="60"/>
                  <a:pt x="126" y="60"/>
                  <a:pt x="126" y="60"/>
                </a:cubicBezTo>
                <a:close/>
                <a:moveTo>
                  <a:pt x="101" y="83"/>
                </a:moveTo>
                <a:cubicBezTo>
                  <a:pt x="104" y="84"/>
                  <a:pt x="105" y="88"/>
                  <a:pt x="107" y="90"/>
                </a:cubicBezTo>
                <a:cubicBezTo>
                  <a:pt x="109" y="92"/>
                  <a:pt x="108" y="94"/>
                  <a:pt x="107" y="96"/>
                </a:cubicBezTo>
                <a:cubicBezTo>
                  <a:pt x="107" y="97"/>
                  <a:pt x="105" y="97"/>
                  <a:pt x="103" y="96"/>
                </a:cubicBezTo>
                <a:cubicBezTo>
                  <a:pt x="99" y="92"/>
                  <a:pt x="96" y="89"/>
                  <a:pt x="92" y="85"/>
                </a:cubicBezTo>
                <a:cubicBezTo>
                  <a:pt x="89" y="82"/>
                  <a:pt x="87" y="79"/>
                  <a:pt x="84" y="76"/>
                </a:cubicBezTo>
                <a:cubicBezTo>
                  <a:pt x="83" y="75"/>
                  <a:pt x="82" y="73"/>
                  <a:pt x="83" y="72"/>
                </a:cubicBezTo>
                <a:cubicBezTo>
                  <a:pt x="84" y="71"/>
                  <a:pt x="85" y="70"/>
                  <a:pt x="87" y="71"/>
                </a:cubicBezTo>
                <a:cubicBezTo>
                  <a:pt x="92" y="74"/>
                  <a:pt x="97" y="78"/>
                  <a:pt x="101" y="83"/>
                </a:cubicBezTo>
                <a:close/>
              </a:path>
            </a:pathLst>
          </a:custGeom>
          <a:solidFill>
            <a:srgbClr val="222F3F"/>
          </a:solidFill>
          <a:ln w="9525">
            <a:solidFill>
              <a:schemeClr val="bg1"/>
            </a:solidFill>
            <a:round/>
          </a:ln>
        </p:spPr>
        <p:txBody>
          <a:bodyPr vert="horz" wrap="square" lIns="121920" tIns="60960" rIns="121920" bIns="60960" numCol="1" anchor="t" anchorCtr="0" compatLnSpc="1"/>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defTabSz="609600">
              <a:buClrTx/>
              <a:defRPr/>
            </a:pPr>
            <a:endParaRPr lang="zh-CN" altLang="en-US" sz="2400">
              <a:solidFill>
                <a:prstClr val="black"/>
              </a:solidFill>
              <a:latin typeface="字魂58号-创中黑" panose="00000500000000000000" pitchFamily="2" charset="-122"/>
              <a:ea typeface="字魂58号-创中黑" panose="00000500000000000000" pitchFamily="2" charset="-122"/>
            </a:endParaRPr>
          </a:p>
        </p:txBody>
      </p:sp>
      <p:pic>
        <p:nvPicPr>
          <p:cNvPr id="50" name="图片 49"/>
          <p:cNvPicPr>
            <a:picLocks noChangeAspect="1"/>
          </p:cNvPicPr>
          <p:nvPr/>
        </p:nvPicPr>
        <p:blipFill rotWithShape="1">
          <a:blip r:embed="rId6" cstate="print">
            <a:extLst>
              <a:ext uri="{28A0092B-C50C-407E-A947-70E740481C1C}">
                <a14:useLocalDpi xmlns:a14="http://schemas.microsoft.com/office/drawing/2010/main" val="0"/>
              </a:ext>
            </a:extLst>
          </a:blip>
          <a:srcRect l="18931" t="15696" r="9436" b="9874"/>
          <a:stretch>
            <a:fillRect/>
          </a:stretch>
        </p:blipFill>
        <p:spPr>
          <a:xfrm>
            <a:off x="8341222" y="1837061"/>
            <a:ext cx="3442787" cy="2526237"/>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Click="0">
        <p15:prstTrans prst="prestige"/>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07"/>
                                        </p:tgtEl>
                                        <p:attrNameLst>
                                          <p:attrName>style.visibility</p:attrName>
                                        </p:attrNameLst>
                                      </p:cBhvr>
                                      <p:to>
                                        <p:strVal val="visible"/>
                                      </p:to>
                                    </p:set>
                                    <p:animEffect transition="in" filter="randombar(horizontal)">
                                      <p:cBhvr>
                                        <p:cTn id="7" dur="500"/>
                                        <p:tgtEl>
                                          <p:spTgt spid="10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fade">
                                      <p:cBhvr>
                                        <p:cTn id="12" dur="1000"/>
                                        <p:tgtEl>
                                          <p:spTgt spid="44"/>
                                        </p:tgtEl>
                                      </p:cBhvr>
                                    </p:animEffect>
                                    <p:anim calcmode="lin" valueType="num">
                                      <p:cBhvr>
                                        <p:cTn id="13" dur="1000" fill="hold"/>
                                        <p:tgtEl>
                                          <p:spTgt spid="44"/>
                                        </p:tgtEl>
                                        <p:attrNameLst>
                                          <p:attrName>ppt_x</p:attrName>
                                        </p:attrNameLst>
                                      </p:cBhvr>
                                      <p:tavLst>
                                        <p:tav tm="0">
                                          <p:val>
                                            <p:strVal val="#ppt_x"/>
                                          </p:val>
                                        </p:tav>
                                        <p:tav tm="100000">
                                          <p:val>
                                            <p:strVal val="#ppt_x"/>
                                          </p:val>
                                        </p:tav>
                                      </p:tavLst>
                                    </p:anim>
                                    <p:anim calcmode="lin" valueType="num">
                                      <p:cBhvr>
                                        <p:cTn id="14" dur="1000" fill="hold"/>
                                        <p:tgtEl>
                                          <p:spTgt spid="4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1000"/>
                                        <p:tgtEl>
                                          <p:spTgt spid="42"/>
                                        </p:tgtEl>
                                      </p:cBhvr>
                                    </p:animEffect>
                                    <p:anim calcmode="lin" valueType="num">
                                      <p:cBhvr>
                                        <p:cTn id="18" dur="1000" fill="hold"/>
                                        <p:tgtEl>
                                          <p:spTgt spid="42"/>
                                        </p:tgtEl>
                                        <p:attrNameLst>
                                          <p:attrName>ppt_x</p:attrName>
                                        </p:attrNameLst>
                                      </p:cBhvr>
                                      <p:tavLst>
                                        <p:tav tm="0">
                                          <p:val>
                                            <p:strVal val="#ppt_x"/>
                                          </p:val>
                                        </p:tav>
                                        <p:tav tm="100000">
                                          <p:val>
                                            <p:strVal val="#ppt_x"/>
                                          </p:val>
                                        </p:tav>
                                      </p:tavLst>
                                    </p:anim>
                                    <p:anim calcmode="lin" valueType="num">
                                      <p:cBhvr>
                                        <p:cTn id="19" dur="10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48"/>
                                        </p:tgtEl>
                                        <p:attrNameLst>
                                          <p:attrName>style.visibility</p:attrName>
                                        </p:attrNameLst>
                                      </p:cBhvr>
                                      <p:to>
                                        <p:strVal val="visible"/>
                                      </p:to>
                                    </p:set>
                                    <p:animEffect transition="in" filter="fade">
                                      <p:cBhvr>
                                        <p:cTn id="22" dur="1000"/>
                                        <p:tgtEl>
                                          <p:spTgt spid="48"/>
                                        </p:tgtEl>
                                      </p:cBhvr>
                                    </p:animEffect>
                                    <p:anim calcmode="lin" valueType="num">
                                      <p:cBhvr>
                                        <p:cTn id="23" dur="1000" fill="hold"/>
                                        <p:tgtEl>
                                          <p:spTgt spid="48"/>
                                        </p:tgtEl>
                                        <p:attrNameLst>
                                          <p:attrName>ppt_x</p:attrName>
                                        </p:attrNameLst>
                                      </p:cBhvr>
                                      <p:tavLst>
                                        <p:tav tm="0">
                                          <p:val>
                                            <p:strVal val="#ppt_x"/>
                                          </p:val>
                                        </p:tav>
                                        <p:tav tm="100000">
                                          <p:val>
                                            <p:strVal val="#ppt_x"/>
                                          </p:val>
                                        </p:tav>
                                      </p:tavLst>
                                    </p:anim>
                                    <p:anim calcmode="lin" valueType="num">
                                      <p:cBhvr>
                                        <p:cTn id="24" dur="1000" fill="hold"/>
                                        <p:tgtEl>
                                          <p:spTgt spid="48"/>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45"/>
                                        </p:tgtEl>
                                        <p:attrNameLst>
                                          <p:attrName>style.visibility</p:attrName>
                                        </p:attrNameLst>
                                      </p:cBhvr>
                                      <p:to>
                                        <p:strVal val="visible"/>
                                      </p:to>
                                    </p:set>
                                    <p:animEffect transition="in" filter="fade">
                                      <p:cBhvr>
                                        <p:cTn id="27" dur="1000"/>
                                        <p:tgtEl>
                                          <p:spTgt spid="45"/>
                                        </p:tgtEl>
                                      </p:cBhvr>
                                    </p:animEffect>
                                    <p:anim calcmode="lin" valueType="num">
                                      <p:cBhvr>
                                        <p:cTn id="28" dur="1000" fill="hold"/>
                                        <p:tgtEl>
                                          <p:spTgt spid="45"/>
                                        </p:tgtEl>
                                        <p:attrNameLst>
                                          <p:attrName>ppt_x</p:attrName>
                                        </p:attrNameLst>
                                      </p:cBhvr>
                                      <p:tavLst>
                                        <p:tav tm="0">
                                          <p:val>
                                            <p:strVal val="#ppt_x"/>
                                          </p:val>
                                        </p:tav>
                                        <p:tav tm="100000">
                                          <p:val>
                                            <p:strVal val="#ppt_x"/>
                                          </p:val>
                                        </p:tav>
                                      </p:tavLst>
                                    </p:anim>
                                    <p:anim calcmode="lin" valueType="num">
                                      <p:cBhvr>
                                        <p:cTn id="29"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49"/>
                                        </p:tgtEl>
                                        <p:attrNameLst>
                                          <p:attrName>style.visibility</p:attrName>
                                        </p:attrNameLst>
                                      </p:cBhvr>
                                      <p:to>
                                        <p:strVal val="visible"/>
                                      </p:to>
                                    </p:set>
                                    <p:anim calcmode="lin" valueType="num">
                                      <p:cBhvr additive="base">
                                        <p:cTn id="34" dur="500" fill="hold"/>
                                        <p:tgtEl>
                                          <p:spTgt spid="49"/>
                                        </p:tgtEl>
                                        <p:attrNameLst>
                                          <p:attrName>ppt_x</p:attrName>
                                        </p:attrNameLst>
                                      </p:cBhvr>
                                      <p:tavLst>
                                        <p:tav tm="0">
                                          <p:val>
                                            <p:strVal val="#ppt_x"/>
                                          </p:val>
                                        </p:tav>
                                        <p:tav tm="100000">
                                          <p:val>
                                            <p:strVal val="#ppt_x"/>
                                          </p:val>
                                        </p:tav>
                                      </p:tavLst>
                                    </p:anim>
                                    <p:anim calcmode="lin" valueType="num">
                                      <p:cBhvr additive="base">
                                        <p:cTn id="35" dur="500" fill="hold"/>
                                        <p:tgtEl>
                                          <p:spTgt spid="49"/>
                                        </p:tgtEl>
                                        <p:attrNameLst>
                                          <p:attrName>ppt_y</p:attrName>
                                        </p:attrNameLst>
                                      </p:cBhvr>
                                      <p:tavLst>
                                        <p:tav tm="0">
                                          <p:val>
                                            <p:strVal val="1+#ppt_h/2"/>
                                          </p:val>
                                        </p:tav>
                                        <p:tav tm="100000">
                                          <p:val>
                                            <p:strVal val="#ppt_y"/>
                                          </p:val>
                                        </p:tav>
                                      </p:tavLst>
                                    </p:anim>
                                  </p:childTnLst>
                                </p:cTn>
                              </p:par>
                              <p:par>
                                <p:cTn id="36" presetID="2" presetClass="entr" presetSubtype="4" fill="hold" grpId="0" nodeType="withEffect">
                                  <p:stCondLst>
                                    <p:cond delay="0"/>
                                  </p:stCondLst>
                                  <p:childTnLst>
                                    <p:set>
                                      <p:cBhvr>
                                        <p:cTn id="37" dur="1" fill="hold">
                                          <p:stCondLst>
                                            <p:cond delay="0"/>
                                          </p:stCondLst>
                                        </p:cTn>
                                        <p:tgtEl>
                                          <p:spTgt spid="46"/>
                                        </p:tgtEl>
                                        <p:attrNameLst>
                                          <p:attrName>style.visibility</p:attrName>
                                        </p:attrNameLst>
                                      </p:cBhvr>
                                      <p:to>
                                        <p:strVal val="visible"/>
                                      </p:to>
                                    </p:set>
                                    <p:anim calcmode="lin" valueType="num">
                                      <p:cBhvr additive="base">
                                        <p:cTn id="38" dur="500" fill="hold"/>
                                        <p:tgtEl>
                                          <p:spTgt spid="46"/>
                                        </p:tgtEl>
                                        <p:attrNameLst>
                                          <p:attrName>ppt_x</p:attrName>
                                        </p:attrNameLst>
                                      </p:cBhvr>
                                      <p:tavLst>
                                        <p:tav tm="0">
                                          <p:val>
                                            <p:strVal val="#ppt_x"/>
                                          </p:val>
                                        </p:tav>
                                        <p:tav tm="100000">
                                          <p:val>
                                            <p:strVal val="#ppt_x"/>
                                          </p:val>
                                        </p:tav>
                                      </p:tavLst>
                                    </p:anim>
                                    <p:anim calcmode="lin" valueType="num">
                                      <p:cBhvr additive="base">
                                        <p:cTn id="39" dur="500" fill="hold"/>
                                        <p:tgtEl>
                                          <p:spTgt spid="46"/>
                                        </p:tgtEl>
                                        <p:attrNameLst>
                                          <p:attrName>ppt_y</p:attrName>
                                        </p:attrNameLst>
                                      </p:cBhvr>
                                      <p:tavLst>
                                        <p:tav tm="0">
                                          <p:val>
                                            <p:strVal val="1+#ppt_h/2"/>
                                          </p:val>
                                        </p:tav>
                                        <p:tav tm="100000">
                                          <p:val>
                                            <p:strVal val="#ppt_y"/>
                                          </p:val>
                                        </p:tav>
                                      </p:tavLst>
                                    </p:anim>
                                  </p:childTnLst>
                                </p:cTn>
                              </p:par>
                              <p:par>
                                <p:cTn id="40" presetID="2" presetClass="entr" presetSubtype="4" fill="hold" grpId="0" nodeType="withEffect">
                                  <p:stCondLst>
                                    <p:cond delay="0"/>
                                  </p:stCondLst>
                                  <p:childTnLst>
                                    <p:set>
                                      <p:cBhvr>
                                        <p:cTn id="41" dur="1" fill="hold">
                                          <p:stCondLst>
                                            <p:cond delay="0"/>
                                          </p:stCondLst>
                                        </p:cTn>
                                        <p:tgtEl>
                                          <p:spTgt spid="43"/>
                                        </p:tgtEl>
                                        <p:attrNameLst>
                                          <p:attrName>style.visibility</p:attrName>
                                        </p:attrNameLst>
                                      </p:cBhvr>
                                      <p:to>
                                        <p:strVal val="visible"/>
                                      </p:to>
                                    </p:set>
                                    <p:anim calcmode="lin" valueType="num">
                                      <p:cBhvr additive="base">
                                        <p:cTn id="42" dur="500" fill="hold"/>
                                        <p:tgtEl>
                                          <p:spTgt spid="43"/>
                                        </p:tgtEl>
                                        <p:attrNameLst>
                                          <p:attrName>ppt_x</p:attrName>
                                        </p:attrNameLst>
                                      </p:cBhvr>
                                      <p:tavLst>
                                        <p:tav tm="0">
                                          <p:val>
                                            <p:strVal val="#ppt_x"/>
                                          </p:val>
                                        </p:tav>
                                        <p:tav tm="100000">
                                          <p:val>
                                            <p:strVal val="#ppt_x"/>
                                          </p:val>
                                        </p:tav>
                                      </p:tavLst>
                                    </p:anim>
                                    <p:anim calcmode="lin" valueType="num">
                                      <p:cBhvr additive="base">
                                        <p:cTn id="43" dur="500" fill="hold"/>
                                        <p:tgtEl>
                                          <p:spTgt spid="43"/>
                                        </p:tgtEl>
                                        <p:attrNameLst>
                                          <p:attrName>ppt_y</p:attrName>
                                        </p:attrNameLst>
                                      </p:cBhvr>
                                      <p:tavLst>
                                        <p:tav tm="0">
                                          <p:val>
                                            <p:strVal val="1+#ppt_h/2"/>
                                          </p:val>
                                        </p:tav>
                                        <p:tav tm="100000">
                                          <p:val>
                                            <p:strVal val="#ppt_y"/>
                                          </p:val>
                                        </p:tav>
                                      </p:tavLst>
                                    </p:anim>
                                  </p:childTnLst>
                                </p:cTn>
                              </p:par>
                              <p:par>
                                <p:cTn id="44" presetID="2" presetClass="entr" presetSubtype="4" fill="hold" grpId="0" nodeType="withEffect">
                                  <p:stCondLst>
                                    <p:cond delay="0"/>
                                  </p:stCondLst>
                                  <p:childTnLst>
                                    <p:set>
                                      <p:cBhvr>
                                        <p:cTn id="45" dur="1" fill="hold">
                                          <p:stCondLst>
                                            <p:cond delay="0"/>
                                          </p:stCondLst>
                                        </p:cTn>
                                        <p:tgtEl>
                                          <p:spTgt spid="47"/>
                                        </p:tgtEl>
                                        <p:attrNameLst>
                                          <p:attrName>style.visibility</p:attrName>
                                        </p:attrNameLst>
                                      </p:cBhvr>
                                      <p:to>
                                        <p:strVal val="visible"/>
                                      </p:to>
                                    </p:set>
                                    <p:anim calcmode="lin" valueType="num">
                                      <p:cBhvr additive="base">
                                        <p:cTn id="46" dur="500" fill="hold"/>
                                        <p:tgtEl>
                                          <p:spTgt spid="47"/>
                                        </p:tgtEl>
                                        <p:attrNameLst>
                                          <p:attrName>ppt_x</p:attrName>
                                        </p:attrNameLst>
                                      </p:cBhvr>
                                      <p:tavLst>
                                        <p:tav tm="0">
                                          <p:val>
                                            <p:strVal val="#ppt_x"/>
                                          </p:val>
                                        </p:tav>
                                        <p:tav tm="100000">
                                          <p:val>
                                            <p:strVal val="#ppt_x"/>
                                          </p:val>
                                        </p:tav>
                                      </p:tavLst>
                                    </p:anim>
                                    <p:anim calcmode="lin" valueType="num">
                                      <p:cBhvr additive="base">
                                        <p:cTn id="47"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3" grpId="0" animBg="1"/>
      <p:bldP spid="44" grpId="0"/>
      <p:bldP spid="45" grpId="0"/>
      <p:bldP spid="46" grpId="0"/>
      <p:bldP spid="47" grpId="0"/>
      <p:bldP spid="48" grpId="0" animBg="1"/>
      <p:bldP spid="4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p:cNvPicPr>
            <a:picLocks noChangeAspect="1"/>
          </p:cNvPicPr>
          <p:nvPr/>
        </p:nvPicPr>
        <p:blipFill>
          <a:blip r:embed="rId1"/>
          <a:stretch>
            <a:fillRect/>
          </a:stretch>
        </p:blipFill>
        <p:spPr>
          <a:xfrm>
            <a:off x="-527" y="-1314"/>
            <a:ext cx="12193057" cy="6860627"/>
          </a:xfrm>
          <a:prstGeom prst="rect">
            <a:avLst/>
          </a:prstGeom>
        </p:spPr>
      </p:pic>
      <p:pic>
        <p:nvPicPr>
          <p:cNvPr id="30" name="图片 29"/>
          <p:cNvPicPr>
            <a:picLocks noChangeAspect="1"/>
          </p:cNvPicPr>
          <p:nvPr/>
        </p:nvPicPr>
        <p:blipFill>
          <a:blip r:embed="rId2"/>
          <a:stretch>
            <a:fillRect/>
          </a:stretch>
        </p:blipFill>
        <p:spPr>
          <a:xfrm>
            <a:off x="-151738" y="-698061"/>
            <a:ext cx="12697036" cy="6860627"/>
          </a:xfrm>
          <a:prstGeom prst="rect">
            <a:avLst/>
          </a:prstGeom>
        </p:spPr>
      </p:pic>
      <p:sp>
        <p:nvSpPr>
          <p:cNvPr id="13" name="PA_文本框 12"/>
          <p:cNvSpPr txBox="1"/>
          <p:nvPr>
            <p:custDataLst>
              <p:tags r:id="rId3"/>
            </p:custDataLst>
          </p:nvPr>
        </p:nvSpPr>
        <p:spPr>
          <a:xfrm>
            <a:off x="2951885" y="1147021"/>
            <a:ext cx="6573084" cy="2554545"/>
          </a:xfrm>
          <a:prstGeom prst="rect">
            <a:avLst/>
          </a:prstGeom>
          <a:noFill/>
        </p:spPr>
        <p:txBody>
          <a:bodyPr wrap="square" rtlCol="0">
            <a:spAutoFit/>
          </a:bodyPr>
          <a:lstStyle/>
          <a:p>
            <a:pPr marL="0" marR="0" lvl="0" indent="0" algn="ctr" defTabSz="609600" rtl="0" eaLnBrk="1" fontAlgn="auto" latinLnBrk="0" hangingPunct="1">
              <a:lnSpc>
                <a:spcPct val="100000"/>
              </a:lnSpc>
              <a:spcBef>
                <a:spcPts val="0"/>
              </a:spcBef>
              <a:spcAft>
                <a:spcPts val="0"/>
              </a:spcAft>
              <a:buClrTx/>
              <a:buSzTx/>
              <a:buFontTx/>
              <a:buNone/>
              <a:defRPr/>
            </a:pPr>
            <a:r>
              <a:rPr kumimoji="0" lang="en-US" altLang="zh-CN" sz="8000" b="1" i="0" u="none" strike="noStrike" kern="1200" cap="none" spc="0" normalizeH="0" baseline="0" noProof="0">
                <a:ln>
                  <a:solidFill>
                    <a:prstClr val="white"/>
                  </a:solidFill>
                </a:ln>
                <a:solidFill>
                  <a:srgbClr val="ED7D31">
                    <a:lumMod val="75000"/>
                  </a:srgbClr>
                </a:solidFill>
                <a:effectLst/>
                <a:uLnTx/>
                <a:uFillTx/>
                <a:latin typeface="Times New Roman" panose="02020603050405020304" pitchFamily="18" charset="0"/>
                <a:ea typeface="华文琥珀" panose="02010800040101010101" pitchFamily="2" charset="-122"/>
                <a:cs typeface="Times New Roman" panose="02020603050405020304" pitchFamily="18" charset="0"/>
              </a:rPr>
              <a:t>Hình thành kiến thức</a:t>
            </a:r>
            <a:endParaRPr kumimoji="0" lang="zh-CN" altLang="en-US" sz="8000" b="1" i="0" u="none" strike="noStrike" kern="1200" cap="none" spc="0" normalizeH="0" baseline="0" noProof="0" dirty="0">
              <a:ln>
                <a:solidFill>
                  <a:prstClr val="white"/>
                </a:solidFill>
              </a:ln>
              <a:solidFill>
                <a:srgbClr val="ED7D31">
                  <a:lumMod val="75000"/>
                </a:srgbClr>
              </a:solidFill>
              <a:effectLst/>
              <a:uLnTx/>
              <a:uFillTx/>
              <a:latin typeface="Times New Roman" panose="02020603050405020304" pitchFamily="18" charset="0"/>
              <a:ea typeface="华文琥珀" panose="02010800040101010101" pitchFamily="2" charset="-122"/>
              <a:cs typeface="Times New Roman" panose="02020603050405020304" pitchFamily="18" charset="0"/>
            </a:endParaRPr>
          </a:p>
        </p:txBody>
      </p:sp>
      <p:pic>
        <p:nvPicPr>
          <p:cNvPr id="31" name="图片 30"/>
          <p:cNvPicPr>
            <a:picLocks noChangeAspect="1"/>
          </p:cNvPicPr>
          <p:nvPr/>
        </p:nvPicPr>
        <p:blipFill>
          <a:blip r:embed="rId4"/>
          <a:stretch>
            <a:fillRect/>
          </a:stretch>
        </p:blipFill>
        <p:spPr>
          <a:xfrm>
            <a:off x="4779151" y="4146941"/>
            <a:ext cx="2633700" cy="2633700"/>
          </a:xfrm>
          <a:prstGeom prst="rect">
            <a:avLst/>
          </a:prstGeom>
        </p:spPr>
      </p:pic>
      <p:pic>
        <p:nvPicPr>
          <p:cNvPr id="4" name="图片 3"/>
          <p:cNvPicPr>
            <a:picLocks noChangeAspect="1"/>
          </p:cNvPicPr>
          <p:nvPr/>
        </p:nvPicPr>
        <p:blipFill>
          <a:blip r:embed="rId5"/>
          <a:stretch>
            <a:fillRect/>
          </a:stretch>
        </p:blipFill>
        <p:spPr>
          <a:xfrm>
            <a:off x="7997887" y="879355"/>
            <a:ext cx="1371583" cy="512189"/>
          </a:xfrm>
          <a:prstGeom prst="rect">
            <a:avLst/>
          </a:prstGeom>
        </p:spPr>
      </p:pic>
      <p:pic>
        <p:nvPicPr>
          <p:cNvPr id="5" name="图片 4"/>
          <p:cNvPicPr>
            <a:picLocks noChangeAspect="1"/>
          </p:cNvPicPr>
          <p:nvPr/>
        </p:nvPicPr>
        <p:blipFill>
          <a:blip r:embed="rId6"/>
          <a:stretch>
            <a:fillRect/>
          </a:stretch>
        </p:blipFill>
        <p:spPr>
          <a:xfrm rot="21056238">
            <a:off x="10974289" y="541117"/>
            <a:ext cx="2436480" cy="1000640"/>
          </a:xfrm>
          <a:prstGeom prst="rect">
            <a:avLst/>
          </a:prstGeom>
        </p:spPr>
      </p:pic>
      <p:pic>
        <p:nvPicPr>
          <p:cNvPr id="7" name="图形 6"/>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247387" y="198327"/>
            <a:ext cx="1511300" cy="660400"/>
          </a:xfrm>
          <a:prstGeom prst="rect">
            <a:avLst/>
          </a:prstGeom>
        </p:spPr>
      </p:pic>
      <p:pic>
        <p:nvPicPr>
          <p:cNvPr id="8" name="图形 7"/>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476117">
            <a:off x="-1369794" y="829478"/>
            <a:ext cx="3263900" cy="1358900"/>
          </a:xfrm>
          <a:prstGeom prst="rect">
            <a:avLst/>
          </a:prstGeom>
        </p:spPr>
      </p:pic>
      <p:pic>
        <p:nvPicPr>
          <p:cNvPr id="9" name="图片 8"/>
          <p:cNvPicPr>
            <a:picLocks noChangeAspect="1"/>
          </p:cNvPicPr>
          <p:nvPr/>
        </p:nvPicPr>
        <p:blipFill>
          <a:blip r:embed="rId11"/>
          <a:stretch>
            <a:fillRect/>
          </a:stretch>
        </p:blipFill>
        <p:spPr>
          <a:xfrm rot="759396">
            <a:off x="572924" y="2332040"/>
            <a:ext cx="1439053" cy="706097"/>
          </a:xfrm>
          <a:prstGeom prst="rect">
            <a:avLst/>
          </a:prstGeom>
        </p:spPr>
      </p:pic>
      <p:pic>
        <p:nvPicPr>
          <p:cNvPr id="19" name="图片 18"/>
          <p:cNvPicPr>
            <a:picLocks noChangeAspect="1"/>
          </p:cNvPicPr>
          <p:nvPr/>
        </p:nvPicPr>
        <p:blipFill>
          <a:blip r:embed="rId12"/>
          <a:stretch>
            <a:fillRect/>
          </a:stretch>
        </p:blipFill>
        <p:spPr>
          <a:xfrm>
            <a:off x="-1894517" y="3618282"/>
            <a:ext cx="15981033" cy="5088569"/>
          </a:xfrm>
          <a:prstGeom prst="rect">
            <a:avLst/>
          </a:prstGeom>
        </p:spPr>
      </p:pic>
      <p:pic>
        <p:nvPicPr>
          <p:cNvPr id="20" name="图片 19"/>
          <p:cNvPicPr>
            <a:picLocks noChangeAspect="1"/>
          </p:cNvPicPr>
          <p:nvPr/>
        </p:nvPicPr>
        <p:blipFill>
          <a:blip r:embed="rId13"/>
          <a:stretch>
            <a:fillRect/>
          </a:stretch>
        </p:blipFill>
        <p:spPr>
          <a:xfrm>
            <a:off x="-528" y="3084409"/>
            <a:ext cx="12347503" cy="5722608"/>
          </a:xfrm>
          <a:prstGeom prst="rect">
            <a:avLst/>
          </a:prstGeom>
        </p:spPr>
      </p:pic>
      <p:grpSp>
        <p:nvGrpSpPr>
          <p:cNvPr id="21" name="组合 20"/>
          <p:cNvGrpSpPr/>
          <p:nvPr/>
        </p:nvGrpSpPr>
        <p:grpSpPr>
          <a:xfrm>
            <a:off x="-151738" y="6463772"/>
            <a:ext cx="12501948" cy="2048433"/>
            <a:chOff x="-116230" y="4433394"/>
            <a:chExt cx="9376461" cy="1536325"/>
          </a:xfrm>
        </p:grpSpPr>
        <p:pic>
          <p:nvPicPr>
            <p:cNvPr id="22" name="图片 21"/>
            <p:cNvPicPr>
              <a:picLocks noChangeAspect="1"/>
            </p:cNvPicPr>
            <p:nvPr/>
          </p:nvPicPr>
          <p:blipFill>
            <a:blip r:embed="rId14"/>
            <a:stretch>
              <a:fillRect/>
            </a:stretch>
          </p:blipFill>
          <p:spPr>
            <a:xfrm>
              <a:off x="1024206" y="4639575"/>
              <a:ext cx="4889416" cy="774259"/>
            </a:xfrm>
            <a:prstGeom prst="rect">
              <a:avLst/>
            </a:prstGeom>
          </p:spPr>
        </p:pic>
        <p:pic>
          <p:nvPicPr>
            <p:cNvPr id="23" name="图片 22"/>
            <p:cNvPicPr>
              <a:picLocks noChangeAspect="1"/>
            </p:cNvPicPr>
            <p:nvPr/>
          </p:nvPicPr>
          <p:blipFill>
            <a:blip r:embed="rId15"/>
            <a:stretch>
              <a:fillRect/>
            </a:stretch>
          </p:blipFill>
          <p:spPr>
            <a:xfrm>
              <a:off x="-116230" y="4433394"/>
              <a:ext cx="9376461" cy="1536325"/>
            </a:xfrm>
            <a:prstGeom prst="rect">
              <a:avLst/>
            </a:prstGeom>
          </p:spPr>
        </p:pic>
      </p:grpSp>
    </p:spTree>
  </p:cSld>
  <p:clrMapOvr>
    <a:masterClrMapping/>
  </p:clrMapOvr>
  <mc:AlternateContent xmlns:mc="http://schemas.openxmlformats.org/markup-compatibility/2006">
    <mc:Choice xmlns:p14="http://schemas.microsoft.com/office/powerpoint/2010/main" Requires="p14">
      <p:transition spd="slow" p14:dur="1250" advClick="0">
        <p14:flip dir="r"/>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anim calcmode="lin" valueType="num">
                                      <p:cBhvr>
                                        <p:cTn id="18" dur="1000" fill="hold"/>
                                        <p:tgtEl>
                                          <p:spTgt spid="21"/>
                                        </p:tgtEl>
                                        <p:attrNameLst>
                                          <p:attrName>ppt_x</p:attrName>
                                        </p:attrNameLst>
                                      </p:cBhvr>
                                      <p:tavLst>
                                        <p:tav tm="0">
                                          <p:val>
                                            <p:strVal val="#ppt_x"/>
                                          </p:val>
                                        </p:tav>
                                        <p:tav tm="100000">
                                          <p:val>
                                            <p:strVal val="#ppt_x"/>
                                          </p:val>
                                        </p:tav>
                                      </p:tavLst>
                                    </p:anim>
                                    <p:anim calcmode="lin" valueType="num">
                                      <p:cBhvr>
                                        <p:cTn id="19" dur="1000" fill="hold"/>
                                        <p:tgtEl>
                                          <p:spTgt spid="21"/>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2" presetClass="entr" presetSubtype="4" fill="hold" nodeType="afterEffect">
                                  <p:stCondLst>
                                    <p:cond delay="0"/>
                                  </p:stCondLst>
                                  <p:childTnLst>
                                    <p:set>
                                      <p:cBhvr>
                                        <p:cTn id="22" dur="1" fill="hold">
                                          <p:stCondLst>
                                            <p:cond delay="0"/>
                                          </p:stCondLst>
                                        </p:cTn>
                                        <p:tgtEl>
                                          <p:spTgt spid="31"/>
                                        </p:tgtEl>
                                        <p:attrNameLst>
                                          <p:attrName>style.visibility</p:attrName>
                                        </p:attrNameLst>
                                      </p:cBhvr>
                                      <p:to>
                                        <p:strVal val="visible"/>
                                      </p:to>
                                    </p:set>
                                    <p:anim calcmode="lin" valueType="num">
                                      <p:cBhvr additive="base">
                                        <p:cTn id="23" dur="750" fill="hold"/>
                                        <p:tgtEl>
                                          <p:spTgt spid="31"/>
                                        </p:tgtEl>
                                        <p:attrNameLst>
                                          <p:attrName>ppt_x</p:attrName>
                                        </p:attrNameLst>
                                      </p:cBhvr>
                                      <p:tavLst>
                                        <p:tav tm="0">
                                          <p:val>
                                            <p:strVal val="#ppt_x"/>
                                          </p:val>
                                        </p:tav>
                                        <p:tav tm="100000">
                                          <p:val>
                                            <p:strVal val="#ppt_x"/>
                                          </p:val>
                                        </p:tav>
                                      </p:tavLst>
                                    </p:anim>
                                    <p:anim calcmode="lin" valueType="num">
                                      <p:cBhvr additive="base">
                                        <p:cTn id="24" dur="750" fill="hold"/>
                                        <p:tgtEl>
                                          <p:spTgt spid="31"/>
                                        </p:tgtEl>
                                        <p:attrNameLst>
                                          <p:attrName>ppt_y</p:attrName>
                                        </p:attrNameLst>
                                      </p:cBhvr>
                                      <p:tavLst>
                                        <p:tav tm="0">
                                          <p:val>
                                            <p:strVal val="1+#ppt_h/2"/>
                                          </p:val>
                                        </p:tav>
                                        <p:tav tm="100000">
                                          <p:val>
                                            <p:strVal val="#ppt_y"/>
                                          </p:val>
                                        </p:tav>
                                      </p:tavLst>
                                    </p:anim>
                                  </p:childTnLst>
                                </p:cTn>
                              </p:par>
                            </p:childTnLst>
                          </p:cTn>
                        </p:par>
                        <p:par>
                          <p:cTn id="25" fill="hold">
                            <p:stCondLst>
                              <p:cond delay="2000"/>
                            </p:stCondLst>
                            <p:childTnLst>
                              <p:par>
                                <p:cTn id="26" presetID="22" presetClass="entr" presetSubtype="4" fill="hold" nodeType="after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wipe(down)">
                                      <p:cBhvr>
                                        <p:cTn id="28" dur="500"/>
                                        <p:tgtEl>
                                          <p:spTgt spid="30"/>
                                        </p:tgtEl>
                                      </p:cBhvr>
                                    </p:animEffect>
                                  </p:childTnLst>
                                </p:cTn>
                              </p:par>
                            </p:childTnLst>
                          </p:cTn>
                        </p:par>
                        <p:par>
                          <p:cTn id="29" fill="hold">
                            <p:stCondLst>
                              <p:cond delay="2500"/>
                            </p:stCondLst>
                            <p:childTnLst>
                              <p:par>
                                <p:cTn id="30" presetID="2" presetClass="entr" presetSubtype="8" fill="hold" nodeType="after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additive="base">
                                        <p:cTn id="32" dur="500" fill="hold"/>
                                        <p:tgtEl>
                                          <p:spTgt spid="8"/>
                                        </p:tgtEl>
                                        <p:attrNameLst>
                                          <p:attrName>ppt_x</p:attrName>
                                        </p:attrNameLst>
                                      </p:cBhvr>
                                      <p:tavLst>
                                        <p:tav tm="0">
                                          <p:val>
                                            <p:strVal val="0-#ppt_w/2"/>
                                          </p:val>
                                        </p:tav>
                                        <p:tav tm="100000">
                                          <p:val>
                                            <p:strVal val="#ppt_x"/>
                                          </p:val>
                                        </p:tav>
                                      </p:tavLst>
                                    </p:anim>
                                    <p:anim calcmode="lin" valueType="num">
                                      <p:cBhvr additive="base">
                                        <p:cTn id="33" dur="500" fill="hold"/>
                                        <p:tgtEl>
                                          <p:spTgt spid="8"/>
                                        </p:tgtEl>
                                        <p:attrNameLst>
                                          <p:attrName>ppt_y</p:attrName>
                                        </p:attrNameLst>
                                      </p:cBhvr>
                                      <p:tavLst>
                                        <p:tav tm="0">
                                          <p:val>
                                            <p:strVal val="#ppt_y"/>
                                          </p:val>
                                        </p:tav>
                                        <p:tav tm="100000">
                                          <p:val>
                                            <p:strVal val="#ppt_y"/>
                                          </p:val>
                                        </p:tav>
                                      </p:tavLst>
                                    </p:anim>
                                  </p:childTnLst>
                                </p:cTn>
                              </p:par>
                              <p:par>
                                <p:cTn id="34" presetID="2" presetClass="entr" presetSubtype="8" fill="hold" nodeType="withEffect">
                                  <p:stCondLst>
                                    <p:cond delay="250"/>
                                  </p:stCondLst>
                                  <p:childTnLst>
                                    <p:set>
                                      <p:cBhvr>
                                        <p:cTn id="35" dur="1" fill="hold">
                                          <p:stCondLst>
                                            <p:cond delay="0"/>
                                          </p:stCondLst>
                                        </p:cTn>
                                        <p:tgtEl>
                                          <p:spTgt spid="9"/>
                                        </p:tgtEl>
                                        <p:attrNameLst>
                                          <p:attrName>style.visibility</p:attrName>
                                        </p:attrNameLst>
                                      </p:cBhvr>
                                      <p:to>
                                        <p:strVal val="visible"/>
                                      </p:to>
                                    </p:set>
                                    <p:anim calcmode="lin" valueType="num">
                                      <p:cBhvr additive="base">
                                        <p:cTn id="36" dur="500" fill="hold"/>
                                        <p:tgtEl>
                                          <p:spTgt spid="9"/>
                                        </p:tgtEl>
                                        <p:attrNameLst>
                                          <p:attrName>ppt_x</p:attrName>
                                        </p:attrNameLst>
                                      </p:cBhvr>
                                      <p:tavLst>
                                        <p:tav tm="0">
                                          <p:val>
                                            <p:strVal val="0-#ppt_w/2"/>
                                          </p:val>
                                        </p:tav>
                                        <p:tav tm="100000">
                                          <p:val>
                                            <p:strVal val="#ppt_x"/>
                                          </p:val>
                                        </p:tav>
                                      </p:tavLst>
                                    </p:anim>
                                    <p:anim calcmode="lin" valueType="num">
                                      <p:cBhvr additive="base">
                                        <p:cTn id="37" dur="500" fill="hold"/>
                                        <p:tgtEl>
                                          <p:spTgt spid="9"/>
                                        </p:tgtEl>
                                        <p:attrNameLst>
                                          <p:attrName>ppt_y</p:attrName>
                                        </p:attrNameLst>
                                      </p:cBhvr>
                                      <p:tavLst>
                                        <p:tav tm="0">
                                          <p:val>
                                            <p:strVal val="#ppt_y"/>
                                          </p:val>
                                        </p:tav>
                                        <p:tav tm="100000">
                                          <p:val>
                                            <p:strVal val="#ppt_y"/>
                                          </p:val>
                                        </p:tav>
                                      </p:tavLst>
                                    </p:anim>
                                  </p:childTnLst>
                                </p:cTn>
                              </p:par>
                              <p:par>
                                <p:cTn id="38" presetID="2" presetClass="entr" presetSubtype="2" fill="hold" nodeType="withEffect">
                                  <p:stCondLst>
                                    <p:cond delay="250"/>
                                  </p:stCondLst>
                                  <p:childTnLst>
                                    <p:set>
                                      <p:cBhvr>
                                        <p:cTn id="39" dur="1" fill="hold">
                                          <p:stCondLst>
                                            <p:cond delay="0"/>
                                          </p:stCondLst>
                                        </p:cTn>
                                        <p:tgtEl>
                                          <p:spTgt spid="7"/>
                                        </p:tgtEl>
                                        <p:attrNameLst>
                                          <p:attrName>style.visibility</p:attrName>
                                        </p:attrNameLst>
                                      </p:cBhvr>
                                      <p:to>
                                        <p:strVal val="visible"/>
                                      </p:to>
                                    </p:set>
                                    <p:anim calcmode="lin" valueType="num">
                                      <p:cBhvr additive="base">
                                        <p:cTn id="40" dur="500" fill="hold"/>
                                        <p:tgtEl>
                                          <p:spTgt spid="7"/>
                                        </p:tgtEl>
                                        <p:attrNameLst>
                                          <p:attrName>ppt_x</p:attrName>
                                        </p:attrNameLst>
                                      </p:cBhvr>
                                      <p:tavLst>
                                        <p:tav tm="0">
                                          <p:val>
                                            <p:strVal val="1+#ppt_w/2"/>
                                          </p:val>
                                        </p:tav>
                                        <p:tav tm="100000">
                                          <p:val>
                                            <p:strVal val="#ppt_x"/>
                                          </p:val>
                                        </p:tav>
                                      </p:tavLst>
                                    </p:anim>
                                    <p:anim calcmode="lin" valueType="num">
                                      <p:cBhvr additive="base">
                                        <p:cTn id="41" dur="500" fill="hold"/>
                                        <p:tgtEl>
                                          <p:spTgt spid="7"/>
                                        </p:tgtEl>
                                        <p:attrNameLst>
                                          <p:attrName>ppt_y</p:attrName>
                                        </p:attrNameLst>
                                      </p:cBhvr>
                                      <p:tavLst>
                                        <p:tav tm="0">
                                          <p:val>
                                            <p:strVal val="#ppt_y"/>
                                          </p:val>
                                        </p:tav>
                                        <p:tav tm="100000">
                                          <p:val>
                                            <p:strVal val="#ppt_y"/>
                                          </p:val>
                                        </p:tav>
                                      </p:tavLst>
                                    </p:anim>
                                  </p:childTnLst>
                                </p:cTn>
                              </p:par>
                              <p:par>
                                <p:cTn id="42" presetID="2" presetClass="entr" presetSubtype="2" fill="hold" nodeType="withEffect">
                                  <p:stCondLst>
                                    <p:cond delay="0"/>
                                  </p:stCondLst>
                                  <p:childTnLst>
                                    <p:set>
                                      <p:cBhvr>
                                        <p:cTn id="43" dur="1" fill="hold">
                                          <p:stCondLst>
                                            <p:cond delay="0"/>
                                          </p:stCondLst>
                                        </p:cTn>
                                        <p:tgtEl>
                                          <p:spTgt spid="4"/>
                                        </p:tgtEl>
                                        <p:attrNameLst>
                                          <p:attrName>style.visibility</p:attrName>
                                        </p:attrNameLst>
                                      </p:cBhvr>
                                      <p:to>
                                        <p:strVal val="visible"/>
                                      </p:to>
                                    </p:set>
                                    <p:anim calcmode="lin" valueType="num">
                                      <p:cBhvr additive="base">
                                        <p:cTn id="44" dur="500" fill="hold"/>
                                        <p:tgtEl>
                                          <p:spTgt spid="4"/>
                                        </p:tgtEl>
                                        <p:attrNameLst>
                                          <p:attrName>ppt_x</p:attrName>
                                        </p:attrNameLst>
                                      </p:cBhvr>
                                      <p:tavLst>
                                        <p:tav tm="0">
                                          <p:val>
                                            <p:strVal val="1+#ppt_w/2"/>
                                          </p:val>
                                        </p:tav>
                                        <p:tav tm="100000">
                                          <p:val>
                                            <p:strVal val="#ppt_x"/>
                                          </p:val>
                                        </p:tav>
                                      </p:tavLst>
                                    </p:anim>
                                    <p:anim calcmode="lin" valueType="num">
                                      <p:cBhvr additive="base">
                                        <p:cTn id="45" dur="500" fill="hold"/>
                                        <p:tgtEl>
                                          <p:spTgt spid="4"/>
                                        </p:tgtEl>
                                        <p:attrNameLst>
                                          <p:attrName>ppt_y</p:attrName>
                                        </p:attrNameLst>
                                      </p:cBhvr>
                                      <p:tavLst>
                                        <p:tav tm="0">
                                          <p:val>
                                            <p:strVal val="#ppt_y"/>
                                          </p:val>
                                        </p:tav>
                                        <p:tav tm="100000">
                                          <p:val>
                                            <p:strVal val="#ppt_y"/>
                                          </p:val>
                                        </p:tav>
                                      </p:tavLst>
                                    </p:anim>
                                  </p:childTnLst>
                                </p:cTn>
                              </p:par>
                              <p:par>
                                <p:cTn id="46" presetID="2" presetClass="entr" presetSubtype="2" fill="hold" nodeType="withEffect">
                                  <p:stCondLst>
                                    <p:cond delay="250"/>
                                  </p:stCondLst>
                                  <p:childTnLst>
                                    <p:set>
                                      <p:cBhvr>
                                        <p:cTn id="47" dur="1" fill="hold">
                                          <p:stCondLst>
                                            <p:cond delay="0"/>
                                          </p:stCondLst>
                                        </p:cTn>
                                        <p:tgtEl>
                                          <p:spTgt spid="5"/>
                                        </p:tgtEl>
                                        <p:attrNameLst>
                                          <p:attrName>style.visibility</p:attrName>
                                        </p:attrNameLst>
                                      </p:cBhvr>
                                      <p:to>
                                        <p:strVal val="visible"/>
                                      </p:to>
                                    </p:set>
                                    <p:anim calcmode="lin" valueType="num">
                                      <p:cBhvr additive="base">
                                        <p:cTn id="48" dur="500" fill="hold"/>
                                        <p:tgtEl>
                                          <p:spTgt spid="5"/>
                                        </p:tgtEl>
                                        <p:attrNameLst>
                                          <p:attrName>ppt_x</p:attrName>
                                        </p:attrNameLst>
                                      </p:cBhvr>
                                      <p:tavLst>
                                        <p:tav tm="0">
                                          <p:val>
                                            <p:strVal val="1+#ppt_w/2"/>
                                          </p:val>
                                        </p:tav>
                                        <p:tav tm="100000">
                                          <p:val>
                                            <p:strVal val="#ppt_x"/>
                                          </p:val>
                                        </p:tav>
                                      </p:tavLst>
                                    </p:anim>
                                    <p:anim calcmode="lin" valueType="num">
                                      <p:cBhvr additive="base">
                                        <p:cTn id="49" dur="500" fill="hold"/>
                                        <p:tgtEl>
                                          <p:spTgt spid="5"/>
                                        </p:tgtEl>
                                        <p:attrNameLst>
                                          <p:attrName>ppt_y</p:attrName>
                                        </p:attrNameLst>
                                      </p:cBhvr>
                                      <p:tavLst>
                                        <p:tav tm="0">
                                          <p:val>
                                            <p:strVal val="#ppt_y"/>
                                          </p:val>
                                        </p:tav>
                                        <p:tav tm="100000">
                                          <p:val>
                                            <p:strVal val="#ppt_y"/>
                                          </p:val>
                                        </p:tav>
                                      </p:tavLst>
                                    </p:anim>
                                  </p:childTnLst>
                                </p:cTn>
                              </p:par>
                            </p:childTnLst>
                          </p:cTn>
                        </p:par>
                        <p:par>
                          <p:cTn id="50" fill="hold">
                            <p:stCondLst>
                              <p:cond delay="3000"/>
                            </p:stCondLst>
                            <p:childTnLst>
                              <p:par>
                                <p:cTn id="51" presetID="2" presetClass="entr" presetSubtype="2" fill="hold" grpId="0" nodeType="afterEffect">
                                  <p:stCondLst>
                                    <p:cond delay="0"/>
                                  </p:stCondLst>
                                  <p:iterate type="lt">
                                    <p:tmPct val="10000"/>
                                  </p:iterate>
                                  <p:childTnLst>
                                    <p:set>
                                      <p:cBhvr>
                                        <p:cTn id="52" dur="1" fill="hold">
                                          <p:stCondLst>
                                            <p:cond delay="0"/>
                                          </p:stCondLst>
                                        </p:cTn>
                                        <p:tgtEl>
                                          <p:spTgt spid="13"/>
                                        </p:tgtEl>
                                        <p:attrNameLst>
                                          <p:attrName>style.visibility</p:attrName>
                                        </p:attrNameLst>
                                      </p:cBhvr>
                                      <p:to>
                                        <p:strVal val="visible"/>
                                      </p:to>
                                    </p:set>
                                    <p:anim calcmode="lin" valueType="num">
                                      <p:cBhvr additive="base">
                                        <p:cTn id="53" dur="500" fill="hold"/>
                                        <p:tgtEl>
                                          <p:spTgt spid="13"/>
                                        </p:tgtEl>
                                        <p:attrNameLst>
                                          <p:attrName>ppt_x</p:attrName>
                                        </p:attrNameLst>
                                      </p:cBhvr>
                                      <p:tavLst>
                                        <p:tav tm="0">
                                          <p:val>
                                            <p:strVal val="1+#ppt_w/2"/>
                                          </p:val>
                                        </p:tav>
                                        <p:tav tm="100000">
                                          <p:val>
                                            <p:strVal val="#ppt_x"/>
                                          </p:val>
                                        </p:tav>
                                      </p:tavLst>
                                    </p:anim>
                                    <p:anim calcmode="lin" valueType="num">
                                      <p:cBhvr additive="base">
                                        <p:cTn id="54"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下方花草"/>
          <p:cNvPicPr>
            <a:picLocks noChangeAspect="1"/>
          </p:cNvPicPr>
          <p:nvPr/>
        </p:nvPicPr>
        <p:blipFill rotWithShape="1">
          <a:blip r:embed="rId1">
            <a:extLst>
              <a:ext uri="{28A0092B-C50C-407E-A947-70E740481C1C}">
                <a14:useLocalDpi xmlns:a14="http://schemas.microsoft.com/office/drawing/2010/main" val="0"/>
              </a:ext>
            </a:extLst>
          </a:blip>
          <a:srcRect l="42138" t="61702" r="27551"/>
          <a:stretch>
            <a:fillRect/>
          </a:stretch>
        </p:blipFill>
        <p:spPr>
          <a:xfrm>
            <a:off x="-49688" y="4557990"/>
            <a:ext cx="3236181" cy="2300010"/>
          </a:xfrm>
          <a:prstGeom prst="rect">
            <a:avLst/>
          </a:prstGeom>
        </p:spPr>
      </p:pic>
      <p:sp>
        <p:nvSpPr>
          <p:cNvPr id="92" name="文本框 7"/>
          <p:cNvSpPr txBox="1"/>
          <p:nvPr/>
        </p:nvSpPr>
        <p:spPr>
          <a:xfrm>
            <a:off x="4224426" y="196548"/>
            <a:ext cx="3595069" cy="861900"/>
          </a:xfrm>
          <a:prstGeom prst="rect">
            <a:avLst/>
          </a:prstGeom>
          <a:solidFill>
            <a:srgbClr val="185C3F"/>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altLang="zh-CN" sz="2800" b="1" i="0" u="none" strike="noStrike" kern="1200" cap="none" spc="0" normalizeH="0" baseline="0" noProof="0">
                <a:ln>
                  <a:noFill/>
                </a:ln>
                <a:solidFill>
                  <a:prstClr val="white"/>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III. Tổng kết</a:t>
            </a:r>
            <a:endParaRPr kumimoji="0" lang="zh-CN" altLang="en-US" sz="2800" b="1" i="0" u="none" strike="noStrike" kern="1200" cap="none" spc="0" normalizeH="0" baseline="0" noProof="0" dirty="0">
              <a:ln>
                <a:noFill/>
              </a:ln>
              <a:solidFill>
                <a:prstClr val="white"/>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endParaRPr>
          </a:p>
        </p:txBody>
      </p:sp>
      <p:pic>
        <p:nvPicPr>
          <p:cNvPr id="107" name="图片 41"/>
          <p:cNvPicPr>
            <a:picLocks noChangeAspect="1"/>
          </p:cNvPicPr>
          <p:nvPr/>
        </p:nvPicPr>
        <p:blipFill>
          <a:blip r:embed="rId2" cstate="screen"/>
          <a:stretch>
            <a:fillRect/>
          </a:stretch>
        </p:blipFill>
        <p:spPr>
          <a:xfrm>
            <a:off x="9333461" y="12781"/>
            <a:ext cx="2852827" cy="1197220"/>
          </a:xfrm>
          <a:prstGeom prst="rect">
            <a:avLst/>
          </a:prstGeom>
        </p:spPr>
      </p:pic>
      <p:sp>
        <p:nvSpPr>
          <p:cNvPr id="25" name="Google Shape;303;p9"/>
          <p:cNvSpPr/>
          <p:nvPr/>
        </p:nvSpPr>
        <p:spPr>
          <a:xfrm>
            <a:off x="800420" y="1275853"/>
            <a:ext cx="443700" cy="443700"/>
          </a:xfrm>
          <a:prstGeom prst="ellipse">
            <a:avLst/>
          </a:prstGeom>
          <a:solidFill>
            <a:srgbClr val="FFFFFF">
              <a:alpha val="74110"/>
            </a:srgbClr>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Google Shape;304;p9"/>
          <p:cNvSpPr/>
          <p:nvPr/>
        </p:nvSpPr>
        <p:spPr>
          <a:xfrm>
            <a:off x="1231203" y="874428"/>
            <a:ext cx="337200" cy="337200"/>
          </a:xfrm>
          <a:prstGeom prst="ellipse">
            <a:avLst/>
          </a:prstGeom>
          <a:solidFill>
            <a:schemeClr val="accent6">
              <a:alpha val="74110"/>
            </a:schemeClr>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61" name="组合 5"/>
          <p:cNvGrpSpPr/>
          <p:nvPr/>
        </p:nvGrpSpPr>
        <p:grpSpPr>
          <a:xfrm>
            <a:off x="2320077" y="1214054"/>
            <a:ext cx="2113910" cy="947146"/>
            <a:chOff x="2897669" y="1914482"/>
            <a:chExt cx="10283952" cy="938256"/>
          </a:xfrm>
        </p:grpSpPr>
        <p:pic>
          <p:nvPicPr>
            <p:cNvPr id="62" name="图片 11"/>
            <p:cNvPicPr>
              <a:picLocks noChangeAspect="1"/>
            </p:cNvPicPr>
            <p:nvPr/>
          </p:nvPicPr>
          <p:blipFill rotWithShape="1">
            <a:blip r:embed="rId3" cstate="print">
              <a:extLst>
                <a:ext uri="{28A0092B-C50C-407E-A947-70E740481C1C}">
                  <a14:useLocalDpi xmlns:a14="http://schemas.microsoft.com/office/drawing/2010/main" val="0"/>
                </a:ext>
              </a:extLst>
            </a:blip>
            <a:srcRect t="66806"/>
            <a:stretch>
              <a:fillRect/>
            </a:stretch>
          </p:blipFill>
          <p:spPr>
            <a:xfrm>
              <a:off x="2897669" y="1914482"/>
              <a:ext cx="8588048" cy="938256"/>
            </a:xfrm>
            <a:prstGeom prst="rect">
              <a:avLst/>
            </a:prstGeom>
          </p:spPr>
        </p:pic>
        <p:sp>
          <p:nvSpPr>
            <p:cNvPr id="64" name="文本框 16"/>
            <p:cNvSpPr txBox="1"/>
            <p:nvPr/>
          </p:nvSpPr>
          <p:spPr bwMode="auto">
            <a:xfrm>
              <a:off x="2946902" y="2296581"/>
              <a:ext cx="10234719" cy="457332"/>
            </a:xfrm>
            <a:prstGeom prst="rect">
              <a:avLst/>
            </a:prstGeom>
            <a:noFill/>
          </p:spPr>
          <p:txBody>
            <a:bodyPr wrap="square">
              <a:spAutoFit/>
              <a:scene3d>
                <a:camera prst="orthographicFront"/>
                <a:lightRig rig="threePt" dir="t"/>
              </a:scene3d>
              <a:sp3d contourW="12700"/>
            </a:bodyPr>
            <a:lstStyle/>
            <a:p>
              <a:pPr marL="0" marR="0" lvl="0" indent="0" algn="just" defTabSz="4572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a:ln>
                    <a:noFill/>
                  </a:ln>
                  <a:solidFill>
                    <a:srgbClr val="C00000"/>
                  </a:solidFill>
                  <a:effectLst/>
                  <a:uLnTx/>
                  <a:uFillTx/>
                  <a:latin typeface="Times New Roman" panose="02020603050405020304" pitchFamily="18" charset="0"/>
                  <a:ea typeface="Microsoft YaHei" panose="020B0503020204020204" charset="-122"/>
                  <a:cs typeface="Times New Roman" panose="02020603050405020304" pitchFamily="18" charset="0"/>
                  <a:sym typeface="Arial" panose="020B0604020202020204"/>
                </a:rPr>
                <a:t>Nội dung</a:t>
              </a:r>
              <a:endParaRPr kumimoji="0" lang="zh-CN" altLang="en-US" sz="2400" b="1" i="0" u="none" strike="noStrike" kern="1200" cap="none" spc="0" normalizeH="0" baseline="0" noProof="0" dirty="0">
                <a:ln>
                  <a:noFill/>
                </a:ln>
                <a:solidFill>
                  <a:srgbClr val="C00000"/>
                </a:solidFill>
                <a:effectLst/>
                <a:uLnTx/>
                <a:uFillTx/>
                <a:latin typeface="Times New Roman" panose="02020603050405020304" pitchFamily="18" charset="0"/>
                <a:ea typeface="Microsoft YaHei" panose="020B0503020204020204" charset="-122"/>
                <a:cs typeface="Times New Roman" panose="02020603050405020304" pitchFamily="18" charset="0"/>
                <a:sym typeface="Arial" panose="020B0604020202020204"/>
              </a:endParaRPr>
            </a:p>
          </p:txBody>
        </p:sp>
      </p:grpSp>
      <p:grpSp>
        <p:nvGrpSpPr>
          <p:cNvPr id="67" name="组合 5"/>
          <p:cNvGrpSpPr/>
          <p:nvPr/>
        </p:nvGrpSpPr>
        <p:grpSpPr>
          <a:xfrm>
            <a:off x="7847018" y="1109943"/>
            <a:ext cx="2018484" cy="1024983"/>
            <a:chOff x="2897669" y="1914482"/>
            <a:chExt cx="9280154" cy="938256"/>
          </a:xfrm>
        </p:grpSpPr>
        <p:pic>
          <p:nvPicPr>
            <p:cNvPr id="68" name="图片 11"/>
            <p:cNvPicPr>
              <a:picLocks noChangeAspect="1"/>
            </p:cNvPicPr>
            <p:nvPr/>
          </p:nvPicPr>
          <p:blipFill rotWithShape="1">
            <a:blip r:embed="rId3" cstate="print">
              <a:extLst>
                <a:ext uri="{28A0092B-C50C-407E-A947-70E740481C1C}">
                  <a14:useLocalDpi xmlns:a14="http://schemas.microsoft.com/office/drawing/2010/main" val="0"/>
                </a:ext>
              </a:extLst>
            </a:blip>
            <a:srcRect t="66806"/>
            <a:stretch>
              <a:fillRect/>
            </a:stretch>
          </p:blipFill>
          <p:spPr>
            <a:xfrm>
              <a:off x="2897669" y="1914482"/>
              <a:ext cx="9061782" cy="938256"/>
            </a:xfrm>
            <a:prstGeom prst="rect">
              <a:avLst/>
            </a:prstGeom>
          </p:spPr>
        </p:pic>
        <p:sp>
          <p:nvSpPr>
            <p:cNvPr id="70" name="文本框 16"/>
            <p:cNvSpPr txBox="1"/>
            <p:nvPr/>
          </p:nvSpPr>
          <p:spPr bwMode="auto">
            <a:xfrm>
              <a:off x="3589776" y="2249769"/>
              <a:ext cx="8588047" cy="422602"/>
            </a:xfrm>
            <a:prstGeom prst="rect">
              <a:avLst/>
            </a:prstGeom>
            <a:noFill/>
          </p:spPr>
          <p:txBody>
            <a:bodyPr wrap="square">
              <a:spAutoFit/>
              <a:scene3d>
                <a:camera prst="orthographicFront"/>
                <a:lightRig rig="threePt" dir="t"/>
              </a:scene3d>
              <a:sp3d contourW="12700"/>
            </a:bodyPr>
            <a:lstStyle/>
            <a:p>
              <a:pPr marL="0" marR="0" lvl="0" indent="0" algn="just" defTabSz="4572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a:ln>
                    <a:noFill/>
                  </a:ln>
                  <a:solidFill>
                    <a:srgbClr val="C00000"/>
                  </a:solidFill>
                  <a:effectLst/>
                  <a:uLnTx/>
                  <a:uFillTx/>
                  <a:latin typeface="Times New Roman" panose="02020603050405020304" pitchFamily="18" charset="0"/>
                  <a:ea typeface="Microsoft YaHei" panose="020B0503020204020204" charset="-122"/>
                  <a:cs typeface="Times New Roman" panose="02020603050405020304" pitchFamily="18" charset="0"/>
                  <a:sym typeface="Arial" panose="020B0604020202020204"/>
                </a:rPr>
                <a:t>Nghệ thuật</a:t>
              </a:r>
              <a:endParaRPr kumimoji="0" lang="zh-CN" altLang="en-US" sz="2400" b="1" i="0" u="none" strike="noStrike" kern="1200" cap="none" spc="0" normalizeH="0" baseline="0" noProof="0" dirty="0">
                <a:ln>
                  <a:noFill/>
                </a:ln>
                <a:solidFill>
                  <a:srgbClr val="C00000"/>
                </a:solidFill>
                <a:effectLst/>
                <a:uLnTx/>
                <a:uFillTx/>
                <a:latin typeface="Times New Roman" panose="02020603050405020304" pitchFamily="18" charset="0"/>
                <a:ea typeface="Microsoft YaHei" panose="020B0503020204020204" charset="-122"/>
                <a:cs typeface="Times New Roman" panose="02020603050405020304" pitchFamily="18" charset="0"/>
                <a:sym typeface="Arial" panose="020B0604020202020204"/>
              </a:endParaRPr>
            </a:p>
          </p:txBody>
        </p:sp>
      </p:grpSp>
      <p:grpSp>
        <p:nvGrpSpPr>
          <p:cNvPr id="72" name="Google Shape;3153;p56"/>
          <p:cNvGrpSpPr/>
          <p:nvPr/>
        </p:nvGrpSpPr>
        <p:grpSpPr>
          <a:xfrm>
            <a:off x="4263399" y="1275854"/>
            <a:ext cx="2582150" cy="5487163"/>
            <a:chOff x="5301672" y="-466727"/>
            <a:chExt cx="4134389" cy="5609008"/>
          </a:xfrm>
        </p:grpSpPr>
        <p:grpSp>
          <p:nvGrpSpPr>
            <p:cNvPr id="73" name="Google Shape;3154;p56"/>
            <p:cNvGrpSpPr/>
            <p:nvPr/>
          </p:nvGrpSpPr>
          <p:grpSpPr>
            <a:xfrm>
              <a:off x="7456842" y="-466727"/>
              <a:ext cx="1274658" cy="5369322"/>
              <a:chOff x="7581475" y="-542422"/>
              <a:chExt cx="1378903" cy="5808439"/>
            </a:xfrm>
          </p:grpSpPr>
          <p:sp>
            <p:nvSpPr>
              <p:cNvPr id="136" name="Google Shape;3155;p56"/>
              <p:cNvSpPr/>
              <p:nvPr/>
            </p:nvSpPr>
            <p:spPr>
              <a:xfrm>
                <a:off x="8154803" y="-542422"/>
                <a:ext cx="290142" cy="5808439"/>
              </a:xfrm>
              <a:custGeom>
                <a:avLst/>
                <a:gdLst/>
                <a:ahLst/>
                <a:cxnLst/>
                <a:rect l="l" t="t" r="r" b="b"/>
                <a:pathLst>
                  <a:path w="6993" h="84053" extrusionOk="0">
                    <a:moveTo>
                      <a:pt x="1493" y="1"/>
                    </a:moveTo>
                    <a:cubicBezTo>
                      <a:pt x="988" y="1"/>
                      <a:pt x="468" y="72"/>
                      <a:pt x="0" y="167"/>
                    </a:cubicBezTo>
                    <a:cubicBezTo>
                      <a:pt x="1579" y="11972"/>
                      <a:pt x="326" y="23927"/>
                      <a:pt x="502" y="35832"/>
                    </a:cubicBezTo>
                    <a:cubicBezTo>
                      <a:pt x="652" y="45556"/>
                      <a:pt x="1730" y="55255"/>
                      <a:pt x="1805" y="64980"/>
                    </a:cubicBezTo>
                    <a:cubicBezTo>
                      <a:pt x="1830" y="69265"/>
                      <a:pt x="1730" y="73551"/>
                      <a:pt x="978" y="77787"/>
                    </a:cubicBezTo>
                    <a:cubicBezTo>
                      <a:pt x="752" y="79115"/>
                      <a:pt x="0" y="81346"/>
                      <a:pt x="427" y="82624"/>
                    </a:cubicBezTo>
                    <a:cubicBezTo>
                      <a:pt x="788" y="83734"/>
                      <a:pt x="1399" y="83895"/>
                      <a:pt x="2141" y="83895"/>
                    </a:cubicBezTo>
                    <a:cubicBezTo>
                      <a:pt x="2444" y="83895"/>
                      <a:pt x="2769" y="83868"/>
                      <a:pt x="3108" y="83868"/>
                    </a:cubicBezTo>
                    <a:cubicBezTo>
                      <a:pt x="3495" y="83868"/>
                      <a:pt x="3900" y="83903"/>
                      <a:pt x="4311" y="84052"/>
                    </a:cubicBezTo>
                    <a:cubicBezTo>
                      <a:pt x="6993" y="68990"/>
                      <a:pt x="4111" y="53551"/>
                      <a:pt x="3810" y="38263"/>
                    </a:cubicBezTo>
                    <a:cubicBezTo>
                      <a:pt x="3559" y="26182"/>
                      <a:pt x="4938" y="14077"/>
                      <a:pt x="3910" y="2047"/>
                    </a:cubicBezTo>
                    <a:cubicBezTo>
                      <a:pt x="3885" y="1721"/>
                      <a:pt x="3835" y="1395"/>
                      <a:pt x="3710" y="1094"/>
                    </a:cubicBezTo>
                    <a:cubicBezTo>
                      <a:pt x="3349" y="257"/>
                      <a:pt x="2450" y="1"/>
                      <a:pt x="1493"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137" name="Google Shape;3156;p56"/>
              <p:cNvGrpSpPr/>
              <p:nvPr/>
            </p:nvGrpSpPr>
            <p:grpSpPr>
              <a:xfrm>
                <a:off x="7581475" y="1222528"/>
                <a:ext cx="1378903" cy="2849034"/>
                <a:chOff x="457200" y="993953"/>
                <a:chExt cx="1378903" cy="2849034"/>
              </a:xfrm>
            </p:grpSpPr>
            <p:sp>
              <p:nvSpPr>
                <p:cNvPr id="138" name="Google Shape;3157;p56"/>
                <p:cNvSpPr/>
                <p:nvPr/>
              </p:nvSpPr>
              <p:spPr>
                <a:xfrm>
                  <a:off x="508785" y="2015935"/>
                  <a:ext cx="574817" cy="467528"/>
                </a:xfrm>
                <a:custGeom>
                  <a:avLst/>
                  <a:gdLst/>
                  <a:ahLst/>
                  <a:cxnLst/>
                  <a:rect l="l" t="t" r="r" b="b"/>
                  <a:pathLst>
                    <a:path w="10051" h="8175" extrusionOk="0">
                      <a:moveTo>
                        <a:pt x="1" y="0"/>
                      </a:moveTo>
                      <a:lnTo>
                        <a:pt x="1" y="0"/>
                      </a:lnTo>
                      <a:cubicBezTo>
                        <a:pt x="226" y="1830"/>
                        <a:pt x="878" y="3559"/>
                        <a:pt x="1655" y="5238"/>
                      </a:cubicBezTo>
                      <a:cubicBezTo>
                        <a:pt x="2446" y="6931"/>
                        <a:pt x="4624" y="8174"/>
                        <a:pt x="6439" y="8174"/>
                      </a:cubicBezTo>
                      <a:cubicBezTo>
                        <a:pt x="7500" y="8174"/>
                        <a:pt x="8436" y="7750"/>
                        <a:pt x="8898" y="6742"/>
                      </a:cubicBezTo>
                      <a:cubicBezTo>
                        <a:pt x="10051" y="4261"/>
                        <a:pt x="4662" y="3008"/>
                        <a:pt x="3184" y="2256"/>
                      </a:cubicBezTo>
                      <a:cubicBezTo>
                        <a:pt x="2031" y="1654"/>
                        <a:pt x="953" y="902"/>
                        <a:pt x="1"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9" name="Google Shape;3158;p56"/>
                <p:cNvSpPr/>
                <p:nvPr/>
              </p:nvSpPr>
              <p:spPr>
                <a:xfrm>
                  <a:off x="1294285" y="2508968"/>
                  <a:ext cx="451515" cy="474505"/>
                </a:xfrm>
                <a:custGeom>
                  <a:avLst/>
                  <a:gdLst/>
                  <a:ahLst/>
                  <a:cxnLst/>
                  <a:rect l="l" t="t" r="r" b="b"/>
                  <a:pathLst>
                    <a:path w="7895" h="8297" extrusionOk="0">
                      <a:moveTo>
                        <a:pt x="7494" y="1"/>
                      </a:moveTo>
                      <a:cubicBezTo>
                        <a:pt x="6191" y="1103"/>
                        <a:pt x="4536" y="1680"/>
                        <a:pt x="3083" y="2582"/>
                      </a:cubicBezTo>
                      <a:cubicBezTo>
                        <a:pt x="1404" y="3635"/>
                        <a:pt x="476" y="5339"/>
                        <a:pt x="0" y="8296"/>
                      </a:cubicBezTo>
                      <a:cubicBezTo>
                        <a:pt x="1078" y="7394"/>
                        <a:pt x="2431" y="7419"/>
                        <a:pt x="3784" y="7344"/>
                      </a:cubicBezTo>
                      <a:cubicBezTo>
                        <a:pt x="7168" y="7194"/>
                        <a:pt x="7895" y="4487"/>
                        <a:pt x="7870" y="3660"/>
                      </a:cubicBezTo>
                      <a:cubicBezTo>
                        <a:pt x="7820" y="2432"/>
                        <a:pt x="7694" y="1204"/>
                        <a:pt x="7494"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0" name="Google Shape;3159;p56"/>
                <p:cNvSpPr/>
                <p:nvPr/>
              </p:nvSpPr>
              <p:spPr>
                <a:xfrm>
                  <a:off x="1394596" y="1336520"/>
                  <a:ext cx="441507" cy="662260"/>
                </a:xfrm>
                <a:custGeom>
                  <a:avLst/>
                  <a:gdLst/>
                  <a:ahLst/>
                  <a:cxnLst/>
                  <a:rect l="l" t="t" r="r" b="b"/>
                  <a:pathLst>
                    <a:path w="7720" h="11580" extrusionOk="0">
                      <a:moveTo>
                        <a:pt x="7043" y="0"/>
                      </a:moveTo>
                      <a:cubicBezTo>
                        <a:pt x="5940" y="978"/>
                        <a:pt x="4838" y="1103"/>
                        <a:pt x="3635" y="1980"/>
                      </a:cubicBezTo>
                      <a:cubicBezTo>
                        <a:pt x="2030" y="3158"/>
                        <a:pt x="1354" y="5364"/>
                        <a:pt x="1003" y="7243"/>
                      </a:cubicBezTo>
                      <a:cubicBezTo>
                        <a:pt x="903" y="7770"/>
                        <a:pt x="151" y="11479"/>
                        <a:pt x="0" y="11579"/>
                      </a:cubicBezTo>
                      <a:cubicBezTo>
                        <a:pt x="2181" y="10226"/>
                        <a:pt x="4787" y="9198"/>
                        <a:pt x="6216" y="7068"/>
                      </a:cubicBezTo>
                      <a:cubicBezTo>
                        <a:pt x="7720" y="4863"/>
                        <a:pt x="7168" y="2055"/>
                        <a:pt x="7043"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1" name="Google Shape;3160;p56"/>
                <p:cNvSpPr/>
                <p:nvPr/>
              </p:nvSpPr>
              <p:spPr>
                <a:xfrm>
                  <a:off x="457200" y="3098081"/>
                  <a:ext cx="614964" cy="401417"/>
                </a:xfrm>
                <a:custGeom>
                  <a:avLst/>
                  <a:gdLst/>
                  <a:ahLst/>
                  <a:cxnLst/>
                  <a:rect l="l" t="t" r="r" b="b"/>
                  <a:pathLst>
                    <a:path w="10753" h="7019" extrusionOk="0">
                      <a:moveTo>
                        <a:pt x="126" y="1"/>
                      </a:moveTo>
                      <a:lnTo>
                        <a:pt x="126" y="1"/>
                      </a:lnTo>
                      <a:cubicBezTo>
                        <a:pt x="0" y="1680"/>
                        <a:pt x="627" y="3409"/>
                        <a:pt x="1805" y="4587"/>
                      </a:cubicBezTo>
                      <a:cubicBezTo>
                        <a:pt x="4261" y="7018"/>
                        <a:pt x="7193" y="5464"/>
                        <a:pt x="9975" y="6492"/>
                      </a:cubicBezTo>
                      <a:cubicBezTo>
                        <a:pt x="10752" y="2457"/>
                        <a:pt x="2431" y="1178"/>
                        <a:pt x="126"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2" name="Google Shape;3161;p56"/>
                <p:cNvSpPr/>
                <p:nvPr/>
              </p:nvSpPr>
              <p:spPr>
                <a:xfrm>
                  <a:off x="887209" y="993953"/>
                  <a:ext cx="569098" cy="2849034"/>
                </a:xfrm>
                <a:custGeom>
                  <a:avLst/>
                  <a:gdLst/>
                  <a:ahLst/>
                  <a:cxnLst/>
                  <a:rect l="l" t="t" r="r" b="b"/>
                  <a:pathLst>
                    <a:path w="9951" h="49817" extrusionOk="0">
                      <a:moveTo>
                        <a:pt x="8462" y="0"/>
                      </a:moveTo>
                      <a:cubicBezTo>
                        <a:pt x="8171" y="0"/>
                        <a:pt x="7853" y="268"/>
                        <a:pt x="7970" y="602"/>
                      </a:cubicBezTo>
                      <a:cubicBezTo>
                        <a:pt x="9073" y="3685"/>
                        <a:pt x="3384" y="4236"/>
                        <a:pt x="2356" y="6692"/>
                      </a:cubicBezTo>
                      <a:cubicBezTo>
                        <a:pt x="1604" y="8472"/>
                        <a:pt x="2356" y="10627"/>
                        <a:pt x="3709" y="11930"/>
                      </a:cubicBezTo>
                      <a:cubicBezTo>
                        <a:pt x="4637" y="12807"/>
                        <a:pt x="5865" y="13058"/>
                        <a:pt x="6968" y="13660"/>
                      </a:cubicBezTo>
                      <a:cubicBezTo>
                        <a:pt x="9248" y="14938"/>
                        <a:pt x="8822" y="17269"/>
                        <a:pt x="7218" y="18973"/>
                      </a:cubicBezTo>
                      <a:cubicBezTo>
                        <a:pt x="5564" y="20727"/>
                        <a:pt x="3008" y="21630"/>
                        <a:pt x="2005" y="23985"/>
                      </a:cubicBezTo>
                      <a:cubicBezTo>
                        <a:pt x="1203" y="25890"/>
                        <a:pt x="1855" y="28021"/>
                        <a:pt x="3484" y="29274"/>
                      </a:cubicBezTo>
                      <a:cubicBezTo>
                        <a:pt x="4837" y="30351"/>
                        <a:pt x="6943" y="30803"/>
                        <a:pt x="6993" y="32908"/>
                      </a:cubicBezTo>
                      <a:cubicBezTo>
                        <a:pt x="7043" y="35088"/>
                        <a:pt x="5063" y="36767"/>
                        <a:pt x="3835" y="38296"/>
                      </a:cubicBezTo>
                      <a:cubicBezTo>
                        <a:pt x="2532" y="39925"/>
                        <a:pt x="1178" y="42181"/>
                        <a:pt x="2306" y="44261"/>
                      </a:cubicBezTo>
                      <a:cubicBezTo>
                        <a:pt x="3760" y="46918"/>
                        <a:pt x="8045" y="46442"/>
                        <a:pt x="8772" y="49625"/>
                      </a:cubicBezTo>
                      <a:cubicBezTo>
                        <a:pt x="8805" y="49757"/>
                        <a:pt x="8920" y="49816"/>
                        <a:pt x="9034" y="49816"/>
                      </a:cubicBezTo>
                      <a:cubicBezTo>
                        <a:pt x="9181" y="49816"/>
                        <a:pt x="9327" y="49718"/>
                        <a:pt x="9298" y="49549"/>
                      </a:cubicBezTo>
                      <a:cubicBezTo>
                        <a:pt x="8998" y="46893"/>
                        <a:pt x="6366" y="46392"/>
                        <a:pt x="4436" y="45138"/>
                      </a:cubicBezTo>
                      <a:cubicBezTo>
                        <a:pt x="0" y="42306"/>
                        <a:pt x="5815" y="38171"/>
                        <a:pt x="7243" y="35389"/>
                      </a:cubicBezTo>
                      <a:cubicBezTo>
                        <a:pt x="8171" y="33559"/>
                        <a:pt x="8221" y="31579"/>
                        <a:pt x="6567" y="30151"/>
                      </a:cubicBezTo>
                      <a:cubicBezTo>
                        <a:pt x="5439" y="29173"/>
                        <a:pt x="3860" y="28797"/>
                        <a:pt x="3083" y="27444"/>
                      </a:cubicBezTo>
                      <a:cubicBezTo>
                        <a:pt x="1855" y="25339"/>
                        <a:pt x="3233" y="23359"/>
                        <a:pt x="4862" y="22031"/>
                      </a:cubicBezTo>
                      <a:cubicBezTo>
                        <a:pt x="6717" y="20527"/>
                        <a:pt x="9148" y="19198"/>
                        <a:pt x="9574" y="16592"/>
                      </a:cubicBezTo>
                      <a:cubicBezTo>
                        <a:pt x="9950" y="14336"/>
                        <a:pt x="8321" y="13208"/>
                        <a:pt x="6491" y="12406"/>
                      </a:cubicBezTo>
                      <a:cubicBezTo>
                        <a:pt x="4887" y="11680"/>
                        <a:pt x="3484" y="10827"/>
                        <a:pt x="3108" y="8948"/>
                      </a:cubicBezTo>
                      <a:cubicBezTo>
                        <a:pt x="2682" y="6742"/>
                        <a:pt x="4336" y="5715"/>
                        <a:pt x="6065" y="4863"/>
                      </a:cubicBezTo>
                      <a:cubicBezTo>
                        <a:pt x="7870" y="3985"/>
                        <a:pt x="9800" y="2431"/>
                        <a:pt x="8822" y="226"/>
                      </a:cubicBezTo>
                      <a:cubicBezTo>
                        <a:pt x="8747" y="67"/>
                        <a:pt x="8608" y="0"/>
                        <a:pt x="8462"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grpSp>
          <p:nvGrpSpPr>
            <p:cNvPr id="74" name="Google Shape;3162;p56"/>
            <p:cNvGrpSpPr/>
            <p:nvPr/>
          </p:nvGrpSpPr>
          <p:grpSpPr>
            <a:xfrm>
              <a:off x="6845764" y="3880212"/>
              <a:ext cx="2590297" cy="1262069"/>
              <a:chOff x="-600175" y="4511350"/>
              <a:chExt cx="1766675" cy="860775"/>
            </a:xfrm>
          </p:grpSpPr>
          <p:sp>
            <p:nvSpPr>
              <p:cNvPr id="131" name="Google Shape;3163;p56"/>
              <p:cNvSpPr/>
              <p:nvPr/>
            </p:nvSpPr>
            <p:spPr>
              <a:xfrm>
                <a:off x="-600175" y="4866762"/>
                <a:ext cx="1766675" cy="505363"/>
              </a:xfrm>
              <a:custGeom>
                <a:avLst/>
                <a:gdLst/>
                <a:ahLst/>
                <a:cxnLst/>
                <a:rect l="l" t="t" r="r" b="b"/>
                <a:pathLst>
                  <a:path w="39199" h="32259" extrusionOk="0">
                    <a:moveTo>
                      <a:pt x="18989" y="0"/>
                    </a:moveTo>
                    <a:cubicBezTo>
                      <a:pt x="16521" y="0"/>
                      <a:pt x="14123" y="1665"/>
                      <a:pt x="13259" y="3986"/>
                    </a:cubicBezTo>
                    <a:cubicBezTo>
                      <a:pt x="11680" y="2917"/>
                      <a:pt x="9959" y="1777"/>
                      <a:pt x="8074" y="1777"/>
                    </a:cubicBezTo>
                    <a:cubicBezTo>
                      <a:pt x="8015" y="1777"/>
                      <a:pt x="7955" y="1778"/>
                      <a:pt x="7896" y="1781"/>
                    </a:cubicBezTo>
                    <a:cubicBezTo>
                      <a:pt x="5916" y="1831"/>
                      <a:pt x="3911" y="3786"/>
                      <a:pt x="4612" y="5640"/>
                    </a:cubicBezTo>
                    <a:cubicBezTo>
                      <a:pt x="4240" y="5355"/>
                      <a:pt x="3819" y="5230"/>
                      <a:pt x="3389" y="5230"/>
                    </a:cubicBezTo>
                    <a:cubicBezTo>
                      <a:pt x="1967" y="5230"/>
                      <a:pt x="444" y="6607"/>
                      <a:pt x="251" y="8147"/>
                    </a:cubicBezTo>
                    <a:cubicBezTo>
                      <a:pt x="1" y="10177"/>
                      <a:pt x="1179" y="12057"/>
                      <a:pt x="2307" y="13736"/>
                    </a:cubicBezTo>
                    <a:cubicBezTo>
                      <a:pt x="301" y="16618"/>
                      <a:pt x="1630" y="21179"/>
                      <a:pt x="4863" y="22533"/>
                    </a:cubicBezTo>
                    <a:cubicBezTo>
                      <a:pt x="3685" y="22633"/>
                      <a:pt x="2858" y="23911"/>
                      <a:pt x="2908" y="25089"/>
                    </a:cubicBezTo>
                    <a:cubicBezTo>
                      <a:pt x="2983" y="26267"/>
                      <a:pt x="3710" y="27320"/>
                      <a:pt x="4562" y="28122"/>
                    </a:cubicBezTo>
                    <a:cubicBezTo>
                      <a:pt x="6342" y="29751"/>
                      <a:pt x="8297" y="29726"/>
                      <a:pt x="10352" y="30603"/>
                    </a:cubicBezTo>
                    <a:cubicBezTo>
                      <a:pt x="11053" y="30904"/>
                      <a:pt x="11404" y="31756"/>
                      <a:pt x="12231" y="31906"/>
                    </a:cubicBezTo>
                    <a:cubicBezTo>
                      <a:pt x="12332" y="31906"/>
                      <a:pt x="14963" y="31731"/>
                      <a:pt x="14537" y="31330"/>
                    </a:cubicBezTo>
                    <a:lnTo>
                      <a:pt x="14537" y="31330"/>
                    </a:lnTo>
                    <a:cubicBezTo>
                      <a:pt x="15228" y="31962"/>
                      <a:pt x="16144" y="32258"/>
                      <a:pt x="17072" y="32258"/>
                    </a:cubicBezTo>
                    <a:cubicBezTo>
                      <a:pt x="18536" y="32258"/>
                      <a:pt x="20028" y="31521"/>
                      <a:pt x="20703" y="30202"/>
                    </a:cubicBezTo>
                    <a:cubicBezTo>
                      <a:pt x="21265" y="31153"/>
                      <a:pt x="22414" y="31518"/>
                      <a:pt x="23555" y="31518"/>
                    </a:cubicBezTo>
                    <a:cubicBezTo>
                      <a:pt x="23888" y="31518"/>
                      <a:pt x="24220" y="31487"/>
                      <a:pt x="24537" y="31430"/>
                    </a:cubicBezTo>
                    <a:cubicBezTo>
                      <a:pt x="25823" y="31227"/>
                      <a:pt x="27068" y="30760"/>
                      <a:pt x="28346" y="30760"/>
                    </a:cubicBezTo>
                    <a:cubicBezTo>
                      <a:pt x="28488" y="30760"/>
                      <a:pt x="28630" y="30766"/>
                      <a:pt x="28773" y="30778"/>
                    </a:cubicBezTo>
                    <a:cubicBezTo>
                      <a:pt x="29600" y="30879"/>
                      <a:pt x="30377" y="31179"/>
                      <a:pt x="31204" y="31280"/>
                    </a:cubicBezTo>
                    <a:cubicBezTo>
                      <a:pt x="31329" y="31292"/>
                      <a:pt x="31454" y="31298"/>
                      <a:pt x="31579" y="31298"/>
                    </a:cubicBezTo>
                    <a:cubicBezTo>
                      <a:pt x="34193" y="31298"/>
                      <a:pt x="36570" y="28599"/>
                      <a:pt x="36091" y="25991"/>
                    </a:cubicBezTo>
                    <a:cubicBezTo>
                      <a:pt x="37294" y="24663"/>
                      <a:pt x="38547" y="23209"/>
                      <a:pt x="38873" y="21430"/>
                    </a:cubicBezTo>
                    <a:cubicBezTo>
                      <a:pt x="39199" y="19651"/>
                      <a:pt x="38171" y="17495"/>
                      <a:pt x="36392" y="17295"/>
                    </a:cubicBezTo>
                    <a:cubicBezTo>
                      <a:pt x="37369" y="15615"/>
                      <a:pt x="38272" y="13711"/>
                      <a:pt x="38021" y="11781"/>
                    </a:cubicBezTo>
                    <a:cubicBezTo>
                      <a:pt x="37782" y="10109"/>
                      <a:pt x="36282" y="8530"/>
                      <a:pt x="34679" y="8530"/>
                    </a:cubicBezTo>
                    <a:cubicBezTo>
                      <a:pt x="34433" y="8530"/>
                      <a:pt x="34183" y="8568"/>
                      <a:pt x="33936" y="8648"/>
                    </a:cubicBezTo>
                    <a:cubicBezTo>
                      <a:pt x="34111" y="6493"/>
                      <a:pt x="32858" y="4287"/>
                      <a:pt x="30903" y="3335"/>
                    </a:cubicBezTo>
                    <a:cubicBezTo>
                      <a:pt x="30160" y="2963"/>
                      <a:pt x="29337" y="2783"/>
                      <a:pt x="28513" y="2783"/>
                    </a:cubicBezTo>
                    <a:cubicBezTo>
                      <a:pt x="27169" y="2783"/>
                      <a:pt x="25823" y="3261"/>
                      <a:pt x="24813" y="4162"/>
                    </a:cubicBezTo>
                    <a:cubicBezTo>
                      <a:pt x="24011" y="1781"/>
                      <a:pt x="21605" y="26"/>
                      <a:pt x="19099" y="1"/>
                    </a:cubicBezTo>
                    <a:cubicBezTo>
                      <a:pt x="19062" y="1"/>
                      <a:pt x="19026" y="0"/>
                      <a:pt x="18989"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2" name="Google Shape;3164;p56"/>
              <p:cNvSpPr/>
              <p:nvPr/>
            </p:nvSpPr>
            <p:spPr>
              <a:xfrm>
                <a:off x="-110600" y="4635579"/>
                <a:ext cx="436043" cy="180918"/>
              </a:xfrm>
              <a:custGeom>
                <a:avLst/>
                <a:gdLst/>
                <a:ahLst/>
                <a:cxnLst/>
                <a:rect l="l" t="t" r="r" b="b"/>
                <a:pathLst>
                  <a:path w="12422" h="5154" extrusionOk="0">
                    <a:moveTo>
                      <a:pt x="361" y="1"/>
                    </a:moveTo>
                    <a:cubicBezTo>
                      <a:pt x="213" y="1"/>
                      <a:pt x="63" y="95"/>
                      <a:pt x="50" y="283"/>
                    </a:cubicBezTo>
                    <a:cubicBezTo>
                      <a:pt x="0" y="1586"/>
                      <a:pt x="677" y="2614"/>
                      <a:pt x="1930" y="3065"/>
                    </a:cubicBezTo>
                    <a:cubicBezTo>
                      <a:pt x="2331" y="3213"/>
                      <a:pt x="2767" y="3271"/>
                      <a:pt x="3209" y="3271"/>
                    </a:cubicBezTo>
                    <a:cubicBezTo>
                      <a:pt x="3292" y="3271"/>
                      <a:pt x="3376" y="3269"/>
                      <a:pt x="3459" y="3265"/>
                    </a:cubicBezTo>
                    <a:cubicBezTo>
                      <a:pt x="3584" y="3260"/>
                      <a:pt x="3705" y="3257"/>
                      <a:pt x="3822" y="3257"/>
                    </a:cubicBezTo>
                    <a:cubicBezTo>
                      <a:pt x="4831" y="3257"/>
                      <a:pt x="5573" y="3464"/>
                      <a:pt x="6517" y="4092"/>
                    </a:cubicBezTo>
                    <a:cubicBezTo>
                      <a:pt x="7421" y="4695"/>
                      <a:pt x="8598" y="5154"/>
                      <a:pt x="9707" y="5154"/>
                    </a:cubicBezTo>
                    <a:cubicBezTo>
                      <a:pt x="10718" y="5154"/>
                      <a:pt x="11672" y="4771"/>
                      <a:pt x="12306" y="3767"/>
                    </a:cubicBezTo>
                    <a:cubicBezTo>
                      <a:pt x="12422" y="3593"/>
                      <a:pt x="12270" y="3449"/>
                      <a:pt x="12103" y="3449"/>
                    </a:cubicBezTo>
                    <a:cubicBezTo>
                      <a:pt x="12053" y="3449"/>
                      <a:pt x="12001" y="3462"/>
                      <a:pt x="11955" y="3491"/>
                    </a:cubicBezTo>
                    <a:cubicBezTo>
                      <a:pt x="11164" y="4117"/>
                      <a:pt x="10318" y="4499"/>
                      <a:pt x="9378" y="4499"/>
                    </a:cubicBezTo>
                    <a:cubicBezTo>
                      <a:pt x="9039" y="4499"/>
                      <a:pt x="8687" y="4449"/>
                      <a:pt x="8321" y="4343"/>
                    </a:cubicBezTo>
                    <a:cubicBezTo>
                      <a:pt x="7344" y="4067"/>
                      <a:pt x="6792" y="3341"/>
                      <a:pt x="6015" y="2814"/>
                    </a:cubicBezTo>
                    <a:cubicBezTo>
                      <a:pt x="5572" y="2523"/>
                      <a:pt x="5013" y="2454"/>
                      <a:pt x="4424" y="2454"/>
                    </a:cubicBezTo>
                    <a:cubicBezTo>
                      <a:pt x="3899" y="2454"/>
                      <a:pt x="3350" y="2509"/>
                      <a:pt x="2838" y="2509"/>
                    </a:cubicBezTo>
                    <a:cubicBezTo>
                      <a:pt x="1658" y="2509"/>
                      <a:pt x="678" y="2217"/>
                      <a:pt x="652" y="283"/>
                    </a:cubicBezTo>
                    <a:cubicBezTo>
                      <a:pt x="652" y="95"/>
                      <a:pt x="508" y="1"/>
                      <a:pt x="36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3" name="Google Shape;3165;p56"/>
              <p:cNvSpPr/>
              <p:nvPr/>
            </p:nvSpPr>
            <p:spPr>
              <a:xfrm>
                <a:off x="-77182" y="4930900"/>
                <a:ext cx="310587" cy="225604"/>
              </a:xfrm>
              <a:custGeom>
                <a:avLst/>
                <a:gdLst/>
                <a:ahLst/>
                <a:cxnLst/>
                <a:rect l="l" t="t" r="r" b="b"/>
                <a:pathLst>
                  <a:path w="8848" h="6427" extrusionOk="0">
                    <a:moveTo>
                      <a:pt x="977" y="1"/>
                    </a:moveTo>
                    <a:cubicBezTo>
                      <a:pt x="906" y="1"/>
                      <a:pt x="834" y="27"/>
                      <a:pt x="778" y="90"/>
                    </a:cubicBezTo>
                    <a:cubicBezTo>
                      <a:pt x="176" y="717"/>
                      <a:pt x="101" y="1544"/>
                      <a:pt x="577" y="2321"/>
                    </a:cubicBezTo>
                    <a:cubicBezTo>
                      <a:pt x="853" y="2747"/>
                      <a:pt x="1204" y="3023"/>
                      <a:pt x="1655" y="3223"/>
                    </a:cubicBezTo>
                    <a:cubicBezTo>
                      <a:pt x="2156" y="3449"/>
                      <a:pt x="2933" y="3349"/>
                      <a:pt x="3359" y="3599"/>
                    </a:cubicBezTo>
                    <a:cubicBezTo>
                      <a:pt x="4061" y="4025"/>
                      <a:pt x="4462" y="5128"/>
                      <a:pt x="5264" y="5654"/>
                    </a:cubicBezTo>
                    <a:cubicBezTo>
                      <a:pt x="5942" y="6094"/>
                      <a:pt x="6794" y="6427"/>
                      <a:pt x="7625" y="6427"/>
                    </a:cubicBezTo>
                    <a:cubicBezTo>
                      <a:pt x="7930" y="6427"/>
                      <a:pt x="8232" y="6382"/>
                      <a:pt x="8522" y="6281"/>
                    </a:cubicBezTo>
                    <a:cubicBezTo>
                      <a:pt x="8848" y="6156"/>
                      <a:pt x="8773" y="5705"/>
                      <a:pt x="8447" y="5679"/>
                    </a:cubicBezTo>
                    <a:cubicBezTo>
                      <a:pt x="6542" y="5529"/>
                      <a:pt x="4913" y="5078"/>
                      <a:pt x="4161" y="3098"/>
                    </a:cubicBezTo>
                    <a:cubicBezTo>
                      <a:pt x="4111" y="2973"/>
                      <a:pt x="4036" y="2847"/>
                      <a:pt x="3885" y="2822"/>
                    </a:cubicBezTo>
                    <a:cubicBezTo>
                      <a:pt x="2833" y="2647"/>
                      <a:pt x="1" y="2321"/>
                      <a:pt x="1254" y="441"/>
                    </a:cubicBezTo>
                    <a:cubicBezTo>
                      <a:pt x="1404" y="235"/>
                      <a:pt x="1189" y="1"/>
                      <a:pt x="977"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4" name="Google Shape;3166;p56"/>
              <p:cNvSpPr/>
              <p:nvPr/>
            </p:nvSpPr>
            <p:spPr>
              <a:xfrm>
                <a:off x="244080" y="4511350"/>
                <a:ext cx="257266" cy="85404"/>
              </a:xfrm>
              <a:custGeom>
                <a:avLst/>
                <a:gdLst/>
                <a:ahLst/>
                <a:cxnLst/>
                <a:rect l="l" t="t" r="r" b="b"/>
                <a:pathLst>
                  <a:path w="7329" h="2433" extrusionOk="0">
                    <a:moveTo>
                      <a:pt x="395" y="0"/>
                    </a:moveTo>
                    <a:cubicBezTo>
                      <a:pt x="205" y="0"/>
                      <a:pt x="1" y="170"/>
                      <a:pt x="47" y="413"/>
                    </a:cubicBezTo>
                    <a:cubicBezTo>
                      <a:pt x="214" y="1493"/>
                      <a:pt x="1032" y="1992"/>
                      <a:pt x="1945" y="1992"/>
                    </a:cubicBezTo>
                    <a:cubicBezTo>
                      <a:pt x="2261" y="1992"/>
                      <a:pt x="2588" y="1933"/>
                      <a:pt x="2904" y="1817"/>
                    </a:cubicBezTo>
                    <a:cubicBezTo>
                      <a:pt x="3134" y="1737"/>
                      <a:pt x="3317" y="1697"/>
                      <a:pt x="3488" y="1697"/>
                    </a:cubicBezTo>
                    <a:cubicBezTo>
                      <a:pt x="3745" y="1697"/>
                      <a:pt x="3977" y="1787"/>
                      <a:pt x="4307" y="1967"/>
                    </a:cubicBezTo>
                    <a:cubicBezTo>
                      <a:pt x="4683" y="2168"/>
                      <a:pt x="5059" y="2343"/>
                      <a:pt x="5485" y="2418"/>
                    </a:cubicBezTo>
                    <a:cubicBezTo>
                      <a:pt x="5574" y="2428"/>
                      <a:pt x="5661" y="2432"/>
                      <a:pt x="5746" y="2432"/>
                    </a:cubicBezTo>
                    <a:cubicBezTo>
                      <a:pt x="6361" y="2432"/>
                      <a:pt x="6885" y="2189"/>
                      <a:pt x="7215" y="1616"/>
                    </a:cubicBezTo>
                    <a:cubicBezTo>
                      <a:pt x="7329" y="1426"/>
                      <a:pt x="7154" y="1222"/>
                      <a:pt x="6965" y="1222"/>
                    </a:cubicBezTo>
                    <a:cubicBezTo>
                      <a:pt x="6905" y="1222"/>
                      <a:pt x="6843" y="1242"/>
                      <a:pt x="6789" y="1291"/>
                    </a:cubicBezTo>
                    <a:cubicBezTo>
                      <a:pt x="6406" y="1634"/>
                      <a:pt x="6076" y="1760"/>
                      <a:pt x="5773" y="1760"/>
                    </a:cubicBezTo>
                    <a:cubicBezTo>
                      <a:pt x="4949" y="1760"/>
                      <a:pt x="4331" y="831"/>
                      <a:pt x="3429" y="831"/>
                    </a:cubicBezTo>
                    <a:cubicBezTo>
                      <a:pt x="3380" y="831"/>
                      <a:pt x="3330" y="834"/>
                      <a:pt x="3280" y="839"/>
                    </a:cubicBezTo>
                    <a:cubicBezTo>
                      <a:pt x="3004" y="864"/>
                      <a:pt x="2879" y="1015"/>
                      <a:pt x="2653" y="1115"/>
                    </a:cubicBezTo>
                    <a:cubicBezTo>
                      <a:pt x="2419" y="1205"/>
                      <a:pt x="2186" y="1251"/>
                      <a:pt x="1964" y="1251"/>
                    </a:cubicBezTo>
                    <a:cubicBezTo>
                      <a:pt x="1377" y="1251"/>
                      <a:pt x="873" y="929"/>
                      <a:pt x="673" y="238"/>
                    </a:cubicBezTo>
                    <a:cubicBezTo>
                      <a:pt x="634" y="71"/>
                      <a:pt x="517" y="0"/>
                      <a:pt x="395"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5" name="Google Shape;3167;p56"/>
              <p:cNvSpPr/>
              <p:nvPr/>
            </p:nvSpPr>
            <p:spPr>
              <a:xfrm>
                <a:off x="404957" y="4893832"/>
                <a:ext cx="251615" cy="103272"/>
              </a:xfrm>
              <a:custGeom>
                <a:avLst/>
                <a:gdLst/>
                <a:ahLst/>
                <a:cxnLst/>
                <a:rect l="l" t="t" r="r" b="b"/>
                <a:pathLst>
                  <a:path w="7168" h="2942" extrusionOk="0">
                    <a:moveTo>
                      <a:pt x="445" y="1"/>
                    </a:moveTo>
                    <a:cubicBezTo>
                      <a:pt x="324" y="1"/>
                      <a:pt x="208" y="68"/>
                      <a:pt x="175" y="219"/>
                    </a:cubicBezTo>
                    <a:cubicBezTo>
                      <a:pt x="0" y="946"/>
                      <a:pt x="150" y="1623"/>
                      <a:pt x="802" y="2074"/>
                    </a:cubicBezTo>
                    <a:cubicBezTo>
                      <a:pt x="1096" y="2270"/>
                      <a:pt x="1356" y="2343"/>
                      <a:pt x="1607" y="2343"/>
                    </a:cubicBezTo>
                    <a:cubicBezTo>
                      <a:pt x="1997" y="2343"/>
                      <a:pt x="2365" y="2166"/>
                      <a:pt x="2807" y="1999"/>
                    </a:cubicBezTo>
                    <a:cubicBezTo>
                      <a:pt x="3093" y="1890"/>
                      <a:pt x="3324" y="1836"/>
                      <a:pt x="3535" y="1836"/>
                    </a:cubicBezTo>
                    <a:cubicBezTo>
                      <a:pt x="3860" y="1836"/>
                      <a:pt x="4136" y="1966"/>
                      <a:pt x="4486" y="2224"/>
                    </a:cubicBezTo>
                    <a:cubicBezTo>
                      <a:pt x="4712" y="2400"/>
                      <a:pt x="4912" y="2625"/>
                      <a:pt x="5188" y="2751"/>
                    </a:cubicBezTo>
                    <a:cubicBezTo>
                      <a:pt x="5426" y="2869"/>
                      <a:pt x="5664" y="2941"/>
                      <a:pt x="5914" y="2941"/>
                    </a:cubicBezTo>
                    <a:cubicBezTo>
                      <a:pt x="5980" y="2941"/>
                      <a:pt x="6047" y="2936"/>
                      <a:pt x="6115" y="2926"/>
                    </a:cubicBezTo>
                    <a:cubicBezTo>
                      <a:pt x="6817" y="2851"/>
                      <a:pt x="7168" y="2324"/>
                      <a:pt x="7018" y="1673"/>
                    </a:cubicBezTo>
                    <a:cubicBezTo>
                      <a:pt x="6993" y="1535"/>
                      <a:pt x="6874" y="1466"/>
                      <a:pt x="6754" y="1466"/>
                    </a:cubicBezTo>
                    <a:cubicBezTo>
                      <a:pt x="6635" y="1466"/>
                      <a:pt x="6516" y="1535"/>
                      <a:pt x="6491" y="1673"/>
                    </a:cubicBezTo>
                    <a:cubicBezTo>
                      <a:pt x="6449" y="1864"/>
                      <a:pt x="6307" y="1939"/>
                      <a:pt x="6106" y="1939"/>
                    </a:cubicBezTo>
                    <a:cubicBezTo>
                      <a:pt x="5357" y="1939"/>
                      <a:pt x="3779" y="896"/>
                      <a:pt x="3384" y="896"/>
                    </a:cubicBezTo>
                    <a:cubicBezTo>
                      <a:pt x="3348" y="891"/>
                      <a:pt x="3312" y="889"/>
                      <a:pt x="3275" y="889"/>
                    </a:cubicBezTo>
                    <a:cubicBezTo>
                      <a:pt x="3105" y="889"/>
                      <a:pt x="2926" y="934"/>
                      <a:pt x="2782" y="996"/>
                    </a:cubicBezTo>
                    <a:cubicBezTo>
                      <a:pt x="2607" y="1096"/>
                      <a:pt x="2431" y="1197"/>
                      <a:pt x="2281" y="1322"/>
                    </a:cubicBezTo>
                    <a:cubicBezTo>
                      <a:pt x="2106" y="1352"/>
                      <a:pt x="1947" y="1368"/>
                      <a:pt x="1802" y="1368"/>
                    </a:cubicBezTo>
                    <a:cubicBezTo>
                      <a:pt x="1119" y="1368"/>
                      <a:pt x="777" y="1023"/>
                      <a:pt x="777" y="319"/>
                    </a:cubicBezTo>
                    <a:cubicBezTo>
                      <a:pt x="777" y="119"/>
                      <a:pt x="606" y="1"/>
                      <a:pt x="445"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75" name="Google Shape;3168;p56"/>
            <p:cNvGrpSpPr/>
            <p:nvPr/>
          </p:nvGrpSpPr>
          <p:grpSpPr>
            <a:xfrm>
              <a:off x="5301672" y="3806717"/>
              <a:ext cx="650901" cy="989117"/>
              <a:chOff x="4206300" y="557025"/>
              <a:chExt cx="1522575" cy="2313725"/>
            </a:xfrm>
          </p:grpSpPr>
          <p:sp>
            <p:nvSpPr>
              <p:cNvPr id="76" name="Google Shape;3169;p56"/>
              <p:cNvSpPr/>
              <p:nvPr/>
            </p:nvSpPr>
            <p:spPr>
              <a:xfrm>
                <a:off x="4206300" y="1901550"/>
                <a:ext cx="657925" cy="763300"/>
              </a:xfrm>
              <a:custGeom>
                <a:avLst/>
                <a:gdLst/>
                <a:ahLst/>
                <a:cxnLst/>
                <a:rect l="l" t="t" r="r" b="b"/>
                <a:pathLst>
                  <a:path w="26317" h="30532" extrusionOk="0">
                    <a:moveTo>
                      <a:pt x="5278" y="0"/>
                    </a:moveTo>
                    <a:cubicBezTo>
                      <a:pt x="4760" y="0"/>
                      <a:pt x="4242" y="55"/>
                      <a:pt x="3735" y="180"/>
                    </a:cubicBezTo>
                    <a:cubicBezTo>
                      <a:pt x="2331" y="556"/>
                      <a:pt x="1028" y="1559"/>
                      <a:pt x="577" y="2937"/>
                    </a:cubicBezTo>
                    <a:cubicBezTo>
                      <a:pt x="0" y="4742"/>
                      <a:pt x="1003" y="6722"/>
                      <a:pt x="2406" y="7925"/>
                    </a:cubicBezTo>
                    <a:cubicBezTo>
                      <a:pt x="3835" y="9153"/>
                      <a:pt x="5664" y="9829"/>
                      <a:pt x="7369" y="10581"/>
                    </a:cubicBezTo>
                    <a:cubicBezTo>
                      <a:pt x="15915" y="14441"/>
                      <a:pt x="22807" y="21759"/>
                      <a:pt x="26166" y="30531"/>
                    </a:cubicBezTo>
                    <a:lnTo>
                      <a:pt x="26316" y="30281"/>
                    </a:lnTo>
                    <a:cubicBezTo>
                      <a:pt x="25364" y="24692"/>
                      <a:pt x="23634" y="19228"/>
                      <a:pt x="21228" y="14090"/>
                    </a:cubicBezTo>
                    <a:cubicBezTo>
                      <a:pt x="18472" y="8200"/>
                      <a:pt x="14286" y="2336"/>
                      <a:pt x="8045" y="456"/>
                    </a:cubicBezTo>
                    <a:cubicBezTo>
                      <a:pt x="7157" y="181"/>
                      <a:pt x="6217" y="0"/>
                      <a:pt x="5278"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9" name="Google Shape;3170;p56"/>
              <p:cNvSpPr/>
              <p:nvPr/>
            </p:nvSpPr>
            <p:spPr>
              <a:xfrm>
                <a:off x="4950025" y="1763000"/>
                <a:ext cx="643525" cy="364250"/>
              </a:xfrm>
              <a:custGeom>
                <a:avLst/>
                <a:gdLst/>
                <a:ahLst/>
                <a:cxnLst/>
                <a:rect l="l" t="t" r="r" b="b"/>
                <a:pathLst>
                  <a:path w="25741" h="14570" extrusionOk="0">
                    <a:moveTo>
                      <a:pt x="21626" y="1"/>
                    </a:moveTo>
                    <a:cubicBezTo>
                      <a:pt x="19289" y="1"/>
                      <a:pt x="16945" y="593"/>
                      <a:pt x="14763" y="1461"/>
                    </a:cubicBezTo>
                    <a:cubicBezTo>
                      <a:pt x="8723" y="3842"/>
                      <a:pt x="3535" y="8329"/>
                      <a:pt x="327" y="13968"/>
                    </a:cubicBezTo>
                    <a:lnTo>
                      <a:pt x="1" y="14569"/>
                    </a:lnTo>
                    <a:cubicBezTo>
                      <a:pt x="3083" y="11311"/>
                      <a:pt x="6943" y="8805"/>
                      <a:pt x="11179" y="7301"/>
                    </a:cubicBezTo>
                    <a:cubicBezTo>
                      <a:pt x="15013" y="5948"/>
                      <a:pt x="19074" y="5446"/>
                      <a:pt x="22958" y="4218"/>
                    </a:cubicBezTo>
                    <a:cubicBezTo>
                      <a:pt x="23635" y="4018"/>
                      <a:pt x="24362" y="3767"/>
                      <a:pt x="24888" y="3241"/>
                    </a:cubicBezTo>
                    <a:cubicBezTo>
                      <a:pt x="25414" y="2740"/>
                      <a:pt x="25740" y="1938"/>
                      <a:pt x="25439" y="1261"/>
                    </a:cubicBezTo>
                    <a:cubicBezTo>
                      <a:pt x="25114" y="484"/>
                      <a:pt x="24161" y="208"/>
                      <a:pt x="23309" y="108"/>
                    </a:cubicBezTo>
                    <a:cubicBezTo>
                      <a:pt x="22750" y="35"/>
                      <a:pt x="22188" y="1"/>
                      <a:pt x="2162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0" name="Google Shape;3171;p56"/>
              <p:cNvSpPr/>
              <p:nvPr/>
            </p:nvSpPr>
            <p:spPr>
              <a:xfrm>
                <a:off x="4864825" y="2067100"/>
                <a:ext cx="417950" cy="507525"/>
              </a:xfrm>
              <a:custGeom>
                <a:avLst/>
                <a:gdLst/>
                <a:ahLst/>
                <a:cxnLst/>
                <a:rect l="l" t="t" r="r" b="b"/>
                <a:pathLst>
                  <a:path w="16718" h="20301" extrusionOk="0">
                    <a:moveTo>
                      <a:pt x="14342" y="0"/>
                    </a:moveTo>
                    <a:cubicBezTo>
                      <a:pt x="12439" y="0"/>
                      <a:pt x="10718" y="1303"/>
                      <a:pt x="9299" y="2606"/>
                    </a:cubicBezTo>
                    <a:cubicBezTo>
                      <a:pt x="5213" y="6390"/>
                      <a:pt x="1730" y="11152"/>
                      <a:pt x="953" y="16666"/>
                    </a:cubicBezTo>
                    <a:lnTo>
                      <a:pt x="0" y="20300"/>
                    </a:lnTo>
                    <a:cubicBezTo>
                      <a:pt x="3133" y="15814"/>
                      <a:pt x="6817" y="11704"/>
                      <a:pt x="10978" y="8145"/>
                    </a:cubicBezTo>
                    <a:cubicBezTo>
                      <a:pt x="12832" y="6541"/>
                      <a:pt x="14812" y="5012"/>
                      <a:pt x="16091" y="2932"/>
                    </a:cubicBezTo>
                    <a:cubicBezTo>
                      <a:pt x="16416" y="2405"/>
                      <a:pt x="16717" y="1754"/>
                      <a:pt x="16517" y="1152"/>
                    </a:cubicBezTo>
                    <a:cubicBezTo>
                      <a:pt x="16291" y="450"/>
                      <a:pt x="15514" y="100"/>
                      <a:pt x="14787" y="24"/>
                    </a:cubicBezTo>
                    <a:cubicBezTo>
                      <a:pt x="14638" y="8"/>
                      <a:pt x="14490" y="0"/>
                      <a:pt x="1434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1" name="Google Shape;3172;p56"/>
              <p:cNvSpPr/>
              <p:nvPr/>
            </p:nvSpPr>
            <p:spPr>
              <a:xfrm>
                <a:off x="4733125" y="1717100"/>
                <a:ext cx="202250" cy="479675"/>
              </a:xfrm>
              <a:custGeom>
                <a:avLst/>
                <a:gdLst/>
                <a:ahLst/>
                <a:cxnLst/>
                <a:rect l="l" t="t" r="r" b="b"/>
                <a:pathLst>
                  <a:path w="8090" h="19187" extrusionOk="0">
                    <a:moveTo>
                      <a:pt x="154" y="0"/>
                    </a:moveTo>
                    <a:cubicBezTo>
                      <a:pt x="77" y="0"/>
                      <a:pt x="0" y="60"/>
                      <a:pt x="30" y="165"/>
                    </a:cubicBezTo>
                    <a:cubicBezTo>
                      <a:pt x="782" y="3323"/>
                      <a:pt x="2211" y="6305"/>
                      <a:pt x="3589" y="9212"/>
                    </a:cubicBezTo>
                    <a:cubicBezTo>
                      <a:pt x="5118" y="12370"/>
                      <a:pt x="6847" y="15528"/>
                      <a:pt x="7524" y="18987"/>
                    </a:cubicBezTo>
                    <a:cubicBezTo>
                      <a:pt x="7546" y="19122"/>
                      <a:pt x="7666" y="19186"/>
                      <a:pt x="7787" y="19186"/>
                    </a:cubicBezTo>
                    <a:cubicBezTo>
                      <a:pt x="7936" y="19186"/>
                      <a:pt x="8089" y="19091"/>
                      <a:pt x="8075" y="18912"/>
                    </a:cubicBezTo>
                    <a:cubicBezTo>
                      <a:pt x="7950" y="15854"/>
                      <a:pt x="5995" y="12721"/>
                      <a:pt x="4667" y="10039"/>
                    </a:cubicBezTo>
                    <a:cubicBezTo>
                      <a:pt x="3063" y="6781"/>
                      <a:pt x="1534" y="3523"/>
                      <a:pt x="281" y="89"/>
                    </a:cubicBezTo>
                    <a:cubicBezTo>
                      <a:pt x="260" y="28"/>
                      <a:pt x="207" y="0"/>
                      <a:pt x="15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3" name="Google Shape;3173;p56"/>
              <p:cNvSpPr/>
              <p:nvPr/>
            </p:nvSpPr>
            <p:spPr>
              <a:xfrm>
                <a:off x="4854175" y="1470000"/>
                <a:ext cx="494675" cy="1400750"/>
              </a:xfrm>
              <a:custGeom>
                <a:avLst/>
                <a:gdLst/>
                <a:ahLst/>
                <a:cxnLst/>
                <a:rect l="l" t="t" r="r" b="b"/>
                <a:pathLst>
                  <a:path w="19787" h="56030" extrusionOk="0">
                    <a:moveTo>
                      <a:pt x="19499" y="1"/>
                    </a:moveTo>
                    <a:cubicBezTo>
                      <a:pt x="19434" y="1"/>
                      <a:pt x="19370" y="30"/>
                      <a:pt x="19324" y="99"/>
                    </a:cubicBezTo>
                    <a:cubicBezTo>
                      <a:pt x="16341" y="4585"/>
                      <a:pt x="13434" y="9146"/>
                      <a:pt x="10577" y="13708"/>
                    </a:cubicBezTo>
                    <a:cubicBezTo>
                      <a:pt x="9173" y="15913"/>
                      <a:pt x="7795" y="18119"/>
                      <a:pt x="6391" y="20324"/>
                    </a:cubicBezTo>
                    <a:cubicBezTo>
                      <a:pt x="5188" y="22254"/>
                      <a:pt x="3960" y="24184"/>
                      <a:pt x="3183" y="26314"/>
                    </a:cubicBezTo>
                    <a:cubicBezTo>
                      <a:pt x="1579" y="30675"/>
                      <a:pt x="1253" y="35638"/>
                      <a:pt x="777" y="40224"/>
                    </a:cubicBezTo>
                    <a:cubicBezTo>
                      <a:pt x="251" y="45312"/>
                      <a:pt x="0" y="50450"/>
                      <a:pt x="201" y="55588"/>
                    </a:cubicBezTo>
                    <a:cubicBezTo>
                      <a:pt x="213" y="55879"/>
                      <a:pt x="456" y="56030"/>
                      <a:pt x="691" y="56030"/>
                    </a:cubicBezTo>
                    <a:cubicBezTo>
                      <a:pt x="920" y="56030"/>
                      <a:pt x="1140" y="55885"/>
                      <a:pt x="1128" y="55588"/>
                    </a:cubicBezTo>
                    <a:cubicBezTo>
                      <a:pt x="927" y="50625"/>
                      <a:pt x="1128" y="45663"/>
                      <a:pt x="1629" y="40725"/>
                    </a:cubicBezTo>
                    <a:cubicBezTo>
                      <a:pt x="2080" y="36064"/>
                      <a:pt x="2381" y="31001"/>
                      <a:pt x="4035" y="26565"/>
                    </a:cubicBezTo>
                    <a:cubicBezTo>
                      <a:pt x="4837" y="24334"/>
                      <a:pt x="6166" y="22329"/>
                      <a:pt x="7419" y="20324"/>
                    </a:cubicBezTo>
                    <a:cubicBezTo>
                      <a:pt x="8797" y="18119"/>
                      <a:pt x="10176" y="15913"/>
                      <a:pt x="11554" y="13683"/>
                    </a:cubicBezTo>
                    <a:cubicBezTo>
                      <a:pt x="14311" y="9272"/>
                      <a:pt x="17043" y="4811"/>
                      <a:pt x="19700" y="324"/>
                    </a:cubicBezTo>
                    <a:cubicBezTo>
                      <a:pt x="19786" y="150"/>
                      <a:pt x="19644" y="1"/>
                      <a:pt x="1949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4" name="Google Shape;3174;p56"/>
              <p:cNvSpPr/>
              <p:nvPr/>
            </p:nvSpPr>
            <p:spPr>
              <a:xfrm>
                <a:off x="4288375" y="557025"/>
                <a:ext cx="452400" cy="480625"/>
              </a:xfrm>
              <a:custGeom>
                <a:avLst/>
                <a:gdLst/>
                <a:ahLst/>
                <a:cxnLst/>
                <a:rect l="l" t="t" r="r" b="b"/>
                <a:pathLst>
                  <a:path w="18096" h="19225" extrusionOk="0">
                    <a:moveTo>
                      <a:pt x="4537" y="1"/>
                    </a:moveTo>
                    <a:cubicBezTo>
                      <a:pt x="4637" y="4337"/>
                      <a:pt x="5564" y="8623"/>
                      <a:pt x="7244" y="12608"/>
                    </a:cubicBezTo>
                    <a:cubicBezTo>
                      <a:pt x="5940" y="11530"/>
                      <a:pt x="4612" y="10452"/>
                      <a:pt x="3284" y="9374"/>
                    </a:cubicBezTo>
                    <a:cubicBezTo>
                      <a:pt x="2626" y="8838"/>
                      <a:pt x="1729" y="8301"/>
                      <a:pt x="948" y="8301"/>
                    </a:cubicBezTo>
                    <a:cubicBezTo>
                      <a:pt x="598" y="8301"/>
                      <a:pt x="272" y="8409"/>
                      <a:pt x="0" y="8673"/>
                    </a:cubicBezTo>
                    <a:cubicBezTo>
                      <a:pt x="1229" y="10252"/>
                      <a:pt x="2933" y="11379"/>
                      <a:pt x="4437" y="12733"/>
                    </a:cubicBezTo>
                    <a:cubicBezTo>
                      <a:pt x="6492" y="14537"/>
                      <a:pt x="8196" y="16768"/>
                      <a:pt x="9424" y="19224"/>
                    </a:cubicBezTo>
                    <a:lnTo>
                      <a:pt x="12306" y="19099"/>
                    </a:lnTo>
                    <a:cubicBezTo>
                      <a:pt x="11880" y="17019"/>
                      <a:pt x="12732" y="14888"/>
                      <a:pt x="13885" y="13134"/>
                    </a:cubicBezTo>
                    <a:cubicBezTo>
                      <a:pt x="15063" y="11354"/>
                      <a:pt x="16542" y="9801"/>
                      <a:pt x="17645" y="7996"/>
                    </a:cubicBezTo>
                    <a:cubicBezTo>
                      <a:pt x="17895" y="7570"/>
                      <a:pt x="18096" y="6918"/>
                      <a:pt x="17670" y="6643"/>
                    </a:cubicBezTo>
                    <a:cubicBezTo>
                      <a:pt x="17568" y="6581"/>
                      <a:pt x="17453" y="6558"/>
                      <a:pt x="17335" y="6558"/>
                    </a:cubicBezTo>
                    <a:cubicBezTo>
                      <a:pt x="17162" y="6558"/>
                      <a:pt x="16981" y="6608"/>
                      <a:pt x="16818" y="6668"/>
                    </a:cubicBezTo>
                    <a:cubicBezTo>
                      <a:pt x="14963" y="7369"/>
                      <a:pt x="13284" y="8547"/>
                      <a:pt x="12031" y="10101"/>
                    </a:cubicBezTo>
                    <a:cubicBezTo>
                      <a:pt x="12206" y="7294"/>
                      <a:pt x="12281" y="4487"/>
                      <a:pt x="12206" y="1655"/>
                    </a:cubicBezTo>
                    <a:lnTo>
                      <a:pt x="12206" y="1655"/>
                    </a:lnTo>
                    <a:cubicBezTo>
                      <a:pt x="9850" y="3309"/>
                      <a:pt x="9499" y="6618"/>
                      <a:pt x="9399" y="9500"/>
                    </a:cubicBezTo>
                    <a:cubicBezTo>
                      <a:pt x="8622" y="7720"/>
                      <a:pt x="7845" y="5941"/>
                      <a:pt x="7068" y="4161"/>
                    </a:cubicBezTo>
                    <a:cubicBezTo>
                      <a:pt x="6417" y="2658"/>
                      <a:pt x="5740" y="1129"/>
                      <a:pt x="453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5" name="Google Shape;3175;p56"/>
              <p:cNvSpPr/>
              <p:nvPr/>
            </p:nvSpPr>
            <p:spPr>
              <a:xfrm>
                <a:off x="4294650" y="964675"/>
                <a:ext cx="713675" cy="762200"/>
              </a:xfrm>
              <a:custGeom>
                <a:avLst/>
                <a:gdLst/>
                <a:ahLst/>
                <a:cxnLst/>
                <a:rect l="l" t="t" r="r" b="b"/>
                <a:pathLst>
                  <a:path w="28547" h="30488" extrusionOk="0">
                    <a:moveTo>
                      <a:pt x="13448" y="1"/>
                    </a:moveTo>
                    <a:cubicBezTo>
                      <a:pt x="10659" y="1"/>
                      <a:pt x="7848" y="930"/>
                      <a:pt x="5639" y="2642"/>
                    </a:cubicBezTo>
                    <a:cubicBezTo>
                      <a:pt x="1955" y="5500"/>
                      <a:pt x="0" y="10337"/>
                      <a:pt x="301" y="14998"/>
                    </a:cubicBezTo>
                    <a:cubicBezTo>
                      <a:pt x="602" y="19660"/>
                      <a:pt x="3033" y="24071"/>
                      <a:pt x="6567" y="27104"/>
                    </a:cubicBezTo>
                    <a:cubicBezTo>
                      <a:pt x="8597" y="28833"/>
                      <a:pt x="11028" y="30186"/>
                      <a:pt x="13684" y="30412"/>
                    </a:cubicBezTo>
                    <a:cubicBezTo>
                      <a:pt x="14211" y="30462"/>
                      <a:pt x="15163" y="30487"/>
                      <a:pt x="15589" y="30487"/>
                    </a:cubicBezTo>
                    <a:cubicBezTo>
                      <a:pt x="21404" y="30312"/>
                      <a:pt x="25815" y="25675"/>
                      <a:pt x="27193" y="20011"/>
                    </a:cubicBezTo>
                    <a:cubicBezTo>
                      <a:pt x="28547" y="14347"/>
                      <a:pt x="26416" y="8156"/>
                      <a:pt x="22331" y="3996"/>
                    </a:cubicBezTo>
                    <a:cubicBezTo>
                      <a:pt x="21303" y="2943"/>
                      <a:pt x="20125" y="1991"/>
                      <a:pt x="18822" y="1289"/>
                    </a:cubicBezTo>
                    <a:cubicBezTo>
                      <a:pt x="17166" y="416"/>
                      <a:pt x="15312" y="1"/>
                      <a:pt x="13448"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6" name="Google Shape;3176;p56"/>
              <p:cNvSpPr/>
              <p:nvPr/>
            </p:nvSpPr>
            <p:spPr>
              <a:xfrm>
                <a:off x="4669900" y="1073525"/>
                <a:ext cx="46975" cy="38550"/>
              </a:xfrm>
              <a:custGeom>
                <a:avLst/>
                <a:gdLst/>
                <a:ahLst/>
                <a:cxnLst/>
                <a:rect l="l" t="t" r="r" b="b"/>
                <a:pathLst>
                  <a:path w="1879" h="1542" extrusionOk="0">
                    <a:moveTo>
                      <a:pt x="279" y="1"/>
                    </a:moveTo>
                    <a:cubicBezTo>
                      <a:pt x="98" y="1"/>
                      <a:pt x="1" y="305"/>
                      <a:pt x="178" y="394"/>
                    </a:cubicBezTo>
                    <a:cubicBezTo>
                      <a:pt x="679" y="619"/>
                      <a:pt x="1080" y="945"/>
                      <a:pt x="1356" y="1421"/>
                    </a:cubicBezTo>
                    <a:cubicBezTo>
                      <a:pt x="1403" y="1507"/>
                      <a:pt x="1476" y="1542"/>
                      <a:pt x="1549" y="1542"/>
                    </a:cubicBezTo>
                    <a:cubicBezTo>
                      <a:pt x="1713" y="1542"/>
                      <a:pt x="1878" y="1369"/>
                      <a:pt x="1757" y="1196"/>
                    </a:cubicBezTo>
                    <a:cubicBezTo>
                      <a:pt x="1431" y="644"/>
                      <a:pt x="930" y="243"/>
                      <a:pt x="354" y="18"/>
                    </a:cubicBezTo>
                    <a:cubicBezTo>
                      <a:pt x="327" y="6"/>
                      <a:pt x="302" y="1"/>
                      <a:pt x="27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7" name="Google Shape;3177;p56"/>
              <p:cNvSpPr/>
              <p:nvPr/>
            </p:nvSpPr>
            <p:spPr>
              <a:xfrm>
                <a:off x="4586625" y="1092425"/>
                <a:ext cx="15375" cy="51575"/>
              </a:xfrm>
              <a:custGeom>
                <a:avLst/>
                <a:gdLst/>
                <a:ahLst/>
                <a:cxnLst/>
                <a:rect l="l" t="t" r="r" b="b"/>
                <a:pathLst>
                  <a:path w="615" h="2063" extrusionOk="0">
                    <a:moveTo>
                      <a:pt x="218" y="1"/>
                    </a:moveTo>
                    <a:cubicBezTo>
                      <a:pt x="115" y="1"/>
                      <a:pt x="0" y="75"/>
                      <a:pt x="0" y="189"/>
                    </a:cubicBezTo>
                    <a:cubicBezTo>
                      <a:pt x="0" y="740"/>
                      <a:pt x="50" y="1267"/>
                      <a:pt x="101" y="1818"/>
                    </a:cubicBezTo>
                    <a:cubicBezTo>
                      <a:pt x="113" y="1981"/>
                      <a:pt x="245" y="2063"/>
                      <a:pt x="370" y="2063"/>
                    </a:cubicBezTo>
                    <a:cubicBezTo>
                      <a:pt x="495" y="2063"/>
                      <a:pt x="614" y="1981"/>
                      <a:pt x="602" y="1818"/>
                    </a:cubicBezTo>
                    <a:cubicBezTo>
                      <a:pt x="527" y="1242"/>
                      <a:pt x="477" y="690"/>
                      <a:pt x="376" y="139"/>
                    </a:cubicBezTo>
                    <a:cubicBezTo>
                      <a:pt x="366" y="42"/>
                      <a:pt x="295" y="1"/>
                      <a:pt x="218"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8" name="Google Shape;3178;p56"/>
              <p:cNvSpPr/>
              <p:nvPr/>
            </p:nvSpPr>
            <p:spPr>
              <a:xfrm>
                <a:off x="4503925" y="1107200"/>
                <a:ext cx="22225" cy="48000"/>
              </a:xfrm>
              <a:custGeom>
                <a:avLst/>
                <a:gdLst/>
                <a:ahLst/>
                <a:cxnLst/>
                <a:rect l="l" t="t" r="r" b="b"/>
                <a:pathLst>
                  <a:path w="889" h="1920" extrusionOk="0">
                    <a:moveTo>
                      <a:pt x="612" y="0"/>
                    </a:moveTo>
                    <a:cubicBezTo>
                      <a:pt x="551" y="0"/>
                      <a:pt x="490" y="29"/>
                      <a:pt x="451" y="99"/>
                    </a:cubicBezTo>
                    <a:cubicBezTo>
                      <a:pt x="150" y="576"/>
                      <a:pt x="0" y="1127"/>
                      <a:pt x="50" y="1703"/>
                    </a:cubicBezTo>
                    <a:cubicBezTo>
                      <a:pt x="50" y="1844"/>
                      <a:pt x="174" y="1920"/>
                      <a:pt x="293" y="1920"/>
                    </a:cubicBezTo>
                    <a:cubicBezTo>
                      <a:pt x="406" y="1920"/>
                      <a:pt x="514" y="1850"/>
                      <a:pt x="501" y="1703"/>
                    </a:cubicBezTo>
                    <a:cubicBezTo>
                      <a:pt x="476" y="1202"/>
                      <a:pt x="551" y="726"/>
                      <a:pt x="802" y="300"/>
                    </a:cubicBezTo>
                    <a:cubicBezTo>
                      <a:pt x="889" y="144"/>
                      <a:pt x="748" y="0"/>
                      <a:pt x="61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9" name="Google Shape;3179;p56"/>
              <p:cNvSpPr/>
              <p:nvPr/>
            </p:nvSpPr>
            <p:spPr>
              <a:xfrm>
                <a:off x="4554350" y="1235600"/>
                <a:ext cx="9750" cy="29475"/>
              </a:xfrm>
              <a:custGeom>
                <a:avLst/>
                <a:gdLst/>
                <a:ahLst/>
                <a:cxnLst/>
                <a:rect l="l" t="t" r="r" b="b"/>
                <a:pathLst>
                  <a:path w="390" h="1179" extrusionOk="0">
                    <a:moveTo>
                      <a:pt x="145" y="1"/>
                    </a:moveTo>
                    <a:cubicBezTo>
                      <a:pt x="70" y="1"/>
                      <a:pt x="1" y="51"/>
                      <a:pt x="13" y="151"/>
                    </a:cubicBezTo>
                    <a:cubicBezTo>
                      <a:pt x="13" y="452"/>
                      <a:pt x="38" y="728"/>
                      <a:pt x="63" y="1029"/>
                    </a:cubicBezTo>
                    <a:cubicBezTo>
                      <a:pt x="63" y="1129"/>
                      <a:pt x="145" y="1179"/>
                      <a:pt x="226" y="1179"/>
                    </a:cubicBezTo>
                    <a:cubicBezTo>
                      <a:pt x="308" y="1179"/>
                      <a:pt x="389" y="1129"/>
                      <a:pt x="389" y="1029"/>
                    </a:cubicBezTo>
                    <a:cubicBezTo>
                      <a:pt x="364" y="728"/>
                      <a:pt x="339" y="452"/>
                      <a:pt x="314" y="151"/>
                    </a:cubicBezTo>
                    <a:cubicBezTo>
                      <a:pt x="301" y="51"/>
                      <a:pt x="220" y="1"/>
                      <a:pt x="14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0" name="Google Shape;3180;p56"/>
              <p:cNvSpPr/>
              <p:nvPr/>
            </p:nvSpPr>
            <p:spPr>
              <a:xfrm>
                <a:off x="4640850" y="1222150"/>
                <a:ext cx="57750" cy="63800"/>
              </a:xfrm>
              <a:custGeom>
                <a:avLst/>
                <a:gdLst/>
                <a:ahLst/>
                <a:cxnLst/>
                <a:rect l="l" t="t" r="r" b="b"/>
                <a:pathLst>
                  <a:path w="2310" h="2552" extrusionOk="0">
                    <a:moveTo>
                      <a:pt x="240" y="0"/>
                    </a:moveTo>
                    <a:cubicBezTo>
                      <a:pt x="118" y="0"/>
                      <a:pt x="0" y="132"/>
                      <a:pt x="87" y="288"/>
                    </a:cubicBezTo>
                    <a:cubicBezTo>
                      <a:pt x="563" y="1065"/>
                      <a:pt x="1090" y="1817"/>
                      <a:pt x="1741" y="2469"/>
                    </a:cubicBezTo>
                    <a:cubicBezTo>
                      <a:pt x="1800" y="2527"/>
                      <a:pt x="1865" y="2552"/>
                      <a:pt x="1928" y="2552"/>
                    </a:cubicBezTo>
                    <a:cubicBezTo>
                      <a:pt x="2133" y="2552"/>
                      <a:pt x="2309" y="2291"/>
                      <a:pt x="2117" y="2118"/>
                    </a:cubicBezTo>
                    <a:cubicBezTo>
                      <a:pt x="1465" y="1491"/>
                      <a:pt x="864" y="840"/>
                      <a:pt x="388" y="88"/>
                    </a:cubicBezTo>
                    <a:cubicBezTo>
                      <a:pt x="349" y="26"/>
                      <a:pt x="294" y="0"/>
                      <a:pt x="240"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1" name="Google Shape;3181;p56"/>
              <p:cNvSpPr/>
              <p:nvPr/>
            </p:nvSpPr>
            <p:spPr>
              <a:xfrm>
                <a:off x="4768850" y="1217225"/>
                <a:ext cx="53050" cy="54575"/>
              </a:xfrm>
              <a:custGeom>
                <a:avLst/>
                <a:gdLst/>
                <a:ahLst/>
                <a:cxnLst/>
                <a:rect l="l" t="t" r="r" b="b"/>
                <a:pathLst>
                  <a:path w="2122" h="2183" extrusionOk="0">
                    <a:moveTo>
                      <a:pt x="308" y="0"/>
                    </a:moveTo>
                    <a:cubicBezTo>
                      <a:pt x="149" y="0"/>
                      <a:pt x="1" y="162"/>
                      <a:pt x="105" y="335"/>
                    </a:cubicBezTo>
                    <a:cubicBezTo>
                      <a:pt x="506" y="1037"/>
                      <a:pt x="982" y="1638"/>
                      <a:pt x="1609" y="2139"/>
                    </a:cubicBezTo>
                    <a:cubicBezTo>
                      <a:pt x="1652" y="2170"/>
                      <a:pt x="1696" y="2183"/>
                      <a:pt x="1740" y="2183"/>
                    </a:cubicBezTo>
                    <a:cubicBezTo>
                      <a:pt x="1947" y="2183"/>
                      <a:pt x="2121" y="1879"/>
                      <a:pt x="1934" y="1713"/>
                    </a:cubicBezTo>
                    <a:cubicBezTo>
                      <a:pt x="1408" y="1212"/>
                      <a:pt x="907" y="711"/>
                      <a:pt x="506" y="109"/>
                    </a:cubicBezTo>
                    <a:cubicBezTo>
                      <a:pt x="452" y="32"/>
                      <a:pt x="379" y="0"/>
                      <a:pt x="308"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2" name="Google Shape;3182;p56"/>
              <p:cNvSpPr/>
              <p:nvPr/>
            </p:nvSpPr>
            <p:spPr>
              <a:xfrm>
                <a:off x="4775325" y="1315775"/>
                <a:ext cx="35000" cy="65725"/>
              </a:xfrm>
              <a:custGeom>
                <a:avLst/>
                <a:gdLst/>
                <a:ahLst/>
                <a:cxnLst/>
                <a:rect l="l" t="t" r="r" b="b"/>
                <a:pathLst>
                  <a:path w="1400" h="2629" extrusionOk="0">
                    <a:moveTo>
                      <a:pt x="229" y="0"/>
                    </a:moveTo>
                    <a:cubicBezTo>
                      <a:pt x="112" y="0"/>
                      <a:pt x="1" y="91"/>
                      <a:pt x="46" y="228"/>
                    </a:cubicBezTo>
                    <a:cubicBezTo>
                      <a:pt x="347" y="979"/>
                      <a:pt x="548" y="1781"/>
                      <a:pt x="873" y="2508"/>
                    </a:cubicBezTo>
                    <a:cubicBezTo>
                      <a:pt x="916" y="2593"/>
                      <a:pt x="992" y="2629"/>
                      <a:pt x="1072" y="2629"/>
                    </a:cubicBezTo>
                    <a:cubicBezTo>
                      <a:pt x="1229" y="2629"/>
                      <a:pt x="1399" y="2490"/>
                      <a:pt x="1350" y="2308"/>
                    </a:cubicBezTo>
                    <a:cubicBezTo>
                      <a:pt x="1099" y="1556"/>
                      <a:pt x="723" y="854"/>
                      <a:pt x="422" y="127"/>
                    </a:cubicBezTo>
                    <a:cubicBezTo>
                      <a:pt x="383" y="38"/>
                      <a:pt x="304" y="0"/>
                      <a:pt x="22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3" name="Google Shape;3183;p56"/>
              <p:cNvSpPr/>
              <p:nvPr/>
            </p:nvSpPr>
            <p:spPr>
              <a:xfrm>
                <a:off x="4682125" y="1355225"/>
                <a:ext cx="16400" cy="47275"/>
              </a:xfrm>
              <a:custGeom>
                <a:avLst/>
                <a:gdLst/>
                <a:ahLst/>
                <a:cxnLst/>
                <a:rect l="l" t="t" r="r" b="b"/>
                <a:pathLst>
                  <a:path w="656" h="1891" extrusionOk="0">
                    <a:moveTo>
                      <a:pt x="204" y="1"/>
                    </a:moveTo>
                    <a:cubicBezTo>
                      <a:pt x="105" y="1"/>
                      <a:pt x="1" y="66"/>
                      <a:pt x="15" y="178"/>
                    </a:cubicBezTo>
                    <a:cubicBezTo>
                      <a:pt x="90" y="680"/>
                      <a:pt x="65" y="1206"/>
                      <a:pt x="190" y="1707"/>
                    </a:cubicBezTo>
                    <a:cubicBezTo>
                      <a:pt x="213" y="1833"/>
                      <a:pt x="314" y="1891"/>
                      <a:pt x="414" y="1891"/>
                    </a:cubicBezTo>
                    <a:cubicBezTo>
                      <a:pt x="535" y="1891"/>
                      <a:pt x="655" y="1807"/>
                      <a:pt x="642" y="1657"/>
                    </a:cubicBezTo>
                    <a:cubicBezTo>
                      <a:pt x="616" y="1131"/>
                      <a:pt x="441" y="630"/>
                      <a:pt x="366" y="128"/>
                    </a:cubicBezTo>
                    <a:cubicBezTo>
                      <a:pt x="355" y="40"/>
                      <a:pt x="281" y="1"/>
                      <a:pt x="20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4" name="Google Shape;3184;p56"/>
              <p:cNvSpPr/>
              <p:nvPr/>
            </p:nvSpPr>
            <p:spPr>
              <a:xfrm>
                <a:off x="4561250" y="1372750"/>
                <a:ext cx="21650" cy="52925"/>
              </a:xfrm>
              <a:custGeom>
                <a:avLst/>
                <a:gdLst/>
                <a:ahLst/>
                <a:cxnLst/>
                <a:rect l="l" t="t" r="r" b="b"/>
                <a:pathLst>
                  <a:path w="866" h="2117" extrusionOk="0">
                    <a:moveTo>
                      <a:pt x="163" y="0"/>
                    </a:moveTo>
                    <a:cubicBezTo>
                      <a:pt x="78" y="0"/>
                      <a:pt x="1" y="57"/>
                      <a:pt x="13" y="179"/>
                    </a:cubicBezTo>
                    <a:cubicBezTo>
                      <a:pt x="13" y="781"/>
                      <a:pt x="88" y="1357"/>
                      <a:pt x="289" y="1934"/>
                    </a:cubicBezTo>
                    <a:cubicBezTo>
                      <a:pt x="328" y="2062"/>
                      <a:pt x="435" y="2117"/>
                      <a:pt x="541" y="2117"/>
                    </a:cubicBezTo>
                    <a:cubicBezTo>
                      <a:pt x="703" y="2117"/>
                      <a:pt x="866" y="1990"/>
                      <a:pt x="790" y="1808"/>
                    </a:cubicBezTo>
                    <a:cubicBezTo>
                      <a:pt x="589" y="1282"/>
                      <a:pt x="439" y="731"/>
                      <a:pt x="364" y="179"/>
                    </a:cubicBezTo>
                    <a:cubicBezTo>
                      <a:pt x="351" y="63"/>
                      <a:pt x="252" y="0"/>
                      <a:pt x="163"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5" name="Google Shape;3185;p56"/>
              <p:cNvSpPr/>
              <p:nvPr/>
            </p:nvSpPr>
            <p:spPr>
              <a:xfrm>
                <a:off x="4439375" y="1333350"/>
                <a:ext cx="16425" cy="49850"/>
              </a:xfrm>
              <a:custGeom>
                <a:avLst/>
                <a:gdLst/>
                <a:ahLst/>
                <a:cxnLst/>
                <a:rect l="l" t="t" r="r" b="b"/>
                <a:pathLst>
                  <a:path w="657" h="1994" extrusionOk="0">
                    <a:moveTo>
                      <a:pt x="248" y="1"/>
                    </a:moveTo>
                    <a:cubicBezTo>
                      <a:pt x="170" y="1"/>
                      <a:pt x="88" y="51"/>
                      <a:pt x="76" y="151"/>
                    </a:cubicBezTo>
                    <a:cubicBezTo>
                      <a:pt x="26" y="728"/>
                      <a:pt x="1" y="1304"/>
                      <a:pt x="201" y="1830"/>
                    </a:cubicBezTo>
                    <a:cubicBezTo>
                      <a:pt x="242" y="1944"/>
                      <a:pt x="330" y="1994"/>
                      <a:pt x="416" y="1994"/>
                    </a:cubicBezTo>
                    <a:cubicBezTo>
                      <a:pt x="539" y="1994"/>
                      <a:pt x="657" y="1892"/>
                      <a:pt x="627" y="1730"/>
                    </a:cubicBezTo>
                    <a:cubicBezTo>
                      <a:pt x="502" y="1204"/>
                      <a:pt x="377" y="703"/>
                      <a:pt x="402" y="151"/>
                    </a:cubicBezTo>
                    <a:cubicBezTo>
                      <a:pt x="402" y="51"/>
                      <a:pt x="326" y="1"/>
                      <a:pt x="248"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6" name="Google Shape;3186;p56"/>
              <p:cNvSpPr/>
              <p:nvPr/>
            </p:nvSpPr>
            <p:spPr>
              <a:xfrm>
                <a:off x="4416200" y="1177925"/>
                <a:ext cx="18075" cy="69150"/>
              </a:xfrm>
              <a:custGeom>
                <a:avLst/>
                <a:gdLst/>
                <a:ahLst/>
                <a:cxnLst/>
                <a:rect l="l" t="t" r="r" b="b"/>
                <a:pathLst>
                  <a:path w="723" h="2766" extrusionOk="0">
                    <a:moveTo>
                      <a:pt x="489" y="0"/>
                    </a:moveTo>
                    <a:cubicBezTo>
                      <a:pt x="416" y="0"/>
                      <a:pt x="346" y="39"/>
                      <a:pt x="326" y="128"/>
                    </a:cubicBezTo>
                    <a:cubicBezTo>
                      <a:pt x="126" y="930"/>
                      <a:pt x="0" y="1732"/>
                      <a:pt x="0" y="2559"/>
                    </a:cubicBezTo>
                    <a:cubicBezTo>
                      <a:pt x="0" y="2696"/>
                      <a:pt x="113" y="2765"/>
                      <a:pt x="226" y="2765"/>
                    </a:cubicBezTo>
                    <a:cubicBezTo>
                      <a:pt x="339" y="2765"/>
                      <a:pt x="451" y="2696"/>
                      <a:pt x="451" y="2559"/>
                    </a:cubicBezTo>
                    <a:cubicBezTo>
                      <a:pt x="451" y="1757"/>
                      <a:pt x="527" y="1005"/>
                      <a:pt x="677" y="228"/>
                    </a:cubicBezTo>
                    <a:cubicBezTo>
                      <a:pt x="723" y="91"/>
                      <a:pt x="602" y="0"/>
                      <a:pt x="48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2" name="Google Shape;3187;p56"/>
              <p:cNvSpPr/>
              <p:nvPr/>
            </p:nvSpPr>
            <p:spPr>
              <a:xfrm>
                <a:off x="4808425" y="1467300"/>
                <a:ext cx="23975" cy="36875"/>
              </a:xfrm>
              <a:custGeom>
                <a:avLst/>
                <a:gdLst/>
                <a:ahLst/>
                <a:cxnLst/>
                <a:rect l="l" t="t" r="r" b="b"/>
                <a:pathLst>
                  <a:path w="959" h="1475" extrusionOk="0">
                    <a:moveTo>
                      <a:pt x="329" y="1"/>
                    </a:moveTo>
                    <a:cubicBezTo>
                      <a:pt x="225" y="1"/>
                      <a:pt x="123" y="59"/>
                      <a:pt x="101" y="182"/>
                    </a:cubicBezTo>
                    <a:cubicBezTo>
                      <a:pt x="1" y="633"/>
                      <a:pt x="76" y="1034"/>
                      <a:pt x="377" y="1385"/>
                    </a:cubicBezTo>
                    <a:cubicBezTo>
                      <a:pt x="434" y="1448"/>
                      <a:pt x="502" y="1475"/>
                      <a:pt x="570" y="1475"/>
                    </a:cubicBezTo>
                    <a:cubicBezTo>
                      <a:pt x="768" y="1475"/>
                      <a:pt x="959" y="1246"/>
                      <a:pt x="828" y="1059"/>
                    </a:cubicBezTo>
                    <a:cubicBezTo>
                      <a:pt x="677" y="808"/>
                      <a:pt x="577" y="558"/>
                      <a:pt x="577" y="257"/>
                    </a:cubicBezTo>
                    <a:cubicBezTo>
                      <a:pt x="591" y="90"/>
                      <a:pt x="459" y="1"/>
                      <a:pt x="32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3" name="Google Shape;3188;p56"/>
              <p:cNvSpPr/>
              <p:nvPr/>
            </p:nvSpPr>
            <p:spPr>
              <a:xfrm>
                <a:off x="4870175" y="1276000"/>
                <a:ext cx="34375" cy="38200"/>
              </a:xfrm>
              <a:custGeom>
                <a:avLst/>
                <a:gdLst/>
                <a:ahLst/>
                <a:cxnLst/>
                <a:rect l="l" t="t" r="r" b="b"/>
                <a:pathLst>
                  <a:path w="1375" h="1528" extrusionOk="0">
                    <a:moveTo>
                      <a:pt x="265" y="1"/>
                    </a:moveTo>
                    <a:cubicBezTo>
                      <a:pt x="128" y="1"/>
                      <a:pt x="1" y="127"/>
                      <a:pt x="87" y="265"/>
                    </a:cubicBezTo>
                    <a:cubicBezTo>
                      <a:pt x="338" y="641"/>
                      <a:pt x="563" y="1017"/>
                      <a:pt x="789" y="1393"/>
                    </a:cubicBezTo>
                    <a:cubicBezTo>
                      <a:pt x="847" y="1488"/>
                      <a:pt x="928" y="1527"/>
                      <a:pt x="1006" y="1527"/>
                    </a:cubicBezTo>
                    <a:cubicBezTo>
                      <a:pt x="1195" y="1527"/>
                      <a:pt x="1374" y="1297"/>
                      <a:pt x="1215" y="1067"/>
                    </a:cubicBezTo>
                    <a:cubicBezTo>
                      <a:pt x="964" y="741"/>
                      <a:pt x="688" y="415"/>
                      <a:pt x="438" y="89"/>
                    </a:cubicBezTo>
                    <a:cubicBezTo>
                      <a:pt x="391" y="27"/>
                      <a:pt x="327" y="1"/>
                      <a:pt x="26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4" name="Google Shape;3189;p56"/>
              <p:cNvSpPr/>
              <p:nvPr/>
            </p:nvSpPr>
            <p:spPr>
              <a:xfrm>
                <a:off x="4825625" y="1159450"/>
                <a:ext cx="39175" cy="36200"/>
              </a:xfrm>
              <a:custGeom>
                <a:avLst/>
                <a:gdLst/>
                <a:ahLst/>
                <a:cxnLst/>
                <a:rect l="l" t="t" r="r" b="b"/>
                <a:pathLst>
                  <a:path w="1567" h="1448" extrusionOk="0">
                    <a:moveTo>
                      <a:pt x="236" y="1"/>
                    </a:moveTo>
                    <a:cubicBezTo>
                      <a:pt x="89" y="1"/>
                      <a:pt x="0" y="242"/>
                      <a:pt x="165" y="365"/>
                    </a:cubicBezTo>
                    <a:cubicBezTo>
                      <a:pt x="516" y="641"/>
                      <a:pt x="791" y="967"/>
                      <a:pt x="1042" y="1343"/>
                    </a:cubicBezTo>
                    <a:cubicBezTo>
                      <a:pt x="1094" y="1417"/>
                      <a:pt x="1166" y="1447"/>
                      <a:pt x="1236" y="1447"/>
                    </a:cubicBezTo>
                    <a:cubicBezTo>
                      <a:pt x="1404" y="1447"/>
                      <a:pt x="1566" y="1276"/>
                      <a:pt x="1443" y="1117"/>
                    </a:cubicBezTo>
                    <a:cubicBezTo>
                      <a:pt x="1142" y="691"/>
                      <a:pt x="766" y="340"/>
                      <a:pt x="340" y="39"/>
                    </a:cubicBezTo>
                    <a:cubicBezTo>
                      <a:pt x="304" y="12"/>
                      <a:pt x="269" y="1"/>
                      <a:pt x="236"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5" name="Google Shape;3190;p56"/>
              <p:cNvSpPr/>
              <p:nvPr/>
            </p:nvSpPr>
            <p:spPr>
              <a:xfrm>
                <a:off x="5465700" y="748775"/>
                <a:ext cx="263175" cy="333975"/>
              </a:xfrm>
              <a:custGeom>
                <a:avLst/>
                <a:gdLst/>
                <a:ahLst/>
                <a:cxnLst/>
                <a:rect l="l" t="t" r="r" b="b"/>
                <a:pathLst>
                  <a:path w="10527" h="13359" extrusionOk="0">
                    <a:moveTo>
                      <a:pt x="5790" y="0"/>
                    </a:moveTo>
                    <a:lnTo>
                      <a:pt x="5790" y="0"/>
                    </a:lnTo>
                    <a:cubicBezTo>
                      <a:pt x="4211" y="2406"/>
                      <a:pt x="3058" y="5088"/>
                      <a:pt x="2457" y="7895"/>
                    </a:cubicBezTo>
                    <a:lnTo>
                      <a:pt x="1529" y="4637"/>
                    </a:lnTo>
                    <a:cubicBezTo>
                      <a:pt x="1317" y="3882"/>
                      <a:pt x="883" y="2972"/>
                      <a:pt x="143" y="2972"/>
                    </a:cubicBezTo>
                    <a:cubicBezTo>
                      <a:pt x="97" y="2972"/>
                      <a:pt x="49" y="2975"/>
                      <a:pt x="0" y="2983"/>
                    </a:cubicBezTo>
                    <a:cubicBezTo>
                      <a:pt x="76" y="4311"/>
                      <a:pt x="577" y="5589"/>
                      <a:pt x="878" y="6892"/>
                    </a:cubicBezTo>
                    <a:cubicBezTo>
                      <a:pt x="1304" y="8672"/>
                      <a:pt x="1379" y="10527"/>
                      <a:pt x="1103" y="12331"/>
                    </a:cubicBezTo>
                    <a:lnTo>
                      <a:pt x="2707" y="13359"/>
                    </a:lnTo>
                    <a:cubicBezTo>
                      <a:pt x="3284" y="12080"/>
                      <a:pt x="4562" y="11253"/>
                      <a:pt x="5865" y="10727"/>
                    </a:cubicBezTo>
                    <a:cubicBezTo>
                      <a:pt x="7168" y="10201"/>
                      <a:pt x="8572" y="9925"/>
                      <a:pt x="9875" y="9374"/>
                    </a:cubicBezTo>
                    <a:cubicBezTo>
                      <a:pt x="10176" y="9248"/>
                      <a:pt x="10527" y="8948"/>
                      <a:pt x="10401" y="8647"/>
                    </a:cubicBezTo>
                    <a:cubicBezTo>
                      <a:pt x="10326" y="8471"/>
                      <a:pt x="10126" y="8396"/>
                      <a:pt x="9925" y="8346"/>
                    </a:cubicBezTo>
                    <a:cubicBezTo>
                      <a:pt x="9297" y="8174"/>
                      <a:pt x="8651" y="8086"/>
                      <a:pt x="8004" y="8086"/>
                    </a:cubicBezTo>
                    <a:cubicBezTo>
                      <a:pt x="7335" y="8086"/>
                      <a:pt x="6666" y="8180"/>
                      <a:pt x="6016" y="8371"/>
                    </a:cubicBezTo>
                    <a:cubicBezTo>
                      <a:pt x="7193" y="6918"/>
                      <a:pt x="8296" y="5389"/>
                      <a:pt x="9349" y="3835"/>
                    </a:cubicBezTo>
                    <a:cubicBezTo>
                      <a:pt x="7419" y="3835"/>
                      <a:pt x="5965" y="5514"/>
                      <a:pt x="4812" y="7043"/>
                    </a:cubicBezTo>
                    <a:cubicBezTo>
                      <a:pt x="5063" y="5765"/>
                      <a:pt x="5339" y="4486"/>
                      <a:pt x="5589" y="3233"/>
                    </a:cubicBezTo>
                    <a:cubicBezTo>
                      <a:pt x="5815" y="2156"/>
                      <a:pt x="6016" y="1078"/>
                      <a:pt x="5790"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6" name="Google Shape;3191;p56"/>
              <p:cNvSpPr/>
              <p:nvPr/>
            </p:nvSpPr>
            <p:spPr>
              <a:xfrm>
                <a:off x="5206925" y="1019225"/>
                <a:ext cx="470575" cy="504950"/>
              </a:xfrm>
              <a:custGeom>
                <a:avLst/>
                <a:gdLst/>
                <a:ahLst/>
                <a:cxnLst/>
                <a:rect l="l" t="t" r="r" b="b"/>
                <a:pathLst>
                  <a:path w="18823" h="20198" extrusionOk="0">
                    <a:moveTo>
                      <a:pt x="10006" y="0"/>
                    </a:moveTo>
                    <a:cubicBezTo>
                      <a:pt x="9879" y="0"/>
                      <a:pt x="9752" y="3"/>
                      <a:pt x="9625" y="9"/>
                    </a:cubicBezTo>
                    <a:cubicBezTo>
                      <a:pt x="6542" y="160"/>
                      <a:pt x="3610" y="2039"/>
                      <a:pt x="2006" y="4696"/>
                    </a:cubicBezTo>
                    <a:cubicBezTo>
                      <a:pt x="376" y="7353"/>
                      <a:pt x="1" y="10661"/>
                      <a:pt x="777" y="13694"/>
                    </a:cubicBezTo>
                    <a:cubicBezTo>
                      <a:pt x="1204" y="15398"/>
                      <a:pt x="2006" y="17052"/>
                      <a:pt x="3359" y="18205"/>
                    </a:cubicBezTo>
                    <a:cubicBezTo>
                      <a:pt x="3635" y="18430"/>
                      <a:pt x="4161" y="18806"/>
                      <a:pt x="4386" y="18982"/>
                    </a:cubicBezTo>
                    <a:cubicBezTo>
                      <a:pt x="5654" y="19817"/>
                      <a:pt x="7064" y="20198"/>
                      <a:pt x="8487" y="20198"/>
                    </a:cubicBezTo>
                    <a:cubicBezTo>
                      <a:pt x="10693" y="20198"/>
                      <a:pt x="12930" y="19283"/>
                      <a:pt x="14712" y="17729"/>
                    </a:cubicBezTo>
                    <a:cubicBezTo>
                      <a:pt x="17620" y="15147"/>
                      <a:pt x="18823" y="10962"/>
                      <a:pt x="18196" y="7152"/>
                    </a:cubicBezTo>
                    <a:cubicBezTo>
                      <a:pt x="18046" y="6175"/>
                      <a:pt x="17770" y="5197"/>
                      <a:pt x="17319" y="4320"/>
                    </a:cubicBezTo>
                    <a:cubicBezTo>
                      <a:pt x="15973" y="1676"/>
                      <a:pt x="12990" y="0"/>
                      <a:pt x="10006"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7" name="Google Shape;3192;p56"/>
              <p:cNvSpPr/>
              <p:nvPr/>
            </p:nvSpPr>
            <p:spPr>
              <a:xfrm>
                <a:off x="5556450" y="1134975"/>
                <a:ext cx="15175" cy="33950"/>
              </a:xfrm>
              <a:custGeom>
                <a:avLst/>
                <a:gdLst/>
                <a:ahLst/>
                <a:cxnLst/>
                <a:rect l="l" t="t" r="r" b="b"/>
                <a:pathLst>
                  <a:path w="607" h="1358" extrusionOk="0">
                    <a:moveTo>
                      <a:pt x="189" y="0"/>
                    </a:moveTo>
                    <a:cubicBezTo>
                      <a:pt x="101" y="0"/>
                      <a:pt x="1" y="77"/>
                      <a:pt x="55" y="166"/>
                    </a:cubicBezTo>
                    <a:cubicBezTo>
                      <a:pt x="255" y="492"/>
                      <a:pt x="330" y="818"/>
                      <a:pt x="305" y="1194"/>
                    </a:cubicBezTo>
                    <a:cubicBezTo>
                      <a:pt x="292" y="1300"/>
                      <a:pt x="371" y="1357"/>
                      <a:pt x="447" y="1357"/>
                    </a:cubicBezTo>
                    <a:cubicBezTo>
                      <a:pt x="515" y="1357"/>
                      <a:pt x="581" y="1313"/>
                      <a:pt x="581" y="1219"/>
                    </a:cubicBezTo>
                    <a:cubicBezTo>
                      <a:pt x="606" y="793"/>
                      <a:pt x="506" y="392"/>
                      <a:pt x="280" y="41"/>
                    </a:cubicBezTo>
                    <a:cubicBezTo>
                      <a:pt x="259" y="12"/>
                      <a:pt x="225" y="0"/>
                      <a:pt x="18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8" name="Google Shape;3193;p56"/>
              <p:cNvSpPr/>
              <p:nvPr/>
            </p:nvSpPr>
            <p:spPr>
              <a:xfrm>
                <a:off x="5488350" y="1112400"/>
                <a:ext cx="22575" cy="30450"/>
              </a:xfrm>
              <a:custGeom>
                <a:avLst/>
                <a:gdLst/>
                <a:ahLst/>
                <a:cxnLst/>
                <a:rect l="l" t="t" r="r" b="b"/>
                <a:pathLst>
                  <a:path w="903" h="1218" extrusionOk="0">
                    <a:moveTo>
                      <a:pt x="734" y="1"/>
                    </a:moveTo>
                    <a:cubicBezTo>
                      <a:pt x="702" y="1"/>
                      <a:pt x="670" y="13"/>
                      <a:pt x="648" y="42"/>
                    </a:cubicBezTo>
                    <a:cubicBezTo>
                      <a:pt x="448" y="342"/>
                      <a:pt x="272" y="668"/>
                      <a:pt x="72" y="969"/>
                    </a:cubicBezTo>
                    <a:cubicBezTo>
                      <a:pt x="1" y="1093"/>
                      <a:pt x="118" y="1217"/>
                      <a:pt x="219" y="1217"/>
                    </a:cubicBezTo>
                    <a:cubicBezTo>
                      <a:pt x="261" y="1217"/>
                      <a:pt x="300" y="1196"/>
                      <a:pt x="323" y="1144"/>
                    </a:cubicBezTo>
                    <a:cubicBezTo>
                      <a:pt x="523" y="819"/>
                      <a:pt x="698" y="493"/>
                      <a:pt x="849" y="167"/>
                    </a:cubicBezTo>
                    <a:cubicBezTo>
                      <a:pt x="903" y="78"/>
                      <a:pt x="816" y="1"/>
                      <a:pt x="73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9" name="Google Shape;3194;p56"/>
              <p:cNvSpPr/>
              <p:nvPr/>
            </p:nvSpPr>
            <p:spPr>
              <a:xfrm>
                <a:off x="5438700" y="1092575"/>
                <a:ext cx="27900" cy="23975"/>
              </a:xfrm>
              <a:custGeom>
                <a:avLst/>
                <a:gdLst/>
                <a:ahLst/>
                <a:cxnLst/>
                <a:rect l="l" t="t" r="r" b="b"/>
                <a:pathLst>
                  <a:path w="1116" h="959" extrusionOk="0">
                    <a:moveTo>
                      <a:pt x="923" y="0"/>
                    </a:moveTo>
                    <a:cubicBezTo>
                      <a:pt x="909" y="0"/>
                      <a:pt x="895" y="3"/>
                      <a:pt x="880" y="8"/>
                    </a:cubicBezTo>
                    <a:cubicBezTo>
                      <a:pt x="554" y="158"/>
                      <a:pt x="253" y="409"/>
                      <a:pt x="53" y="734"/>
                    </a:cubicBezTo>
                    <a:cubicBezTo>
                      <a:pt x="0" y="840"/>
                      <a:pt x="83" y="958"/>
                      <a:pt x="172" y="958"/>
                    </a:cubicBezTo>
                    <a:cubicBezTo>
                      <a:pt x="210" y="958"/>
                      <a:pt x="249" y="937"/>
                      <a:pt x="278" y="885"/>
                    </a:cubicBezTo>
                    <a:cubicBezTo>
                      <a:pt x="454" y="609"/>
                      <a:pt x="679" y="384"/>
                      <a:pt x="980" y="233"/>
                    </a:cubicBezTo>
                    <a:cubicBezTo>
                      <a:pt x="1116" y="188"/>
                      <a:pt x="1048" y="0"/>
                      <a:pt x="923"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0" name="Google Shape;3195;p56"/>
              <p:cNvSpPr/>
              <p:nvPr/>
            </p:nvSpPr>
            <p:spPr>
              <a:xfrm>
                <a:off x="5423650" y="1177550"/>
                <a:ext cx="13500" cy="17425"/>
              </a:xfrm>
              <a:custGeom>
                <a:avLst/>
                <a:gdLst/>
                <a:ahLst/>
                <a:cxnLst/>
                <a:rect l="l" t="t" r="r" b="b"/>
                <a:pathLst>
                  <a:path w="540" h="697" extrusionOk="0">
                    <a:moveTo>
                      <a:pt x="427" y="1"/>
                    </a:moveTo>
                    <a:cubicBezTo>
                      <a:pt x="402" y="1"/>
                      <a:pt x="376" y="13"/>
                      <a:pt x="354" y="42"/>
                    </a:cubicBezTo>
                    <a:cubicBezTo>
                      <a:pt x="254" y="218"/>
                      <a:pt x="154" y="368"/>
                      <a:pt x="53" y="544"/>
                    </a:cubicBezTo>
                    <a:cubicBezTo>
                      <a:pt x="1" y="614"/>
                      <a:pt x="71" y="696"/>
                      <a:pt x="135" y="696"/>
                    </a:cubicBezTo>
                    <a:cubicBezTo>
                      <a:pt x="163" y="696"/>
                      <a:pt x="189" y="681"/>
                      <a:pt x="204" y="644"/>
                    </a:cubicBezTo>
                    <a:cubicBezTo>
                      <a:pt x="304" y="493"/>
                      <a:pt x="404" y="318"/>
                      <a:pt x="504" y="143"/>
                    </a:cubicBezTo>
                    <a:cubicBezTo>
                      <a:pt x="540" y="72"/>
                      <a:pt x="488" y="1"/>
                      <a:pt x="42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1" name="Google Shape;3196;p56"/>
              <p:cNvSpPr/>
              <p:nvPr/>
            </p:nvSpPr>
            <p:spPr>
              <a:xfrm>
                <a:off x="5483875" y="1204275"/>
                <a:ext cx="11025" cy="51475"/>
              </a:xfrm>
              <a:custGeom>
                <a:avLst/>
                <a:gdLst/>
                <a:ahLst/>
                <a:cxnLst/>
                <a:rect l="l" t="t" r="r" b="b"/>
                <a:pathLst>
                  <a:path w="441" h="2059" extrusionOk="0">
                    <a:moveTo>
                      <a:pt x="134" y="0"/>
                    </a:moveTo>
                    <a:cubicBezTo>
                      <a:pt x="85" y="0"/>
                      <a:pt x="37" y="32"/>
                      <a:pt x="25" y="101"/>
                    </a:cubicBezTo>
                    <a:cubicBezTo>
                      <a:pt x="0" y="703"/>
                      <a:pt x="0" y="1329"/>
                      <a:pt x="101" y="1931"/>
                    </a:cubicBezTo>
                    <a:cubicBezTo>
                      <a:pt x="111" y="2019"/>
                      <a:pt x="180" y="2058"/>
                      <a:pt x="252" y="2058"/>
                    </a:cubicBezTo>
                    <a:cubicBezTo>
                      <a:pt x="344" y="2058"/>
                      <a:pt x="440" y="1993"/>
                      <a:pt x="426" y="1881"/>
                    </a:cubicBezTo>
                    <a:cubicBezTo>
                      <a:pt x="301" y="1304"/>
                      <a:pt x="226" y="728"/>
                      <a:pt x="251" y="126"/>
                    </a:cubicBezTo>
                    <a:cubicBezTo>
                      <a:pt x="251" y="45"/>
                      <a:pt x="192" y="0"/>
                      <a:pt x="134"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2" name="Google Shape;3197;p56"/>
              <p:cNvSpPr/>
              <p:nvPr/>
            </p:nvSpPr>
            <p:spPr>
              <a:xfrm>
                <a:off x="5554675" y="1251175"/>
                <a:ext cx="12925" cy="43975"/>
              </a:xfrm>
              <a:custGeom>
                <a:avLst/>
                <a:gdLst/>
                <a:ahLst/>
                <a:cxnLst/>
                <a:rect l="l" t="t" r="r" b="b"/>
                <a:pathLst>
                  <a:path w="517" h="1759" extrusionOk="0">
                    <a:moveTo>
                      <a:pt x="178" y="0"/>
                    </a:moveTo>
                    <a:cubicBezTo>
                      <a:pt x="119" y="0"/>
                      <a:pt x="62" y="39"/>
                      <a:pt x="50" y="130"/>
                    </a:cubicBezTo>
                    <a:cubicBezTo>
                      <a:pt x="0" y="656"/>
                      <a:pt x="25" y="1157"/>
                      <a:pt x="176" y="1659"/>
                    </a:cubicBezTo>
                    <a:cubicBezTo>
                      <a:pt x="206" y="1728"/>
                      <a:pt x="267" y="1759"/>
                      <a:pt x="329" y="1759"/>
                    </a:cubicBezTo>
                    <a:cubicBezTo>
                      <a:pt x="423" y="1759"/>
                      <a:pt x="517" y="1689"/>
                      <a:pt x="502" y="1583"/>
                    </a:cubicBezTo>
                    <a:cubicBezTo>
                      <a:pt x="401" y="1107"/>
                      <a:pt x="326" y="631"/>
                      <a:pt x="326" y="155"/>
                    </a:cubicBezTo>
                    <a:cubicBezTo>
                      <a:pt x="326" y="59"/>
                      <a:pt x="251" y="0"/>
                      <a:pt x="178"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3" name="Google Shape;3198;p56"/>
              <p:cNvSpPr/>
              <p:nvPr/>
            </p:nvSpPr>
            <p:spPr>
              <a:xfrm>
                <a:off x="5511050" y="1306475"/>
                <a:ext cx="17075" cy="45075"/>
              </a:xfrm>
              <a:custGeom>
                <a:avLst/>
                <a:gdLst/>
                <a:ahLst/>
                <a:cxnLst/>
                <a:rect l="l" t="t" r="r" b="b"/>
                <a:pathLst>
                  <a:path w="683" h="1803" extrusionOk="0">
                    <a:moveTo>
                      <a:pt x="541" y="1"/>
                    </a:moveTo>
                    <a:cubicBezTo>
                      <a:pt x="495" y="1"/>
                      <a:pt x="452" y="23"/>
                      <a:pt x="442" y="73"/>
                    </a:cubicBezTo>
                    <a:cubicBezTo>
                      <a:pt x="317" y="600"/>
                      <a:pt x="116" y="1101"/>
                      <a:pt x="16" y="1627"/>
                    </a:cubicBezTo>
                    <a:cubicBezTo>
                      <a:pt x="1" y="1733"/>
                      <a:pt x="95" y="1802"/>
                      <a:pt x="183" y="1802"/>
                    </a:cubicBezTo>
                    <a:cubicBezTo>
                      <a:pt x="241" y="1802"/>
                      <a:pt x="297" y="1772"/>
                      <a:pt x="317" y="1702"/>
                    </a:cubicBezTo>
                    <a:cubicBezTo>
                      <a:pt x="467" y="1176"/>
                      <a:pt x="542" y="650"/>
                      <a:pt x="668" y="123"/>
                    </a:cubicBezTo>
                    <a:cubicBezTo>
                      <a:pt x="683" y="49"/>
                      <a:pt x="608" y="1"/>
                      <a:pt x="541"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4" name="Google Shape;3199;p56"/>
              <p:cNvSpPr/>
              <p:nvPr/>
            </p:nvSpPr>
            <p:spPr>
              <a:xfrm>
                <a:off x="5442925" y="1292275"/>
                <a:ext cx="19200" cy="28400"/>
              </a:xfrm>
              <a:custGeom>
                <a:avLst/>
                <a:gdLst/>
                <a:ahLst/>
                <a:cxnLst/>
                <a:rect l="l" t="t" r="r" b="b"/>
                <a:pathLst>
                  <a:path w="768" h="1136" extrusionOk="0">
                    <a:moveTo>
                      <a:pt x="623" y="0"/>
                    </a:moveTo>
                    <a:cubicBezTo>
                      <a:pt x="581" y="0"/>
                      <a:pt x="538" y="20"/>
                      <a:pt x="510" y="65"/>
                    </a:cubicBezTo>
                    <a:cubicBezTo>
                      <a:pt x="360" y="366"/>
                      <a:pt x="160" y="616"/>
                      <a:pt x="34" y="942"/>
                    </a:cubicBezTo>
                    <a:cubicBezTo>
                      <a:pt x="0" y="1044"/>
                      <a:pt x="94" y="1135"/>
                      <a:pt x="181" y="1135"/>
                    </a:cubicBezTo>
                    <a:cubicBezTo>
                      <a:pt x="222" y="1135"/>
                      <a:pt x="261" y="1115"/>
                      <a:pt x="285" y="1067"/>
                    </a:cubicBezTo>
                    <a:cubicBezTo>
                      <a:pt x="485" y="792"/>
                      <a:pt x="586" y="441"/>
                      <a:pt x="736" y="140"/>
                    </a:cubicBezTo>
                    <a:cubicBezTo>
                      <a:pt x="768" y="60"/>
                      <a:pt x="698" y="0"/>
                      <a:pt x="623"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5" name="Google Shape;3200;p56"/>
              <p:cNvSpPr/>
              <p:nvPr/>
            </p:nvSpPr>
            <p:spPr>
              <a:xfrm>
                <a:off x="5369650" y="1255000"/>
                <a:ext cx="19700" cy="33325"/>
              </a:xfrm>
              <a:custGeom>
                <a:avLst/>
                <a:gdLst/>
                <a:ahLst/>
                <a:cxnLst/>
                <a:rect l="l" t="t" r="r" b="b"/>
                <a:pathLst>
                  <a:path w="788" h="1333" extrusionOk="0">
                    <a:moveTo>
                      <a:pt x="642" y="0"/>
                    </a:moveTo>
                    <a:cubicBezTo>
                      <a:pt x="612" y="0"/>
                      <a:pt x="581" y="15"/>
                      <a:pt x="559" y="52"/>
                    </a:cubicBezTo>
                    <a:cubicBezTo>
                      <a:pt x="334" y="378"/>
                      <a:pt x="158" y="729"/>
                      <a:pt x="33" y="1130"/>
                    </a:cubicBezTo>
                    <a:cubicBezTo>
                      <a:pt x="1" y="1241"/>
                      <a:pt x="111" y="1333"/>
                      <a:pt x="208" y="1333"/>
                    </a:cubicBezTo>
                    <a:cubicBezTo>
                      <a:pt x="264" y="1333"/>
                      <a:pt x="315" y="1303"/>
                      <a:pt x="334" y="1230"/>
                    </a:cubicBezTo>
                    <a:cubicBezTo>
                      <a:pt x="434" y="879"/>
                      <a:pt x="559" y="503"/>
                      <a:pt x="735" y="177"/>
                    </a:cubicBezTo>
                    <a:cubicBezTo>
                      <a:pt x="788" y="89"/>
                      <a:pt x="716" y="0"/>
                      <a:pt x="64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6" name="Google Shape;3201;p56"/>
              <p:cNvSpPr/>
              <p:nvPr/>
            </p:nvSpPr>
            <p:spPr>
              <a:xfrm>
                <a:off x="5318675" y="1187675"/>
                <a:ext cx="19975" cy="29150"/>
              </a:xfrm>
              <a:custGeom>
                <a:avLst/>
                <a:gdLst/>
                <a:ahLst/>
                <a:cxnLst/>
                <a:rect l="l" t="t" r="r" b="b"/>
                <a:pathLst>
                  <a:path w="799" h="1166" extrusionOk="0">
                    <a:moveTo>
                      <a:pt x="663" y="1"/>
                    </a:moveTo>
                    <a:cubicBezTo>
                      <a:pt x="638" y="1"/>
                      <a:pt x="613" y="12"/>
                      <a:pt x="593" y="38"/>
                    </a:cubicBezTo>
                    <a:cubicBezTo>
                      <a:pt x="343" y="314"/>
                      <a:pt x="117" y="615"/>
                      <a:pt x="17" y="991"/>
                    </a:cubicBezTo>
                    <a:cubicBezTo>
                      <a:pt x="0" y="1089"/>
                      <a:pt x="80" y="1165"/>
                      <a:pt x="158" y="1165"/>
                    </a:cubicBezTo>
                    <a:cubicBezTo>
                      <a:pt x="200" y="1165"/>
                      <a:pt x="241" y="1143"/>
                      <a:pt x="267" y="1091"/>
                    </a:cubicBezTo>
                    <a:cubicBezTo>
                      <a:pt x="393" y="765"/>
                      <a:pt x="518" y="439"/>
                      <a:pt x="744" y="139"/>
                    </a:cubicBezTo>
                    <a:cubicBezTo>
                      <a:pt x="799" y="83"/>
                      <a:pt x="732" y="1"/>
                      <a:pt x="66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 name="Google Shape;3202;p56"/>
              <p:cNvSpPr/>
              <p:nvPr/>
            </p:nvSpPr>
            <p:spPr>
              <a:xfrm>
                <a:off x="5354850" y="1096400"/>
                <a:ext cx="35025" cy="36050"/>
              </a:xfrm>
              <a:custGeom>
                <a:avLst/>
                <a:gdLst/>
                <a:ahLst/>
                <a:cxnLst/>
                <a:rect l="l" t="t" r="r" b="b"/>
                <a:pathLst>
                  <a:path w="1401" h="1442" extrusionOk="0">
                    <a:moveTo>
                      <a:pt x="1243" y="0"/>
                    </a:moveTo>
                    <a:cubicBezTo>
                      <a:pt x="1221" y="0"/>
                      <a:pt x="1197" y="9"/>
                      <a:pt x="1176" y="30"/>
                    </a:cubicBezTo>
                    <a:cubicBezTo>
                      <a:pt x="750" y="381"/>
                      <a:pt x="399" y="782"/>
                      <a:pt x="74" y="1233"/>
                    </a:cubicBezTo>
                    <a:cubicBezTo>
                      <a:pt x="1" y="1324"/>
                      <a:pt x="100" y="1441"/>
                      <a:pt x="198" y="1441"/>
                    </a:cubicBezTo>
                    <a:cubicBezTo>
                      <a:pt x="235" y="1441"/>
                      <a:pt x="272" y="1425"/>
                      <a:pt x="299" y="1383"/>
                    </a:cubicBezTo>
                    <a:cubicBezTo>
                      <a:pt x="575" y="957"/>
                      <a:pt x="926" y="556"/>
                      <a:pt x="1302" y="206"/>
                    </a:cubicBezTo>
                    <a:cubicBezTo>
                      <a:pt x="1401" y="126"/>
                      <a:pt x="1327" y="0"/>
                      <a:pt x="1243"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8" name="Google Shape;3203;p56"/>
              <p:cNvSpPr/>
              <p:nvPr/>
            </p:nvSpPr>
            <p:spPr>
              <a:xfrm>
                <a:off x="5475100" y="1402550"/>
                <a:ext cx="15750" cy="23575"/>
              </a:xfrm>
              <a:custGeom>
                <a:avLst/>
                <a:gdLst/>
                <a:ahLst/>
                <a:cxnLst/>
                <a:rect l="l" t="t" r="r" b="b"/>
                <a:pathLst>
                  <a:path w="630" h="943" extrusionOk="0">
                    <a:moveTo>
                      <a:pt x="417" y="0"/>
                    </a:moveTo>
                    <a:cubicBezTo>
                      <a:pt x="386" y="0"/>
                      <a:pt x="354" y="12"/>
                      <a:pt x="326" y="40"/>
                    </a:cubicBezTo>
                    <a:cubicBezTo>
                      <a:pt x="101" y="240"/>
                      <a:pt x="0" y="491"/>
                      <a:pt x="25" y="792"/>
                    </a:cubicBezTo>
                    <a:cubicBezTo>
                      <a:pt x="38" y="892"/>
                      <a:pt x="119" y="942"/>
                      <a:pt x="198" y="942"/>
                    </a:cubicBezTo>
                    <a:cubicBezTo>
                      <a:pt x="276" y="942"/>
                      <a:pt x="351" y="892"/>
                      <a:pt x="351" y="792"/>
                    </a:cubicBezTo>
                    <a:cubicBezTo>
                      <a:pt x="376" y="591"/>
                      <a:pt x="426" y="416"/>
                      <a:pt x="552" y="240"/>
                    </a:cubicBezTo>
                    <a:cubicBezTo>
                      <a:pt x="630" y="143"/>
                      <a:pt x="526" y="0"/>
                      <a:pt x="417"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9" name="Google Shape;3204;p56"/>
              <p:cNvSpPr/>
              <p:nvPr/>
            </p:nvSpPr>
            <p:spPr>
              <a:xfrm>
                <a:off x="5587875" y="1321425"/>
                <a:ext cx="8175" cy="28725"/>
              </a:xfrm>
              <a:custGeom>
                <a:avLst/>
                <a:gdLst/>
                <a:ahLst/>
                <a:cxnLst/>
                <a:rect l="l" t="t" r="r" b="b"/>
                <a:pathLst>
                  <a:path w="327" h="1149" extrusionOk="0">
                    <a:moveTo>
                      <a:pt x="150" y="1"/>
                    </a:moveTo>
                    <a:cubicBezTo>
                      <a:pt x="98" y="1"/>
                      <a:pt x="51" y="33"/>
                      <a:pt x="51" y="102"/>
                    </a:cubicBezTo>
                    <a:cubicBezTo>
                      <a:pt x="51" y="403"/>
                      <a:pt x="26" y="703"/>
                      <a:pt x="1" y="979"/>
                    </a:cubicBezTo>
                    <a:cubicBezTo>
                      <a:pt x="1" y="1092"/>
                      <a:pt x="82" y="1148"/>
                      <a:pt x="164" y="1148"/>
                    </a:cubicBezTo>
                    <a:cubicBezTo>
                      <a:pt x="245" y="1148"/>
                      <a:pt x="326" y="1092"/>
                      <a:pt x="326" y="979"/>
                    </a:cubicBezTo>
                    <a:cubicBezTo>
                      <a:pt x="326" y="703"/>
                      <a:pt x="301" y="403"/>
                      <a:pt x="276" y="127"/>
                    </a:cubicBezTo>
                    <a:cubicBezTo>
                      <a:pt x="276" y="45"/>
                      <a:pt x="210" y="1"/>
                      <a:pt x="150"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 name="Google Shape;3205;p56"/>
              <p:cNvSpPr/>
              <p:nvPr/>
            </p:nvSpPr>
            <p:spPr>
              <a:xfrm>
                <a:off x="5609000" y="1241250"/>
                <a:ext cx="10225" cy="29950"/>
              </a:xfrm>
              <a:custGeom>
                <a:avLst/>
                <a:gdLst/>
                <a:ahLst/>
                <a:cxnLst/>
                <a:rect l="l" t="t" r="r" b="b"/>
                <a:pathLst>
                  <a:path w="409" h="1198" extrusionOk="0">
                    <a:moveTo>
                      <a:pt x="140" y="0"/>
                    </a:moveTo>
                    <a:cubicBezTo>
                      <a:pt x="72" y="0"/>
                      <a:pt x="1" y="70"/>
                      <a:pt x="33" y="151"/>
                    </a:cubicBezTo>
                    <a:cubicBezTo>
                      <a:pt x="108" y="452"/>
                      <a:pt x="133" y="727"/>
                      <a:pt x="133" y="1053"/>
                    </a:cubicBezTo>
                    <a:cubicBezTo>
                      <a:pt x="133" y="1147"/>
                      <a:pt x="212" y="1198"/>
                      <a:pt x="286" y="1198"/>
                    </a:cubicBezTo>
                    <a:cubicBezTo>
                      <a:pt x="349" y="1198"/>
                      <a:pt x="409" y="1160"/>
                      <a:pt x="409" y="1078"/>
                    </a:cubicBezTo>
                    <a:cubicBezTo>
                      <a:pt x="409" y="727"/>
                      <a:pt x="334" y="402"/>
                      <a:pt x="233" y="76"/>
                    </a:cubicBezTo>
                    <a:cubicBezTo>
                      <a:pt x="215" y="22"/>
                      <a:pt x="178" y="0"/>
                      <a:pt x="140"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sp>
        <p:nvSpPr>
          <p:cNvPr id="78" name="六边形 8"/>
          <p:cNvSpPr>
            <a:spLocks noChangeArrowheads="1"/>
          </p:cNvSpPr>
          <p:nvPr/>
        </p:nvSpPr>
        <p:spPr bwMode="auto">
          <a:xfrm rot="5400000">
            <a:off x="1088877" y="1371841"/>
            <a:ext cx="1033911" cy="822428"/>
          </a:xfrm>
          <a:prstGeom prst="hexagon">
            <a:avLst>
              <a:gd name="adj" fmla="val 25018"/>
              <a:gd name="vf" fmla="val 115470"/>
            </a:avLst>
          </a:prstGeom>
          <a:noFill/>
          <a:ln w="38100">
            <a:solidFill>
              <a:srgbClr val="3A2B8A"/>
            </a:solidFill>
            <a:bevel/>
          </a:ln>
        </p:spPr>
        <p:txBody>
          <a:bodyPr anchor="ct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9p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zh-CN" sz="1800" b="1" i="0" u="none" strike="noStrike" kern="1200" cap="none" spc="0" normalizeH="0" baseline="0" noProof="0" dirty="0">
              <a:ln>
                <a:noFill/>
              </a:ln>
              <a:solidFill>
                <a:srgbClr val="EF8570"/>
              </a:solidFill>
              <a:effectLst/>
              <a:uLnTx/>
              <a:uFillTx/>
              <a:latin typeface="仓耳玄三M W05" panose="02020400000000000000" pitchFamily="18" charset="-122"/>
              <a:ea typeface="仓耳玄三M W05" panose="02020400000000000000" pitchFamily="18" charset="-122"/>
              <a:cs typeface="+mn-cs"/>
              <a:sym typeface="SimSun" panose="02010600030101010101" pitchFamily="2" charset="-122"/>
            </a:endParaRPr>
          </a:p>
        </p:txBody>
      </p:sp>
      <p:sp>
        <p:nvSpPr>
          <p:cNvPr id="80" name="六边形 8"/>
          <p:cNvSpPr>
            <a:spLocks noChangeArrowheads="1"/>
          </p:cNvSpPr>
          <p:nvPr/>
        </p:nvSpPr>
        <p:spPr bwMode="auto">
          <a:xfrm rot="5400000">
            <a:off x="6587469" y="1371841"/>
            <a:ext cx="1033911" cy="822428"/>
          </a:xfrm>
          <a:prstGeom prst="hexagon">
            <a:avLst>
              <a:gd name="adj" fmla="val 25018"/>
              <a:gd name="vf" fmla="val 115470"/>
            </a:avLst>
          </a:prstGeom>
          <a:noFill/>
          <a:ln w="38100">
            <a:solidFill>
              <a:srgbClr val="3A2B8A"/>
            </a:solidFill>
            <a:bevel/>
          </a:ln>
        </p:spPr>
        <p:txBody>
          <a:bodyPr anchor="ct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9p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zh-CN" sz="1800" b="1" i="0" u="none" strike="noStrike" kern="1200" cap="none" spc="0" normalizeH="0" baseline="0" noProof="0" dirty="0">
              <a:ln>
                <a:noFill/>
              </a:ln>
              <a:solidFill>
                <a:srgbClr val="EF8570"/>
              </a:solidFill>
              <a:effectLst/>
              <a:uLnTx/>
              <a:uFillTx/>
              <a:latin typeface="仓耳玄三M W05" panose="02020400000000000000" pitchFamily="18" charset="-122"/>
              <a:ea typeface="仓耳玄三M W05" panose="02020400000000000000" pitchFamily="18" charset="-122"/>
              <a:cs typeface="+mn-cs"/>
              <a:sym typeface="SimSun" panose="02010600030101010101" pitchFamily="2" charset="-122"/>
            </a:endParaRPr>
          </a:p>
        </p:txBody>
      </p:sp>
      <p:pic>
        <p:nvPicPr>
          <p:cNvPr id="81" name="图片 5"/>
          <p:cNvPicPr>
            <a:picLocks noChangeAspect="1"/>
          </p:cNvPicPr>
          <p:nvPr/>
        </p:nvPicPr>
        <p:blipFill>
          <a:blip r:embed="rId4"/>
          <a:stretch>
            <a:fillRect/>
          </a:stretch>
        </p:blipFill>
        <p:spPr>
          <a:xfrm>
            <a:off x="926847" y="2743944"/>
            <a:ext cx="4296553" cy="3035377"/>
          </a:xfrm>
          <a:prstGeom prst="rect">
            <a:avLst/>
          </a:prstGeom>
        </p:spPr>
      </p:pic>
      <p:pic>
        <p:nvPicPr>
          <p:cNvPr id="83" name="图片 5"/>
          <p:cNvPicPr>
            <a:picLocks noChangeAspect="1"/>
          </p:cNvPicPr>
          <p:nvPr/>
        </p:nvPicPr>
        <p:blipFill>
          <a:blip r:embed="rId4"/>
          <a:stretch>
            <a:fillRect/>
          </a:stretch>
        </p:blipFill>
        <p:spPr>
          <a:xfrm>
            <a:off x="6898897" y="2687888"/>
            <a:ext cx="4296553" cy="3035377"/>
          </a:xfrm>
          <a:prstGeom prst="rect">
            <a:avLst/>
          </a:prstGeom>
        </p:spPr>
      </p:pic>
      <p:sp>
        <p:nvSpPr>
          <p:cNvPr id="3" name="Rectangle 2"/>
          <p:cNvSpPr/>
          <p:nvPr/>
        </p:nvSpPr>
        <p:spPr>
          <a:xfrm>
            <a:off x="1300616" y="3182146"/>
            <a:ext cx="3517839" cy="1938992"/>
          </a:xfrm>
          <a:prstGeom prst="rect">
            <a:avLst/>
          </a:prstGeom>
        </p:spPr>
        <p:txBody>
          <a:bodyPr wrap="square">
            <a:spAutoFit/>
          </a:bodyPr>
          <a:lstStyle/>
          <a:p>
            <a:pPr algn="just"/>
            <a:r>
              <a:rPr lang="en-US" sz="2000">
                <a:latin typeface="Times New Roman" panose="02020603050405020304" pitchFamily="18" charset="0"/>
                <a:cs typeface="Times New Roman" panose="02020603050405020304" pitchFamily="18" charset="0"/>
              </a:rPr>
              <a:t>Bài bình thơ của Vũ Quần Phương giúp người đọc tiếp nhận bài thơ ở nhiều khía cạnh hơn, cảm nhận của tác giả thực sự sâu sắc và đủ đầy về những khía cạnh dù nhỏ nhất.</a:t>
            </a:r>
            <a:endParaRPr lang="en-US" sz="2000">
              <a:latin typeface="Times New Roman" panose="02020603050405020304" pitchFamily="18" charset="0"/>
              <a:cs typeface="Times New Roman" panose="02020603050405020304" pitchFamily="18" charset="0"/>
            </a:endParaRPr>
          </a:p>
        </p:txBody>
      </p:sp>
      <p:sp>
        <p:nvSpPr>
          <p:cNvPr id="4" name="Rectangle 3"/>
          <p:cNvSpPr/>
          <p:nvPr/>
        </p:nvSpPr>
        <p:spPr>
          <a:xfrm>
            <a:off x="7399142" y="3344116"/>
            <a:ext cx="3219314" cy="1631216"/>
          </a:xfrm>
          <a:prstGeom prst="rect">
            <a:avLst/>
          </a:prstGeom>
        </p:spPr>
        <p:txBody>
          <a:bodyPr wrap="square">
            <a:spAutoFit/>
          </a:bodyPr>
          <a:lstStyle/>
          <a:p>
            <a:pPr algn="just"/>
            <a:r>
              <a:rPr lang="en-US" sz="2000">
                <a:latin typeface="Times New Roman" panose="02020603050405020304" pitchFamily="18" charset="0"/>
                <a:cs typeface="Times New Roman" panose="02020603050405020304" pitchFamily="18" charset="0"/>
              </a:rPr>
              <a:t>Lý lẽ sắc sảo, văn viết giàu hình ảnh, giàu cảm xúc, các dẫn chứng cụ thể, phong phú, các nhận xét sâu sắc, giàu sức thuyết phục.</a:t>
            </a:r>
            <a:endParaRPr lang="en-US" sz="2000">
              <a:latin typeface="Times New Roman" panose="02020603050405020304" pitchFamily="18" charset="0"/>
              <a:cs typeface="Times New Roman" panose="02020603050405020304" pitchFamily="18" charset="0"/>
            </a:endParaRPr>
          </a:p>
        </p:txBody>
      </p:sp>
      <p:pic>
        <p:nvPicPr>
          <p:cNvPr id="82" name="Picture 81"/>
          <p:cNvPicPr>
            <a:picLocks noChangeAspect="1"/>
          </p:cNvPicPr>
          <p:nvPr/>
        </p:nvPicPr>
        <p:blipFill>
          <a:blip r:embed="rId5" cstate="print">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tretch>
            <a:fillRect/>
          </a:stretch>
        </p:blipFill>
        <p:spPr>
          <a:xfrm>
            <a:off x="955960" y="743207"/>
            <a:ext cx="1239078" cy="1662024"/>
          </a:xfrm>
          <a:prstGeom prst="rect">
            <a:avLst/>
          </a:prstGeom>
        </p:spPr>
      </p:pic>
      <p:pic>
        <p:nvPicPr>
          <p:cNvPr id="84" name="下方花草"/>
          <p:cNvPicPr>
            <a:picLocks noChangeAspect="1"/>
          </p:cNvPicPr>
          <p:nvPr/>
        </p:nvPicPr>
        <p:blipFill rotWithShape="1">
          <a:blip r:embed="rId7" cstate="print">
            <a:extLst>
              <a:ext uri="{28A0092B-C50C-407E-A947-70E740481C1C}">
                <a14:useLocalDpi xmlns:a14="http://schemas.microsoft.com/office/drawing/2010/main" val="0"/>
              </a:ext>
            </a:extLst>
          </a:blip>
          <a:srcRect l="42138" t="61702" r="27551"/>
          <a:stretch>
            <a:fillRect/>
          </a:stretch>
        </p:blipFill>
        <p:spPr>
          <a:xfrm>
            <a:off x="1089105" y="1551196"/>
            <a:ext cx="882283" cy="627054"/>
          </a:xfrm>
          <a:prstGeom prst="rect">
            <a:avLst/>
          </a:prstGeom>
        </p:spPr>
      </p:pic>
      <p:pic>
        <p:nvPicPr>
          <p:cNvPr id="85" name="图片 3"/>
          <p:cNvPicPr>
            <a:picLocks noChangeAspect="1"/>
          </p:cNvPicPr>
          <p:nvPr/>
        </p:nvPicPr>
        <p:blipFill rotWithShape="1">
          <a:blip r:embed="rId8" cstate="screen"/>
          <a:srcRect l="23645" t="-31595" r="36385" b="64372"/>
          <a:stretch>
            <a:fillRect/>
          </a:stretch>
        </p:blipFill>
        <p:spPr>
          <a:xfrm>
            <a:off x="6075376" y="-407806"/>
            <a:ext cx="2089049" cy="2478186"/>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Click="0">
        <p15:prstTrans prst="prestige"/>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4" presetClass="entr" presetSubtype="10" fill="hold" nodeType="afterEffect">
                                  <p:stCondLst>
                                    <p:cond delay="0"/>
                                  </p:stCondLst>
                                  <p:childTnLst>
                                    <p:set>
                                      <p:cBhvr>
                                        <p:cTn id="12" dur="1" fill="hold">
                                          <p:stCondLst>
                                            <p:cond delay="0"/>
                                          </p:stCondLst>
                                        </p:cTn>
                                        <p:tgtEl>
                                          <p:spTgt spid="107"/>
                                        </p:tgtEl>
                                        <p:attrNameLst>
                                          <p:attrName>style.visibility</p:attrName>
                                        </p:attrNameLst>
                                      </p:cBhvr>
                                      <p:to>
                                        <p:strVal val="visible"/>
                                      </p:to>
                                    </p:set>
                                    <p:animEffect transition="in" filter="randombar(horizontal)">
                                      <p:cBhvr>
                                        <p:cTn id="13" dur="500"/>
                                        <p:tgtEl>
                                          <p:spTgt spid="107"/>
                                        </p:tgtEl>
                                      </p:cBhvr>
                                    </p:animEffect>
                                  </p:childTnLst>
                                </p:cTn>
                              </p:par>
                            </p:childTnLst>
                          </p:cTn>
                        </p:par>
                        <p:par>
                          <p:cTn id="14" fill="hold">
                            <p:stCondLst>
                              <p:cond delay="1000"/>
                            </p:stCondLst>
                            <p:childTnLst>
                              <p:par>
                                <p:cTn id="15" presetID="10" presetClass="entr" presetSubtype="0" fill="hold" nodeType="afterEffect">
                                  <p:stCondLst>
                                    <p:cond delay="0"/>
                                  </p:stCondLst>
                                  <p:childTnLst>
                                    <p:set>
                                      <p:cBhvr>
                                        <p:cTn id="16" dur="1" fill="hold">
                                          <p:stCondLst>
                                            <p:cond delay="0"/>
                                          </p:stCondLst>
                                        </p:cTn>
                                        <p:tgtEl>
                                          <p:spTgt spid="85"/>
                                        </p:tgtEl>
                                        <p:attrNameLst>
                                          <p:attrName>style.visibility</p:attrName>
                                        </p:attrNameLst>
                                      </p:cBhvr>
                                      <p:to>
                                        <p:strVal val="visible"/>
                                      </p:to>
                                    </p:set>
                                    <p:animEffect transition="in" filter="fade">
                                      <p:cBhvr>
                                        <p:cTn id="17" dur="500"/>
                                        <p:tgtEl>
                                          <p:spTgt spid="8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barn(inVertical)">
                                      <p:cBhvr>
                                        <p:cTn id="22" dur="500"/>
                                        <p:tgtEl>
                                          <p:spTgt spid="25"/>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barn(inVertical)">
                                      <p:cBhvr>
                                        <p:cTn id="25" dur="500"/>
                                        <p:tgtEl>
                                          <p:spTgt spid="26"/>
                                        </p:tgtEl>
                                      </p:cBhvr>
                                    </p:animEffect>
                                  </p:childTnLst>
                                </p:cTn>
                              </p:par>
                              <p:par>
                                <p:cTn id="26" presetID="16" presetClass="entr" presetSubtype="21" fill="hold" nodeType="withEffect">
                                  <p:stCondLst>
                                    <p:cond delay="0"/>
                                  </p:stCondLst>
                                  <p:childTnLst>
                                    <p:set>
                                      <p:cBhvr>
                                        <p:cTn id="27" dur="1" fill="hold">
                                          <p:stCondLst>
                                            <p:cond delay="0"/>
                                          </p:stCondLst>
                                        </p:cTn>
                                        <p:tgtEl>
                                          <p:spTgt spid="61"/>
                                        </p:tgtEl>
                                        <p:attrNameLst>
                                          <p:attrName>style.visibility</p:attrName>
                                        </p:attrNameLst>
                                      </p:cBhvr>
                                      <p:to>
                                        <p:strVal val="visible"/>
                                      </p:to>
                                    </p:set>
                                    <p:animEffect transition="in" filter="barn(inVertical)">
                                      <p:cBhvr>
                                        <p:cTn id="28" dur="500"/>
                                        <p:tgtEl>
                                          <p:spTgt spid="61"/>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78"/>
                                        </p:tgtEl>
                                        <p:attrNameLst>
                                          <p:attrName>style.visibility</p:attrName>
                                        </p:attrNameLst>
                                      </p:cBhvr>
                                      <p:to>
                                        <p:strVal val="visible"/>
                                      </p:to>
                                    </p:set>
                                    <p:animEffect transition="in" filter="barn(inVertical)">
                                      <p:cBhvr>
                                        <p:cTn id="31" dur="500"/>
                                        <p:tgtEl>
                                          <p:spTgt spid="78"/>
                                        </p:tgtEl>
                                      </p:cBhvr>
                                    </p:animEffect>
                                  </p:childTnLst>
                                </p:cTn>
                              </p:par>
                              <p:par>
                                <p:cTn id="32" presetID="16" presetClass="entr" presetSubtype="21" fill="hold" nodeType="withEffect">
                                  <p:stCondLst>
                                    <p:cond delay="0"/>
                                  </p:stCondLst>
                                  <p:childTnLst>
                                    <p:set>
                                      <p:cBhvr>
                                        <p:cTn id="33" dur="1" fill="hold">
                                          <p:stCondLst>
                                            <p:cond delay="0"/>
                                          </p:stCondLst>
                                        </p:cTn>
                                        <p:tgtEl>
                                          <p:spTgt spid="82"/>
                                        </p:tgtEl>
                                        <p:attrNameLst>
                                          <p:attrName>style.visibility</p:attrName>
                                        </p:attrNameLst>
                                      </p:cBhvr>
                                      <p:to>
                                        <p:strVal val="visible"/>
                                      </p:to>
                                    </p:set>
                                    <p:animEffect transition="in" filter="barn(inVertical)">
                                      <p:cBhvr>
                                        <p:cTn id="34" dur="500"/>
                                        <p:tgtEl>
                                          <p:spTgt spid="82"/>
                                        </p:tgtEl>
                                      </p:cBhvr>
                                    </p:animEffect>
                                  </p:childTnLst>
                                </p:cTn>
                              </p:par>
                              <p:par>
                                <p:cTn id="35" presetID="16" presetClass="entr" presetSubtype="21" fill="hold" nodeType="withEffect">
                                  <p:stCondLst>
                                    <p:cond delay="0"/>
                                  </p:stCondLst>
                                  <p:childTnLst>
                                    <p:set>
                                      <p:cBhvr>
                                        <p:cTn id="36" dur="1" fill="hold">
                                          <p:stCondLst>
                                            <p:cond delay="0"/>
                                          </p:stCondLst>
                                        </p:cTn>
                                        <p:tgtEl>
                                          <p:spTgt spid="84"/>
                                        </p:tgtEl>
                                        <p:attrNameLst>
                                          <p:attrName>style.visibility</p:attrName>
                                        </p:attrNameLst>
                                      </p:cBhvr>
                                      <p:to>
                                        <p:strVal val="visible"/>
                                      </p:to>
                                    </p:set>
                                    <p:animEffect transition="in" filter="barn(inVertical)">
                                      <p:cBhvr>
                                        <p:cTn id="37" dur="500"/>
                                        <p:tgtEl>
                                          <p:spTgt spid="84"/>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80"/>
                                        </p:tgtEl>
                                        <p:attrNameLst>
                                          <p:attrName>style.visibility</p:attrName>
                                        </p:attrNameLst>
                                      </p:cBhvr>
                                      <p:to>
                                        <p:strVal val="visible"/>
                                      </p:to>
                                    </p:set>
                                    <p:animEffect transition="in" filter="barn(inVertical)">
                                      <p:cBhvr>
                                        <p:cTn id="42" dur="500"/>
                                        <p:tgtEl>
                                          <p:spTgt spid="80"/>
                                        </p:tgtEl>
                                      </p:cBhvr>
                                    </p:animEffect>
                                  </p:childTnLst>
                                </p:cTn>
                              </p:par>
                              <p:par>
                                <p:cTn id="43" presetID="16" presetClass="entr" presetSubtype="21" fill="hold" nodeType="withEffect">
                                  <p:stCondLst>
                                    <p:cond delay="0"/>
                                  </p:stCondLst>
                                  <p:childTnLst>
                                    <p:set>
                                      <p:cBhvr>
                                        <p:cTn id="44" dur="1" fill="hold">
                                          <p:stCondLst>
                                            <p:cond delay="0"/>
                                          </p:stCondLst>
                                        </p:cTn>
                                        <p:tgtEl>
                                          <p:spTgt spid="67"/>
                                        </p:tgtEl>
                                        <p:attrNameLst>
                                          <p:attrName>style.visibility</p:attrName>
                                        </p:attrNameLst>
                                      </p:cBhvr>
                                      <p:to>
                                        <p:strVal val="visible"/>
                                      </p:to>
                                    </p:set>
                                    <p:animEffect transition="in" filter="barn(inVertical)">
                                      <p:cBhvr>
                                        <p:cTn id="45" dur="500"/>
                                        <p:tgtEl>
                                          <p:spTgt spid="67"/>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3"/>
                                        </p:tgtEl>
                                        <p:attrNameLst>
                                          <p:attrName>style.visibility</p:attrName>
                                        </p:attrNameLst>
                                      </p:cBhvr>
                                      <p:to>
                                        <p:strVal val="visible"/>
                                      </p:to>
                                    </p:set>
                                    <p:animEffect transition="in" filter="wipe(down)">
                                      <p:cBhvr>
                                        <p:cTn id="50" dur="500"/>
                                        <p:tgtEl>
                                          <p:spTgt spid="3"/>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nodeType="clickEffect">
                                  <p:stCondLst>
                                    <p:cond delay="0"/>
                                  </p:stCondLst>
                                  <p:childTnLst>
                                    <p:set>
                                      <p:cBhvr>
                                        <p:cTn id="54" dur="1" fill="hold">
                                          <p:stCondLst>
                                            <p:cond delay="0"/>
                                          </p:stCondLst>
                                        </p:cTn>
                                        <p:tgtEl>
                                          <p:spTgt spid="81"/>
                                        </p:tgtEl>
                                        <p:attrNameLst>
                                          <p:attrName>style.visibility</p:attrName>
                                        </p:attrNameLst>
                                      </p:cBhvr>
                                      <p:to>
                                        <p:strVal val="visible"/>
                                      </p:to>
                                    </p:set>
                                    <p:animEffect transition="in" filter="wipe(down)">
                                      <p:cBhvr>
                                        <p:cTn id="55" dur="500"/>
                                        <p:tgtEl>
                                          <p:spTgt spid="81"/>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4"/>
                                        </p:tgtEl>
                                        <p:attrNameLst>
                                          <p:attrName>style.visibility</p:attrName>
                                        </p:attrNameLst>
                                      </p:cBhvr>
                                      <p:to>
                                        <p:strVal val="visible"/>
                                      </p:to>
                                    </p:set>
                                    <p:animEffect transition="in" filter="barn(inVertical)">
                                      <p:cBhvr>
                                        <p:cTn id="60" dur="500"/>
                                        <p:tgtEl>
                                          <p:spTgt spid="4"/>
                                        </p:tgtEl>
                                      </p:cBhvr>
                                    </p:animEffect>
                                  </p:childTnLst>
                                </p:cTn>
                              </p:par>
                              <p:par>
                                <p:cTn id="61" presetID="16" presetClass="entr" presetSubtype="21" fill="hold" nodeType="withEffect">
                                  <p:stCondLst>
                                    <p:cond delay="0"/>
                                  </p:stCondLst>
                                  <p:childTnLst>
                                    <p:set>
                                      <p:cBhvr>
                                        <p:cTn id="62" dur="1" fill="hold">
                                          <p:stCondLst>
                                            <p:cond delay="0"/>
                                          </p:stCondLst>
                                        </p:cTn>
                                        <p:tgtEl>
                                          <p:spTgt spid="83"/>
                                        </p:tgtEl>
                                        <p:attrNameLst>
                                          <p:attrName>style.visibility</p:attrName>
                                        </p:attrNameLst>
                                      </p:cBhvr>
                                      <p:to>
                                        <p:strVal val="visible"/>
                                      </p:to>
                                    </p:set>
                                    <p:animEffect transition="in" filter="barn(inVertical)">
                                      <p:cBhvr>
                                        <p:cTn id="63" dur="500"/>
                                        <p:tgtEl>
                                          <p:spTgt spid="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78" grpId="0" animBg="1"/>
      <p:bldP spid="80" grpId="0" animBg="1"/>
      <p:bldP spid="3" grpId="0"/>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p:cNvPicPr>
            <a:picLocks noChangeAspect="1"/>
          </p:cNvPicPr>
          <p:nvPr/>
        </p:nvPicPr>
        <p:blipFill>
          <a:blip r:embed="rId1"/>
          <a:stretch>
            <a:fillRect/>
          </a:stretch>
        </p:blipFill>
        <p:spPr>
          <a:xfrm>
            <a:off x="-527" y="-1314"/>
            <a:ext cx="12193057" cy="6860627"/>
          </a:xfrm>
          <a:prstGeom prst="rect">
            <a:avLst/>
          </a:prstGeom>
        </p:spPr>
      </p:pic>
      <p:pic>
        <p:nvPicPr>
          <p:cNvPr id="30" name="图片 29"/>
          <p:cNvPicPr>
            <a:picLocks noChangeAspect="1"/>
          </p:cNvPicPr>
          <p:nvPr/>
        </p:nvPicPr>
        <p:blipFill>
          <a:blip r:embed="rId2"/>
          <a:stretch>
            <a:fillRect/>
          </a:stretch>
        </p:blipFill>
        <p:spPr>
          <a:xfrm>
            <a:off x="-151738" y="-698061"/>
            <a:ext cx="12697036" cy="6860627"/>
          </a:xfrm>
          <a:prstGeom prst="rect">
            <a:avLst/>
          </a:prstGeom>
        </p:spPr>
      </p:pic>
      <p:sp>
        <p:nvSpPr>
          <p:cNvPr id="13" name="PA_文本框 12"/>
          <p:cNvSpPr txBox="1"/>
          <p:nvPr>
            <p:custDataLst>
              <p:tags r:id="rId3"/>
            </p:custDataLst>
          </p:nvPr>
        </p:nvSpPr>
        <p:spPr>
          <a:xfrm>
            <a:off x="2951885" y="1147021"/>
            <a:ext cx="6573084" cy="2554545"/>
          </a:xfrm>
          <a:prstGeom prst="rect">
            <a:avLst/>
          </a:prstGeom>
          <a:noFill/>
        </p:spPr>
        <p:txBody>
          <a:bodyPr wrap="square" rtlCol="0">
            <a:spAutoFit/>
          </a:bodyPr>
          <a:lstStyle/>
          <a:p>
            <a:pPr marL="0" marR="0" lvl="0" indent="0" algn="ctr" defTabSz="609600" rtl="0" eaLnBrk="1" fontAlgn="auto" latinLnBrk="0" hangingPunct="1">
              <a:lnSpc>
                <a:spcPct val="100000"/>
              </a:lnSpc>
              <a:spcBef>
                <a:spcPts val="0"/>
              </a:spcBef>
              <a:spcAft>
                <a:spcPts val="0"/>
              </a:spcAft>
              <a:buClrTx/>
              <a:buSzTx/>
              <a:buFontTx/>
              <a:buNone/>
              <a:defRPr/>
            </a:pPr>
            <a:r>
              <a:rPr kumimoji="0" lang="en-US" altLang="zh-CN" sz="8000" b="1" i="0" u="none" strike="noStrike" kern="1200" cap="none" spc="0" normalizeH="0" baseline="0" noProof="0">
                <a:ln>
                  <a:solidFill>
                    <a:prstClr val="white"/>
                  </a:solidFill>
                </a:ln>
                <a:solidFill>
                  <a:srgbClr val="ED7D31">
                    <a:lumMod val="75000"/>
                  </a:srgbClr>
                </a:solidFill>
                <a:effectLst/>
                <a:uLnTx/>
                <a:uFillTx/>
                <a:latin typeface="Times New Roman" panose="02020603050405020304" pitchFamily="18" charset="0"/>
                <a:ea typeface="华文琥珀" panose="02010800040101010101" pitchFamily="2" charset="-122"/>
                <a:cs typeface="Times New Roman" panose="02020603050405020304" pitchFamily="18" charset="0"/>
              </a:rPr>
              <a:t>Hoạt</a:t>
            </a:r>
            <a:r>
              <a:rPr kumimoji="0" lang="en-US" altLang="zh-CN" sz="8000" b="1" i="0" u="none" strike="noStrike" kern="1200" cap="none" spc="0" normalizeH="0" noProof="0">
                <a:ln>
                  <a:solidFill>
                    <a:prstClr val="white"/>
                  </a:solidFill>
                </a:ln>
                <a:solidFill>
                  <a:srgbClr val="ED7D31">
                    <a:lumMod val="75000"/>
                  </a:srgbClr>
                </a:solidFill>
                <a:effectLst/>
                <a:uLnTx/>
                <a:uFillTx/>
                <a:latin typeface="Times New Roman" panose="02020603050405020304" pitchFamily="18" charset="0"/>
                <a:ea typeface="华文琥珀" panose="02010800040101010101" pitchFamily="2" charset="-122"/>
                <a:cs typeface="Times New Roman" panose="02020603050405020304" pitchFamily="18" charset="0"/>
              </a:rPr>
              <a:t> động luyện tập</a:t>
            </a:r>
            <a:endParaRPr kumimoji="0" lang="zh-CN" altLang="en-US" sz="8000" b="1" i="0" u="none" strike="noStrike" kern="1200" cap="none" spc="0" normalizeH="0" baseline="0" noProof="0" dirty="0">
              <a:ln>
                <a:solidFill>
                  <a:prstClr val="white"/>
                </a:solidFill>
              </a:ln>
              <a:solidFill>
                <a:srgbClr val="ED7D31">
                  <a:lumMod val="75000"/>
                </a:srgbClr>
              </a:solidFill>
              <a:effectLst/>
              <a:uLnTx/>
              <a:uFillTx/>
              <a:latin typeface="Times New Roman" panose="02020603050405020304" pitchFamily="18" charset="0"/>
              <a:ea typeface="华文琥珀" panose="02010800040101010101" pitchFamily="2" charset="-122"/>
              <a:cs typeface="Times New Roman" panose="02020603050405020304" pitchFamily="18" charset="0"/>
            </a:endParaRPr>
          </a:p>
        </p:txBody>
      </p:sp>
      <p:pic>
        <p:nvPicPr>
          <p:cNvPr id="31" name="图片 30"/>
          <p:cNvPicPr>
            <a:picLocks noChangeAspect="1"/>
          </p:cNvPicPr>
          <p:nvPr/>
        </p:nvPicPr>
        <p:blipFill>
          <a:blip r:embed="rId4"/>
          <a:stretch>
            <a:fillRect/>
          </a:stretch>
        </p:blipFill>
        <p:spPr>
          <a:xfrm>
            <a:off x="4779151" y="4146941"/>
            <a:ext cx="2633700" cy="2633700"/>
          </a:xfrm>
          <a:prstGeom prst="rect">
            <a:avLst/>
          </a:prstGeom>
        </p:spPr>
      </p:pic>
      <p:pic>
        <p:nvPicPr>
          <p:cNvPr id="4" name="图片 3"/>
          <p:cNvPicPr>
            <a:picLocks noChangeAspect="1"/>
          </p:cNvPicPr>
          <p:nvPr/>
        </p:nvPicPr>
        <p:blipFill>
          <a:blip r:embed="rId5"/>
          <a:stretch>
            <a:fillRect/>
          </a:stretch>
        </p:blipFill>
        <p:spPr>
          <a:xfrm>
            <a:off x="7997887" y="879355"/>
            <a:ext cx="1371583" cy="512189"/>
          </a:xfrm>
          <a:prstGeom prst="rect">
            <a:avLst/>
          </a:prstGeom>
        </p:spPr>
      </p:pic>
      <p:pic>
        <p:nvPicPr>
          <p:cNvPr id="5" name="图片 4"/>
          <p:cNvPicPr>
            <a:picLocks noChangeAspect="1"/>
          </p:cNvPicPr>
          <p:nvPr/>
        </p:nvPicPr>
        <p:blipFill>
          <a:blip r:embed="rId6"/>
          <a:stretch>
            <a:fillRect/>
          </a:stretch>
        </p:blipFill>
        <p:spPr>
          <a:xfrm rot="21056238">
            <a:off x="10974289" y="541117"/>
            <a:ext cx="2436480" cy="1000640"/>
          </a:xfrm>
          <a:prstGeom prst="rect">
            <a:avLst/>
          </a:prstGeom>
        </p:spPr>
      </p:pic>
      <p:pic>
        <p:nvPicPr>
          <p:cNvPr id="7" name="图形 6"/>
          <p:cNvPicPr>
            <a:picLocks noChangeAspect="1"/>
          </p:cNvPicPr>
          <p:nvPr/>
        </p:nvPicPr>
        <p:blipFill>
          <a:blip r:embed="rId7"/>
          <a:stretch>
            <a:fillRect/>
          </a:stretch>
        </p:blipFill>
        <p:spPr>
          <a:xfrm>
            <a:off x="9247387" y="198327"/>
            <a:ext cx="1511300" cy="660400"/>
          </a:xfrm>
          <a:prstGeom prst="rect">
            <a:avLst/>
          </a:prstGeom>
        </p:spPr>
      </p:pic>
      <p:pic>
        <p:nvPicPr>
          <p:cNvPr id="8" name="图形 7"/>
          <p:cNvPicPr>
            <a:picLocks noChangeAspect="1"/>
          </p:cNvPicPr>
          <p:nvPr/>
        </p:nvPicPr>
        <p:blipFill>
          <a:blip r:embed="rId8"/>
          <a:stretch>
            <a:fillRect/>
          </a:stretch>
        </p:blipFill>
        <p:spPr>
          <a:xfrm rot="476117">
            <a:off x="-1369794" y="829478"/>
            <a:ext cx="3263900" cy="1358900"/>
          </a:xfrm>
          <a:prstGeom prst="rect">
            <a:avLst/>
          </a:prstGeom>
        </p:spPr>
      </p:pic>
      <p:pic>
        <p:nvPicPr>
          <p:cNvPr id="9" name="图片 8"/>
          <p:cNvPicPr>
            <a:picLocks noChangeAspect="1"/>
          </p:cNvPicPr>
          <p:nvPr/>
        </p:nvPicPr>
        <p:blipFill>
          <a:blip r:embed="rId9"/>
          <a:stretch>
            <a:fillRect/>
          </a:stretch>
        </p:blipFill>
        <p:spPr>
          <a:xfrm rot="759396">
            <a:off x="572924" y="2332040"/>
            <a:ext cx="1439053" cy="706097"/>
          </a:xfrm>
          <a:prstGeom prst="rect">
            <a:avLst/>
          </a:prstGeom>
        </p:spPr>
      </p:pic>
      <p:pic>
        <p:nvPicPr>
          <p:cNvPr id="19" name="图片 18"/>
          <p:cNvPicPr>
            <a:picLocks noChangeAspect="1"/>
          </p:cNvPicPr>
          <p:nvPr/>
        </p:nvPicPr>
        <p:blipFill>
          <a:blip r:embed="rId10"/>
          <a:stretch>
            <a:fillRect/>
          </a:stretch>
        </p:blipFill>
        <p:spPr>
          <a:xfrm>
            <a:off x="-1894517" y="3618282"/>
            <a:ext cx="15981033" cy="5088569"/>
          </a:xfrm>
          <a:prstGeom prst="rect">
            <a:avLst/>
          </a:prstGeom>
        </p:spPr>
      </p:pic>
      <p:pic>
        <p:nvPicPr>
          <p:cNvPr id="20" name="图片 19"/>
          <p:cNvPicPr>
            <a:picLocks noChangeAspect="1"/>
          </p:cNvPicPr>
          <p:nvPr/>
        </p:nvPicPr>
        <p:blipFill>
          <a:blip r:embed="rId11"/>
          <a:stretch>
            <a:fillRect/>
          </a:stretch>
        </p:blipFill>
        <p:spPr>
          <a:xfrm>
            <a:off x="-528" y="3084409"/>
            <a:ext cx="12347503" cy="5722608"/>
          </a:xfrm>
          <a:prstGeom prst="rect">
            <a:avLst/>
          </a:prstGeom>
        </p:spPr>
      </p:pic>
      <p:grpSp>
        <p:nvGrpSpPr>
          <p:cNvPr id="21" name="组合 20"/>
          <p:cNvGrpSpPr/>
          <p:nvPr/>
        </p:nvGrpSpPr>
        <p:grpSpPr>
          <a:xfrm>
            <a:off x="-151738" y="6463772"/>
            <a:ext cx="12501948" cy="2048433"/>
            <a:chOff x="-116230" y="4433394"/>
            <a:chExt cx="9376461" cy="1536325"/>
          </a:xfrm>
        </p:grpSpPr>
        <p:pic>
          <p:nvPicPr>
            <p:cNvPr id="22" name="图片 21"/>
            <p:cNvPicPr>
              <a:picLocks noChangeAspect="1"/>
            </p:cNvPicPr>
            <p:nvPr/>
          </p:nvPicPr>
          <p:blipFill>
            <a:blip r:embed="rId12"/>
            <a:stretch>
              <a:fillRect/>
            </a:stretch>
          </p:blipFill>
          <p:spPr>
            <a:xfrm>
              <a:off x="1024206" y="4639575"/>
              <a:ext cx="4889416" cy="774259"/>
            </a:xfrm>
            <a:prstGeom prst="rect">
              <a:avLst/>
            </a:prstGeom>
          </p:spPr>
        </p:pic>
        <p:pic>
          <p:nvPicPr>
            <p:cNvPr id="23" name="图片 22"/>
            <p:cNvPicPr>
              <a:picLocks noChangeAspect="1"/>
            </p:cNvPicPr>
            <p:nvPr/>
          </p:nvPicPr>
          <p:blipFill>
            <a:blip r:embed="rId13"/>
            <a:stretch>
              <a:fillRect/>
            </a:stretch>
          </p:blipFill>
          <p:spPr>
            <a:xfrm>
              <a:off x="-116230" y="4433394"/>
              <a:ext cx="9376461" cy="1536325"/>
            </a:xfrm>
            <a:prstGeom prst="rect">
              <a:avLst/>
            </a:prstGeom>
          </p:spPr>
        </p:pic>
      </p:grpSp>
    </p:spTree>
  </p:cSld>
  <p:clrMapOvr>
    <a:masterClrMapping/>
  </p:clrMapOvr>
  <mc:AlternateContent xmlns:mc="http://schemas.openxmlformats.org/markup-compatibility/2006">
    <mc:Choice xmlns:p14="http://schemas.microsoft.com/office/powerpoint/2010/main" Requires="p14">
      <p:transition spd="slow" p14:dur="3000" advClick="0">
        <p14:shred/>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anim calcmode="lin" valueType="num">
                                      <p:cBhvr>
                                        <p:cTn id="18" dur="1000" fill="hold"/>
                                        <p:tgtEl>
                                          <p:spTgt spid="21"/>
                                        </p:tgtEl>
                                        <p:attrNameLst>
                                          <p:attrName>ppt_x</p:attrName>
                                        </p:attrNameLst>
                                      </p:cBhvr>
                                      <p:tavLst>
                                        <p:tav tm="0">
                                          <p:val>
                                            <p:strVal val="#ppt_x"/>
                                          </p:val>
                                        </p:tav>
                                        <p:tav tm="100000">
                                          <p:val>
                                            <p:strVal val="#ppt_x"/>
                                          </p:val>
                                        </p:tav>
                                      </p:tavLst>
                                    </p:anim>
                                    <p:anim calcmode="lin" valueType="num">
                                      <p:cBhvr>
                                        <p:cTn id="19" dur="1000" fill="hold"/>
                                        <p:tgtEl>
                                          <p:spTgt spid="21"/>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2" presetClass="entr" presetSubtype="4" fill="hold" nodeType="afterEffect">
                                  <p:stCondLst>
                                    <p:cond delay="0"/>
                                  </p:stCondLst>
                                  <p:childTnLst>
                                    <p:set>
                                      <p:cBhvr>
                                        <p:cTn id="22" dur="1" fill="hold">
                                          <p:stCondLst>
                                            <p:cond delay="0"/>
                                          </p:stCondLst>
                                        </p:cTn>
                                        <p:tgtEl>
                                          <p:spTgt spid="31"/>
                                        </p:tgtEl>
                                        <p:attrNameLst>
                                          <p:attrName>style.visibility</p:attrName>
                                        </p:attrNameLst>
                                      </p:cBhvr>
                                      <p:to>
                                        <p:strVal val="visible"/>
                                      </p:to>
                                    </p:set>
                                    <p:anim calcmode="lin" valueType="num">
                                      <p:cBhvr additive="base">
                                        <p:cTn id="23" dur="750" fill="hold"/>
                                        <p:tgtEl>
                                          <p:spTgt spid="31"/>
                                        </p:tgtEl>
                                        <p:attrNameLst>
                                          <p:attrName>ppt_x</p:attrName>
                                        </p:attrNameLst>
                                      </p:cBhvr>
                                      <p:tavLst>
                                        <p:tav tm="0">
                                          <p:val>
                                            <p:strVal val="#ppt_x"/>
                                          </p:val>
                                        </p:tav>
                                        <p:tav tm="100000">
                                          <p:val>
                                            <p:strVal val="#ppt_x"/>
                                          </p:val>
                                        </p:tav>
                                      </p:tavLst>
                                    </p:anim>
                                    <p:anim calcmode="lin" valueType="num">
                                      <p:cBhvr additive="base">
                                        <p:cTn id="24" dur="750" fill="hold"/>
                                        <p:tgtEl>
                                          <p:spTgt spid="31"/>
                                        </p:tgtEl>
                                        <p:attrNameLst>
                                          <p:attrName>ppt_y</p:attrName>
                                        </p:attrNameLst>
                                      </p:cBhvr>
                                      <p:tavLst>
                                        <p:tav tm="0">
                                          <p:val>
                                            <p:strVal val="1+#ppt_h/2"/>
                                          </p:val>
                                        </p:tav>
                                        <p:tav tm="100000">
                                          <p:val>
                                            <p:strVal val="#ppt_y"/>
                                          </p:val>
                                        </p:tav>
                                      </p:tavLst>
                                    </p:anim>
                                  </p:childTnLst>
                                </p:cTn>
                              </p:par>
                            </p:childTnLst>
                          </p:cTn>
                        </p:par>
                        <p:par>
                          <p:cTn id="25" fill="hold">
                            <p:stCondLst>
                              <p:cond delay="2000"/>
                            </p:stCondLst>
                            <p:childTnLst>
                              <p:par>
                                <p:cTn id="26" presetID="22" presetClass="entr" presetSubtype="4" fill="hold" nodeType="after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wipe(down)">
                                      <p:cBhvr>
                                        <p:cTn id="28" dur="500"/>
                                        <p:tgtEl>
                                          <p:spTgt spid="30"/>
                                        </p:tgtEl>
                                      </p:cBhvr>
                                    </p:animEffect>
                                  </p:childTnLst>
                                </p:cTn>
                              </p:par>
                            </p:childTnLst>
                          </p:cTn>
                        </p:par>
                        <p:par>
                          <p:cTn id="29" fill="hold">
                            <p:stCondLst>
                              <p:cond delay="2500"/>
                            </p:stCondLst>
                            <p:childTnLst>
                              <p:par>
                                <p:cTn id="30" presetID="2" presetClass="entr" presetSubtype="8" fill="hold" nodeType="after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additive="base">
                                        <p:cTn id="32" dur="500" fill="hold"/>
                                        <p:tgtEl>
                                          <p:spTgt spid="8"/>
                                        </p:tgtEl>
                                        <p:attrNameLst>
                                          <p:attrName>ppt_x</p:attrName>
                                        </p:attrNameLst>
                                      </p:cBhvr>
                                      <p:tavLst>
                                        <p:tav tm="0">
                                          <p:val>
                                            <p:strVal val="0-#ppt_w/2"/>
                                          </p:val>
                                        </p:tav>
                                        <p:tav tm="100000">
                                          <p:val>
                                            <p:strVal val="#ppt_x"/>
                                          </p:val>
                                        </p:tav>
                                      </p:tavLst>
                                    </p:anim>
                                    <p:anim calcmode="lin" valueType="num">
                                      <p:cBhvr additive="base">
                                        <p:cTn id="33" dur="500" fill="hold"/>
                                        <p:tgtEl>
                                          <p:spTgt spid="8"/>
                                        </p:tgtEl>
                                        <p:attrNameLst>
                                          <p:attrName>ppt_y</p:attrName>
                                        </p:attrNameLst>
                                      </p:cBhvr>
                                      <p:tavLst>
                                        <p:tav tm="0">
                                          <p:val>
                                            <p:strVal val="#ppt_y"/>
                                          </p:val>
                                        </p:tav>
                                        <p:tav tm="100000">
                                          <p:val>
                                            <p:strVal val="#ppt_y"/>
                                          </p:val>
                                        </p:tav>
                                      </p:tavLst>
                                    </p:anim>
                                  </p:childTnLst>
                                </p:cTn>
                              </p:par>
                              <p:par>
                                <p:cTn id="34" presetID="2" presetClass="entr" presetSubtype="8" fill="hold" nodeType="withEffect">
                                  <p:stCondLst>
                                    <p:cond delay="250"/>
                                  </p:stCondLst>
                                  <p:childTnLst>
                                    <p:set>
                                      <p:cBhvr>
                                        <p:cTn id="35" dur="1" fill="hold">
                                          <p:stCondLst>
                                            <p:cond delay="0"/>
                                          </p:stCondLst>
                                        </p:cTn>
                                        <p:tgtEl>
                                          <p:spTgt spid="9"/>
                                        </p:tgtEl>
                                        <p:attrNameLst>
                                          <p:attrName>style.visibility</p:attrName>
                                        </p:attrNameLst>
                                      </p:cBhvr>
                                      <p:to>
                                        <p:strVal val="visible"/>
                                      </p:to>
                                    </p:set>
                                    <p:anim calcmode="lin" valueType="num">
                                      <p:cBhvr additive="base">
                                        <p:cTn id="36" dur="500" fill="hold"/>
                                        <p:tgtEl>
                                          <p:spTgt spid="9"/>
                                        </p:tgtEl>
                                        <p:attrNameLst>
                                          <p:attrName>ppt_x</p:attrName>
                                        </p:attrNameLst>
                                      </p:cBhvr>
                                      <p:tavLst>
                                        <p:tav tm="0">
                                          <p:val>
                                            <p:strVal val="0-#ppt_w/2"/>
                                          </p:val>
                                        </p:tav>
                                        <p:tav tm="100000">
                                          <p:val>
                                            <p:strVal val="#ppt_x"/>
                                          </p:val>
                                        </p:tav>
                                      </p:tavLst>
                                    </p:anim>
                                    <p:anim calcmode="lin" valueType="num">
                                      <p:cBhvr additive="base">
                                        <p:cTn id="37" dur="500" fill="hold"/>
                                        <p:tgtEl>
                                          <p:spTgt spid="9"/>
                                        </p:tgtEl>
                                        <p:attrNameLst>
                                          <p:attrName>ppt_y</p:attrName>
                                        </p:attrNameLst>
                                      </p:cBhvr>
                                      <p:tavLst>
                                        <p:tav tm="0">
                                          <p:val>
                                            <p:strVal val="#ppt_y"/>
                                          </p:val>
                                        </p:tav>
                                        <p:tav tm="100000">
                                          <p:val>
                                            <p:strVal val="#ppt_y"/>
                                          </p:val>
                                        </p:tav>
                                      </p:tavLst>
                                    </p:anim>
                                  </p:childTnLst>
                                </p:cTn>
                              </p:par>
                              <p:par>
                                <p:cTn id="38" presetID="2" presetClass="entr" presetSubtype="2" fill="hold" nodeType="withEffect">
                                  <p:stCondLst>
                                    <p:cond delay="250"/>
                                  </p:stCondLst>
                                  <p:childTnLst>
                                    <p:set>
                                      <p:cBhvr>
                                        <p:cTn id="39" dur="1" fill="hold">
                                          <p:stCondLst>
                                            <p:cond delay="0"/>
                                          </p:stCondLst>
                                        </p:cTn>
                                        <p:tgtEl>
                                          <p:spTgt spid="7"/>
                                        </p:tgtEl>
                                        <p:attrNameLst>
                                          <p:attrName>style.visibility</p:attrName>
                                        </p:attrNameLst>
                                      </p:cBhvr>
                                      <p:to>
                                        <p:strVal val="visible"/>
                                      </p:to>
                                    </p:set>
                                    <p:anim calcmode="lin" valueType="num">
                                      <p:cBhvr additive="base">
                                        <p:cTn id="40" dur="500" fill="hold"/>
                                        <p:tgtEl>
                                          <p:spTgt spid="7"/>
                                        </p:tgtEl>
                                        <p:attrNameLst>
                                          <p:attrName>ppt_x</p:attrName>
                                        </p:attrNameLst>
                                      </p:cBhvr>
                                      <p:tavLst>
                                        <p:tav tm="0">
                                          <p:val>
                                            <p:strVal val="1+#ppt_w/2"/>
                                          </p:val>
                                        </p:tav>
                                        <p:tav tm="100000">
                                          <p:val>
                                            <p:strVal val="#ppt_x"/>
                                          </p:val>
                                        </p:tav>
                                      </p:tavLst>
                                    </p:anim>
                                    <p:anim calcmode="lin" valueType="num">
                                      <p:cBhvr additive="base">
                                        <p:cTn id="41" dur="500" fill="hold"/>
                                        <p:tgtEl>
                                          <p:spTgt spid="7"/>
                                        </p:tgtEl>
                                        <p:attrNameLst>
                                          <p:attrName>ppt_y</p:attrName>
                                        </p:attrNameLst>
                                      </p:cBhvr>
                                      <p:tavLst>
                                        <p:tav tm="0">
                                          <p:val>
                                            <p:strVal val="#ppt_y"/>
                                          </p:val>
                                        </p:tav>
                                        <p:tav tm="100000">
                                          <p:val>
                                            <p:strVal val="#ppt_y"/>
                                          </p:val>
                                        </p:tav>
                                      </p:tavLst>
                                    </p:anim>
                                  </p:childTnLst>
                                </p:cTn>
                              </p:par>
                              <p:par>
                                <p:cTn id="42" presetID="2" presetClass="entr" presetSubtype="2" fill="hold" nodeType="withEffect">
                                  <p:stCondLst>
                                    <p:cond delay="0"/>
                                  </p:stCondLst>
                                  <p:childTnLst>
                                    <p:set>
                                      <p:cBhvr>
                                        <p:cTn id="43" dur="1" fill="hold">
                                          <p:stCondLst>
                                            <p:cond delay="0"/>
                                          </p:stCondLst>
                                        </p:cTn>
                                        <p:tgtEl>
                                          <p:spTgt spid="4"/>
                                        </p:tgtEl>
                                        <p:attrNameLst>
                                          <p:attrName>style.visibility</p:attrName>
                                        </p:attrNameLst>
                                      </p:cBhvr>
                                      <p:to>
                                        <p:strVal val="visible"/>
                                      </p:to>
                                    </p:set>
                                    <p:anim calcmode="lin" valueType="num">
                                      <p:cBhvr additive="base">
                                        <p:cTn id="44" dur="500" fill="hold"/>
                                        <p:tgtEl>
                                          <p:spTgt spid="4"/>
                                        </p:tgtEl>
                                        <p:attrNameLst>
                                          <p:attrName>ppt_x</p:attrName>
                                        </p:attrNameLst>
                                      </p:cBhvr>
                                      <p:tavLst>
                                        <p:tav tm="0">
                                          <p:val>
                                            <p:strVal val="1+#ppt_w/2"/>
                                          </p:val>
                                        </p:tav>
                                        <p:tav tm="100000">
                                          <p:val>
                                            <p:strVal val="#ppt_x"/>
                                          </p:val>
                                        </p:tav>
                                      </p:tavLst>
                                    </p:anim>
                                    <p:anim calcmode="lin" valueType="num">
                                      <p:cBhvr additive="base">
                                        <p:cTn id="45" dur="500" fill="hold"/>
                                        <p:tgtEl>
                                          <p:spTgt spid="4"/>
                                        </p:tgtEl>
                                        <p:attrNameLst>
                                          <p:attrName>ppt_y</p:attrName>
                                        </p:attrNameLst>
                                      </p:cBhvr>
                                      <p:tavLst>
                                        <p:tav tm="0">
                                          <p:val>
                                            <p:strVal val="#ppt_y"/>
                                          </p:val>
                                        </p:tav>
                                        <p:tav tm="100000">
                                          <p:val>
                                            <p:strVal val="#ppt_y"/>
                                          </p:val>
                                        </p:tav>
                                      </p:tavLst>
                                    </p:anim>
                                  </p:childTnLst>
                                </p:cTn>
                              </p:par>
                              <p:par>
                                <p:cTn id="46" presetID="2" presetClass="entr" presetSubtype="2" fill="hold" nodeType="withEffect">
                                  <p:stCondLst>
                                    <p:cond delay="250"/>
                                  </p:stCondLst>
                                  <p:childTnLst>
                                    <p:set>
                                      <p:cBhvr>
                                        <p:cTn id="47" dur="1" fill="hold">
                                          <p:stCondLst>
                                            <p:cond delay="0"/>
                                          </p:stCondLst>
                                        </p:cTn>
                                        <p:tgtEl>
                                          <p:spTgt spid="5"/>
                                        </p:tgtEl>
                                        <p:attrNameLst>
                                          <p:attrName>style.visibility</p:attrName>
                                        </p:attrNameLst>
                                      </p:cBhvr>
                                      <p:to>
                                        <p:strVal val="visible"/>
                                      </p:to>
                                    </p:set>
                                    <p:anim calcmode="lin" valueType="num">
                                      <p:cBhvr additive="base">
                                        <p:cTn id="48" dur="500" fill="hold"/>
                                        <p:tgtEl>
                                          <p:spTgt spid="5"/>
                                        </p:tgtEl>
                                        <p:attrNameLst>
                                          <p:attrName>ppt_x</p:attrName>
                                        </p:attrNameLst>
                                      </p:cBhvr>
                                      <p:tavLst>
                                        <p:tav tm="0">
                                          <p:val>
                                            <p:strVal val="1+#ppt_w/2"/>
                                          </p:val>
                                        </p:tav>
                                        <p:tav tm="100000">
                                          <p:val>
                                            <p:strVal val="#ppt_x"/>
                                          </p:val>
                                        </p:tav>
                                      </p:tavLst>
                                    </p:anim>
                                    <p:anim calcmode="lin" valueType="num">
                                      <p:cBhvr additive="base">
                                        <p:cTn id="49" dur="500" fill="hold"/>
                                        <p:tgtEl>
                                          <p:spTgt spid="5"/>
                                        </p:tgtEl>
                                        <p:attrNameLst>
                                          <p:attrName>ppt_y</p:attrName>
                                        </p:attrNameLst>
                                      </p:cBhvr>
                                      <p:tavLst>
                                        <p:tav tm="0">
                                          <p:val>
                                            <p:strVal val="#ppt_y"/>
                                          </p:val>
                                        </p:tav>
                                        <p:tav tm="100000">
                                          <p:val>
                                            <p:strVal val="#ppt_y"/>
                                          </p:val>
                                        </p:tav>
                                      </p:tavLst>
                                    </p:anim>
                                  </p:childTnLst>
                                </p:cTn>
                              </p:par>
                            </p:childTnLst>
                          </p:cTn>
                        </p:par>
                        <p:par>
                          <p:cTn id="50" fill="hold">
                            <p:stCondLst>
                              <p:cond delay="3000"/>
                            </p:stCondLst>
                            <p:childTnLst>
                              <p:par>
                                <p:cTn id="51" presetID="2" presetClass="entr" presetSubtype="2" fill="hold" grpId="0" nodeType="afterEffect">
                                  <p:stCondLst>
                                    <p:cond delay="0"/>
                                  </p:stCondLst>
                                  <p:iterate type="lt">
                                    <p:tmPct val="10000"/>
                                  </p:iterate>
                                  <p:childTnLst>
                                    <p:set>
                                      <p:cBhvr>
                                        <p:cTn id="52" dur="1" fill="hold">
                                          <p:stCondLst>
                                            <p:cond delay="0"/>
                                          </p:stCondLst>
                                        </p:cTn>
                                        <p:tgtEl>
                                          <p:spTgt spid="13"/>
                                        </p:tgtEl>
                                        <p:attrNameLst>
                                          <p:attrName>style.visibility</p:attrName>
                                        </p:attrNameLst>
                                      </p:cBhvr>
                                      <p:to>
                                        <p:strVal val="visible"/>
                                      </p:to>
                                    </p:set>
                                    <p:anim calcmode="lin" valueType="num">
                                      <p:cBhvr additive="base">
                                        <p:cTn id="53" dur="500" fill="hold"/>
                                        <p:tgtEl>
                                          <p:spTgt spid="13"/>
                                        </p:tgtEl>
                                        <p:attrNameLst>
                                          <p:attrName>ppt_x</p:attrName>
                                        </p:attrNameLst>
                                      </p:cBhvr>
                                      <p:tavLst>
                                        <p:tav tm="0">
                                          <p:val>
                                            <p:strVal val="1+#ppt_w/2"/>
                                          </p:val>
                                        </p:tav>
                                        <p:tav tm="100000">
                                          <p:val>
                                            <p:strVal val="#ppt_x"/>
                                          </p:val>
                                        </p:tav>
                                      </p:tavLst>
                                    </p:anim>
                                    <p:anim calcmode="lin" valueType="num">
                                      <p:cBhvr additive="base">
                                        <p:cTn id="54"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1">
            <a:extLst>
              <a:ext uri="{28A0092B-C50C-407E-A947-70E740481C1C}">
                <a14:useLocalDpi xmlns:a14="http://schemas.microsoft.com/office/drawing/2010/main" val="0"/>
              </a:ext>
            </a:extLst>
          </a:blip>
          <a:srcRect t="4759" b="4759"/>
          <a:stretch>
            <a:fillRect/>
          </a:stretch>
        </p:blipFill>
        <p:spPr>
          <a:xfrm>
            <a:off x="164123" y="112541"/>
            <a:ext cx="12027877" cy="2460751"/>
          </a:xfrm>
          <a:prstGeom prst="rect">
            <a:avLst/>
          </a:prstGeom>
        </p:spPr>
      </p:pic>
      <p:sp>
        <p:nvSpPr>
          <p:cNvPr id="4" name="TextBox 3"/>
          <p:cNvSpPr txBox="1"/>
          <p:nvPr/>
        </p:nvSpPr>
        <p:spPr>
          <a:xfrm>
            <a:off x="2503374" y="804307"/>
            <a:ext cx="7457228" cy="954107"/>
          </a:xfrm>
          <a:prstGeom prst="rect">
            <a:avLst/>
          </a:prstGeom>
          <a:noFill/>
        </p:spPr>
        <p:txBody>
          <a:bodyPr wrap="square" rtlCol="0">
            <a:spAutoFit/>
          </a:bodyPr>
          <a:lstStyle/>
          <a:p>
            <a:pPr algn="ctr"/>
            <a:r>
              <a:rPr lang="en-US" sz="2800" b="1">
                <a:latin typeface="Times New Roman" panose="02020603050405020304" pitchFamily="18" charset="0"/>
                <a:cs typeface="Times New Roman" panose="02020603050405020304" pitchFamily="18" charset="0"/>
              </a:rPr>
              <a:t>Bài thơ </a:t>
            </a:r>
            <a:r>
              <a:rPr lang="en-US" sz="2800" b="1" i="1">
                <a:latin typeface="Times New Roman" panose="02020603050405020304" pitchFamily="18" charset="0"/>
                <a:cs typeface="Times New Roman" panose="02020603050405020304" pitchFamily="18" charset="0"/>
              </a:rPr>
              <a:t>Đường núi</a:t>
            </a:r>
            <a:r>
              <a:rPr lang="en-US" sz="2800" b="1">
                <a:latin typeface="Times New Roman" panose="02020603050405020304" pitchFamily="18" charset="0"/>
                <a:cs typeface="Times New Roman" panose="02020603050405020304" pitchFamily="18" charset="0"/>
              </a:rPr>
              <a:t> của Nguyễn Đình Thi được viết theo thể thơ nào? </a:t>
            </a:r>
            <a:endParaRPr lang="en-US" sz="2800">
              <a:latin typeface="Times New Roman" panose="02020603050405020304" pitchFamily="18" charset="0"/>
              <a:cs typeface="Times New Roman" panose="02020603050405020304" pitchFamily="18" charset="0"/>
            </a:endParaRPr>
          </a:p>
        </p:txBody>
      </p:sp>
      <p:sp>
        <p:nvSpPr>
          <p:cNvPr id="5" name="Rectangle 4"/>
          <p:cNvSpPr/>
          <p:nvPr/>
        </p:nvSpPr>
        <p:spPr>
          <a:xfrm>
            <a:off x="1158566" y="2786669"/>
            <a:ext cx="5019495" cy="98345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defRPr/>
            </a:pPr>
            <a:r>
              <a:rPr lang="en-US" sz="2400" b="1" kern="1200" dirty="0">
                <a:solidFill>
                  <a:schemeClr val="tx1"/>
                </a:solidFill>
                <a:latin typeface="Times New Roman" panose="02020603050405020304" pitchFamily="18" charset="0"/>
                <a:cs typeface="Times New Roman" panose="02020603050405020304" pitchFamily="18" charset="0"/>
              </a:rPr>
              <a:t>A</a:t>
            </a:r>
            <a:r>
              <a:rPr lang="en-US" sz="2400" b="1" kern="1200">
                <a:solidFill>
                  <a:schemeClr val="tx1"/>
                </a:solidFill>
                <a:latin typeface="Times New Roman" panose="02020603050405020304" pitchFamily="18" charset="0"/>
                <a:cs typeface="Times New Roman" panose="02020603050405020304" pitchFamily="18" charset="0"/>
              </a:rPr>
              <a:t>. </a:t>
            </a:r>
            <a:r>
              <a:rPr lang="en-US" sz="2400">
                <a:solidFill>
                  <a:schemeClr val="tx1"/>
                </a:solidFill>
                <a:latin typeface="Times New Roman" panose="02020603050405020304" pitchFamily="18" charset="0"/>
                <a:cs typeface="Times New Roman" panose="02020603050405020304" pitchFamily="18" charset="0"/>
              </a:rPr>
              <a:t>Thơ tự do.</a:t>
            </a:r>
            <a:endParaRPr lang="en-US" sz="2400">
              <a:solidFill>
                <a:schemeClr val="tx1"/>
              </a:solidFill>
              <a:latin typeface="Times New Roman" panose="02020603050405020304" pitchFamily="18" charset="0"/>
              <a:cs typeface="Times New Roman" panose="02020603050405020304" pitchFamily="18" charset="0"/>
            </a:endParaRPr>
          </a:p>
          <a:p>
            <a:pPr defTabSz="685800">
              <a:buClrTx/>
              <a:defRPr/>
            </a:pPr>
            <a:endParaRPr lang="vi-VN" sz="2400" kern="1200" dirty="0">
              <a:solidFill>
                <a:schemeClr val="tx1"/>
              </a:solidFill>
              <a:latin typeface="Times New Roman" panose="02020603050405020304" pitchFamily="18" charset="0"/>
              <a:cs typeface="Times New Roman" panose="02020603050405020304" pitchFamily="18" charset="0"/>
            </a:endParaRPr>
          </a:p>
        </p:txBody>
      </p:sp>
      <p:sp>
        <p:nvSpPr>
          <p:cNvPr id="6" name="Rectangle 5"/>
          <p:cNvSpPr/>
          <p:nvPr/>
        </p:nvSpPr>
        <p:spPr>
          <a:xfrm>
            <a:off x="6722182" y="2786670"/>
            <a:ext cx="4700783" cy="98345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defRPr/>
            </a:pPr>
            <a:r>
              <a:rPr lang="vi-VN" sz="2400" b="1" kern="1200">
                <a:solidFill>
                  <a:schemeClr val="tx1"/>
                </a:solidFill>
                <a:latin typeface="Times New Roman" panose="02020603050405020304" pitchFamily="18" charset="0"/>
                <a:cs typeface="Times New Roman" panose="02020603050405020304" pitchFamily="18" charset="0"/>
              </a:rPr>
              <a:t>B. </a:t>
            </a:r>
            <a:r>
              <a:rPr lang="en-US" sz="2400">
                <a:solidFill>
                  <a:schemeClr val="tx1"/>
                </a:solidFill>
                <a:latin typeface="Times New Roman" panose="02020603050405020304" pitchFamily="18" charset="0"/>
                <a:cs typeface="Times New Roman" panose="02020603050405020304" pitchFamily="18" charset="0"/>
              </a:rPr>
              <a:t>Thơ năm chữ.</a:t>
            </a:r>
            <a:endParaRPr lang="en-US" sz="2400">
              <a:solidFill>
                <a:schemeClr val="tx1"/>
              </a:solidFill>
              <a:latin typeface="Times New Roman" panose="02020603050405020304" pitchFamily="18" charset="0"/>
              <a:cs typeface="Times New Roman" panose="02020603050405020304" pitchFamily="18" charset="0"/>
            </a:endParaRPr>
          </a:p>
          <a:p>
            <a:pPr defTabSz="685800">
              <a:buClrTx/>
              <a:defRPr/>
            </a:pPr>
            <a:endParaRPr lang="vi-VN" sz="2400" b="1" kern="1200" dirty="0">
              <a:solidFill>
                <a:schemeClr val="tx1"/>
              </a:solidFill>
              <a:latin typeface="Times New Roman" panose="02020603050405020304" pitchFamily="18" charset="0"/>
              <a:cs typeface="Times New Roman" panose="02020603050405020304" pitchFamily="18" charset="0"/>
            </a:endParaRPr>
          </a:p>
        </p:txBody>
      </p:sp>
      <p:sp>
        <p:nvSpPr>
          <p:cNvPr id="7" name="Rectangle 6"/>
          <p:cNvSpPr/>
          <p:nvPr/>
        </p:nvSpPr>
        <p:spPr>
          <a:xfrm>
            <a:off x="1212493" y="3926169"/>
            <a:ext cx="5019495" cy="98345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endParaRPr lang="en-US" sz="2400" b="1" kern="1200">
              <a:solidFill>
                <a:schemeClr val="tx1"/>
              </a:solidFill>
              <a:latin typeface="Times New Roman" panose="02020603050405020304" pitchFamily="18" charset="0"/>
              <a:cs typeface="Times New Roman" panose="02020603050405020304" pitchFamily="18" charset="0"/>
            </a:endParaRPr>
          </a:p>
          <a:p>
            <a:pPr defTabSz="685800">
              <a:buClrTx/>
              <a:defRPr/>
            </a:pPr>
            <a:r>
              <a:rPr lang="vi-VN" sz="2400" b="1" kern="1200">
                <a:solidFill>
                  <a:schemeClr val="tx1"/>
                </a:solidFill>
                <a:latin typeface="Times New Roman" panose="02020603050405020304" pitchFamily="18" charset="0"/>
                <a:cs typeface="Times New Roman" panose="02020603050405020304" pitchFamily="18" charset="0"/>
              </a:rPr>
              <a:t>C.</a:t>
            </a:r>
            <a:r>
              <a:rPr lang="en-US" sz="2400" b="1" kern="1200">
                <a:solidFill>
                  <a:schemeClr val="tx1"/>
                </a:solidFill>
                <a:latin typeface="Times New Roman" panose="02020603050405020304" pitchFamily="18" charset="0"/>
                <a:cs typeface="Times New Roman" panose="02020603050405020304" pitchFamily="18" charset="0"/>
              </a:rPr>
              <a:t> </a:t>
            </a:r>
            <a:r>
              <a:rPr lang="en-US" sz="2400">
                <a:solidFill>
                  <a:schemeClr val="tx1"/>
                </a:solidFill>
                <a:latin typeface="Times New Roman" panose="02020603050405020304" pitchFamily="18" charset="0"/>
                <a:cs typeface="Times New Roman" panose="02020603050405020304" pitchFamily="18" charset="0"/>
              </a:rPr>
              <a:t>Thơ bốn chữ. </a:t>
            </a:r>
            <a:endParaRPr lang="vi-VN" sz="2400" b="1" kern="1200" dirty="0">
              <a:solidFill>
                <a:schemeClr val="tx1"/>
              </a:solidFill>
              <a:latin typeface="Times New Roman" panose="02020603050405020304" pitchFamily="18" charset="0"/>
              <a:cs typeface="Times New Roman" panose="02020603050405020304" pitchFamily="18" charset="0"/>
            </a:endParaRPr>
          </a:p>
        </p:txBody>
      </p:sp>
      <p:sp>
        <p:nvSpPr>
          <p:cNvPr id="8" name="Rectangle 7"/>
          <p:cNvSpPr/>
          <p:nvPr/>
        </p:nvSpPr>
        <p:spPr>
          <a:xfrm>
            <a:off x="6722182" y="3926169"/>
            <a:ext cx="4700783" cy="98345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defRPr/>
            </a:pPr>
            <a:r>
              <a:rPr lang="vi-VN" sz="2400" b="1" kern="1200" dirty="0">
                <a:solidFill>
                  <a:prstClr val="black"/>
                </a:solidFill>
                <a:latin typeface="Times New Roman" panose="02020603050405020304" pitchFamily="18" charset="0"/>
                <a:cs typeface="Times New Roman" panose="02020603050405020304" pitchFamily="18" charset="0"/>
              </a:rPr>
              <a:t>D</a:t>
            </a:r>
            <a:r>
              <a:rPr lang="vi-VN" sz="2400" b="1" kern="1200">
                <a:solidFill>
                  <a:prstClr val="black"/>
                </a:solidFill>
                <a:latin typeface="Times New Roman" panose="02020603050405020304" pitchFamily="18" charset="0"/>
                <a:cs typeface="Times New Roman" panose="02020603050405020304" pitchFamily="18" charset="0"/>
              </a:rPr>
              <a:t>. </a:t>
            </a:r>
            <a:r>
              <a:rPr lang="en-US" sz="2400">
                <a:solidFill>
                  <a:schemeClr val="tx1"/>
                </a:solidFill>
                <a:latin typeface="Times New Roman" panose="02020603050405020304" pitchFamily="18" charset="0"/>
                <a:cs typeface="Times New Roman" panose="02020603050405020304" pitchFamily="18" charset="0"/>
              </a:rPr>
              <a:t>Thơ lục bát. </a:t>
            </a:r>
            <a:endParaRPr lang="en-US" sz="2400">
              <a:solidFill>
                <a:schemeClr val="tx1"/>
              </a:solidFill>
              <a:latin typeface="Times New Roman" panose="02020603050405020304" pitchFamily="18" charset="0"/>
              <a:cs typeface="Times New Roman" panose="02020603050405020304" pitchFamily="18" charset="0"/>
            </a:endParaRPr>
          </a:p>
          <a:p>
            <a:pPr defTabSz="685800">
              <a:buClrTx/>
              <a:defRPr/>
            </a:pPr>
            <a:endParaRPr lang="vi-VN" sz="2400" b="1" kern="1200" dirty="0">
              <a:solidFill>
                <a:schemeClr val="tx1"/>
              </a:solidFill>
              <a:latin typeface="Times New Roman" panose="02020603050405020304" pitchFamily="18" charset="0"/>
              <a:cs typeface="Times New Roman" panose="02020603050405020304" pitchFamily="18" charset="0"/>
            </a:endParaRPr>
          </a:p>
        </p:txBody>
      </p:sp>
      <p:pic>
        <p:nvPicPr>
          <p:cNvPr id="9" name="Picture 8"/>
          <p:cNvPicPr>
            <a:picLocks noChangeAspect="1"/>
          </p:cNvPicPr>
          <p:nvPr/>
        </p:nvPicPr>
        <p:blipFill rotWithShape="1">
          <a:blip r:embed="rId2"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a:fillRect/>
          </a:stretch>
        </p:blipFill>
        <p:spPr>
          <a:xfrm>
            <a:off x="5794299" y="3278396"/>
            <a:ext cx="663853" cy="531044"/>
          </a:xfrm>
          <a:prstGeom prst="rect">
            <a:avLst/>
          </a:prstGeom>
        </p:spPr>
      </p:pic>
      <p:pic>
        <p:nvPicPr>
          <p:cNvPr id="10" name="Picture 9"/>
          <p:cNvPicPr>
            <a:picLocks noChangeAspect="1"/>
          </p:cNvPicPr>
          <p:nvPr/>
        </p:nvPicPr>
        <p:blipFill rotWithShape="1">
          <a:blip r:embed="rId3"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a:fillRect/>
          </a:stretch>
        </p:blipFill>
        <p:spPr>
          <a:xfrm>
            <a:off x="5794299" y="4417896"/>
            <a:ext cx="603402" cy="528066"/>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21186" y="4417896"/>
            <a:ext cx="603557" cy="530398"/>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77063" y="3037904"/>
            <a:ext cx="603557" cy="530398"/>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3000" advClick="0">
        <p14:shred/>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5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00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150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anim calcmode="lin" valueType="num">
                                      <p:cBhvr>
                                        <p:cTn id="28" dur="500" fill="hold"/>
                                        <p:tgtEl>
                                          <p:spTgt spid="7"/>
                                        </p:tgtEl>
                                        <p:attrNameLst>
                                          <p:attrName>ppt_x</p:attrName>
                                        </p:attrNameLst>
                                      </p:cBhvr>
                                      <p:tavLst>
                                        <p:tav tm="0">
                                          <p:val>
                                            <p:strVal val="#ppt_x"/>
                                          </p:val>
                                        </p:tav>
                                        <p:tav tm="100000">
                                          <p:val>
                                            <p:strVal val="#ppt_x"/>
                                          </p:val>
                                        </p:tav>
                                      </p:tavLst>
                                    </p:anim>
                                    <p:anim calcmode="lin" valueType="num">
                                      <p:cBhvr>
                                        <p:cTn id="29" dur="500" fill="hold"/>
                                        <p:tgtEl>
                                          <p:spTgt spid="7"/>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200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anim calcmode="lin" valueType="num">
                                      <p:cBhvr>
                                        <p:cTn id="33" dur="500" fill="hold"/>
                                        <p:tgtEl>
                                          <p:spTgt spid="8"/>
                                        </p:tgtEl>
                                        <p:attrNameLst>
                                          <p:attrName>ppt_x</p:attrName>
                                        </p:attrNameLst>
                                      </p:cBhvr>
                                      <p:tavLst>
                                        <p:tav tm="0">
                                          <p:val>
                                            <p:strVal val="#ppt_x"/>
                                          </p:val>
                                        </p:tav>
                                        <p:tav tm="100000">
                                          <p:val>
                                            <p:strVal val="#ppt_x"/>
                                          </p:val>
                                        </p:tav>
                                      </p:tavLst>
                                    </p:anim>
                                    <p:anim calcmode="lin" valueType="num">
                                      <p:cBhvr>
                                        <p:cTn id="34"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5"/>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250" fill="hold"/>
                                        <p:tgtEl>
                                          <p:spTgt spid="5"/>
                                        </p:tgtEl>
                                        <p:attrNameLst>
                                          <p:attrName>fillcolor</p:attrName>
                                        </p:attrNameLst>
                                      </p:cBhvr>
                                      <p:to>
                                        <a:srgbClr val="FFF2CC"/>
                                      </p:to>
                                    </p:animClr>
                                    <p:set>
                                      <p:cBhvr>
                                        <p:cTn id="40" dur="250" fill="hold"/>
                                        <p:tgtEl>
                                          <p:spTgt spid="5"/>
                                        </p:tgtEl>
                                        <p:attrNameLst>
                                          <p:attrName>fill.type</p:attrName>
                                        </p:attrNameLst>
                                      </p:cBhvr>
                                      <p:to>
                                        <p:strVal val="solid"/>
                                      </p:to>
                                    </p:set>
                                    <p:set>
                                      <p:cBhvr>
                                        <p:cTn id="41" dur="250" fill="hold"/>
                                        <p:tgtEl>
                                          <p:spTgt spid="5"/>
                                        </p:tgtEl>
                                        <p:attrNameLst>
                                          <p:attrName>fill.on</p:attrName>
                                        </p:attrNameLst>
                                      </p:cBhvr>
                                      <p:to>
                                        <p:strVal val="true"/>
                                      </p:to>
                                    </p:set>
                                  </p:childTnLst>
                                  <p:subTnLst>
                                    <p:audio>
                                      <p:cMediaNode>
                                        <p:cTn display="0" masterRel="sameClick">
                                          <p:stCondLst>
                                            <p:cond evt="begin" delay="0">
                                              <p:tn val="38"/>
                                            </p:cond>
                                          </p:stCondLst>
                                          <p:endCondLst>
                                            <p:cond evt="onStopAudio" delay="0">
                                              <p:tgtEl>
                                                <p:sldTgt/>
                                              </p:tgtEl>
                                            </p:cond>
                                          </p:endCondLst>
                                        </p:cTn>
                                        <p:tgtEl>
                                          <p:sndTgt r:embed="rId5" name="click.wav"/>
                                        </p:tgtEl>
                                      </p:cMediaNode>
                                    </p:audio>
                                  </p:subTnLst>
                                </p:cTn>
                              </p:par>
                              <p:par>
                                <p:cTn id="42" presetID="23" presetClass="entr" presetSubtype="32" fill="hold" nodeType="withEffect">
                                  <p:stCondLst>
                                    <p:cond delay="1000"/>
                                  </p:stCondLst>
                                  <p:childTnLst>
                                    <p:set>
                                      <p:cBhvr>
                                        <p:cTn id="43" dur="1" fill="hold">
                                          <p:stCondLst>
                                            <p:cond delay="0"/>
                                          </p:stCondLst>
                                        </p:cTn>
                                        <p:tgtEl>
                                          <p:spTgt spid="9"/>
                                        </p:tgtEl>
                                        <p:attrNameLst>
                                          <p:attrName>style.visibility</p:attrName>
                                        </p:attrNameLst>
                                      </p:cBhvr>
                                      <p:to>
                                        <p:strVal val="visible"/>
                                      </p:to>
                                    </p:set>
                                    <p:anim calcmode="lin" valueType="num">
                                      <p:cBhvr>
                                        <p:cTn id="44" dur="250" fill="hold"/>
                                        <p:tgtEl>
                                          <p:spTgt spid="9"/>
                                        </p:tgtEl>
                                        <p:attrNameLst>
                                          <p:attrName>ppt_w</p:attrName>
                                        </p:attrNameLst>
                                      </p:cBhvr>
                                      <p:tavLst>
                                        <p:tav tm="0">
                                          <p:val>
                                            <p:strVal val="4*#ppt_w"/>
                                          </p:val>
                                        </p:tav>
                                        <p:tav tm="100000">
                                          <p:val>
                                            <p:strVal val="#ppt_w"/>
                                          </p:val>
                                        </p:tav>
                                      </p:tavLst>
                                    </p:anim>
                                    <p:anim calcmode="lin" valueType="num">
                                      <p:cBhvr>
                                        <p:cTn id="45"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2"/>
                                            </p:cond>
                                          </p:stCondLst>
                                          <p:endCondLst>
                                            <p:cond evt="onStopAudio" delay="0">
                                              <p:tgtEl>
                                                <p:sldTgt/>
                                              </p:tgtEl>
                                            </p:cond>
                                          </p:endCondLst>
                                        </p:cTn>
                                        <p:tgtEl>
                                          <p:sndTgt r:embed="rId6" name="Check mark.wav"/>
                                        </p:tgtEl>
                                      </p:cMediaNode>
                                    </p:audio>
                                  </p:subTnLst>
                                </p:cTn>
                              </p:par>
                              <p:par>
                                <p:cTn id="46" presetID="1" presetClass="emph" presetSubtype="2" fill="hold" nodeType="withEffect">
                                  <p:stCondLst>
                                    <p:cond delay="1000"/>
                                  </p:stCondLst>
                                  <p:childTnLst>
                                    <p:animClr clrSpc="rgb" dir="cw">
                                      <p:cBhvr>
                                        <p:cTn id="47" dur="250" fill="hold"/>
                                        <p:tgtEl>
                                          <p:spTgt spid="5"/>
                                        </p:tgtEl>
                                        <p:attrNameLst>
                                          <p:attrName>fillcolor</p:attrName>
                                        </p:attrNameLst>
                                      </p:cBhvr>
                                      <p:to>
                                        <a:srgbClr val="00B050"/>
                                      </p:to>
                                    </p:animClr>
                                    <p:set>
                                      <p:cBhvr>
                                        <p:cTn id="48" dur="250" fill="hold"/>
                                        <p:tgtEl>
                                          <p:spTgt spid="5"/>
                                        </p:tgtEl>
                                        <p:attrNameLst>
                                          <p:attrName>fill.type</p:attrName>
                                        </p:attrNameLst>
                                      </p:cBhvr>
                                      <p:to>
                                        <p:strVal val="solid"/>
                                      </p:to>
                                    </p:set>
                                    <p:set>
                                      <p:cBhvr>
                                        <p:cTn id="49"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50" restart="whenNotActive" fill="hold" evtFilter="cancelBubble" nodeType="interactiveSeq">
                <p:stCondLst>
                  <p:cond evt="onClick" delay="0">
                    <p:tgtEl>
                      <p:spTgt spid="6"/>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250" fill="hold"/>
                                        <p:tgtEl>
                                          <p:spTgt spid="6"/>
                                        </p:tgtEl>
                                        <p:attrNameLst>
                                          <p:attrName>fillcolor</p:attrName>
                                        </p:attrNameLst>
                                      </p:cBhvr>
                                      <p:to>
                                        <a:srgbClr val="FFF2CC"/>
                                      </p:to>
                                    </p:animClr>
                                    <p:set>
                                      <p:cBhvr>
                                        <p:cTn id="55" dur="250" fill="hold"/>
                                        <p:tgtEl>
                                          <p:spTgt spid="6"/>
                                        </p:tgtEl>
                                        <p:attrNameLst>
                                          <p:attrName>fill.type</p:attrName>
                                        </p:attrNameLst>
                                      </p:cBhvr>
                                      <p:to>
                                        <p:strVal val="solid"/>
                                      </p:to>
                                    </p:set>
                                    <p:set>
                                      <p:cBhvr>
                                        <p:cTn id="56" dur="250" fill="hold"/>
                                        <p:tgtEl>
                                          <p:spTgt spid="6"/>
                                        </p:tgtEl>
                                        <p:attrNameLst>
                                          <p:attrName>fill.on</p:attrName>
                                        </p:attrNameLst>
                                      </p:cBhvr>
                                      <p:to>
                                        <p:strVal val="true"/>
                                      </p:to>
                                    </p:set>
                                  </p:childTnLst>
                                  <p:subTnLst>
                                    <p:audio>
                                      <p:cMediaNode>
                                        <p:cTn display="0" masterRel="sameClick">
                                          <p:stCondLst>
                                            <p:cond evt="begin" delay="0">
                                              <p:tn val="53"/>
                                            </p:cond>
                                          </p:stCondLst>
                                          <p:endCondLst>
                                            <p:cond evt="onStopAudio" delay="0">
                                              <p:tgtEl>
                                                <p:sldTgt/>
                                              </p:tgtEl>
                                            </p:cond>
                                          </p:endCondLst>
                                        </p:cTn>
                                        <p:tgtEl>
                                          <p:sndTgt r:embed="rId5" name="click.wav"/>
                                        </p:tgtEl>
                                      </p:cMediaNode>
                                    </p:audio>
                                  </p:subTnLst>
                                </p:cTn>
                              </p:par>
                              <p:par>
                                <p:cTn id="57" presetID="23" presetClass="entr" presetSubtype="32" fill="hold" nodeType="withEffect">
                                  <p:stCondLst>
                                    <p:cond delay="1000"/>
                                  </p:stCondLst>
                                  <p:childTnLst>
                                    <p:set>
                                      <p:cBhvr>
                                        <p:cTn id="58" dur="1" fill="hold">
                                          <p:stCondLst>
                                            <p:cond delay="0"/>
                                          </p:stCondLst>
                                        </p:cTn>
                                        <p:tgtEl>
                                          <p:spTgt spid="12"/>
                                        </p:tgtEl>
                                        <p:attrNameLst>
                                          <p:attrName>style.visibility</p:attrName>
                                        </p:attrNameLst>
                                      </p:cBhvr>
                                      <p:to>
                                        <p:strVal val="visible"/>
                                      </p:to>
                                    </p:set>
                                    <p:anim calcmode="lin" valueType="num">
                                      <p:cBhvr>
                                        <p:cTn id="59" dur="250" fill="hold"/>
                                        <p:tgtEl>
                                          <p:spTgt spid="12"/>
                                        </p:tgtEl>
                                        <p:attrNameLst>
                                          <p:attrName>ppt_w</p:attrName>
                                        </p:attrNameLst>
                                      </p:cBhvr>
                                      <p:tavLst>
                                        <p:tav tm="0">
                                          <p:val>
                                            <p:strVal val="4*#ppt_w"/>
                                          </p:val>
                                        </p:tav>
                                        <p:tav tm="100000">
                                          <p:val>
                                            <p:strVal val="#ppt_w"/>
                                          </p:val>
                                        </p:tav>
                                      </p:tavLst>
                                    </p:anim>
                                    <p:anim calcmode="lin" valueType="num">
                                      <p:cBhvr>
                                        <p:cTn id="60"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7"/>
                                            </p:cond>
                                          </p:stCondLst>
                                          <p:endCondLst>
                                            <p:cond evt="onStopAudio" delay="0">
                                              <p:tgtEl>
                                                <p:sldTgt/>
                                              </p:tgtEl>
                                            </p:cond>
                                          </p:endCondLst>
                                        </p:cTn>
                                        <p:tgtEl>
                                          <p:sndTgt r:embed="rId7" name="Wrong Buzzer.wav"/>
                                        </p:tgtEl>
                                      </p:cMediaNode>
                                    </p:audio>
                                  </p:subTnLst>
                                </p:cTn>
                              </p:par>
                              <p:par>
                                <p:cTn id="61" presetID="1" presetClass="emph" presetSubtype="2" fill="hold" nodeType="withEffect">
                                  <p:stCondLst>
                                    <p:cond delay="1000"/>
                                  </p:stCondLst>
                                  <p:childTnLst>
                                    <p:animClr clrSpc="rgb" dir="cw">
                                      <p:cBhvr>
                                        <p:cTn id="62" dur="250" fill="hold"/>
                                        <p:tgtEl>
                                          <p:spTgt spid="6"/>
                                        </p:tgtEl>
                                        <p:attrNameLst>
                                          <p:attrName>fillcolor</p:attrName>
                                        </p:attrNameLst>
                                      </p:cBhvr>
                                      <p:to>
                                        <a:srgbClr val="FFFF00"/>
                                      </p:to>
                                    </p:animClr>
                                    <p:set>
                                      <p:cBhvr>
                                        <p:cTn id="63" dur="250" fill="hold"/>
                                        <p:tgtEl>
                                          <p:spTgt spid="6"/>
                                        </p:tgtEl>
                                        <p:attrNameLst>
                                          <p:attrName>fill.type</p:attrName>
                                        </p:attrNameLst>
                                      </p:cBhvr>
                                      <p:to>
                                        <p:strVal val="solid"/>
                                      </p:to>
                                    </p:set>
                                    <p:set>
                                      <p:cBhvr>
                                        <p:cTn id="64"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65" restart="whenNotActive" fill="hold" evtFilter="cancelBubble" nodeType="interactiveSeq">
                <p:stCondLst>
                  <p:cond evt="onClick" delay="0">
                    <p:tgtEl>
                      <p:spTgt spid="7"/>
                    </p:tgtEl>
                  </p:cond>
                </p:stCondLst>
                <p:endSync evt="end" delay="0">
                  <p:rtn val="all"/>
                </p:endSync>
                <p:childTnLst>
                  <p:par>
                    <p:cTn id="66" fill="hold">
                      <p:stCondLst>
                        <p:cond delay="0"/>
                      </p:stCondLst>
                      <p:childTnLst>
                        <p:par>
                          <p:cTn id="67" fill="hold">
                            <p:stCondLst>
                              <p:cond delay="0"/>
                            </p:stCondLst>
                            <p:childTnLst>
                              <p:par>
                                <p:cTn id="68" presetID="1" presetClass="emph" presetSubtype="2" fill="hold" nodeType="clickEffect">
                                  <p:stCondLst>
                                    <p:cond delay="0"/>
                                  </p:stCondLst>
                                  <p:childTnLst>
                                    <p:animClr clrSpc="rgb" dir="cw">
                                      <p:cBhvr>
                                        <p:cTn id="69" dur="250" fill="hold"/>
                                        <p:tgtEl>
                                          <p:spTgt spid="7"/>
                                        </p:tgtEl>
                                        <p:attrNameLst>
                                          <p:attrName>fillcolor</p:attrName>
                                        </p:attrNameLst>
                                      </p:cBhvr>
                                      <p:to>
                                        <a:srgbClr val="FFF2CC"/>
                                      </p:to>
                                    </p:animClr>
                                    <p:set>
                                      <p:cBhvr>
                                        <p:cTn id="70" dur="250" fill="hold"/>
                                        <p:tgtEl>
                                          <p:spTgt spid="7"/>
                                        </p:tgtEl>
                                        <p:attrNameLst>
                                          <p:attrName>fill.type</p:attrName>
                                        </p:attrNameLst>
                                      </p:cBhvr>
                                      <p:to>
                                        <p:strVal val="solid"/>
                                      </p:to>
                                    </p:set>
                                    <p:set>
                                      <p:cBhvr>
                                        <p:cTn id="71" dur="250" fill="hold"/>
                                        <p:tgtEl>
                                          <p:spTgt spid="7"/>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5" name="click.wav"/>
                                        </p:tgtEl>
                                      </p:cMediaNode>
                                    </p:audio>
                                  </p:subTnLst>
                                </p:cTn>
                              </p:par>
                              <p:par>
                                <p:cTn id="72" presetID="23" presetClass="entr" presetSubtype="32" fill="hold" nodeType="withEffect">
                                  <p:stCondLst>
                                    <p:cond delay="1000"/>
                                  </p:stCondLst>
                                  <p:childTnLst>
                                    <p:set>
                                      <p:cBhvr>
                                        <p:cTn id="73" dur="1" fill="hold">
                                          <p:stCondLst>
                                            <p:cond delay="0"/>
                                          </p:stCondLst>
                                        </p:cTn>
                                        <p:tgtEl>
                                          <p:spTgt spid="10"/>
                                        </p:tgtEl>
                                        <p:attrNameLst>
                                          <p:attrName>style.visibility</p:attrName>
                                        </p:attrNameLst>
                                      </p:cBhvr>
                                      <p:to>
                                        <p:strVal val="visible"/>
                                      </p:to>
                                    </p:set>
                                    <p:anim calcmode="lin" valueType="num">
                                      <p:cBhvr>
                                        <p:cTn id="74" dur="250" fill="hold"/>
                                        <p:tgtEl>
                                          <p:spTgt spid="10"/>
                                        </p:tgtEl>
                                        <p:attrNameLst>
                                          <p:attrName>ppt_w</p:attrName>
                                        </p:attrNameLst>
                                      </p:cBhvr>
                                      <p:tavLst>
                                        <p:tav tm="0">
                                          <p:val>
                                            <p:strVal val="4*#ppt_w"/>
                                          </p:val>
                                        </p:tav>
                                        <p:tav tm="100000">
                                          <p:val>
                                            <p:strVal val="#ppt_w"/>
                                          </p:val>
                                        </p:tav>
                                      </p:tavLst>
                                    </p:anim>
                                    <p:anim calcmode="lin" valueType="num">
                                      <p:cBhvr>
                                        <p:cTn id="7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2"/>
                                            </p:cond>
                                          </p:stCondLst>
                                          <p:endCondLst>
                                            <p:cond evt="onStopAudio" delay="0">
                                              <p:tgtEl>
                                                <p:sldTgt/>
                                              </p:tgtEl>
                                            </p:cond>
                                          </p:endCondLst>
                                        </p:cTn>
                                        <p:tgtEl>
                                          <p:sndTgt r:embed="rId7" name="Wrong Buzzer.wav"/>
                                        </p:tgtEl>
                                      </p:cMediaNode>
                                    </p:audio>
                                  </p:subTnLst>
                                </p:cTn>
                              </p:par>
                              <p:par>
                                <p:cTn id="76" presetID="1" presetClass="emph" presetSubtype="2" fill="hold" nodeType="withEffect">
                                  <p:stCondLst>
                                    <p:cond delay="1000"/>
                                  </p:stCondLst>
                                  <p:childTnLst>
                                    <p:animClr clrSpc="rgb" dir="cw">
                                      <p:cBhvr>
                                        <p:cTn id="77" dur="250" fill="hold"/>
                                        <p:tgtEl>
                                          <p:spTgt spid="7"/>
                                        </p:tgtEl>
                                        <p:attrNameLst>
                                          <p:attrName>fillcolor</p:attrName>
                                        </p:attrNameLst>
                                      </p:cBhvr>
                                      <p:to>
                                        <a:srgbClr val="FFFF00"/>
                                      </p:to>
                                    </p:animClr>
                                    <p:set>
                                      <p:cBhvr>
                                        <p:cTn id="78" dur="250" fill="hold"/>
                                        <p:tgtEl>
                                          <p:spTgt spid="7"/>
                                        </p:tgtEl>
                                        <p:attrNameLst>
                                          <p:attrName>fill.type</p:attrName>
                                        </p:attrNameLst>
                                      </p:cBhvr>
                                      <p:to>
                                        <p:strVal val="solid"/>
                                      </p:to>
                                    </p:set>
                                    <p:set>
                                      <p:cBhvr>
                                        <p:cTn id="79"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80" restart="whenNotActive" fill="hold" evtFilter="cancelBubble" nodeType="interactiveSeq">
                <p:stCondLst>
                  <p:cond evt="onClick" delay="0">
                    <p:tgtEl>
                      <p:spTgt spid="8"/>
                    </p:tgtEl>
                  </p:cond>
                </p:stCondLst>
                <p:endSync evt="end" delay="0">
                  <p:rtn val="all"/>
                </p:endSync>
                <p:childTnLst>
                  <p:par>
                    <p:cTn id="81" fill="hold">
                      <p:stCondLst>
                        <p:cond delay="0"/>
                      </p:stCondLst>
                      <p:childTnLst>
                        <p:par>
                          <p:cTn id="82" fill="hold">
                            <p:stCondLst>
                              <p:cond delay="0"/>
                            </p:stCondLst>
                            <p:childTnLst>
                              <p:par>
                                <p:cTn id="83" presetID="1" presetClass="emph" presetSubtype="2" fill="hold" nodeType="clickEffect">
                                  <p:stCondLst>
                                    <p:cond delay="0"/>
                                  </p:stCondLst>
                                  <p:childTnLst>
                                    <p:animClr clrSpc="rgb" dir="cw">
                                      <p:cBhvr>
                                        <p:cTn id="84" dur="250" fill="hold"/>
                                        <p:tgtEl>
                                          <p:spTgt spid="8"/>
                                        </p:tgtEl>
                                        <p:attrNameLst>
                                          <p:attrName>fillcolor</p:attrName>
                                        </p:attrNameLst>
                                      </p:cBhvr>
                                      <p:to>
                                        <a:srgbClr val="FFF2CC"/>
                                      </p:to>
                                    </p:animClr>
                                    <p:set>
                                      <p:cBhvr>
                                        <p:cTn id="85" dur="250" fill="hold"/>
                                        <p:tgtEl>
                                          <p:spTgt spid="8"/>
                                        </p:tgtEl>
                                        <p:attrNameLst>
                                          <p:attrName>fill.type</p:attrName>
                                        </p:attrNameLst>
                                      </p:cBhvr>
                                      <p:to>
                                        <p:strVal val="solid"/>
                                      </p:to>
                                    </p:set>
                                    <p:set>
                                      <p:cBhvr>
                                        <p:cTn id="86" dur="250" fill="hold"/>
                                        <p:tgtEl>
                                          <p:spTgt spid="8"/>
                                        </p:tgtEl>
                                        <p:attrNameLst>
                                          <p:attrName>fill.on</p:attrName>
                                        </p:attrNameLst>
                                      </p:cBhvr>
                                      <p:to>
                                        <p:strVal val="true"/>
                                      </p:to>
                                    </p:set>
                                  </p:childTnLst>
                                  <p:subTnLst>
                                    <p:audio>
                                      <p:cMediaNode>
                                        <p:cTn display="0" masterRel="sameClick">
                                          <p:stCondLst>
                                            <p:cond evt="begin" delay="0">
                                              <p:tn val="83"/>
                                            </p:cond>
                                          </p:stCondLst>
                                          <p:endCondLst>
                                            <p:cond evt="onStopAudio" delay="0">
                                              <p:tgtEl>
                                                <p:sldTgt/>
                                              </p:tgtEl>
                                            </p:cond>
                                          </p:endCondLst>
                                        </p:cTn>
                                        <p:tgtEl>
                                          <p:sndTgt r:embed="rId5" name="click.wav"/>
                                        </p:tgtEl>
                                      </p:cMediaNode>
                                    </p:audio>
                                  </p:subTnLst>
                                </p:cTn>
                              </p:par>
                              <p:par>
                                <p:cTn id="87" presetID="23" presetClass="entr" presetSubtype="32" fill="hold" nodeType="withEffect">
                                  <p:stCondLst>
                                    <p:cond delay="1000"/>
                                  </p:stCondLst>
                                  <p:childTnLst>
                                    <p:set>
                                      <p:cBhvr>
                                        <p:cTn id="88" dur="1" fill="hold">
                                          <p:stCondLst>
                                            <p:cond delay="0"/>
                                          </p:stCondLst>
                                        </p:cTn>
                                        <p:tgtEl>
                                          <p:spTgt spid="11"/>
                                        </p:tgtEl>
                                        <p:attrNameLst>
                                          <p:attrName>style.visibility</p:attrName>
                                        </p:attrNameLst>
                                      </p:cBhvr>
                                      <p:to>
                                        <p:strVal val="visible"/>
                                      </p:to>
                                    </p:set>
                                    <p:anim calcmode="lin" valueType="num">
                                      <p:cBhvr>
                                        <p:cTn id="89" dur="250" fill="hold"/>
                                        <p:tgtEl>
                                          <p:spTgt spid="11"/>
                                        </p:tgtEl>
                                        <p:attrNameLst>
                                          <p:attrName>ppt_w</p:attrName>
                                        </p:attrNameLst>
                                      </p:cBhvr>
                                      <p:tavLst>
                                        <p:tav tm="0">
                                          <p:val>
                                            <p:strVal val="4*#ppt_w"/>
                                          </p:val>
                                        </p:tav>
                                        <p:tav tm="100000">
                                          <p:val>
                                            <p:strVal val="#ppt_w"/>
                                          </p:val>
                                        </p:tav>
                                      </p:tavLst>
                                    </p:anim>
                                    <p:anim calcmode="lin" valueType="num">
                                      <p:cBhvr>
                                        <p:cTn id="90"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7"/>
                                            </p:cond>
                                          </p:stCondLst>
                                          <p:endCondLst>
                                            <p:cond evt="onStopAudio" delay="0">
                                              <p:tgtEl>
                                                <p:sldTgt/>
                                              </p:tgtEl>
                                            </p:cond>
                                          </p:endCondLst>
                                        </p:cTn>
                                        <p:tgtEl>
                                          <p:sndTgt r:embed="rId7" name="Wrong Buzzer.wav"/>
                                        </p:tgtEl>
                                      </p:cMediaNode>
                                    </p:audio>
                                  </p:subTnLst>
                                </p:cTn>
                              </p:par>
                              <p:par>
                                <p:cTn id="91" presetID="1" presetClass="emph" presetSubtype="2" fill="hold" nodeType="withEffect">
                                  <p:stCondLst>
                                    <p:cond delay="1000"/>
                                  </p:stCondLst>
                                  <p:childTnLst>
                                    <p:animClr clrSpc="rgb" dir="cw">
                                      <p:cBhvr>
                                        <p:cTn id="92" dur="250" fill="hold"/>
                                        <p:tgtEl>
                                          <p:spTgt spid="8"/>
                                        </p:tgtEl>
                                        <p:attrNameLst>
                                          <p:attrName>fillcolor</p:attrName>
                                        </p:attrNameLst>
                                      </p:cBhvr>
                                      <p:to>
                                        <a:srgbClr val="FFFF00"/>
                                      </p:to>
                                    </p:animClr>
                                    <p:set>
                                      <p:cBhvr>
                                        <p:cTn id="93" dur="250" fill="hold"/>
                                        <p:tgtEl>
                                          <p:spTgt spid="8"/>
                                        </p:tgtEl>
                                        <p:attrNameLst>
                                          <p:attrName>fill.type</p:attrName>
                                        </p:attrNameLst>
                                      </p:cBhvr>
                                      <p:to>
                                        <p:strVal val="solid"/>
                                      </p:to>
                                    </p:set>
                                    <p:set>
                                      <p:cBhvr>
                                        <p:cTn id="94" dur="25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childTnLst>
        </p:cTn>
      </p:par>
    </p:tnLst>
    <p:bldLst>
      <p:bldP spid="4" grpId="0"/>
      <p:bldP spid="5" grpId="0" animBg="1"/>
      <p:bldP spid="6" grpId="0" animBg="1"/>
      <p:bldP spid="7" grpId="0" animBg="1"/>
      <p:bldP spid="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1">
            <a:extLst>
              <a:ext uri="{28A0092B-C50C-407E-A947-70E740481C1C}">
                <a14:useLocalDpi xmlns:a14="http://schemas.microsoft.com/office/drawing/2010/main" val="0"/>
              </a:ext>
            </a:extLst>
          </a:blip>
          <a:srcRect t="4759" b="4759"/>
          <a:stretch>
            <a:fillRect/>
          </a:stretch>
        </p:blipFill>
        <p:spPr>
          <a:xfrm>
            <a:off x="164123" y="112541"/>
            <a:ext cx="12027877" cy="2460751"/>
          </a:xfrm>
          <a:prstGeom prst="rect">
            <a:avLst/>
          </a:prstGeom>
        </p:spPr>
      </p:pic>
      <p:sp>
        <p:nvSpPr>
          <p:cNvPr id="4" name="TextBox 3"/>
          <p:cNvSpPr txBox="1"/>
          <p:nvPr/>
        </p:nvSpPr>
        <p:spPr>
          <a:xfrm>
            <a:off x="2752639" y="658345"/>
            <a:ext cx="7457228" cy="1077218"/>
          </a:xfrm>
          <a:prstGeom prst="rect">
            <a:avLst/>
          </a:prstGeom>
          <a:noFill/>
        </p:spPr>
        <p:txBody>
          <a:bodyPr wrap="square" rtlCol="0">
            <a:spAutoFit/>
          </a:bodyPr>
          <a:lstStyle/>
          <a:p>
            <a:r>
              <a:rPr lang="en-US" sz="3200" b="1">
                <a:latin typeface="Times New Roman" panose="02020603050405020304" pitchFamily="18" charset="0"/>
                <a:cs typeface="Times New Roman" panose="02020603050405020304" pitchFamily="18" charset="0"/>
              </a:rPr>
              <a:t>Bài thơ </a:t>
            </a:r>
            <a:r>
              <a:rPr lang="en-US" sz="3200" b="1" i="1">
                <a:latin typeface="Times New Roman" panose="02020603050405020304" pitchFamily="18" charset="0"/>
                <a:cs typeface="Times New Roman" panose="02020603050405020304" pitchFamily="18" charset="0"/>
              </a:rPr>
              <a:t>Đường núi</a:t>
            </a:r>
            <a:r>
              <a:rPr lang="en-US" sz="3200" b="1">
                <a:latin typeface="Times New Roman" panose="02020603050405020304" pitchFamily="18" charset="0"/>
                <a:cs typeface="Times New Roman" panose="02020603050405020304" pitchFamily="18" charset="0"/>
              </a:rPr>
              <a:t> của Nguyễn Đình Thi miêu tả những cảnh vật nào?</a:t>
            </a:r>
            <a:endParaRPr lang="en-US" sz="3200">
              <a:latin typeface="Times New Roman" panose="02020603050405020304" pitchFamily="18" charset="0"/>
              <a:cs typeface="Times New Roman" panose="02020603050405020304" pitchFamily="18" charset="0"/>
            </a:endParaRPr>
          </a:p>
        </p:txBody>
      </p:sp>
      <p:sp>
        <p:nvSpPr>
          <p:cNvPr id="5" name="Rectangle 4"/>
          <p:cNvSpPr/>
          <p:nvPr/>
        </p:nvSpPr>
        <p:spPr>
          <a:xfrm>
            <a:off x="1574455" y="2883877"/>
            <a:ext cx="4906799" cy="127828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defRPr/>
            </a:pPr>
            <a:r>
              <a:rPr lang="en-US" sz="3200" b="1">
                <a:solidFill>
                  <a:prstClr val="black"/>
                </a:solidFill>
                <a:latin typeface="Times New Roman" panose="02020603050405020304" pitchFamily="18" charset="0"/>
                <a:cs typeface="Times New Roman" panose="02020603050405020304" pitchFamily="18" charset="0"/>
                <a:sym typeface="Arial" panose="020B0604020202020204"/>
              </a:rPr>
              <a:t>A. </a:t>
            </a:r>
            <a:r>
              <a:rPr lang="en-US" sz="2000">
                <a:solidFill>
                  <a:schemeClr val="tx1"/>
                </a:solidFill>
                <a:latin typeface="Times New Roman" panose="02020603050405020304" pitchFamily="18" charset="0"/>
                <a:cs typeface="Times New Roman" panose="02020603050405020304" pitchFamily="18" charset="0"/>
              </a:rPr>
              <a:t>Miêu tả về một buổi chiều vùng núi, với gió và sương cùng tiếng nói cười của người đi làm về,…</a:t>
            </a:r>
            <a:endParaRPr lang="vi-VN" sz="3200" b="1" dirty="0">
              <a:solidFill>
                <a:schemeClr val="tx1"/>
              </a:solidFill>
              <a:latin typeface="Times New Roman" panose="02020603050405020304" pitchFamily="18" charset="0"/>
              <a:cs typeface="Times New Roman" panose="02020603050405020304" pitchFamily="18" charset="0"/>
              <a:sym typeface="Arial" panose="020B0604020202020204"/>
            </a:endParaRPr>
          </a:p>
        </p:txBody>
      </p:sp>
      <p:sp>
        <p:nvSpPr>
          <p:cNvPr id="6" name="Rectangle 5"/>
          <p:cNvSpPr/>
          <p:nvPr/>
        </p:nvSpPr>
        <p:spPr>
          <a:xfrm>
            <a:off x="6594849" y="2888065"/>
            <a:ext cx="4906799" cy="127828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defRPr/>
            </a:pPr>
            <a:endParaRPr lang="en-US" sz="3200" b="1">
              <a:solidFill>
                <a:prstClr val="black"/>
              </a:solidFill>
              <a:latin typeface="Times New Roman" panose="02020603050405020304" pitchFamily="18" charset="0"/>
              <a:cs typeface="Times New Roman" panose="02020603050405020304" pitchFamily="18" charset="0"/>
              <a:sym typeface="Arial" panose="020B0604020202020204"/>
            </a:endParaRPr>
          </a:p>
          <a:p>
            <a:pPr defTabSz="914400">
              <a:defRPr/>
            </a:pPr>
            <a:r>
              <a:rPr lang="en-US" sz="3200" b="1">
                <a:solidFill>
                  <a:prstClr val="black"/>
                </a:solidFill>
                <a:latin typeface="Times New Roman" panose="02020603050405020304" pitchFamily="18" charset="0"/>
                <a:cs typeface="Times New Roman" panose="02020603050405020304" pitchFamily="18" charset="0"/>
                <a:sym typeface="Arial" panose="020B0604020202020204"/>
              </a:rPr>
              <a:t>B. </a:t>
            </a:r>
            <a:r>
              <a:rPr lang="en-US" sz="2000">
                <a:solidFill>
                  <a:schemeClr val="tx1"/>
                </a:solidFill>
                <a:latin typeface="Times New Roman" panose="02020603050405020304" pitchFamily="18" charset="0"/>
                <a:cs typeface="Times New Roman" panose="02020603050405020304" pitchFamily="18" charset="0"/>
              </a:rPr>
              <a:t>Miêu tả về một buổi chiều vùng núi, với cảnh ruộng bậc thang và những mái nhà sàn cùng sáo trên nương,... </a:t>
            </a:r>
            <a:endParaRPr lang="en-US" sz="2000">
              <a:solidFill>
                <a:schemeClr val="tx1"/>
              </a:solidFill>
              <a:latin typeface="Times New Roman" panose="02020603050405020304" pitchFamily="18" charset="0"/>
              <a:cs typeface="Times New Roman" panose="02020603050405020304" pitchFamily="18" charset="0"/>
            </a:endParaRPr>
          </a:p>
          <a:p>
            <a:pPr defTabSz="914400">
              <a:defRPr/>
            </a:pPr>
            <a:endParaRPr lang="vi-VN" sz="3200" b="1" dirty="0">
              <a:solidFill>
                <a:schemeClr val="tx1"/>
              </a:solidFill>
              <a:latin typeface="Times New Roman" panose="02020603050405020304" pitchFamily="18" charset="0"/>
              <a:cs typeface="Times New Roman" panose="02020603050405020304" pitchFamily="18" charset="0"/>
              <a:sym typeface="Arial" panose="020B0604020202020204"/>
            </a:endParaRPr>
          </a:p>
        </p:txBody>
      </p:sp>
      <p:sp>
        <p:nvSpPr>
          <p:cNvPr id="7" name="Rectangle 6"/>
          <p:cNvSpPr/>
          <p:nvPr/>
        </p:nvSpPr>
        <p:spPr>
          <a:xfrm>
            <a:off x="1574455" y="4280520"/>
            <a:ext cx="4906799" cy="111728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defRPr/>
            </a:pPr>
            <a:endParaRPr lang="en-US" sz="3200" b="1">
              <a:solidFill>
                <a:prstClr val="black"/>
              </a:solidFill>
              <a:latin typeface="Times New Roman" panose="02020603050405020304" pitchFamily="18" charset="0"/>
              <a:cs typeface="Times New Roman" panose="02020603050405020304" pitchFamily="18" charset="0"/>
              <a:sym typeface="Arial" panose="020B0604020202020204"/>
            </a:endParaRPr>
          </a:p>
          <a:p>
            <a:pPr defTabSz="914400">
              <a:defRPr/>
            </a:pPr>
            <a:r>
              <a:rPr lang="en-US" sz="3200" b="1">
                <a:solidFill>
                  <a:prstClr val="black"/>
                </a:solidFill>
                <a:latin typeface="Times New Roman" panose="02020603050405020304" pitchFamily="18" charset="0"/>
                <a:cs typeface="Times New Roman" panose="02020603050405020304" pitchFamily="18" charset="0"/>
                <a:sym typeface="Arial" panose="020B0604020202020204"/>
              </a:rPr>
              <a:t>C. </a:t>
            </a:r>
            <a:r>
              <a:rPr lang="en-US" sz="2000">
                <a:solidFill>
                  <a:schemeClr val="tx1"/>
                </a:solidFill>
                <a:latin typeface="Times New Roman" panose="02020603050405020304" pitchFamily="18" charset="0"/>
                <a:cs typeface="Times New Roman" panose="02020603050405020304" pitchFamily="18" charset="0"/>
              </a:rPr>
              <a:t>Miêu tả về một buổi chiều vùng núi có lối mòn, có bàn nhỏ, khói bếp, gió nổi trăng lên, áo chàm, tiếng hát, cánh đồng,….</a:t>
            </a:r>
            <a:endParaRPr lang="en-US" sz="2000">
              <a:solidFill>
                <a:schemeClr val="tx1"/>
              </a:solidFill>
              <a:latin typeface="Times New Roman" panose="02020603050405020304" pitchFamily="18" charset="0"/>
              <a:cs typeface="Times New Roman" panose="02020603050405020304" pitchFamily="18" charset="0"/>
            </a:endParaRPr>
          </a:p>
          <a:p>
            <a:pPr defTabSz="914400">
              <a:defRPr/>
            </a:pPr>
            <a:endParaRPr lang="vi-VN" sz="3200" dirty="0">
              <a:solidFill>
                <a:schemeClr val="tx1"/>
              </a:solidFill>
              <a:latin typeface="Times New Roman" panose="02020603050405020304" pitchFamily="18" charset="0"/>
              <a:cs typeface="Times New Roman" panose="02020603050405020304" pitchFamily="18" charset="0"/>
              <a:sym typeface="Arial" panose="020B0604020202020204"/>
            </a:endParaRPr>
          </a:p>
        </p:txBody>
      </p:sp>
      <p:sp>
        <p:nvSpPr>
          <p:cNvPr id="8" name="Rectangle 7"/>
          <p:cNvSpPr/>
          <p:nvPr/>
        </p:nvSpPr>
        <p:spPr>
          <a:xfrm>
            <a:off x="6594849" y="4284708"/>
            <a:ext cx="4906799" cy="111728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defRPr/>
            </a:pPr>
            <a:endParaRPr lang="en-US" sz="3200" b="1">
              <a:solidFill>
                <a:prstClr val="black"/>
              </a:solidFill>
              <a:latin typeface="Times New Roman" panose="02020603050405020304" pitchFamily="18" charset="0"/>
              <a:cs typeface="Times New Roman" panose="02020603050405020304" pitchFamily="18" charset="0"/>
              <a:sym typeface="Arial" panose="020B0604020202020204"/>
            </a:endParaRPr>
          </a:p>
          <a:p>
            <a:pPr defTabSz="914400">
              <a:defRPr/>
            </a:pPr>
            <a:r>
              <a:rPr lang="en-US" sz="3200" b="1">
                <a:solidFill>
                  <a:prstClr val="black"/>
                </a:solidFill>
                <a:latin typeface="Times New Roman" panose="02020603050405020304" pitchFamily="18" charset="0"/>
                <a:cs typeface="Times New Roman" panose="02020603050405020304" pitchFamily="18" charset="0"/>
                <a:sym typeface="Arial" panose="020B0604020202020204"/>
              </a:rPr>
              <a:t>D. </a:t>
            </a:r>
            <a:r>
              <a:rPr lang="en-US" sz="2000">
                <a:solidFill>
                  <a:schemeClr val="tx1"/>
                </a:solidFill>
                <a:latin typeface="Times New Roman" panose="02020603050405020304" pitchFamily="18" charset="0"/>
                <a:cs typeface="Times New Roman" panose="02020603050405020304" pitchFamily="18" charset="0"/>
              </a:rPr>
              <a:t>Miêu tả về một buổi chiều vùng núi, với tiếng suối rì rào cùng với tiếng nói cười của những người đi làm nương về, ….</a:t>
            </a:r>
            <a:endParaRPr lang="en-US" sz="2000">
              <a:solidFill>
                <a:schemeClr val="tx1"/>
              </a:solidFill>
              <a:latin typeface="Times New Roman" panose="02020603050405020304" pitchFamily="18" charset="0"/>
              <a:cs typeface="Times New Roman" panose="02020603050405020304" pitchFamily="18" charset="0"/>
            </a:endParaRPr>
          </a:p>
          <a:p>
            <a:pPr defTabSz="914400">
              <a:defRPr/>
            </a:pPr>
            <a:endParaRPr lang="vi-VN" sz="3200" b="1" dirty="0">
              <a:solidFill>
                <a:schemeClr val="tx1"/>
              </a:solidFill>
              <a:latin typeface="Times New Roman" panose="02020603050405020304" pitchFamily="18" charset="0"/>
              <a:cs typeface="Times New Roman" panose="02020603050405020304" pitchFamily="18" charset="0"/>
              <a:sym typeface="Arial" panose="020B0604020202020204"/>
            </a:endParaRP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75530" y="3416823"/>
            <a:ext cx="805723" cy="708059"/>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6717" y="4344115"/>
            <a:ext cx="804536" cy="643628"/>
          </a:xfrm>
          <a:prstGeom prst="rect">
            <a:avLst/>
          </a:prstGeom>
        </p:spPr>
      </p:pic>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96905" y="4325482"/>
            <a:ext cx="804743" cy="707197"/>
          </a:xfrm>
          <a:prstGeom prst="rect">
            <a:avLst/>
          </a:prstGeom>
        </p:spPr>
      </p:pic>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69055" y="3468496"/>
            <a:ext cx="732592" cy="64379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3000" advClick="0">
        <p14:shred/>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5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00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150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anim calcmode="lin" valueType="num">
                                      <p:cBhvr>
                                        <p:cTn id="28" dur="500" fill="hold"/>
                                        <p:tgtEl>
                                          <p:spTgt spid="7"/>
                                        </p:tgtEl>
                                        <p:attrNameLst>
                                          <p:attrName>ppt_x</p:attrName>
                                        </p:attrNameLst>
                                      </p:cBhvr>
                                      <p:tavLst>
                                        <p:tav tm="0">
                                          <p:val>
                                            <p:strVal val="#ppt_x"/>
                                          </p:val>
                                        </p:tav>
                                        <p:tav tm="100000">
                                          <p:val>
                                            <p:strVal val="#ppt_x"/>
                                          </p:val>
                                        </p:tav>
                                      </p:tavLst>
                                    </p:anim>
                                    <p:anim calcmode="lin" valueType="num">
                                      <p:cBhvr>
                                        <p:cTn id="29" dur="500" fill="hold"/>
                                        <p:tgtEl>
                                          <p:spTgt spid="7"/>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200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anim calcmode="lin" valueType="num">
                                      <p:cBhvr>
                                        <p:cTn id="33" dur="500" fill="hold"/>
                                        <p:tgtEl>
                                          <p:spTgt spid="8"/>
                                        </p:tgtEl>
                                        <p:attrNameLst>
                                          <p:attrName>ppt_x</p:attrName>
                                        </p:attrNameLst>
                                      </p:cBhvr>
                                      <p:tavLst>
                                        <p:tav tm="0">
                                          <p:val>
                                            <p:strVal val="#ppt_x"/>
                                          </p:val>
                                        </p:tav>
                                        <p:tav tm="100000">
                                          <p:val>
                                            <p:strVal val="#ppt_x"/>
                                          </p:val>
                                        </p:tav>
                                      </p:tavLst>
                                    </p:anim>
                                    <p:anim calcmode="lin" valueType="num">
                                      <p:cBhvr>
                                        <p:cTn id="34"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5"/>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250" fill="hold"/>
                                        <p:tgtEl>
                                          <p:spTgt spid="5"/>
                                        </p:tgtEl>
                                        <p:attrNameLst>
                                          <p:attrName>fillcolor</p:attrName>
                                        </p:attrNameLst>
                                      </p:cBhvr>
                                      <p:to>
                                        <a:srgbClr val="FFF2CC"/>
                                      </p:to>
                                    </p:animClr>
                                    <p:set>
                                      <p:cBhvr>
                                        <p:cTn id="40" dur="250" fill="hold"/>
                                        <p:tgtEl>
                                          <p:spTgt spid="5"/>
                                        </p:tgtEl>
                                        <p:attrNameLst>
                                          <p:attrName>fill.type</p:attrName>
                                        </p:attrNameLst>
                                      </p:cBhvr>
                                      <p:to>
                                        <p:strVal val="solid"/>
                                      </p:to>
                                    </p:set>
                                    <p:set>
                                      <p:cBhvr>
                                        <p:cTn id="41" dur="250" fill="hold"/>
                                        <p:tgtEl>
                                          <p:spTgt spid="5"/>
                                        </p:tgtEl>
                                        <p:attrNameLst>
                                          <p:attrName>fill.on</p:attrName>
                                        </p:attrNameLst>
                                      </p:cBhvr>
                                      <p:to>
                                        <p:strVal val="true"/>
                                      </p:to>
                                    </p:set>
                                  </p:childTnLst>
                                  <p:subTnLst>
                                    <p:audio>
                                      <p:cMediaNode>
                                        <p:cTn display="0" masterRel="sameClick">
                                          <p:stCondLst>
                                            <p:cond evt="begin" delay="0">
                                              <p:tn val="38"/>
                                            </p:cond>
                                          </p:stCondLst>
                                          <p:endCondLst>
                                            <p:cond evt="onStopAudio" delay="0">
                                              <p:tgtEl>
                                                <p:sldTgt/>
                                              </p:tgtEl>
                                            </p:cond>
                                          </p:endCondLst>
                                        </p:cTn>
                                        <p:tgtEl>
                                          <p:sndTgt r:embed="rId4" name="click.wav"/>
                                        </p:tgtEl>
                                      </p:cMediaNode>
                                    </p:audio>
                                  </p:subTnLst>
                                </p:cTn>
                              </p:par>
                              <p:par>
                                <p:cTn id="42" presetID="23" presetClass="entr" presetSubtype="32" fill="hold" nodeType="withEffect">
                                  <p:stCondLst>
                                    <p:cond delay="1000"/>
                                  </p:stCondLst>
                                  <p:childTnLst>
                                    <p:set>
                                      <p:cBhvr>
                                        <p:cTn id="43" dur="1" fill="hold">
                                          <p:stCondLst>
                                            <p:cond delay="0"/>
                                          </p:stCondLst>
                                        </p:cTn>
                                        <p:tgtEl>
                                          <p:spTgt spid="9"/>
                                        </p:tgtEl>
                                        <p:attrNameLst>
                                          <p:attrName>style.visibility</p:attrName>
                                        </p:attrNameLst>
                                      </p:cBhvr>
                                      <p:to>
                                        <p:strVal val="visible"/>
                                      </p:to>
                                    </p:set>
                                    <p:anim calcmode="lin" valueType="num">
                                      <p:cBhvr>
                                        <p:cTn id="44" dur="250" fill="hold"/>
                                        <p:tgtEl>
                                          <p:spTgt spid="9"/>
                                        </p:tgtEl>
                                        <p:attrNameLst>
                                          <p:attrName>ppt_w</p:attrName>
                                        </p:attrNameLst>
                                      </p:cBhvr>
                                      <p:tavLst>
                                        <p:tav tm="0">
                                          <p:val>
                                            <p:strVal val="4*#ppt_w"/>
                                          </p:val>
                                        </p:tav>
                                        <p:tav tm="100000">
                                          <p:val>
                                            <p:strVal val="#ppt_w"/>
                                          </p:val>
                                        </p:tav>
                                      </p:tavLst>
                                    </p:anim>
                                    <p:anim calcmode="lin" valueType="num">
                                      <p:cBhvr>
                                        <p:cTn id="45"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2"/>
                                            </p:cond>
                                          </p:stCondLst>
                                          <p:endCondLst>
                                            <p:cond evt="onStopAudio" delay="0">
                                              <p:tgtEl>
                                                <p:sldTgt/>
                                              </p:tgtEl>
                                            </p:cond>
                                          </p:endCondLst>
                                        </p:cTn>
                                        <p:tgtEl>
                                          <p:sndTgt r:embed="rId5" name="Wrong Buzzer.wav"/>
                                        </p:tgtEl>
                                      </p:cMediaNode>
                                    </p:audio>
                                  </p:subTnLst>
                                </p:cTn>
                              </p:par>
                              <p:par>
                                <p:cTn id="46" presetID="1" presetClass="emph" presetSubtype="2" fill="hold" nodeType="withEffect">
                                  <p:stCondLst>
                                    <p:cond delay="1000"/>
                                  </p:stCondLst>
                                  <p:childTnLst>
                                    <p:animClr clrSpc="rgb" dir="cw">
                                      <p:cBhvr>
                                        <p:cTn id="47" dur="250" fill="hold"/>
                                        <p:tgtEl>
                                          <p:spTgt spid="5"/>
                                        </p:tgtEl>
                                        <p:attrNameLst>
                                          <p:attrName>fillcolor</p:attrName>
                                        </p:attrNameLst>
                                      </p:cBhvr>
                                      <p:to>
                                        <a:srgbClr val="FFFF00"/>
                                      </p:to>
                                    </p:animClr>
                                    <p:set>
                                      <p:cBhvr>
                                        <p:cTn id="48" dur="250" fill="hold"/>
                                        <p:tgtEl>
                                          <p:spTgt spid="5"/>
                                        </p:tgtEl>
                                        <p:attrNameLst>
                                          <p:attrName>fill.type</p:attrName>
                                        </p:attrNameLst>
                                      </p:cBhvr>
                                      <p:to>
                                        <p:strVal val="solid"/>
                                      </p:to>
                                    </p:set>
                                    <p:set>
                                      <p:cBhvr>
                                        <p:cTn id="49"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50" restart="whenNotActive" fill="hold" evtFilter="cancelBubble" nodeType="interactiveSeq">
                <p:stCondLst>
                  <p:cond evt="onClick" delay="0">
                    <p:tgtEl>
                      <p:spTgt spid="6"/>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250" fill="hold"/>
                                        <p:tgtEl>
                                          <p:spTgt spid="6"/>
                                        </p:tgtEl>
                                        <p:attrNameLst>
                                          <p:attrName>fillcolor</p:attrName>
                                        </p:attrNameLst>
                                      </p:cBhvr>
                                      <p:to>
                                        <a:srgbClr val="FFF2CC"/>
                                      </p:to>
                                    </p:animClr>
                                    <p:set>
                                      <p:cBhvr>
                                        <p:cTn id="55" dur="250" fill="hold"/>
                                        <p:tgtEl>
                                          <p:spTgt spid="6"/>
                                        </p:tgtEl>
                                        <p:attrNameLst>
                                          <p:attrName>fill.type</p:attrName>
                                        </p:attrNameLst>
                                      </p:cBhvr>
                                      <p:to>
                                        <p:strVal val="solid"/>
                                      </p:to>
                                    </p:set>
                                    <p:set>
                                      <p:cBhvr>
                                        <p:cTn id="56" dur="250" fill="hold"/>
                                        <p:tgtEl>
                                          <p:spTgt spid="6"/>
                                        </p:tgtEl>
                                        <p:attrNameLst>
                                          <p:attrName>fill.on</p:attrName>
                                        </p:attrNameLst>
                                      </p:cBhvr>
                                      <p:to>
                                        <p:strVal val="true"/>
                                      </p:to>
                                    </p:set>
                                  </p:childTnLst>
                                  <p:subTnLst>
                                    <p:audio>
                                      <p:cMediaNode>
                                        <p:cTn display="0" masterRel="sameClick">
                                          <p:stCondLst>
                                            <p:cond evt="begin" delay="0">
                                              <p:tn val="53"/>
                                            </p:cond>
                                          </p:stCondLst>
                                          <p:endCondLst>
                                            <p:cond evt="onStopAudio" delay="0">
                                              <p:tgtEl>
                                                <p:sldTgt/>
                                              </p:tgtEl>
                                            </p:cond>
                                          </p:endCondLst>
                                        </p:cTn>
                                        <p:tgtEl>
                                          <p:sndTgt r:embed="rId4" name="click.wav"/>
                                        </p:tgtEl>
                                      </p:cMediaNode>
                                    </p:audio>
                                  </p:subTnLst>
                                </p:cTn>
                              </p:par>
                              <p:par>
                                <p:cTn id="57" presetID="23" presetClass="entr" presetSubtype="32" fill="hold" nodeType="withEffect">
                                  <p:stCondLst>
                                    <p:cond delay="1000"/>
                                  </p:stCondLst>
                                  <p:childTnLst>
                                    <p:set>
                                      <p:cBhvr>
                                        <p:cTn id="58" dur="1" fill="hold">
                                          <p:stCondLst>
                                            <p:cond delay="0"/>
                                          </p:stCondLst>
                                        </p:cTn>
                                        <p:tgtEl>
                                          <p:spTgt spid="12"/>
                                        </p:tgtEl>
                                        <p:attrNameLst>
                                          <p:attrName>style.visibility</p:attrName>
                                        </p:attrNameLst>
                                      </p:cBhvr>
                                      <p:to>
                                        <p:strVal val="visible"/>
                                      </p:to>
                                    </p:set>
                                    <p:anim calcmode="lin" valueType="num">
                                      <p:cBhvr>
                                        <p:cTn id="59" dur="250" fill="hold"/>
                                        <p:tgtEl>
                                          <p:spTgt spid="12"/>
                                        </p:tgtEl>
                                        <p:attrNameLst>
                                          <p:attrName>ppt_w</p:attrName>
                                        </p:attrNameLst>
                                      </p:cBhvr>
                                      <p:tavLst>
                                        <p:tav tm="0">
                                          <p:val>
                                            <p:strVal val="4*#ppt_w"/>
                                          </p:val>
                                        </p:tav>
                                        <p:tav tm="100000">
                                          <p:val>
                                            <p:strVal val="#ppt_w"/>
                                          </p:val>
                                        </p:tav>
                                      </p:tavLst>
                                    </p:anim>
                                    <p:anim calcmode="lin" valueType="num">
                                      <p:cBhvr>
                                        <p:cTn id="60"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7"/>
                                            </p:cond>
                                          </p:stCondLst>
                                          <p:endCondLst>
                                            <p:cond evt="onStopAudio" delay="0">
                                              <p:tgtEl>
                                                <p:sldTgt/>
                                              </p:tgtEl>
                                            </p:cond>
                                          </p:endCondLst>
                                        </p:cTn>
                                        <p:tgtEl>
                                          <p:sndTgt r:embed="rId5" name="Wrong Buzzer.wav"/>
                                        </p:tgtEl>
                                      </p:cMediaNode>
                                    </p:audio>
                                  </p:subTnLst>
                                </p:cTn>
                              </p:par>
                              <p:par>
                                <p:cTn id="61" presetID="1" presetClass="emph" presetSubtype="2" fill="hold" nodeType="withEffect">
                                  <p:stCondLst>
                                    <p:cond delay="1000"/>
                                  </p:stCondLst>
                                  <p:childTnLst>
                                    <p:animClr clrSpc="rgb" dir="cw">
                                      <p:cBhvr>
                                        <p:cTn id="62" dur="250" fill="hold"/>
                                        <p:tgtEl>
                                          <p:spTgt spid="6"/>
                                        </p:tgtEl>
                                        <p:attrNameLst>
                                          <p:attrName>fillcolor</p:attrName>
                                        </p:attrNameLst>
                                      </p:cBhvr>
                                      <p:to>
                                        <a:srgbClr val="FFFF00"/>
                                      </p:to>
                                    </p:animClr>
                                    <p:set>
                                      <p:cBhvr>
                                        <p:cTn id="63" dur="250" fill="hold"/>
                                        <p:tgtEl>
                                          <p:spTgt spid="6"/>
                                        </p:tgtEl>
                                        <p:attrNameLst>
                                          <p:attrName>fill.type</p:attrName>
                                        </p:attrNameLst>
                                      </p:cBhvr>
                                      <p:to>
                                        <p:strVal val="solid"/>
                                      </p:to>
                                    </p:set>
                                    <p:set>
                                      <p:cBhvr>
                                        <p:cTn id="64"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65" restart="whenNotActive" fill="hold" evtFilter="cancelBubble" nodeType="interactiveSeq">
                <p:stCondLst>
                  <p:cond evt="onClick" delay="0">
                    <p:tgtEl>
                      <p:spTgt spid="7"/>
                    </p:tgtEl>
                  </p:cond>
                </p:stCondLst>
                <p:endSync evt="end" delay="0">
                  <p:rtn val="all"/>
                </p:endSync>
                <p:childTnLst>
                  <p:par>
                    <p:cTn id="66" fill="hold">
                      <p:stCondLst>
                        <p:cond delay="0"/>
                      </p:stCondLst>
                      <p:childTnLst>
                        <p:par>
                          <p:cTn id="67" fill="hold">
                            <p:stCondLst>
                              <p:cond delay="0"/>
                            </p:stCondLst>
                            <p:childTnLst>
                              <p:par>
                                <p:cTn id="68" presetID="1" presetClass="emph" presetSubtype="2" fill="hold" nodeType="clickEffect">
                                  <p:stCondLst>
                                    <p:cond delay="0"/>
                                  </p:stCondLst>
                                  <p:childTnLst>
                                    <p:animClr clrSpc="rgb" dir="cw">
                                      <p:cBhvr>
                                        <p:cTn id="69" dur="250" fill="hold"/>
                                        <p:tgtEl>
                                          <p:spTgt spid="7"/>
                                        </p:tgtEl>
                                        <p:attrNameLst>
                                          <p:attrName>fillcolor</p:attrName>
                                        </p:attrNameLst>
                                      </p:cBhvr>
                                      <p:to>
                                        <a:srgbClr val="FFF2CC"/>
                                      </p:to>
                                    </p:animClr>
                                    <p:set>
                                      <p:cBhvr>
                                        <p:cTn id="70" dur="250" fill="hold"/>
                                        <p:tgtEl>
                                          <p:spTgt spid="7"/>
                                        </p:tgtEl>
                                        <p:attrNameLst>
                                          <p:attrName>fill.type</p:attrName>
                                        </p:attrNameLst>
                                      </p:cBhvr>
                                      <p:to>
                                        <p:strVal val="solid"/>
                                      </p:to>
                                    </p:set>
                                    <p:set>
                                      <p:cBhvr>
                                        <p:cTn id="71" dur="250" fill="hold"/>
                                        <p:tgtEl>
                                          <p:spTgt spid="7"/>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4" name="click.wav"/>
                                        </p:tgtEl>
                                      </p:cMediaNode>
                                    </p:audio>
                                  </p:subTnLst>
                                </p:cTn>
                              </p:par>
                              <p:par>
                                <p:cTn id="72" presetID="23" presetClass="entr" presetSubtype="32" fill="hold" nodeType="withEffect">
                                  <p:stCondLst>
                                    <p:cond delay="1000"/>
                                  </p:stCondLst>
                                  <p:childTnLst>
                                    <p:set>
                                      <p:cBhvr>
                                        <p:cTn id="73" dur="1" fill="hold">
                                          <p:stCondLst>
                                            <p:cond delay="0"/>
                                          </p:stCondLst>
                                        </p:cTn>
                                        <p:tgtEl>
                                          <p:spTgt spid="10"/>
                                        </p:tgtEl>
                                        <p:attrNameLst>
                                          <p:attrName>style.visibility</p:attrName>
                                        </p:attrNameLst>
                                      </p:cBhvr>
                                      <p:to>
                                        <p:strVal val="visible"/>
                                      </p:to>
                                    </p:set>
                                    <p:anim calcmode="lin" valueType="num">
                                      <p:cBhvr>
                                        <p:cTn id="74" dur="250" fill="hold"/>
                                        <p:tgtEl>
                                          <p:spTgt spid="10"/>
                                        </p:tgtEl>
                                        <p:attrNameLst>
                                          <p:attrName>ppt_w</p:attrName>
                                        </p:attrNameLst>
                                      </p:cBhvr>
                                      <p:tavLst>
                                        <p:tav tm="0">
                                          <p:val>
                                            <p:strVal val="4*#ppt_w"/>
                                          </p:val>
                                        </p:tav>
                                        <p:tav tm="100000">
                                          <p:val>
                                            <p:strVal val="#ppt_w"/>
                                          </p:val>
                                        </p:tav>
                                      </p:tavLst>
                                    </p:anim>
                                    <p:anim calcmode="lin" valueType="num">
                                      <p:cBhvr>
                                        <p:cTn id="7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2"/>
                                            </p:cond>
                                          </p:stCondLst>
                                          <p:endCondLst>
                                            <p:cond evt="onStopAudio" delay="0">
                                              <p:tgtEl>
                                                <p:sldTgt/>
                                              </p:tgtEl>
                                            </p:cond>
                                          </p:endCondLst>
                                        </p:cTn>
                                        <p:tgtEl>
                                          <p:sndTgt r:embed="rId6" name="Check mark.wav"/>
                                        </p:tgtEl>
                                      </p:cMediaNode>
                                    </p:audio>
                                  </p:subTnLst>
                                </p:cTn>
                              </p:par>
                              <p:par>
                                <p:cTn id="76" presetID="1" presetClass="emph" presetSubtype="2" fill="hold" nodeType="withEffect">
                                  <p:stCondLst>
                                    <p:cond delay="1000"/>
                                  </p:stCondLst>
                                  <p:childTnLst>
                                    <p:animClr clrSpc="rgb" dir="cw">
                                      <p:cBhvr>
                                        <p:cTn id="77" dur="250" fill="hold"/>
                                        <p:tgtEl>
                                          <p:spTgt spid="7"/>
                                        </p:tgtEl>
                                        <p:attrNameLst>
                                          <p:attrName>fillcolor</p:attrName>
                                        </p:attrNameLst>
                                      </p:cBhvr>
                                      <p:to>
                                        <a:srgbClr val="00B050"/>
                                      </p:to>
                                    </p:animClr>
                                    <p:set>
                                      <p:cBhvr>
                                        <p:cTn id="78" dur="250" fill="hold"/>
                                        <p:tgtEl>
                                          <p:spTgt spid="7"/>
                                        </p:tgtEl>
                                        <p:attrNameLst>
                                          <p:attrName>fill.type</p:attrName>
                                        </p:attrNameLst>
                                      </p:cBhvr>
                                      <p:to>
                                        <p:strVal val="solid"/>
                                      </p:to>
                                    </p:set>
                                    <p:set>
                                      <p:cBhvr>
                                        <p:cTn id="79"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80" restart="whenNotActive" fill="hold" evtFilter="cancelBubble" nodeType="interactiveSeq">
                <p:stCondLst>
                  <p:cond evt="onClick" delay="0">
                    <p:tgtEl>
                      <p:spTgt spid="8"/>
                    </p:tgtEl>
                  </p:cond>
                </p:stCondLst>
                <p:endSync evt="end" delay="0">
                  <p:rtn val="all"/>
                </p:endSync>
                <p:childTnLst>
                  <p:par>
                    <p:cTn id="81" fill="hold">
                      <p:stCondLst>
                        <p:cond delay="0"/>
                      </p:stCondLst>
                      <p:childTnLst>
                        <p:par>
                          <p:cTn id="82" fill="hold">
                            <p:stCondLst>
                              <p:cond delay="0"/>
                            </p:stCondLst>
                            <p:childTnLst>
                              <p:par>
                                <p:cTn id="83" presetID="1" presetClass="emph" presetSubtype="2" fill="hold" nodeType="clickEffect">
                                  <p:stCondLst>
                                    <p:cond delay="0"/>
                                  </p:stCondLst>
                                  <p:childTnLst>
                                    <p:animClr clrSpc="rgb" dir="cw">
                                      <p:cBhvr>
                                        <p:cTn id="84" dur="250" fill="hold"/>
                                        <p:tgtEl>
                                          <p:spTgt spid="8"/>
                                        </p:tgtEl>
                                        <p:attrNameLst>
                                          <p:attrName>fillcolor</p:attrName>
                                        </p:attrNameLst>
                                      </p:cBhvr>
                                      <p:to>
                                        <a:srgbClr val="FFF2CC"/>
                                      </p:to>
                                    </p:animClr>
                                    <p:set>
                                      <p:cBhvr>
                                        <p:cTn id="85" dur="250" fill="hold"/>
                                        <p:tgtEl>
                                          <p:spTgt spid="8"/>
                                        </p:tgtEl>
                                        <p:attrNameLst>
                                          <p:attrName>fill.type</p:attrName>
                                        </p:attrNameLst>
                                      </p:cBhvr>
                                      <p:to>
                                        <p:strVal val="solid"/>
                                      </p:to>
                                    </p:set>
                                    <p:set>
                                      <p:cBhvr>
                                        <p:cTn id="86" dur="250" fill="hold"/>
                                        <p:tgtEl>
                                          <p:spTgt spid="8"/>
                                        </p:tgtEl>
                                        <p:attrNameLst>
                                          <p:attrName>fill.on</p:attrName>
                                        </p:attrNameLst>
                                      </p:cBhvr>
                                      <p:to>
                                        <p:strVal val="true"/>
                                      </p:to>
                                    </p:set>
                                  </p:childTnLst>
                                  <p:subTnLst>
                                    <p:audio>
                                      <p:cMediaNode>
                                        <p:cTn display="0" masterRel="sameClick">
                                          <p:stCondLst>
                                            <p:cond evt="begin" delay="0">
                                              <p:tn val="83"/>
                                            </p:cond>
                                          </p:stCondLst>
                                          <p:endCondLst>
                                            <p:cond evt="onStopAudio" delay="0">
                                              <p:tgtEl>
                                                <p:sldTgt/>
                                              </p:tgtEl>
                                            </p:cond>
                                          </p:endCondLst>
                                        </p:cTn>
                                        <p:tgtEl>
                                          <p:sndTgt r:embed="rId4" name="click.wav"/>
                                        </p:tgtEl>
                                      </p:cMediaNode>
                                    </p:audio>
                                  </p:subTnLst>
                                </p:cTn>
                              </p:par>
                              <p:par>
                                <p:cTn id="87" presetID="23" presetClass="entr" presetSubtype="32" fill="hold" nodeType="withEffect">
                                  <p:stCondLst>
                                    <p:cond delay="1000"/>
                                  </p:stCondLst>
                                  <p:childTnLst>
                                    <p:set>
                                      <p:cBhvr>
                                        <p:cTn id="88" dur="1" fill="hold">
                                          <p:stCondLst>
                                            <p:cond delay="0"/>
                                          </p:stCondLst>
                                        </p:cTn>
                                        <p:tgtEl>
                                          <p:spTgt spid="11"/>
                                        </p:tgtEl>
                                        <p:attrNameLst>
                                          <p:attrName>style.visibility</p:attrName>
                                        </p:attrNameLst>
                                      </p:cBhvr>
                                      <p:to>
                                        <p:strVal val="visible"/>
                                      </p:to>
                                    </p:set>
                                    <p:anim calcmode="lin" valueType="num">
                                      <p:cBhvr>
                                        <p:cTn id="89" dur="250" fill="hold"/>
                                        <p:tgtEl>
                                          <p:spTgt spid="11"/>
                                        </p:tgtEl>
                                        <p:attrNameLst>
                                          <p:attrName>ppt_w</p:attrName>
                                        </p:attrNameLst>
                                      </p:cBhvr>
                                      <p:tavLst>
                                        <p:tav tm="0">
                                          <p:val>
                                            <p:strVal val="4*#ppt_w"/>
                                          </p:val>
                                        </p:tav>
                                        <p:tav tm="100000">
                                          <p:val>
                                            <p:strVal val="#ppt_w"/>
                                          </p:val>
                                        </p:tav>
                                      </p:tavLst>
                                    </p:anim>
                                    <p:anim calcmode="lin" valueType="num">
                                      <p:cBhvr>
                                        <p:cTn id="90"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7"/>
                                            </p:cond>
                                          </p:stCondLst>
                                          <p:endCondLst>
                                            <p:cond evt="onStopAudio" delay="0">
                                              <p:tgtEl>
                                                <p:sldTgt/>
                                              </p:tgtEl>
                                            </p:cond>
                                          </p:endCondLst>
                                        </p:cTn>
                                        <p:tgtEl>
                                          <p:sndTgt r:embed="rId5" name="Wrong Buzzer.wav"/>
                                        </p:tgtEl>
                                      </p:cMediaNode>
                                    </p:audio>
                                  </p:subTnLst>
                                </p:cTn>
                              </p:par>
                              <p:par>
                                <p:cTn id="91" presetID="1" presetClass="emph" presetSubtype="2" fill="hold" nodeType="withEffect">
                                  <p:stCondLst>
                                    <p:cond delay="1000"/>
                                  </p:stCondLst>
                                  <p:childTnLst>
                                    <p:animClr clrSpc="rgb" dir="cw">
                                      <p:cBhvr>
                                        <p:cTn id="92" dur="250" fill="hold"/>
                                        <p:tgtEl>
                                          <p:spTgt spid="8"/>
                                        </p:tgtEl>
                                        <p:attrNameLst>
                                          <p:attrName>fillcolor</p:attrName>
                                        </p:attrNameLst>
                                      </p:cBhvr>
                                      <p:to>
                                        <a:srgbClr val="FFFF00"/>
                                      </p:to>
                                    </p:animClr>
                                    <p:set>
                                      <p:cBhvr>
                                        <p:cTn id="93" dur="250" fill="hold"/>
                                        <p:tgtEl>
                                          <p:spTgt spid="8"/>
                                        </p:tgtEl>
                                        <p:attrNameLst>
                                          <p:attrName>fill.type</p:attrName>
                                        </p:attrNameLst>
                                      </p:cBhvr>
                                      <p:to>
                                        <p:strVal val="solid"/>
                                      </p:to>
                                    </p:set>
                                    <p:set>
                                      <p:cBhvr>
                                        <p:cTn id="94" dur="25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childTnLst>
        </p:cTn>
      </p:par>
    </p:tnLst>
    <p:bldLst>
      <p:bldP spid="4" grpId="0"/>
      <p:bldP spid="5" grpId="0" animBg="1"/>
      <p:bldP spid="6" grpId="0" animBg="1"/>
      <p:bldP spid="7" grpId="0" animBg="1"/>
      <p:bldP spid="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1">
            <a:extLst>
              <a:ext uri="{28A0092B-C50C-407E-A947-70E740481C1C}">
                <a14:useLocalDpi xmlns:a14="http://schemas.microsoft.com/office/drawing/2010/main" val="0"/>
              </a:ext>
            </a:extLst>
          </a:blip>
          <a:srcRect t="4759" b="4759"/>
          <a:stretch>
            <a:fillRect/>
          </a:stretch>
        </p:blipFill>
        <p:spPr>
          <a:xfrm>
            <a:off x="164123" y="112541"/>
            <a:ext cx="12027877" cy="2460751"/>
          </a:xfrm>
          <a:prstGeom prst="rect">
            <a:avLst/>
          </a:prstGeom>
        </p:spPr>
      </p:pic>
      <p:sp>
        <p:nvSpPr>
          <p:cNvPr id="4" name="TextBox 3"/>
          <p:cNvSpPr txBox="1"/>
          <p:nvPr/>
        </p:nvSpPr>
        <p:spPr>
          <a:xfrm>
            <a:off x="2367386" y="630210"/>
            <a:ext cx="7457228" cy="1384995"/>
          </a:xfrm>
          <a:prstGeom prst="rect">
            <a:avLst/>
          </a:prstGeom>
          <a:noFill/>
        </p:spPr>
        <p:txBody>
          <a:bodyPr wrap="square" rtlCol="0">
            <a:spAutoFit/>
          </a:bodyPr>
          <a:lstStyle/>
          <a:p>
            <a:r>
              <a:rPr lang="en-US" sz="2800" b="1">
                <a:latin typeface="Times New Roman" panose="02020603050405020304" pitchFamily="18" charset="0"/>
                <a:cs typeface="Times New Roman" panose="02020603050405020304" pitchFamily="18" charset="0"/>
              </a:rPr>
              <a:t>Văn bản Bài thơ </a:t>
            </a:r>
            <a:r>
              <a:rPr lang="en-US" sz="2800" b="1" i="1">
                <a:latin typeface="Times New Roman" panose="02020603050405020304" pitchFamily="18" charset="0"/>
                <a:cs typeface="Times New Roman" panose="02020603050405020304" pitchFamily="18" charset="0"/>
              </a:rPr>
              <a:t>“Đường núi” của Nguyễn Đình Thi</a:t>
            </a:r>
            <a:r>
              <a:rPr lang="en-US" sz="2800" b="1">
                <a:latin typeface="Times New Roman" panose="02020603050405020304" pitchFamily="18" charset="0"/>
                <a:cs typeface="Times New Roman" panose="02020603050405020304" pitchFamily="18" charset="0"/>
              </a:rPr>
              <a:t> của tác giả Vũ Quần Phương được viết theo thể loại nào? </a:t>
            </a:r>
            <a:endParaRPr lang="en-US" sz="2800">
              <a:latin typeface="Times New Roman" panose="02020603050405020304" pitchFamily="18" charset="0"/>
              <a:cs typeface="Times New Roman" panose="02020603050405020304" pitchFamily="18" charset="0"/>
            </a:endParaRPr>
          </a:p>
        </p:txBody>
      </p:sp>
      <p:sp>
        <p:nvSpPr>
          <p:cNvPr id="13" name="Rectangle 12"/>
          <p:cNvSpPr/>
          <p:nvPr/>
        </p:nvSpPr>
        <p:spPr>
          <a:xfrm>
            <a:off x="716326" y="3352272"/>
            <a:ext cx="49067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defRPr/>
            </a:pPr>
            <a:r>
              <a:rPr lang="en-US" sz="3200" b="1">
                <a:solidFill>
                  <a:schemeClr val="tx1"/>
                </a:solidFill>
                <a:latin typeface="Times New Roman" panose="02020603050405020304" pitchFamily="18" charset="0"/>
                <a:cs typeface="Times New Roman" panose="02020603050405020304" pitchFamily="18" charset="0"/>
                <a:sym typeface="Arial" panose="020B0604020202020204"/>
              </a:rPr>
              <a:t>A. </a:t>
            </a:r>
            <a:r>
              <a:rPr lang="en-US" sz="2000">
                <a:solidFill>
                  <a:schemeClr val="tx1"/>
                </a:solidFill>
                <a:latin typeface="Times New Roman" panose="02020603050405020304" pitchFamily="18" charset="0"/>
                <a:cs typeface="Times New Roman" panose="02020603050405020304" pitchFamily="18" charset="0"/>
                <a:sym typeface="Arial" panose="020B0604020202020204"/>
              </a:rPr>
              <a:t>Nghị luận xã hội</a:t>
            </a:r>
            <a:endParaRPr lang="vi-VN" sz="3200" b="1" dirty="0">
              <a:solidFill>
                <a:schemeClr val="tx1"/>
              </a:solidFill>
              <a:latin typeface="Times New Roman" panose="02020603050405020304" pitchFamily="18" charset="0"/>
              <a:cs typeface="Times New Roman" panose="02020603050405020304" pitchFamily="18" charset="0"/>
              <a:sym typeface="Arial" panose="020B0604020202020204"/>
            </a:endParaRPr>
          </a:p>
        </p:txBody>
      </p:sp>
      <p:sp>
        <p:nvSpPr>
          <p:cNvPr id="14" name="Rectangle 13"/>
          <p:cNvSpPr/>
          <p:nvPr/>
        </p:nvSpPr>
        <p:spPr>
          <a:xfrm>
            <a:off x="6568877" y="3348084"/>
            <a:ext cx="4906799" cy="77500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defRPr/>
            </a:pPr>
            <a:endParaRPr lang="en-US" sz="3200" b="1">
              <a:solidFill>
                <a:prstClr val="black"/>
              </a:solidFill>
              <a:latin typeface="Times New Roman" panose="02020603050405020304" pitchFamily="18" charset="0"/>
              <a:cs typeface="Times New Roman" panose="02020603050405020304" pitchFamily="18" charset="0"/>
              <a:sym typeface="Arial" panose="020B0604020202020204"/>
            </a:endParaRPr>
          </a:p>
          <a:p>
            <a:pPr defTabSz="914400">
              <a:defRPr/>
            </a:pPr>
            <a:r>
              <a:rPr lang="en-US" sz="3200" b="1">
                <a:solidFill>
                  <a:prstClr val="black"/>
                </a:solidFill>
                <a:latin typeface="Times New Roman" panose="02020603050405020304" pitchFamily="18" charset="0"/>
                <a:cs typeface="Times New Roman" panose="02020603050405020304" pitchFamily="18" charset="0"/>
                <a:sym typeface="Arial" panose="020B0604020202020204"/>
              </a:rPr>
              <a:t>B. </a:t>
            </a:r>
            <a:r>
              <a:rPr lang="en-US" sz="2000">
                <a:solidFill>
                  <a:schemeClr val="tx1"/>
                </a:solidFill>
                <a:latin typeface="Times New Roman" panose="02020603050405020304" pitchFamily="18" charset="0"/>
                <a:cs typeface="Times New Roman" panose="02020603050405020304" pitchFamily="18" charset="0"/>
              </a:rPr>
              <a:t>Nghị luận văn học.</a:t>
            </a:r>
            <a:endParaRPr lang="en-US" sz="2000">
              <a:solidFill>
                <a:schemeClr val="tx1"/>
              </a:solidFill>
              <a:latin typeface="Times New Roman" panose="02020603050405020304" pitchFamily="18" charset="0"/>
              <a:cs typeface="Times New Roman" panose="02020603050405020304" pitchFamily="18" charset="0"/>
            </a:endParaRPr>
          </a:p>
          <a:p>
            <a:pPr defTabSz="914400">
              <a:defRPr/>
            </a:pPr>
            <a:endParaRPr lang="en-US" sz="3200" dirty="0">
              <a:solidFill>
                <a:schemeClr val="tx1"/>
              </a:solidFill>
              <a:latin typeface="Times New Roman" panose="02020603050405020304" pitchFamily="18" charset="0"/>
              <a:cs typeface="Times New Roman" panose="02020603050405020304" pitchFamily="18" charset="0"/>
              <a:sym typeface="Arial" panose="020B0604020202020204"/>
            </a:endParaRPr>
          </a:p>
        </p:txBody>
      </p:sp>
      <p:sp>
        <p:nvSpPr>
          <p:cNvPr id="15" name="Rectangle 14"/>
          <p:cNvSpPr/>
          <p:nvPr/>
        </p:nvSpPr>
        <p:spPr>
          <a:xfrm>
            <a:off x="702877" y="4253184"/>
            <a:ext cx="49067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defRPr/>
            </a:pPr>
            <a:endParaRPr lang="en-US" sz="3200" b="1">
              <a:solidFill>
                <a:prstClr val="black"/>
              </a:solidFill>
              <a:latin typeface="Times New Roman" panose="02020603050405020304" pitchFamily="18" charset="0"/>
              <a:cs typeface="Times New Roman" panose="02020603050405020304" pitchFamily="18" charset="0"/>
              <a:sym typeface="Arial" panose="020B0604020202020204"/>
            </a:endParaRPr>
          </a:p>
          <a:p>
            <a:pPr defTabSz="914400">
              <a:defRPr/>
            </a:pPr>
            <a:r>
              <a:rPr lang="en-US" sz="3200" b="1">
                <a:solidFill>
                  <a:prstClr val="black"/>
                </a:solidFill>
                <a:latin typeface="Times New Roman" panose="02020603050405020304" pitchFamily="18" charset="0"/>
                <a:cs typeface="Times New Roman" panose="02020603050405020304" pitchFamily="18" charset="0"/>
                <a:sym typeface="Arial" panose="020B0604020202020204"/>
              </a:rPr>
              <a:t>C. </a:t>
            </a:r>
            <a:r>
              <a:rPr lang="en-US" sz="2000">
                <a:solidFill>
                  <a:schemeClr val="tx1"/>
                </a:solidFill>
                <a:latin typeface="Times New Roman" panose="02020603050405020304" pitchFamily="18" charset="0"/>
                <a:cs typeface="Times New Roman" panose="02020603050405020304" pitchFamily="18" charset="0"/>
              </a:rPr>
              <a:t>Văn bản thuật lại một sự kiện. </a:t>
            </a:r>
            <a:endParaRPr lang="en-US" sz="2000">
              <a:solidFill>
                <a:schemeClr val="tx1"/>
              </a:solidFill>
              <a:latin typeface="Times New Roman" panose="02020603050405020304" pitchFamily="18" charset="0"/>
              <a:cs typeface="Times New Roman" panose="02020603050405020304" pitchFamily="18" charset="0"/>
            </a:endParaRPr>
          </a:p>
          <a:p>
            <a:pPr defTabSz="914400">
              <a:defRPr/>
            </a:pPr>
            <a:endParaRPr lang="vi-VN" sz="3200" b="1" dirty="0">
              <a:solidFill>
                <a:schemeClr val="tx1"/>
              </a:solidFill>
              <a:latin typeface="Times New Roman" panose="02020603050405020304" pitchFamily="18" charset="0"/>
              <a:cs typeface="Times New Roman" panose="02020603050405020304" pitchFamily="18" charset="0"/>
              <a:sym typeface="Arial" panose="020B0604020202020204"/>
            </a:endParaRPr>
          </a:p>
        </p:txBody>
      </p:sp>
      <p:sp>
        <p:nvSpPr>
          <p:cNvPr id="16" name="Rectangle 15"/>
          <p:cNvSpPr/>
          <p:nvPr/>
        </p:nvSpPr>
        <p:spPr>
          <a:xfrm>
            <a:off x="6568877" y="4241444"/>
            <a:ext cx="49067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defRPr/>
            </a:pPr>
            <a:endParaRPr lang="en-US" sz="3200" b="1">
              <a:solidFill>
                <a:prstClr val="black"/>
              </a:solidFill>
              <a:latin typeface="Times New Roman" panose="02020603050405020304" pitchFamily="18" charset="0"/>
              <a:cs typeface="Times New Roman" panose="02020603050405020304" pitchFamily="18" charset="0"/>
              <a:sym typeface="Arial" panose="020B0604020202020204"/>
            </a:endParaRPr>
          </a:p>
          <a:p>
            <a:pPr defTabSz="914400">
              <a:defRPr/>
            </a:pPr>
            <a:r>
              <a:rPr lang="vi-VN" sz="3200" b="1">
                <a:solidFill>
                  <a:prstClr val="black"/>
                </a:solidFill>
                <a:latin typeface="Times New Roman" panose="02020603050405020304" pitchFamily="18" charset="0"/>
                <a:cs typeface="Times New Roman" panose="02020603050405020304" pitchFamily="18" charset="0"/>
                <a:sym typeface="Arial" panose="020B0604020202020204"/>
              </a:rPr>
              <a:t>D</a:t>
            </a:r>
            <a:r>
              <a:rPr lang="vi-VN" sz="3600" b="1">
                <a:solidFill>
                  <a:schemeClr val="tx1"/>
                </a:solidFill>
                <a:latin typeface="Times New Roman" panose="02020603050405020304" pitchFamily="18" charset="0"/>
                <a:cs typeface="Times New Roman" panose="02020603050405020304" pitchFamily="18" charset="0"/>
                <a:sym typeface="Arial" panose="020B0604020202020204"/>
              </a:rPr>
              <a:t>. </a:t>
            </a:r>
            <a:r>
              <a:rPr lang="en-US" sz="2000">
                <a:solidFill>
                  <a:schemeClr val="tx1"/>
                </a:solidFill>
                <a:latin typeface="Times New Roman" panose="02020603050405020304" pitchFamily="18" charset="0"/>
                <a:cs typeface="Times New Roman" panose="02020603050405020304" pitchFamily="18" charset="0"/>
              </a:rPr>
              <a:t>Tản văn.</a:t>
            </a:r>
            <a:endParaRPr lang="en-US" sz="2000">
              <a:solidFill>
                <a:schemeClr val="tx1"/>
              </a:solidFill>
              <a:latin typeface="Times New Roman" panose="02020603050405020304" pitchFamily="18" charset="0"/>
              <a:cs typeface="Times New Roman" panose="02020603050405020304" pitchFamily="18" charset="0"/>
            </a:endParaRPr>
          </a:p>
          <a:p>
            <a:pPr defTabSz="914400">
              <a:defRPr/>
            </a:pPr>
            <a:endParaRPr lang="vi-VN" sz="3200" b="1" dirty="0">
              <a:solidFill>
                <a:schemeClr val="tx1"/>
              </a:solidFill>
              <a:latin typeface="Times New Roman" panose="02020603050405020304" pitchFamily="18" charset="0"/>
              <a:cs typeface="Times New Roman" panose="02020603050405020304" pitchFamily="18" charset="0"/>
              <a:sym typeface="Arial" panose="020B0604020202020204"/>
            </a:endParaRPr>
          </a:p>
        </p:txBody>
      </p:sp>
      <p:pic>
        <p:nvPicPr>
          <p:cNvPr id="17" name="Picture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17401" y="3377746"/>
            <a:ext cx="805723" cy="708059"/>
          </a:xfrm>
          <a:prstGeom prst="rect">
            <a:avLst/>
          </a:prstGeom>
        </p:spPr>
      </p:pic>
      <p:pic>
        <p:nvPicPr>
          <p:cNvPr id="18" name="Picture 17"/>
          <p:cNvPicPr>
            <a:picLocks noChangeAspect="1"/>
          </p:cNvPicPr>
          <p:nvPr/>
        </p:nvPicPr>
        <p:blipFill rotWithShape="1">
          <a:blip r:embed="rId3"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a:fillRect/>
          </a:stretch>
        </p:blipFill>
        <p:spPr>
          <a:xfrm>
            <a:off x="4818588" y="4274808"/>
            <a:ext cx="804536" cy="704088"/>
          </a:xfrm>
          <a:prstGeom prst="rect">
            <a:avLst/>
          </a:prstGeom>
        </p:spPr>
      </p:pic>
      <p:pic>
        <p:nvPicPr>
          <p:cNvPr id="19" name="Picture 1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84380" y="4282217"/>
            <a:ext cx="804743" cy="707197"/>
          </a:xfrm>
          <a:prstGeom prst="rect">
            <a:avLst/>
          </a:prstGeom>
        </p:spPr>
      </p:pic>
      <p:pic>
        <p:nvPicPr>
          <p:cNvPr id="20" name="Picture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51616" y="3425231"/>
            <a:ext cx="804743" cy="64379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3000" advClick="0">
        <p14:shred/>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50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anim calcmode="lin" valueType="num">
                                      <p:cBhvr>
                                        <p:cTn id="18" dur="500" fill="hold"/>
                                        <p:tgtEl>
                                          <p:spTgt spid="13"/>
                                        </p:tgtEl>
                                        <p:attrNameLst>
                                          <p:attrName>ppt_x</p:attrName>
                                        </p:attrNameLst>
                                      </p:cBhvr>
                                      <p:tavLst>
                                        <p:tav tm="0">
                                          <p:val>
                                            <p:strVal val="#ppt_x"/>
                                          </p:val>
                                        </p:tav>
                                        <p:tav tm="100000">
                                          <p:val>
                                            <p:strVal val="#ppt_x"/>
                                          </p:val>
                                        </p:tav>
                                      </p:tavLst>
                                    </p:anim>
                                    <p:anim calcmode="lin" valueType="num">
                                      <p:cBhvr>
                                        <p:cTn id="19" dur="5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00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anim calcmode="lin" valueType="num">
                                      <p:cBhvr>
                                        <p:cTn id="23" dur="500" fill="hold"/>
                                        <p:tgtEl>
                                          <p:spTgt spid="14"/>
                                        </p:tgtEl>
                                        <p:attrNameLst>
                                          <p:attrName>ppt_x</p:attrName>
                                        </p:attrNameLst>
                                      </p:cBhvr>
                                      <p:tavLst>
                                        <p:tav tm="0">
                                          <p:val>
                                            <p:strVal val="#ppt_x"/>
                                          </p:val>
                                        </p:tav>
                                        <p:tav tm="100000">
                                          <p:val>
                                            <p:strVal val="#ppt_x"/>
                                          </p:val>
                                        </p:tav>
                                      </p:tavLst>
                                    </p:anim>
                                    <p:anim calcmode="lin" valueType="num">
                                      <p:cBhvr>
                                        <p:cTn id="24" dur="500" fill="hold"/>
                                        <p:tgtEl>
                                          <p:spTgt spid="14"/>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150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anim calcmode="lin" valueType="num">
                                      <p:cBhvr>
                                        <p:cTn id="28" dur="500" fill="hold"/>
                                        <p:tgtEl>
                                          <p:spTgt spid="15"/>
                                        </p:tgtEl>
                                        <p:attrNameLst>
                                          <p:attrName>ppt_x</p:attrName>
                                        </p:attrNameLst>
                                      </p:cBhvr>
                                      <p:tavLst>
                                        <p:tav tm="0">
                                          <p:val>
                                            <p:strVal val="#ppt_x"/>
                                          </p:val>
                                        </p:tav>
                                        <p:tav tm="100000">
                                          <p:val>
                                            <p:strVal val="#ppt_x"/>
                                          </p:val>
                                        </p:tav>
                                      </p:tavLst>
                                    </p:anim>
                                    <p:anim calcmode="lin" valueType="num">
                                      <p:cBhvr>
                                        <p:cTn id="29" dur="500" fill="hold"/>
                                        <p:tgtEl>
                                          <p:spTgt spid="15"/>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200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anim calcmode="lin" valueType="num">
                                      <p:cBhvr>
                                        <p:cTn id="33" dur="500" fill="hold"/>
                                        <p:tgtEl>
                                          <p:spTgt spid="16"/>
                                        </p:tgtEl>
                                        <p:attrNameLst>
                                          <p:attrName>ppt_x</p:attrName>
                                        </p:attrNameLst>
                                      </p:cBhvr>
                                      <p:tavLst>
                                        <p:tav tm="0">
                                          <p:val>
                                            <p:strVal val="#ppt_x"/>
                                          </p:val>
                                        </p:tav>
                                        <p:tav tm="100000">
                                          <p:val>
                                            <p:strVal val="#ppt_x"/>
                                          </p:val>
                                        </p:tav>
                                      </p:tavLst>
                                    </p:anim>
                                    <p:anim calcmode="lin" valueType="num">
                                      <p:cBhvr>
                                        <p:cTn id="34" dur="5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13"/>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250" fill="hold"/>
                                        <p:tgtEl>
                                          <p:spTgt spid="13"/>
                                        </p:tgtEl>
                                        <p:attrNameLst>
                                          <p:attrName>fillcolor</p:attrName>
                                        </p:attrNameLst>
                                      </p:cBhvr>
                                      <p:to>
                                        <a:srgbClr val="FFF2CC"/>
                                      </p:to>
                                    </p:animClr>
                                    <p:set>
                                      <p:cBhvr>
                                        <p:cTn id="40" dur="250" fill="hold"/>
                                        <p:tgtEl>
                                          <p:spTgt spid="13"/>
                                        </p:tgtEl>
                                        <p:attrNameLst>
                                          <p:attrName>fill.type</p:attrName>
                                        </p:attrNameLst>
                                      </p:cBhvr>
                                      <p:to>
                                        <p:strVal val="solid"/>
                                      </p:to>
                                    </p:set>
                                    <p:set>
                                      <p:cBhvr>
                                        <p:cTn id="41" dur="250" fill="hold"/>
                                        <p:tgtEl>
                                          <p:spTgt spid="13"/>
                                        </p:tgtEl>
                                        <p:attrNameLst>
                                          <p:attrName>fill.on</p:attrName>
                                        </p:attrNameLst>
                                      </p:cBhvr>
                                      <p:to>
                                        <p:strVal val="true"/>
                                      </p:to>
                                    </p:set>
                                  </p:childTnLst>
                                  <p:subTnLst>
                                    <p:audio>
                                      <p:cMediaNode>
                                        <p:cTn display="0" masterRel="sameClick">
                                          <p:stCondLst>
                                            <p:cond evt="begin" delay="0">
                                              <p:tn val="38"/>
                                            </p:cond>
                                          </p:stCondLst>
                                          <p:endCondLst>
                                            <p:cond evt="onStopAudio" delay="0">
                                              <p:tgtEl>
                                                <p:sldTgt/>
                                              </p:tgtEl>
                                            </p:cond>
                                          </p:endCondLst>
                                        </p:cTn>
                                        <p:tgtEl>
                                          <p:sndTgt r:embed="rId5" name="click.wav"/>
                                        </p:tgtEl>
                                      </p:cMediaNode>
                                    </p:audio>
                                  </p:subTnLst>
                                </p:cTn>
                              </p:par>
                              <p:par>
                                <p:cTn id="42" presetID="23" presetClass="entr" presetSubtype="32" fill="hold" nodeType="withEffect">
                                  <p:stCondLst>
                                    <p:cond delay="1000"/>
                                  </p:stCondLst>
                                  <p:childTnLst>
                                    <p:set>
                                      <p:cBhvr>
                                        <p:cTn id="43" dur="1" fill="hold">
                                          <p:stCondLst>
                                            <p:cond delay="0"/>
                                          </p:stCondLst>
                                        </p:cTn>
                                        <p:tgtEl>
                                          <p:spTgt spid="17"/>
                                        </p:tgtEl>
                                        <p:attrNameLst>
                                          <p:attrName>style.visibility</p:attrName>
                                        </p:attrNameLst>
                                      </p:cBhvr>
                                      <p:to>
                                        <p:strVal val="visible"/>
                                      </p:to>
                                    </p:set>
                                    <p:anim calcmode="lin" valueType="num">
                                      <p:cBhvr>
                                        <p:cTn id="44" dur="250" fill="hold"/>
                                        <p:tgtEl>
                                          <p:spTgt spid="17"/>
                                        </p:tgtEl>
                                        <p:attrNameLst>
                                          <p:attrName>ppt_w</p:attrName>
                                        </p:attrNameLst>
                                      </p:cBhvr>
                                      <p:tavLst>
                                        <p:tav tm="0">
                                          <p:val>
                                            <p:strVal val="4*#ppt_w"/>
                                          </p:val>
                                        </p:tav>
                                        <p:tav tm="100000">
                                          <p:val>
                                            <p:strVal val="#ppt_w"/>
                                          </p:val>
                                        </p:tav>
                                      </p:tavLst>
                                    </p:anim>
                                    <p:anim calcmode="lin" valueType="num">
                                      <p:cBhvr>
                                        <p:cTn id="45"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2"/>
                                            </p:cond>
                                          </p:stCondLst>
                                          <p:endCondLst>
                                            <p:cond evt="onStopAudio" delay="0">
                                              <p:tgtEl>
                                                <p:sldTgt/>
                                              </p:tgtEl>
                                            </p:cond>
                                          </p:endCondLst>
                                        </p:cTn>
                                        <p:tgtEl>
                                          <p:sndTgt r:embed="rId6" name="Wrong Buzzer.wav"/>
                                        </p:tgtEl>
                                      </p:cMediaNode>
                                    </p:audio>
                                  </p:subTnLst>
                                </p:cTn>
                              </p:par>
                              <p:par>
                                <p:cTn id="46" presetID="1" presetClass="emph" presetSubtype="2" fill="hold" nodeType="withEffect">
                                  <p:stCondLst>
                                    <p:cond delay="1000"/>
                                  </p:stCondLst>
                                  <p:childTnLst>
                                    <p:animClr clrSpc="rgb" dir="cw">
                                      <p:cBhvr>
                                        <p:cTn id="47" dur="250" fill="hold"/>
                                        <p:tgtEl>
                                          <p:spTgt spid="13"/>
                                        </p:tgtEl>
                                        <p:attrNameLst>
                                          <p:attrName>fillcolor</p:attrName>
                                        </p:attrNameLst>
                                      </p:cBhvr>
                                      <p:to>
                                        <a:srgbClr val="FFFF00"/>
                                      </p:to>
                                    </p:animClr>
                                    <p:set>
                                      <p:cBhvr>
                                        <p:cTn id="48" dur="250" fill="hold"/>
                                        <p:tgtEl>
                                          <p:spTgt spid="13"/>
                                        </p:tgtEl>
                                        <p:attrNameLst>
                                          <p:attrName>fill.type</p:attrName>
                                        </p:attrNameLst>
                                      </p:cBhvr>
                                      <p:to>
                                        <p:strVal val="solid"/>
                                      </p:to>
                                    </p:set>
                                    <p:set>
                                      <p:cBhvr>
                                        <p:cTn id="49"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0" restart="whenNotActive" fill="hold" evtFilter="cancelBubble" nodeType="interactiveSeq">
                <p:stCondLst>
                  <p:cond evt="onClick" delay="0">
                    <p:tgtEl>
                      <p:spTgt spid="14"/>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250" fill="hold"/>
                                        <p:tgtEl>
                                          <p:spTgt spid="14"/>
                                        </p:tgtEl>
                                        <p:attrNameLst>
                                          <p:attrName>fillcolor</p:attrName>
                                        </p:attrNameLst>
                                      </p:cBhvr>
                                      <p:to>
                                        <a:srgbClr val="FFF2CC"/>
                                      </p:to>
                                    </p:animClr>
                                    <p:set>
                                      <p:cBhvr>
                                        <p:cTn id="55" dur="250" fill="hold"/>
                                        <p:tgtEl>
                                          <p:spTgt spid="14"/>
                                        </p:tgtEl>
                                        <p:attrNameLst>
                                          <p:attrName>fill.type</p:attrName>
                                        </p:attrNameLst>
                                      </p:cBhvr>
                                      <p:to>
                                        <p:strVal val="solid"/>
                                      </p:to>
                                    </p:set>
                                    <p:set>
                                      <p:cBhvr>
                                        <p:cTn id="56" dur="250" fill="hold"/>
                                        <p:tgtEl>
                                          <p:spTgt spid="14"/>
                                        </p:tgtEl>
                                        <p:attrNameLst>
                                          <p:attrName>fill.on</p:attrName>
                                        </p:attrNameLst>
                                      </p:cBhvr>
                                      <p:to>
                                        <p:strVal val="true"/>
                                      </p:to>
                                    </p:set>
                                  </p:childTnLst>
                                  <p:subTnLst>
                                    <p:audio>
                                      <p:cMediaNode>
                                        <p:cTn display="0" masterRel="sameClick">
                                          <p:stCondLst>
                                            <p:cond evt="begin" delay="0">
                                              <p:tn val="53"/>
                                            </p:cond>
                                          </p:stCondLst>
                                          <p:endCondLst>
                                            <p:cond evt="onStopAudio" delay="0">
                                              <p:tgtEl>
                                                <p:sldTgt/>
                                              </p:tgtEl>
                                            </p:cond>
                                          </p:endCondLst>
                                        </p:cTn>
                                        <p:tgtEl>
                                          <p:sndTgt r:embed="rId5" name="click.wav"/>
                                        </p:tgtEl>
                                      </p:cMediaNode>
                                    </p:audio>
                                  </p:subTnLst>
                                </p:cTn>
                              </p:par>
                              <p:par>
                                <p:cTn id="57" presetID="23" presetClass="entr" presetSubtype="32" fill="hold" nodeType="withEffect">
                                  <p:stCondLst>
                                    <p:cond delay="1000"/>
                                  </p:stCondLst>
                                  <p:childTnLst>
                                    <p:set>
                                      <p:cBhvr>
                                        <p:cTn id="58" dur="1" fill="hold">
                                          <p:stCondLst>
                                            <p:cond delay="0"/>
                                          </p:stCondLst>
                                        </p:cTn>
                                        <p:tgtEl>
                                          <p:spTgt spid="20"/>
                                        </p:tgtEl>
                                        <p:attrNameLst>
                                          <p:attrName>style.visibility</p:attrName>
                                        </p:attrNameLst>
                                      </p:cBhvr>
                                      <p:to>
                                        <p:strVal val="visible"/>
                                      </p:to>
                                    </p:set>
                                    <p:anim calcmode="lin" valueType="num">
                                      <p:cBhvr>
                                        <p:cTn id="59" dur="250" fill="hold"/>
                                        <p:tgtEl>
                                          <p:spTgt spid="20"/>
                                        </p:tgtEl>
                                        <p:attrNameLst>
                                          <p:attrName>ppt_w</p:attrName>
                                        </p:attrNameLst>
                                      </p:cBhvr>
                                      <p:tavLst>
                                        <p:tav tm="0">
                                          <p:val>
                                            <p:strVal val="4*#ppt_w"/>
                                          </p:val>
                                        </p:tav>
                                        <p:tav tm="100000">
                                          <p:val>
                                            <p:strVal val="#ppt_w"/>
                                          </p:val>
                                        </p:tav>
                                      </p:tavLst>
                                    </p:anim>
                                    <p:anim calcmode="lin" valueType="num">
                                      <p:cBhvr>
                                        <p:cTn id="60" dur="250" fill="hold"/>
                                        <p:tgtEl>
                                          <p:spTgt spid="2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7"/>
                                            </p:cond>
                                          </p:stCondLst>
                                          <p:endCondLst>
                                            <p:cond evt="onStopAudio" delay="0">
                                              <p:tgtEl>
                                                <p:sldTgt/>
                                              </p:tgtEl>
                                            </p:cond>
                                          </p:endCondLst>
                                        </p:cTn>
                                        <p:tgtEl>
                                          <p:sndTgt r:embed="rId7" name="Check mark.wav"/>
                                        </p:tgtEl>
                                      </p:cMediaNode>
                                    </p:audio>
                                  </p:subTnLst>
                                </p:cTn>
                              </p:par>
                              <p:par>
                                <p:cTn id="61" presetID="1" presetClass="emph" presetSubtype="2" fill="hold" nodeType="withEffect">
                                  <p:stCondLst>
                                    <p:cond delay="1000"/>
                                  </p:stCondLst>
                                  <p:childTnLst>
                                    <p:animClr clrSpc="rgb" dir="cw">
                                      <p:cBhvr>
                                        <p:cTn id="62" dur="250" fill="hold"/>
                                        <p:tgtEl>
                                          <p:spTgt spid="14"/>
                                        </p:tgtEl>
                                        <p:attrNameLst>
                                          <p:attrName>fillcolor</p:attrName>
                                        </p:attrNameLst>
                                      </p:cBhvr>
                                      <p:to>
                                        <a:srgbClr val="00B050"/>
                                      </p:to>
                                    </p:animClr>
                                    <p:set>
                                      <p:cBhvr>
                                        <p:cTn id="63" dur="250" fill="hold"/>
                                        <p:tgtEl>
                                          <p:spTgt spid="14"/>
                                        </p:tgtEl>
                                        <p:attrNameLst>
                                          <p:attrName>fill.type</p:attrName>
                                        </p:attrNameLst>
                                      </p:cBhvr>
                                      <p:to>
                                        <p:strVal val="solid"/>
                                      </p:to>
                                    </p:set>
                                    <p:set>
                                      <p:cBhvr>
                                        <p:cTn id="64"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65" restart="whenNotActive" fill="hold" evtFilter="cancelBubble" nodeType="interactiveSeq">
                <p:stCondLst>
                  <p:cond evt="onClick" delay="0">
                    <p:tgtEl>
                      <p:spTgt spid="15"/>
                    </p:tgtEl>
                  </p:cond>
                </p:stCondLst>
                <p:endSync evt="end" delay="0">
                  <p:rtn val="all"/>
                </p:endSync>
                <p:childTnLst>
                  <p:par>
                    <p:cTn id="66" fill="hold">
                      <p:stCondLst>
                        <p:cond delay="0"/>
                      </p:stCondLst>
                      <p:childTnLst>
                        <p:par>
                          <p:cTn id="67" fill="hold">
                            <p:stCondLst>
                              <p:cond delay="0"/>
                            </p:stCondLst>
                            <p:childTnLst>
                              <p:par>
                                <p:cTn id="68" presetID="1" presetClass="emph" presetSubtype="2" fill="hold" nodeType="clickEffect">
                                  <p:stCondLst>
                                    <p:cond delay="0"/>
                                  </p:stCondLst>
                                  <p:childTnLst>
                                    <p:animClr clrSpc="rgb" dir="cw">
                                      <p:cBhvr>
                                        <p:cTn id="69" dur="250" fill="hold"/>
                                        <p:tgtEl>
                                          <p:spTgt spid="15"/>
                                        </p:tgtEl>
                                        <p:attrNameLst>
                                          <p:attrName>fillcolor</p:attrName>
                                        </p:attrNameLst>
                                      </p:cBhvr>
                                      <p:to>
                                        <a:srgbClr val="FFF2CC"/>
                                      </p:to>
                                    </p:animClr>
                                    <p:set>
                                      <p:cBhvr>
                                        <p:cTn id="70" dur="250" fill="hold"/>
                                        <p:tgtEl>
                                          <p:spTgt spid="15"/>
                                        </p:tgtEl>
                                        <p:attrNameLst>
                                          <p:attrName>fill.type</p:attrName>
                                        </p:attrNameLst>
                                      </p:cBhvr>
                                      <p:to>
                                        <p:strVal val="solid"/>
                                      </p:to>
                                    </p:set>
                                    <p:set>
                                      <p:cBhvr>
                                        <p:cTn id="71" dur="250" fill="hold"/>
                                        <p:tgtEl>
                                          <p:spTgt spid="15"/>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5" name="click.wav"/>
                                        </p:tgtEl>
                                      </p:cMediaNode>
                                    </p:audio>
                                  </p:subTnLst>
                                </p:cTn>
                              </p:par>
                              <p:par>
                                <p:cTn id="72" presetID="23" presetClass="entr" presetSubtype="32" fill="hold" nodeType="withEffect">
                                  <p:stCondLst>
                                    <p:cond delay="1000"/>
                                  </p:stCondLst>
                                  <p:childTnLst>
                                    <p:set>
                                      <p:cBhvr>
                                        <p:cTn id="73" dur="1" fill="hold">
                                          <p:stCondLst>
                                            <p:cond delay="0"/>
                                          </p:stCondLst>
                                        </p:cTn>
                                        <p:tgtEl>
                                          <p:spTgt spid="18"/>
                                        </p:tgtEl>
                                        <p:attrNameLst>
                                          <p:attrName>style.visibility</p:attrName>
                                        </p:attrNameLst>
                                      </p:cBhvr>
                                      <p:to>
                                        <p:strVal val="visible"/>
                                      </p:to>
                                    </p:set>
                                    <p:anim calcmode="lin" valueType="num">
                                      <p:cBhvr>
                                        <p:cTn id="74" dur="250" fill="hold"/>
                                        <p:tgtEl>
                                          <p:spTgt spid="18"/>
                                        </p:tgtEl>
                                        <p:attrNameLst>
                                          <p:attrName>ppt_w</p:attrName>
                                        </p:attrNameLst>
                                      </p:cBhvr>
                                      <p:tavLst>
                                        <p:tav tm="0">
                                          <p:val>
                                            <p:strVal val="4*#ppt_w"/>
                                          </p:val>
                                        </p:tav>
                                        <p:tav tm="100000">
                                          <p:val>
                                            <p:strVal val="#ppt_w"/>
                                          </p:val>
                                        </p:tav>
                                      </p:tavLst>
                                    </p:anim>
                                    <p:anim calcmode="lin" valueType="num">
                                      <p:cBhvr>
                                        <p:cTn id="75"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2"/>
                                            </p:cond>
                                          </p:stCondLst>
                                          <p:endCondLst>
                                            <p:cond evt="onStopAudio" delay="0">
                                              <p:tgtEl>
                                                <p:sldTgt/>
                                              </p:tgtEl>
                                            </p:cond>
                                          </p:endCondLst>
                                        </p:cTn>
                                        <p:tgtEl>
                                          <p:sndTgt r:embed="rId6" name="Wrong Buzzer.wav"/>
                                        </p:tgtEl>
                                      </p:cMediaNode>
                                    </p:audio>
                                  </p:subTnLst>
                                </p:cTn>
                              </p:par>
                              <p:par>
                                <p:cTn id="76" presetID="1" presetClass="emph" presetSubtype="2" fill="hold" nodeType="withEffect">
                                  <p:stCondLst>
                                    <p:cond delay="1000"/>
                                  </p:stCondLst>
                                  <p:childTnLst>
                                    <p:animClr clrSpc="rgb" dir="cw">
                                      <p:cBhvr>
                                        <p:cTn id="77" dur="250" fill="hold"/>
                                        <p:tgtEl>
                                          <p:spTgt spid="15"/>
                                        </p:tgtEl>
                                        <p:attrNameLst>
                                          <p:attrName>fillcolor</p:attrName>
                                        </p:attrNameLst>
                                      </p:cBhvr>
                                      <p:to>
                                        <a:srgbClr val="FFFF00"/>
                                      </p:to>
                                    </p:animClr>
                                    <p:set>
                                      <p:cBhvr>
                                        <p:cTn id="78" dur="250" fill="hold"/>
                                        <p:tgtEl>
                                          <p:spTgt spid="15"/>
                                        </p:tgtEl>
                                        <p:attrNameLst>
                                          <p:attrName>fill.type</p:attrName>
                                        </p:attrNameLst>
                                      </p:cBhvr>
                                      <p:to>
                                        <p:strVal val="solid"/>
                                      </p:to>
                                    </p:set>
                                    <p:set>
                                      <p:cBhvr>
                                        <p:cTn id="79"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seq concurrent="1" nextAc="seek">
              <p:cTn id="80" restart="whenNotActive" fill="hold" evtFilter="cancelBubble" nodeType="interactiveSeq">
                <p:stCondLst>
                  <p:cond evt="onClick" delay="0">
                    <p:tgtEl>
                      <p:spTgt spid="16"/>
                    </p:tgtEl>
                  </p:cond>
                </p:stCondLst>
                <p:endSync evt="end" delay="0">
                  <p:rtn val="all"/>
                </p:endSync>
                <p:childTnLst>
                  <p:par>
                    <p:cTn id="81" fill="hold">
                      <p:stCondLst>
                        <p:cond delay="0"/>
                      </p:stCondLst>
                      <p:childTnLst>
                        <p:par>
                          <p:cTn id="82" fill="hold">
                            <p:stCondLst>
                              <p:cond delay="0"/>
                            </p:stCondLst>
                            <p:childTnLst>
                              <p:par>
                                <p:cTn id="83" presetID="1" presetClass="emph" presetSubtype="2" fill="hold" nodeType="clickEffect">
                                  <p:stCondLst>
                                    <p:cond delay="0"/>
                                  </p:stCondLst>
                                  <p:childTnLst>
                                    <p:animClr clrSpc="rgb" dir="cw">
                                      <p:cBhvr>
                                        <p:cTn id="84" dur="250" fill="hold"/>
                                        <p:tgtEl>
                                          <p:spTgt spid="16"/>
                                        </p:tgtEl>
                                        <p:attrNameLst>
                                          <p:attrName>fillcolor</p:attrName>
                                        </p:attrNameLst>
                                      </p:cBhvr>
                                      <p:to>
                                        <a:srgbClr val="FFF2CC"/>
                                      </p:to>
                                    </p:animClr>
                                    <p:set>
                                      <p:cBhvr>
                                        <p:cTn id="85" dur="250" fill="hold"/>
                                        <p:tgtEl>
                                          <p:spTgt spid="16"/>
                                        </p:tgtEl>
                                        <p:attrNameLst>
                                          <p:attrName>fill.type</p:attrName>
                                        </p:attrNameLst>
                                      </p:cBhvr>
                                      <p:to>
                                        <p:strVal val="solid"/>
                                      </p:to>
                                    </p:set>
                                    <p:set>
                                      <p:cBhvr>
                                        <p:cTn id="86" dur="250" fill="hold"/>
                                        <p:tgtEl>
                                          <p:spTgt spid="16"/>
                                        </p:tgtEl>
                                        <p:attrNameLst>
                                          <p:attrName>fill.on</p:attrName>
                                        </p:attrNameLst>
                                      </p:cBhvr>
                                      <p:to>
                                        <p:strVal val="true"/>
                                      </p:to>
                                    </p:set>
                                  </p:childTnLst>
                                  <p:subTnLst>
                                    <p:audio>
                                      <p:cMediaNode>
                                        <p:cTn display="0" masterRel="sameClick">
                                          <p:stCondLst>
                                            <p:cond evt="begin" delay="0">
                                              <p:tn val="83"/>
                                            </p:cond>
                                          </p:stCondLst>
                                          <p:endCondLst>
                                            <p:cond evt="onStopAudio" delay="0">
                                              <p:tgtEl>
                                                <p:sldTgt/>
                                              </p:tgtEl>
                                            </p:cond>
                                          </p:endCondLst>
                                        </p:cTn>
                                        <p:tgtEl>
                                          <p:sndTgt r:embed="rId5" name="click.wav"/>
                                        </p:tgtEl>
                                      </p:cMediaNode>
                                    </p:audio>
                                  </p:subTnLst>
                                </p:cTn>
                              </p:par>
                              <p:par>
                                <p:cTn id="87" presetID="23" presetClass="entr" presetSubtype="32" fill="hold" nodeType="withEffect">
                                  <p:stCondLst>
                                    <p:cond delay="1000"/>
                                  </p:stCondLst>
                                  <p:childTnLst>
                                    <p:set>
                                      <p:cBhvr>
                                        <p:cTn id="88" dur="1" fill="hold">
                                          <p:stCondLst>
                                            <p:cond delay="0"/>
                                          </p:stCondLst>
                                        </p:cTn>
                                        <p:tgtEl>
                                          <p:spTgt spid="19"/>
                                        </p:tgtEl>
                                        <p:attrNameLst>
                                          <p:attrName>style.visibility</p:attrName>
                                        </p:attrNameLst>
                                      </p:cBhvr>
                                      <p:to>
                                        <p:strVal val="visible"/>
                                      </p:to>
                                    </p:set>
                                    <p:anim calcmode="lin" valueType="num">
                                      <p:cBhvr>
                                        <p:cTn id="89" dur="250" fill="hold"/>
                                        <p:tgtEl>
                                          <p:spTgt spid="19"/>
                                        </p:tgtEl>
                                        <p:attrNameLst>
                                          <p:attrName>ppt_w</p:attrName>
                                        </p:attrNameLst>
                                      </p:cBhvr>
                                      <p:tavLst>
                                        <p:tav tm="0">
                                          <p:val>
                                            <p:strVal val="4*#ppt_w"/>
                                          </p:val>
                                        </p:tav>
                                        <p:tav tm="100000">
                                          <p:val>
                                            <p:strVal val="#ppt_w"/>
                                          </p:val>
                                        </p:tav>
                                      </p:tavLst>
                                    </p:anim>
                                    <p:anim calcmode="lin" valueType="num">
                                      <p:cBhvr>
                                        <p:cTn id="90"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7"/>
                                            </p:cond>
                                          </p:stCondLst>
                                          <p:endCondLst>
                                            <p:cond evt="onStopAudio" delay="0">
                                              <p:tgtEl>
                                                <p:sldTgt/>
                                              </p:tgtEl>
                                            </p:cond>
                                          </p:endCondLst>
                                        </p:cTn>
                                        <p:tgtEl>
                                          <p:sndTgt r:embed="rId6" name="Wrong Buzzer.wav"/>
                                        </p:tgtEl>
                                      </p:cMediaNode>
                                    </p:audio>
                                  </p:subTnLst>
                                </p:cTn>
                              </p:par>
                              <p:par>
                                <p:cTn id="91" presetID="1" presetClass="emph" presetSubtype="2" fill="hold" nodeType="withEffect">
                                  <p:stCondLst>
                                    <p:cond delay="1000"/>
                                  </p:stCondLst>
                                  <p:childTnLst>
                                    <p:animClr clrSpc="rgb" dir="cw">
                                      <p:cBhvr>
                                        <p:cTn id="92" dur="250" fill="hold"/>
                                        <p:tgtEl>
                                          <p:spTgt spid="16"/>
                                        </p:tgtEl>
                                        <p:attrNameLst>
                                          <p:attrName>fillcolor</p:attrName>
                                        </p:attrNameLst>
                                      </p:cBhvr>
                                      <p:to>
                                        <a:srgbClr val="FFFF00"/>
                                      </p:to>
                                    </p:animClr>
                                    <p:set>
                                      <p:cBhvr>
                                        <p:cTn id="93" dur="250" fill="hold"/>
                                        <p:tgtEl>
                                          <p:spTgt spid="16"/>
                                        </p:tgtEl>
                                        <p:attrNameLst>
                                          <p:attrName>fill.type</p:attrName>
                                        </p:attrNameLst>
                                      </p:cBhvr>
                                      <p:to>
                                        <p:strVal val="solid"/>
                                      </p:to>
                                    </p:set>
                                    <p:set>
                                      <p:cBhvr>
                                        <p:cTn id="94" dur="250" fill="hold"/>
                                        <p:tgtEl>
                                          <p:spTgt spid="16"/>
                                        </p:tgtEl>
                                        <p:attrNameLst>
                                          <p:attrName>fill.on</p:attrName>
                                        </p:attrNameLst>
                                      </p:cBhvr>
                                      <p:to>
                                        <p:strVal val="true"/>
                                      </p:to>
                                    </p:set>
                                  </p:childTnLst>
                                </p:cTn>
                              </p:par>
                            </p:childTnLst>
                          </p:cTn>
                        </p:par>
                      </p:childTnLst>
                    </p:cTn>
                  </p:par>
                </p:childTnLst>
              </p:cTn>
              <p:nextCondLst>
                <p:cond evt="onClick" delay="0">
                  <p:tgtEl>
                    <p:spTgt spid="16"/>
                  </p:tgtEl>
                </p:cond>
              </p:nextCondLst>
            </p:seq>
          </p:childTnLst>
        </p:cTn>
      </p:par>
    </p:tnLst>
    <p:bldLst>
      <p:bldP spid="4" grpId="0"/>
      <p:bldP spid="13" grpId="0" animBg="1"/>
      <p:bldP spid="14" grpId="0" animBg="1"/>
      <p:bldP spid="15" grpId="0" animBg="1"/>
      <p:bldP spid="1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1">
            <a:extLst>
              <a:ext uri="{28A0092B-C50C-407E-A947-70E740481C1C}">
                <a14:useLocalDpi xmlns:a14="http://schemas.microsoft.com/office/drawing/2010/main" val="0"/>
              </a:ext>
            </a:extLst>
          </a:blip>
          <a:srcRect t="4759" b="4759"/>
          <a:stretch>
            <a:fillRect/>
          </a:stretch>
        </p:blipFill>
        <p:spPr>
          <a:xfrm>
            <a:off x="164123" y="112541"/>
            <a:ext cx="12027877" cy="2460751"/>
          </a:xfrm>
          <a:prstGeom prst="rect">
            <a:avLst/>
          </a:prstGeom>
        </p:spPr>
      </p:pic>
      <p:sp>
        <p:nvSpPr>
          <p:cNvPr id="4" name="TextBox 3"/>
          <p:cNvSpPr txBox="1"/>
          <p:nvPr/>
        </p:nvSpPr>
        <p:spPr>
          <a:xfrm>
            <a:off x="2367386" y="742752"/>
            <a:ext cx="7457228" cy="954107"/>
          </a:xfrm>
          <a:prstGeom prst="rect">
            <a:avLst/>
          </a:prstGeom>
          <a:noFill/>
        </p:spPr>
        <p:txBody>
          <a:bodyPr wrap="square" rtlCol="0">
            <a:spAutoFit/>
          </a:bodyPr>
          <a:lstStyle/>
          <a:p>
            <a:r>
              <a:rPr lang="en-US" sz="2800" b="1">
                <a:latin typeface="Times New Roman" panose="02020603050405020304" pitchFamily="18" charset="0"/>
                <a:cs typeface="Times New Roman" panose="02020603050405020304" pitchFamily="18" charset="0"/>
              </a:rPr>
              <a:t>Văn bản Bài thơ </a:t>
            </a:r>
            <a:r>
              <a:rPr lang="en-US" sz="2800" b="1" i="1">
                <a:latin typeface="Times New Roman" panose="02020603050405020304" pitchFamily="18" charset="0"/>
                <a:cs typeface="Times New Roman" panose="02020603050405020304" pitchFamily="18" charset="0"/>
              </a:rPr>
              <a:t>“Đường núi” của Nguyễn Đình Thi</a:t>
            </a:r>
            <a:r>
              <a:rPr lang="en-US" sz="2800" b="1">
                <a:latin typeface="Times New Roman" panose="02020603050405020304" pitchFamily="18" charset="0"/>
                <a:cs typeface="Times New Roman" panose="02020603050405020304" pitchFamily="18" charset="0"/>
              </a:rPr>
              <a:t> được viết theo phương thức biểu đạt nào?</a:t>
            </a:r>
            <a:endParaRPr lang="en-US" sz="2800">
              <a:latin typeface="Times New Roman" panose="02020603050405020304" pitchFamily="18" charset="0"/>
              <a:cs typeface="Times New Roman" panose="02020603050405020304" pitchFamily="18" charset="0"/>
            </a:endParaRPr>
          </a:p>
        </p:txBody>
      </p:sp>
      <p:sp>
        <p:nvSpPr>
          <p:cNvPr id="12" name="Rectangle 11"/>
          <p:cNvSpPr/>
          <p:nvPr/>
        </p:nvSpPr>
        <p:spPr>
          <a:xfrm>
            <a:off x="1433778" y="3429000"/>
            <a:ext cx="49067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defRPr/>
            </a:pPr>
            <a:r>
              <a:rPr lang="en-US" sz="3200" b="1">
                <a:solidFill>
                  <a:prstClr val="black"/>
                </a:solidFill>
                <a:latin typeface="Times New Roman" panose="02020603050405020304" pitchFamily="18" charset="0"/>
                <a:cs typeface="Times New Roman" panose="02020603050405020304" pitchFamily="18" charset="0"/>
                <a:sym typeface="Arial" panose="020B0604020202020204"/>
              </a:rPr>
              <a:t>A. </a:t>
            </a:r>
            <a:r>
              <a:rPr lang="en-US" sz="2400">
                <a:solidFill>
                  <a:schemeClr val="tx1"/>
                </a:solidFill>
                <a:latin typeface="Times New Roman" panose="02020603050405020304" pitchFamily="18" charset="0"/>
                <a:cs typeface="Times New Roman" panose="02020603050405020304" pitchFamily="18" charset="0"/>
              </a:rPr>
              <a:t>Miêu tả</a:t>
            </a:r>
            <a:endParaRPr lang="vi-VN" sz="3200" b="1" dirty="0">
              <a:solidFill>
                <a:schemeClr val="tx1"/>
              </a:solidFill>
              <a:latin typeface="Times New Roman" panose="02020603050405020304" pitchFamily="18" charset="0"/>
              <a:cs typeface="Times New Roman" panose="02020603050405020304" pitchFamily="18" charset="0"/>
              <a:sym typeface="Arial" panose="020B0604020202020204"/>
            </a:endParaRPr>
          </a:p>
        </p:txBody>
      </p:sp>
      <p:sp>
        <p:nvSpPr>
          <p:cNvPr id="21" name="Rectangle 20"/>
          <p:cNvSpPr/>
          <p:nvPr/>
        </p:nvSpPr>
        <p:spPr>
          <a:xfrm>
            <a:off x="6454172" y="3433188"/>
            <a:ext cx="49067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defRPr/>
            </a:pPr>
            <a:r>
              <a:rPr lang="en-US" sz="3200" b="1" dirty="0">
                <a:solidFill>
                  <a:prstClr val="black"/>
                </a:solidFill>
                <a:latin typeface="Times New Roman" panose="02020603050405020304" pitchFamily="18" charset="0"/>
                <a:cs typeface="Times New Roman" panose="02020603050405020304" pitchFamily="18" charset="0"/>
                <a:sym typeface="Arial" panose="020B0604020202020204"/>
              </a:rPr>
              <a:t>B</a:t>
            </a:r>
            <a:r>
              <a:rPr lang="en-US" sz="3200" b="1">
                <a:solidFill>
                  <a:prstClr val="black"/>
                </a:solidFill>
                <a:latin typeface="Times New Roman" panose="02020603050405020304" pitchFamily="18" charset="0"/>
                <a:cs typeface="Times New Roman" panose="02020603050405020304" pitchFamily="18" charset="0"/>
                <a:sym typeface="Arial" panose="020B0604020202020204"/>
              </a:rPr>
              <a:t>. </a:t>
            </a:r>
            <a:r>
              <a:rPr lang="en-US" sz="2400">
                <a:solidFill>
                  <a:schemeClr val="tx1"/>
                </a:solidFill>
                <a:latin typeface="Times New Roman" panose="02020603050405020304" pitchFamily="18" charset="0"/>
                <a:cs typeface="Times New Roman" panose="02020603050405020304" pitchFamily="18" charset="0"/>
              </a:rPr>
              <a:t>Tự sự</a:t>
            </a:r>
            <a:endParaRPr lang="vi-VN" sz="3200" b="1" dirty="0">
              <a:solidFill>
                <a:schemeClr val="tx1"/>
              </a:solidFill>
              <a:latin typeface="Times New Roman" panose="02020603050405020304" pitchFamily="18" charset="0"/>
              <a:cs typeface="Times New Roman" panose="02020603050405020304" pitchFamily="18" charset="0"/>
              <a:sym typeface="Arial" panose="020B0604020202020204"/>
            </a:endParaRPr>
          </a:p>
        </p:txBody>
      </p:sp>
      <p:sp>
        <p:nvSpPr>
          <p:cNvPr id="22" name="Rectangle 21"/>
          <p:cNvSpPr/>
          <p:nvPr/>
        </p:nvSpPr>
        <p:spPr>
          <a:xfrm>
            <a:off x="1433778" y="4318172"/>
            <a:ext cx="49067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defRPr/>
            </a:pPr>
            <a:r>
              <a:rPr lang="en-US" sz="3200" b="1" dirty="0">
                <a:solidFill>
                  <a:prstClr val="black"/>
                </a:solidFill>
                <a:latin typeface="Times New Roman" panose="02020603050405020304" pitchFamily="18" charset="0"/>
                <a:cs typeface="Times New Roman" panose="02020603050405020304" pitchFamily="18" charset="0"/>
                <a:sym typeface="Arial" panose="020B0604020202020204"/>
              </a:rPr>
              <a:t>C</a:t>
            </a:r>
            <a:r>
              <a:rPr lang="en-US" sz="3200" b="1">
                <a:solidFill>
                  <a:prstClr val="black"/>
                </a:solidFill>
                <a:latin typeface="Times New Roman" panose="02020603050405020304" pitchFamily="18" charset="0"/>
                <a:cs typeface="Times New Roman" panose="02020603050405020304" pitchFamily="18" charset="0"/>
                <a:sym typeface="Arial" panose="020B0604020202020204"/>
              </a:rPr>
              <a:t>. </a:t>
            </a:r>
            <a:r>
              <a:rPr lang="en-US" sz="2400">
                <a:solidFill>
                  <a:schemeClr val="tx1"/>
                </a:solidFill>
                <a:latin typeface="Times New Roman" panose="02020603050405020304" pitchFamily="18" charset="0"/>
                <a:cs typeface="Times New Roman" panose="02020603050405020304" pitchFamily="18" charset="0"/>
                <a:sym typeface="Arial" panose="020B0604020202020204"/>
              </a:rPr>
              <a:t>N</a:t>
            </a:r>
            <a:r>
              <a:rPr lang="en-US" sz="2400">
                <a:solidFill>
                  <a:schemeClr val="tx1"/>
                </a:solidFill>
                <a:latin typeface="Times New Roman" panose="02020603050405020304" pitchFamily="18" charset="0"/>
                <a:cs typeface="Times New Roman" panose="02020603050405020304" pitchFamily="18" charset="0"/>
              </a:rPr>
              <a:t>ghị luận</a:t>
            </a:r>
            <a:endParaRPr lang="vi-VN" sz="3200" dirty="0">
              <a:solidFill>
                <a:schemeClr val="tx1"/>
              </a:solidFill>
              <a:latin typeface="Times New Roman" panose="02020603050405020304" pitchFamily="18" charset="0"/>
              <a:cs typeface="Times New Roman" panose="02020603050405020304" pitchFamily="18" charset="0"/>
              <a:sym typeface="Arial" panose="020B0604020202020204"/>
            </a:endParaRPr>
          </a:p>
        </p:txBody>
      </p:sp>
      <p:sp>
        <p:nvSpPr>
          <p:cNvPr id="23" name="Rectangle 22"/>
          <p:cNvSpPr/>
          <p:nvPr/>
        </p:nvSpPr>
        <p:spPr>
          <a:xfrm>
            <a:off x="6454172" y="4322360"/>
            <a:ext cx="49067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defRPr/>
            </a:pPr>
            <a:r>
              <a:rPr lang="en-US" sz="3200" b="1">
                <a:solidFill>
                  <a:prstClr val="black"/>
                </a:solidFill>
                <a:latin typeface="Times New Roman" panose="02020603050405020304" pitchFamily="18" charset="0"/>
                <a:cs typeface="Times New Roman" panose="02020603050405020304" pitchFamily="18" charset="0"/>
                <a:sym typeface="Arial" panose="020B0604020202020204"/>
              </a:rPr>
              <a:t>D. </a:t>
            </a:r>
            <a:r>
              <a:rPr lang="en-US" sz="2400">
                <a:solidFill>
                  <a:schemeClr val="tx1"/>
                </a:solidFill>
                <a:latin typeface="Times New Roman" panose="02020603050405020304" pitchFamily="18" charset="0"/>
                <a:cs typeface="Times New Roman" panose="02020603050405020304" pitchFamily="18" charset="0"/>
              </a:rPr>
              <a:t>Biểu cảm</a:t>
            </a:r>
            <a:endParaRPr lang="vi-VN" sz="3200" b="1" dirty="0">
              <a:solidFill>
                <a:schemeClr val="tx1"/>
              </a:solidFill>
              <a:latin typeface="Times New Roman" panose="02020603050405020304" pitchFamily="18" charset="0"/>
              <a:cs typeface="Times New Roman" panose="02020603050405020304" pitchFamily="18" charset="0"/>
              <a:sym typeface="Arial" panose="020B0604020202020204"/>
            </a:endParaRPr>
          </a:p>
        </p:txBody>
      </p:sp>
      <p:pic>
        <p:nvPicPr>
          <p:cNvPr id="24" name="Picture 2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34853" y="3454474"/>
            <a:ext cx="805723" cy="708059"/>
          </a:xfrm>
          <a:prstGeom prst="rect">
            <a:avLst/>
          </a:prstGeom>
        </p:spPr>
      </p:pic>
      <p:pic>
        <p:nvPicPr>
          <p:cNvPr id="25" name="Pictur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36040" y="4381766"/>
            <a:ext cx="804536" cy="643628"/>
          </a:xfrm>
          <a:prstGeom prst="rect">
            <a:avLst/>
          </a:prstGeom>
        </p:spPr>
      </p:pic>
      <p:pic>
        <p:nvPicPr>
          <p:cNvPr id="26" name="Picture 2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56228" y="4363133"/>
            <a:ext cx="804743" cy="707197"/>
          </a:xfrm>
          <a:prstGeom prst="rect">
            <a:avLst/>
          </a:prstGeom>
        </p:spPr>
      </p:pic>
      <p:pic>
        <p:nvPicPr>
          <p:cNvPr id="27" name="Picture 2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28378" y="3506147"/>
            <a:ext cx="732592" cy="64379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3000" advClick="0">
        <p14:shred/>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50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anim calcmode="lin" valueType="num">
                                      <p:cBhvr>
                                        <p:cTn id="18" dur="500" fill="hold"/>
                                        <p:tgtEl>
                                          <p:spTgt spid="12"/>
                                        </p:tgtEl>
                                        <p:attrNameLst>
                                          <p:attrName>ppt_x</p:attrName>
                                        </p:attrNameLst>
                                      </p:cBhvr>
                                      <p:tavLst>
                                        <p:tav tm="0">
                                          <p:val>
                                            <p:strVal val="#ppt_x"/>
                                          </p:val>
                                        </p:tav>
                                        <p:tav tm="100000">
                                          <p:val>
                                            <p:strVal val="#ppt_x"/>
                                          </p:val>
                                        </p:tav>
                                      </p:tavLst>
                                    </p:anim>
                                    <p:anim calcmode="lin" valueType="num">
                                      <p:cBhvr>
                                        <p:cTn id="19" dur="500" fill="hold"/>
                                        <p:tgtEl>
                                          <p:spTgt spid="1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00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anim calcmode="lin" valueType="num">
                                      <p:cBhvr>
                                        <p:cTn id="23" dur="500" fill="hold"/>
                                        <p:tgtEl>
                                          <p:spTgt spid="21"/>
                                        </p:tgtEl>
                                        <p:attrNameLst>
                                          <p:attrName>ppt_x</p:attrName>
                                        </p:attrNameLst>
                                      </p:cBhvr>
                                      <p:tavLst>
                                        <p:tav tm="0">
                                          <p:val>
                                            <p:strVal val="#ppt_x"/>
                                          </p:val>
                                        </p:tav>
                                        <p:tav tm="100000">
                                          <p:val>
                                            <p:strVal val="#ppt_x"/>
                                          </p:val>
                                        </p:tav>
                                      </p:tavLst>
                                    </p:anim>
                                    <p:anim calcmode="lin" valueType="num">
                                      <p:cBhvr>
                                        <p:cTn id="24" dur="500" fill="hold"/>
                                        <p:tgtEl>
                                          <p:spTgt spid="21"/>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150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500"/>
                                        <p:tgtEl>
                                          <p:spTgt spid="22"/>
                                        </p:tgtEl>
                                      </p:cBhvr>
                                    </p:animEffect>
                                    <p:anim calcmode="lin" valueType="num">
                                      <p:cBhvr>
                                        <p:cTn id="28" dur="500" fill="hold"/>
                                        <p:tgtEl>
                                          <p:spTgt spid="22"/>
                                        </p:tgtEl>
                                        <p:attrNameLst>
                                          <p:attrName>ppt_x</p:attrName>
                                        </p:attrNameLst>
                                      </p:cBhvr>
                                      <p:tavLst>
                                        <p:tav tm="0">
                                          <p:val>
                                            <p:strVal val="#ppt_x"/>
                                          </p:val>
                                        </p:tav>
                                        <p:tav tm="100000">
                                          <p:val>
                                            <p:strVal val="#ppt_x"/>
                                          </p:val>
                                        </p:tav>
                                      </p:tavLst>
                                    </p:anim>
                                    <p:anim calcmode="lin" valueType="num">
                                      <p:cBhvr>
                                        <p:cTn id="29" dur="500" fill="hold"/>
                                        <p:tgtEl>
                                          <p:spTgt spid="22"/>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200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500"/>
                                        <p:tgtEl>
                                          <p:spTgt spid="23"/>
                                        </p:tgtEl>
                                      </p:cBhvr>
                                    </p:animEffect>
                                    <p:anim calcmode="lin" valueType="num">
                                      <p:cBhvr>
                                        <p:cTn id="33" dur="500" fill="hold"/>
                                        <p:tgtEl>
                                          <p:spTgt spid="23"/>
                                        </p:tgtEl>
                                        <p:attrNameLst>
                                          <p:attrName>ppt_x</p:attrName>
                                        </p:attrNameLst>
                                      </p:cBhvr>
                                      <p:tavLst>
                                        <p:tav tm="0">
                                          <p:val>
                                            <p:strVal val="#ppt_x"/>
                                          </p:val>
                                        </p:tav>
                                        <p:tav tm="100000">
                                          <p:val>
                                            <p:strVal val="#ppt_x"/>
                                          </p:val>
                                        </p:tav>
                                      </p:tavLst>
                                    </p:anim>
                                    <p:anim calcmode="lin" valueType="num">
                                      <p:cBhvr>
                                        <p:cTn id="34" dur="5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12"/>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250" fill="hold"/>
                                        <p:tgtEl>
                                          <p:spTgt spid="12"/>
                                        </p:tgtEl>
                                        <p:attrNameLst>
                                          <p:attrName>fillcolor</p:attrName>
                                        </p:attrNameLst>
                                      </p:cBhvr>
                                      <p:to>
                                        <a:srgbClr val="FFF2CC"/>
                                      </p:to>
                                    </p:animClr>
                                    <p:set>
                                      <p:cBhvr>
                                        <p:cTn id="40" dur="250" fill="hold"/>
                                        <p:tgtEl>
                                          <p:spTgt spid="12"/>
                                        </p:tgtEl>
                                        <p:attrNameLst>
                                          <p:attrName>fill.type</p:attrName>
                                        </p:attrNameLst>
                                      </p:cBhvr>
                                      <p:to>
                                        <p:strVal val="solid"/>
                                      </p:to>
                                    </p:set>
                                    <p:set>
                                      <p:cBhvr>
                                        <p:cTn id="41" dur="250" fill="hold"/>
                                        <p:tgtEl>
                                          <p:spTgt spid="12"/>
                                        </p:tgtEl>
                                        <p:attrNameLst>
                                          <p:attrName>fill.on</p:attrName>
                                        </p:attrNameLst>
                                      </p:cBhvr>
                                      <p:to>
                                        <p:strVal val="true"/>
                                      </p:to>
                                    </p:set>
                                  </p:childTnLst>
                                  <p:subTnLst>
                                    <p:audio>
                                      <p:cMediaNode>
                                        <p:cTn display="0" masterRel="sameClick">
                                          <p:stCondLst>
                                            <p:cond evt="begin" delay="0">
                                              <p:tn val="38"/>
                                            </p:cond>
                                          </p:stCondLst>
                                          <p:endCondLst>
                                            <p:cond evt="onStopAudio" delay="0">
                                              <p:tgtEl>
                                                <p:sldTgt/>
                                              </p:tgtEl>
                                            </p:cond>
                                          </p:endCondLst>
                                        </p:cTn>
                                        <p:tgtEl>
                                          <p:sndTgt r:embed="rId4" name="click.wav"/>
                                        </p:tgtEl>
                                      </p:cMediaNode>
                                    </p:audio>
                                  </p:subTnLst>
                                </p:cTn>
                              </p:par>
                              <p:par>
                                <p:cTn id="42" presetID="23" presetClass="entr" presetSubtype="32" fill="hold" nodeType="withEffect">
                                  <p:stCondLst>
                                    <p:cond delay="1000"/>
                                  </p:stCondLst>
                                  <p:childTnLst>
                                    <p:set>
                                      <p:cBhvr>
                                        <p:cTn id="43" dur="1" fill="hold">
                                          <p:stCondLst>
                                            <p:cond delay="0"/>
                                          </p:stCondLst>
                                        </p:cTn>
                                        <p:tgtEl>
                                          <p:spTgt spid="24"/>
                                        </p:tgtEl>
                                        <p:attrNameLst>
                                          <p:attrName>style.visibility</p:attrName>
                                        </p:attrNameLst>
                                      </p:cBhvr>
                                      <p:to>
                                        <p:strVal val="visible"/>
                                      </p:to>
                                    </p:set>
                                    <p:anim calcmode="lin" valueType="num">
                                      <p:cBhvr>
                                        <p:cTn id="44" dur="250" fill="hold"/>
                                        <p:tgtEl>
                                          <p:spTgt spid="24"/>
                                        </p:tgtEl>
                                        <p:attrNameLst>
                                          <p:attrName>ppt_w</p:attrName>
                                        </p:attrNameLst>
                                      </p:cBhvr>
                                      <p:tavLst>
                                        <p:tav tm="0">
                                          <p:val>
                                            <p:strVal val="4*#ppt_w"/>
                                          </p:val>
                                        </p:tav>
                                        <p:tav tm="100000">
                                          <p:val>
                                            <p:strVal val="#ppt_w"/>
                                          </p:val>
                                        </p:tav>
                                      </p:tavLst>
                                    </p:anim>
                                    <p:anim calcmode="lin" valueType="num">
                                      <p:cBhvr>
                                        <p:cTn id="45" dur="250" fill="hold"/>
                                        <p:tgtEl>
                                          <p:spTgt spid="2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2"/>
                                            </p:cond>
                                          </p:stCondLst>
                                          <p:endCondLst>
                                            <p:cond evt="onStopAudio" delay="0">
                                              <p:tgtEl>
                                                <p:sldTgt/>
                                              </p:tgtEl>
                                            </p:cond>
                                          </p:endCondLst>
                                        </p:cTn>
                                        <p:tgtEl>
                                          <p:sndTgt r:embed="rId5" name="Wrong Buzzer.wav"/>
                                        </p:tgtEl>
                                      </p:cMediaNode>
                                    </p:audio>
                                  </p:subTnLst>
                                </p:cTn>
                              </p:par>
                              <p:par>
                                <p:cTn id="46" presetID="1" presetClass="emph" presetSubtype="2" fill="hold" nodeType="withEffect">
                                  <p:stCondLst>
                                    <p:cond delay="1000"/>
                                  </p:stCondLst>
                                  <p:childTnLst>
                                    <p:animClr clrSpc="rgb" dir="cw">
                                      <p:cBhvr>
                                        <p:cTn id="47" dur="250" fill="hold"/>
                                        <p:tgtEl>
                                          <p:spTgt spid="12"/>
                                        </p:tgtEl>
                                        <p:attrNameLst>
                                          <p:attrName>fillcolor</p:attrName>
                                        </p:attrNameLst>
                                      </p:cBhvr>
                                      <p:to>
                                        <a:srgbClr val="FFFF00"/>
                                      </p:to>
                                    </p:animClr>
                                    <p:set>
                                      <p:cBhvr>
                                        <p:cTn id="48" dur="250" fill="hold"/>
                                        <p:tgtEl>
                                          <p:spTgt spid="12"/>
                                        </p:tgtEl>
                                        <p:attrNameLst>
                                          <p:attrName>fill.type</p:attrName>
                                        </p:attrNameLst>
                                      </p:cBhvr>
                                      <p:to>
                                        <p:strVal val="solid"/>
                                      </p:to>
                                    </p:set>
                                    <p:set>
                                      <p:cBhvr>
                                        <p:cTn id="49"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50" restart="whenNotActive" fill="hold" evtFilter="cancelBubble" nodeType="interactiveSeq">
                <p:stCondLst>
                  <p:cond evt="onClick" delay="0">
                    <p:tgtEl>
                      <p:spTgt spid="21"/>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250" fill="hold"/>
                                        <p:tgtEl>
                                          <p:spTgt spid="21"/>
                                        </p:tgtEl>
                                        <p:attrNameLst>
                                          <p:attrName>fillcolor</p:attrName>
                                        </p:attrNameLst>
                                      </p:cBhvr>
                                      <p:to>
                                        <a:srgbClr val="FFF2CC"/>
                                      </p:to>
                                    </p:animClr>
                                    <p:set>
                                      <p:cBhvr>
                                        <p:cTn id="55" dur="250" fill="hold"/>
                                        <p:tgtEl>
                                          <p:spTgt spid="21"/>
                                        </p:tgtEl>
                                        <p:attrNameLst>
                                          <p:attrName>fill.type</p:attrName>
                                        </p:attrNameLst>
                                      </p:cBhvr>
                                      <p:to>
                                        <p:strVal val="solid"/>
                                      </p:to>
                                    </p:set>
                                    <p:set>
                                      <p:cBhvr>
                                        <p:cTn id="56" dur="250" fill="hold"/>
                                        <p:tgtEl>
                                          <p:spTgt spid="21"/>
                                        </p:tgtEl>
                                        <p:attrNameLst>
                                          <p:attrName>fill.on</p:attrName>
                                        </p:attrNameLst>
                                      </p:cBhvr>
                                      <p:to>
                                        <p:strVal val="true"/>
                                      </p:to>
                                    </p:set>
                                  </p:childTnLst>
                                  <p:subTnLst>
                                    <p:audio>
                                      <p:cMediaNode>
                                        <p:cTn display="0" masterRel="sameClick">
                                          <p:stCondLst>
                                            <p:cond evt="begin" delay="0">
                                              <p:tn val="53"/>
                                            </p:cond>
                                          </p:stCondLst>
                                          <p:endCondLst>
                                            <p:cond evt="onStopAudio" delay="0">
                                              <p:tgtEl>
                                                <p:sldTgt/>
                                              </p:tgtEl>
                                            </p:cond>
                                          </p:endCondLst>
                                        </p:cTn>
                                        <p:tgtEl>
                                          <p:sndTgt r:embed="rId4" name="click.wav"/>
                                        </p:tgtEl>
                                      </p:cMediaNode>
                                    </p:audio>
                                  </p:subTnLst>
                                </p:cTn>
                              </p:par>
                              <p:par>
                                <p:cTn id="57" presetID="23" presetClass="entr" presetSubtype="32" fill="hold" nodeType="withEffect">
                                  <p:stCondLst>
                                    <p:cond delay="1000"/>
                                  </p:stCondLst>
                                  <p:childTnLst>
                                    <p:set>
                                      <p:cBhvr>
                                        <p:cTn id="58" dur="1" fill="hold">
                                          <p:stCondLst>
                                            <p:cond delay="0"/>
                                          </p:stCondLst>
                                        </p:cTn>
                                        <p:tgtEl>
                                          <p:spTgt spid="27"/>
                                        </p:tgtEl>
                                        <p:attrNameLst>
                                          <p:attrName>style.visibility</p:attrName>
                                        </p:attrNameLst>
                                      </p:cBhvr>
                                      <p:to>
                                        <p:strVal val="visible"/>
                                      </p:to>
                                    </p:set>
                                    <p:anim calcmode="lin" valueType="num">
                                      <p:cBhvr>
                                        <p:cTn id="59" dur="250" fill="hold"/>
                                        <p:tgtEl>
                                          <p:spTgt spid="27"/>
                                        </p:tgtEl>
                                        <p:attrNameLst>
                                          <p:attrName>ppt_w</p:attrName>
                                        </p:attrNameLst>
                                      </p:cBhvr>
                                      <p:tavLst>
                                        <p:tav tm="0">
                                          <p:val>
                                            <p:strVal val="4*#ppt_w"/>
                                          </p:val>
                                        </p:tav>
                                        <p:tav tm="100000">
                                          <p:val>
                                            <p:strVal val="#ppt_w"/>
                                          </p:val>
                                        </p:tav>
                                      </p:tavLst>
                                    </p:anim>
                                    <p:anim calcmode="lin" valueType="num">
                                      <p:cBhvr>
                                        <p:cTn id="60" dur="250" fill="hold"/>
                                        <p:tgtEl>
                                          <p:spTgt spid="2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7"/>
                                            </p:cond>
                                          </p:stCondLst>
                                          <p:endCondLst>
                                            <p:cond evt="onStopAudio" delay="0">
                                              <p:tgtEl>
                                                <p:sldTgt/>
                                              </p:tgtEl>
                                            </p:cond>
                                          </p:endCondLst>
                                        </p:cTn>
                                        <p:tgtEl>
                                          <p:sndTgt r:embed="rId5" name="Wrong Buzzer.wav"/>
                                        </p:tgtEl>
                                      </p:cMediaNode>
                                    </p:audio>
                                  </p:subTnLst>
                                </p:cTn>
                              </p:par>
                              <p:par>
                                <p:cTn id="61" presetID="1" presetClass="emph" presetSubtype="2" fill="hold" nodeType="withEffect">
                                  <p:stCondLst>
                                    <p:cond delay="1000"/>
                                  </p:stCondLst>
                                  <p:childTnLst>
                                    <p:animClr clrSpc="rgb" dir="cw">
                                      <p:cBhvr>
                                        <p:cTn id="62" dur="250" fill="hold"/>
                                        <p:tgtEl>
                                          <p:spTgt spid="21"/>
                                        </p:tgtEl>
                                        <p:attrNameLst>
                                          <p:attrName>fillcolor</p:attrName>
                                        </p:attrNameLst>
                                      </p:cBhvr>
                                      <p:to>
                                        <a:srgbClr val="FFFF00"/>
                                      </p:to>
                                    </p:animClr>
                                    <p:set>
                                      <p:cBhvr>
                                        <p:cTn id="63" dur="250" fill="hold"/>
                                        <p:tgtEl>
                                          <p:spTgt spid="21"/>
                                        </p:tgtEl>
                                        <p:attrNameLst>
                                          <p:attrName>fill.type</p:attrName>
                                        </p:attrNameLst>
                                      </p:cBhvr>
                                      <p:to>
                                        <p:strVal val="solid"/>
                                      </p:to>
                                    </p:set>
                                    <p:set>
                                      <p:cBhvr>
                                        <p:cTn id="64" dur="250" fill="hold"/>
                                        <p:tgtEl>
                                          <p:spTgt spid="21"/>
                                        </p:tgtEl>
                                        <p:attrNameLst>
                                          <p:attrName>fill.on</p:attrName>
                                        </p:attrNameLst>
                                      </p:cBhvr>
                                      <p:to>
                                        <p:strVal val="true"/>
                                      </p:to>
                                    </p:set>
                                  </p:childTnLst>
                                </p:cTn>
                              </p:par>
                            </p:childTnLst>
                          </p:cTn>
                        </p:par>
                      </p:childTnLst>
                    </p:cTn>
                  </p:par>
                </p:childTnLst>
              </p:cTn>
              <p:nextCondLst>
                <p:cond evt="onClick" delay="0">
                  <p:tgtEl>
                    <p:spTgt spid="21"/>
                  </p:tgtEl>
                </p:cond>
              </p:nextCondLst>
            </p:seq>
            <p:seq concurrent="1" nextAc="seek">
              <p:cTn id="65" restart="whenNotActive" fill="hold" evtFilter="cancelBubble" nodeType="interactiveSeq">
                <p:stCondLst>
                  <p:cond evt="onClick" delay="0">
                    <p:tgtEl>
                      <p:spTgt spid="22"/>
                    </p:tgtEl>
                  </p:cond>
                </p:stCondLst>
                <p:endSync evt="end" delay="0">
                  <p:rtn val="all"/>
                </p:endSync>
                <p:childTnLst>
                  <p:par>
                    <p:cTn id="66" fill="hold">
                      <p:stCondLst>
                        <p:cond delay="0"/>
                      </p:stCondLst>
                      <p:childTnLst>
                        <p:par>
                          <p:cTn id="67" fill="hold">
                            <p:stCondLst>
                              <p:cond delay="0"/>
                            </p:stCondLst>
                            <p:childTnLst>
                              <p:par>
                                <p:cTn id="68" presetID="1" presetClass="emph" presetSubtype="2" fill="hold" nodeType="clickEffect">
                                  <p:stCondLst>
                                    <p:cond delay="0"/>
                                  </p:stCondLst>
                                  <p:childTnLst>
                                    <p:animClr clrSpc="rgb" dir="cw">
                                      <p:cBhvr>
                                        <p:cTn id="69" dur="250" fill="hold"/>
                                        <p:tgtEl>
                                          <p:spTgt spid="22"/>
                                        </p:tgtEl>
                                        <p:attrNameLst>
                                          <p:attrName>fillcolor</p:attrName>
                                        </p:attrNameLst>
                                      </p:cBhvr>
                                      <p:to>
                                        <a:srgbClr val="FFF2CC"/>
                                      </p:to>
                                    </p:animClr>
                                    <p:set>
                                      <p:cBhvr>
                                        <p:cTn id="70" dur="250" fill="hold"/>
                                        <p:tgtEl>
                                          <p:spTgt spid="22"/>
                                        </p:tgtEl>
                                        <p:attrNameLst>
                                          <p:attrName>fill.type</p:attrName>
                                        </p:attrNameLst>
                                      </p:cBhvr>
                                      <p:to>
                                        <p:strVal val="solid"/>
                                      </p:to>
                                    </p:set>
                                    <p:set>
                                      <p:cBhvr>
                                        <p:cTn id="71" dur="250" fill="hold"/>
                                        <p:tgtEl>
                                          <p:spTgt spid="22"/>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4" name="click.wav"/>
                                        </p:tgtEl>
                                      </p:cMediaNode>
                                    </p:audio>
                                  </p:subTnLst>
                                </p:cTn>
                              </p:par>
                              <p:par>
                                <p:cTn id="72" presetID="23" presetClass="entr" presetSubtype="32" fill="hold" nodeType="withEffect">
                                  <p:stCondLst>
                                    <p:cond delay="1000"/>
                                  </p:stCondLst>
                                  <p:childTnLst>
                                    <p:set>
                                      <p:cBhvr>
                                        <p:cTn id="73" dur="1" fill="hold">
                                          <p:stCondLst>
                                            <p:cond delay="0"/>
                                          </p:stCondLst>
                                        </p:cTn>
                                        <p:tgtEl>
                                          <p:spTgt spid="25"/>
                                        </p:tgtEl>
                                        <p:attrNameLst>
                                          <p:attrName>style.visibility</p:attrName>
                                        </p:attrNameLst>
                                      </p:cBhvr>
                                      <p:to>
                                        <p:strVal val="visible"/>
                                      </p:to>
                                    </p:set>
                                    <p:anim calcmode="lin" valueType="num">
                                      <p:cBhvr>
                                        <p:cTn id="74" dur="250" fill="hold"/>
                                        <p:tgtEl>
                                          <p:spTgt spid="25"/>
                                        </p:tgtEl>
                                        <p:attrNameLst>
                                          <p:attrName>ppt_w</p:attrName>
                                        </p:attrNameLst>
                                      </p:cBhvr>
                                      <p:tavLst>
                                        <p:tav tm="0">
                                          <p:val>
                                            <p:strVal val="4*#ppt_w"/>
                                          </p:val>
                                        </p:tav>
                                        <p:tav tm="100000">
                                          <p:val>
                                            <p:strVal val="#ppt_w"/>
                                          </p:val>
                                        </p:tav>
                                      </p:tavLst>
                                    </p:anim>
                                    <p:anim calcmode="lin" valueType="num">
                                      <p:cBhvr>
                                        <p:cTn id="75" dur="250" fill="hold"/>
                                        <p:tgtEl>
                                          <p:spTgt spid="2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2"/>
                                            </p:cond>
                                          </p:stCondLst>
                                          <p:endCondLst>
                                            <p:cond evt="onStopAudio" delay="0">
                                              <p:tgtEl>
                                                <p:sldTgt/>
                                              </p:tgtEl>
                                            </p:cond>
                                          </p:endCondLst>
                                        </p:cTn>
                                        <p:tgtEl>
                                          <p:sndTgt r:embed="rId6" name="Check mark.wav"/>
                                        </p:tgtEl>
                                      </p:cMediaNode>
                                    </p:audio>
                                  </p:subTnLst>
                                </p:cTn>
                              </p:par>
                              <p:par>
                                <p:cTn id="76" presetID="1" presetClass="emph" presetSubtype="2" fill="hold" nodeType="withEffect">
                                  <p:stCondLst>
                                    <p:cond delay="1000"/>
                                  </p:stCondLst>
                                  <p:childTnLst>
                                    <p:animClr clrSpc="rgb" dir="cw">
                                      <p:cBhvr>
                                        <p:cTn id="77" dur="250" fill="hold"/>
                                        <p:tgtEl>
                                          <p:spTgt spid="22"/>
                                        </p:tgtEl>
                                        <p:attrNameLst>
                                          <p:attrName>fillcolor</p:attrName>
                                        </p:attrNameLst>
                                      </p:cBhvr>
                                      <p:to>
                                        <a:srgbClr val="00B050"/>
                                      </p:to>
                                    </p:animClr>
                                    <p:set>
                                      <p:cBhvr>
                                        <p:cTn id="78" dur="250" fill="hold"/>
                                        <p:tgtEl>
                                          <p:spTgt spid="22"/>
                                        </p:tgtEl>
                                        <p:attrNameLst>
                                          <p:attrName>fill.type</p:attrName>
                                        </p:attrNameLst>
                                      </p:cBhvr>
                                      <p:to>
                                        <p:strVal val="solid"/>
                                      </p:to>
                                    </p:set>
                                    <p:set>
                                      <p:cBhvr>
                                        <p:cTn id="79" dur="250" fill="hold"/>
                                        <p:tgtEl>
                                          <p:spTgt spid="22"/>
                                        </p:tgtEl>
                                        <p:attrNameLst>
                                          <p:attrName>fill.on</p:attrName>
                                        </p:attrNameLst>
                                      </p:cBhvr>
                                      <p:to>
                                        <p:strVal val="true"/>
                                      </p:to>
                                    </p:set>
                                  </p:childTnLst>
                                </p:cTn>
                              </p:par>
                            </p:childTnLst>
                          </p:cTn>
                        </p:par>
                      </p:childTnLst>
                    </p:cTn>
                  </p:par>
                </p:childTnLst>
              </p:cTn>
              <p:nextCondLst>
                <p:cond evt="onClick" delay="0">
                  <p:tgtEl>
                    <p:spTgt spid="22"/>
                  </p:tgtEl>
                </p:cond>
              </p:nextCondLst>
            </p:seq>
            <p:seq concurrent="1" nextAc="seek">
              <p:cTn id="80" restart="whenNotActive" fill="hold" evtFilter="cancelBubble" nodeType="interactiveSeq">
                <p:stCondLst>
                  <p:cond evt="onClick" delay="0">
                    <p:tgtEl>
                      <p:spTgt spid="23"/>
                    </p:tgtEl>
                  </p:cond>
                </p:stCondLst>
                <p:endSync evt="end" delay="0">
                  <p:rtn val="all"/>
                </p:endSync>
                <p:childTnLst>
                  <p:par>
                    <p:cTn id="81" fill="hold">
                      <p:stCondLst>
                        <p:cond delay="0"/>
                      </p:stCondLst>
                      <p:childTnLst>
                        <p:par>
                          <p:cTn id="82" fill="hold">
                            <p:stCondLst>
                              <p:cond delay="0"/>
                            </p:stCondLst>
                            <p:childTnLst>
                              <p:par>
                                <p:cTn id="83" presetID="1" presetClass="emph" presetSubtype="2" fill="hold" nodeType="clickEffect">
                                  <p:stCondLst>
                                    <p:cond delay="0"/>
                                  </p:stCondLst>
                                  <p:childTnLst>
                                    <p:animClr clrSpc="rgb" dir="cw">
                                      <p:cBhvr>
                                        <p:cTn id="84" dur="250" fill="hold"/>
                                        <p:tgtEl>
                                          <p:spTgt spid="23"/>
                                        </p:tgtEl>
                                        <p:attrNameLst>
                                          <p:attrName>fillcolor</p:attrName>
                                        </p:attrNameLst>
                                      </p:cBhvr>
                                      <p:to>
                                        <a:srgbClr val="FFF2CC"/>
                                      </p:to>
                                    </p:animClr>
                                    <p:set>
                                      <p:cBhvr>
                                        <p:cTn id="85" dur="250" fill="hold"/>
                                        <p:tgtEl>
                                          <p:spTgt spid="23"/>
                                        </p:tgtEl>
                                        <p:attrNameLst>
                                          <p:attrName>fill.type</p:attrName>
                                        </p:attrNameLst>
                                      </p:cBhvr>
                                      <p:to>
                                        <p:strVal val="solid"/>
                                      </p:to>
                                    </p:set>
                                    <p:set>
                                      <p:cBhvr>
                                        <p:cTn id="86" dur="250" fill="hold"/>
                                        <p:tgtEl>
                                          <p:spTgt spid="23"/>
                                        </p:tgtEl>
                                        <p:attrNameLst>
                                          <p:attrName>fill.on</p:attrName>
                                        </p:attrNameLst>
                                      </p:cBhvr>
                                      <p:to>
                                        <p:strVal val="true"/>
                                      </p:to>
                                    </p:set>
                                  </p:childTnLst>
                                  <p:subTnLst>
                                    <p:audio>
                                      <p:cMediaNode>
                                        <p:cTn display="0" masterRel="sameClick">
                                          <p:stCondLst>
                                            <p:cond evt="begin" delay="0">
                                              <p:tn val="83"/>
                                            </p:cond>
                                          </p:stCondLst>
                                          <p:endCondLst>
                                            <p:cond evt="onStopAudio" delay="0">
                                              <p:tgtEl>
                                                <p:sldTgt/>
                                              </p:tgtEl>
                                            </p:cond>
                                          </p:endCondLst>
                                        </p:cTn>
                                        <p:tgtEl>
                                          <p:sndTgt r:embed="rId4" name="click.wav"/>
                                        </p:tgtEl>
                                      </p:cMediaNode>
                                    </p:audio>
                                  </p:subTnLst>
                                </p:cTn>
                              </p:par>
                              <p:par>
                                <p:cTn id="87" presetID="23" presetClass="entr" presetSubtype="32" fill="hold" nodeType="withEffect">
                                  <p:stCondLst>
                                    <p:cond delay="1000"/>
                                  </p:stCondLst>
                                  <p:childTnLst>
                                    <p:set>
                                      <p:cBhvr>
                                        <p:cTn id="88" dur="1" fill="hold">
                                          <p:stCondLst>
                                            <p:cond delay="0"/>
                                          </p:stCondLst>
                                        </p:cTn>
                                        <p:tgtEl>
                                          <p:spTgt spid="26"/>
                                        </p:tgtEl>
                                        <p:attrNameLst>
                                          <p:attrName>style.visibility</p:attrName>
                                        </p:attrNameLst>
                                      </p:cBhvr>
                                      <p:to>
                                        <p:strVal val="visible"/>
                                      </p:to>
                                    </p:set>
                                    <p:anim calcmode="lin" valueType="num">
                                      <p:cBhvr>
                                        <p:cTn id="89" dur="250" fill="hold"/>
                                        <p:tgtEl>
                                          <p:spTgt spid="26"/>
                                        </p:tgtEl>
                                        <p:attrNameLst>
                                          <p:attrName>ppt_w</p:attrName>
                                        </p:attrNameLst>
                                      </p:cBhvr>
                                      <p:tavLst>
                                        <p:tav tm="0">
                                          <p:val>
                                            <p:strVal val="4*#ppt_w"/>
                                          </p:val>
                                        </p:tav>
                                        <p:tav tm="100000">
                                          <p:val>
                                            <p:strVal val="#ppt_w"/>
                                          </p:val>
                                        </p:tav>
                                      </p:tavLst>
                                    </p:anim>
                                    <p:anim calcmode="lin" valueType="num">
                                      <p:cBhvr>
                                        <p:cTn id="90" dur="250" fill="hold"/>
                                        <p:tgtEl>
                                          <p:spTgt spid="2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7"/>
                                            </p:cond>
                                          </p:stCondLst>
                                          <p:endCondLst>
                                            <p:cond evt="onStopAudio" delay="0">
                                              <p:tgtEl>
                                                <p:sldTgt/>
                                              </p:tgtEl>
                                            </p:cond>
                                          </p:endCondLst>
                                        </p:cTn>
                                        <p:tgtEl>
                                          <p:sndTgt r:embed="rId5" name="Wrong Buzzer.wav"/>
                                        </p:tgtEl>
                                      </p:cMediaNode>
                                    </p:audio>
                                  </p:subTnLst>
                                </p:cTn>
                              </p:par>
                              <p:par>
                                <p:cTn id="91" presetID="1" presetClass="emph" presetSubtype="2" fill="hold" nodeType="withEffect">
                                  <p:stCondLst>
                                    <p:cond delay="1000"/>
                                  </p:stCondLst>
                                  <p:childTnLst>
                                    <p:animClr clrSpc="rgb" dir="cw">
                                      <p:cBhvr>
                                        <p:cTn id="92" dur="250" fill="hold"/>
                                        <p:tgtEl>
                                          <p:spTgt spid="23"/>
                                        </p:tgtEl>
                                        <p:attrNameLst>
                                          <p:attrName>fillcolor</p:attrName>
                                        </p:attrNameLst>
                                      </p:cBhvr>
                                      <p:to>
                                        <a:srgbClr val="FFFF00"/>
                                      </p:to>
                                    </p:animClr>
                                    <p:set>
                                      <p:cBhvr>
                                        <p:cTn id="93" dur="250" fill="hold"/>
                                        <p:tgtEl>
                                          <p:spTgt spid="23"/>
                                        </p:tgtEl>
                                        <p:attrNameLst>
                                          <p:attrName>fill.type</p:attrName>
                                        </p:attrNameLst>
                                      </p:cBhvr>
                                      <p:to>
                                        <p:strVal val="solid"/>
                                      </p:to>
                                    </p:set>
                                    <p:set>
                                      <p:cBhvr>
                                        <p:cTn id="94" dur="250" fill="hold"/>
                                        <p:tgtEl>
                                          <p:spTgt spid="23"/>
                                        </p:tgtEl>
                                        <p:attrNameLst>
                                          <p:attrName>fill.on</p:attrName>
                                        </p:attrNameLst>
                                      </p:cBhvr>
                                      <p:to>
                                        <p:strVal val="true"/>
                                      </p:to>
                                    </p:set>
                                  </p:childTnLst>
                                </p:cTn>
                              </p:par>
                            </p:childTnLst>
                          </p:cTn>
                        </p:par>
                      </p:childTnLst>
                    </p:cTn>
                  </p:par>
                </p:childTnLst>
              </p:cTn>
              <p:nextCondLst>
                <p:cond evt="onClick" delay="0">
                  <p:tgtEl>
                    <p:spTgt spid="23"/>
                  </p:tgtEl>
                </p:cond>
              </p:nextCondLst>
            </p:seq>
          </p:childTnLst>
        </p:cTn>
      </p:par>
    </p:tnLst>
    <p:bldLst>
      <p:bldP spid="4" grpId="0"/>
      <p:bldP spid="12" grpId="0" animBg="1"/>
      <p:bldP spid="21" grpId="0" animBg="1"/>
      <p:bldP spid="22" grpId="0" animBg="1"/>
      <p:bldP spid="2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1">
            <a:extLst>
              <a:ext uri="{28A0092B-C50C-407E-A947-70E740481C1C}">
                <a14:useLocalDpi xmlns:a14="http://schemas.microsoft.com/office/drawing/2010/main" val="0"/>
              </a:ext>
            </a:extLst>
          </a:blip>
          <a:srcRect t="4759" b="4759"/>
          <a:stretch>
            <a:fillRect/>
          </a:stretch>
        </p:blipFill>
        <p:spPr>
          <a:xfrm>
            <a:off x="164123" y="112541"/>
            <a:ext cx="12027877" cy="2460751"/>
          </a:xfrm>
          <a:prstGeom prst="rect">
            <a:avLst/>
          </a:prstGeom>
        </p:spPr>
      </p:pic>
      <p:sp>
        <p:nvSpPr>
          <p:cNvPr id="4" name="TextBox 3"/>
          <p:cNvSpPr txBox="1"/>
          <p:nvPr/>
        </p:nvSpPr>
        <p:spPr>
          <a:xfrm>
            <a:off x="2710435" y="554978"/>
            <a:ext cx="7457228" cy="1384995"/>
          </a:xfrm>
          <a:prstGeom prst="rect">
            <a:avLst/>
          </a:prstGeom>
          <a:noFill/>
        </p:spPr>
        <p:txBody>
          <a:bodyPr wrap="square" rtlCol="0">
            <a:spAutoFit/>
          </a:bodyPr>
          <a:lstStyle/>
          <a:p>
            <a:r>
              <a:rPr lang="en-US" sz="2800" b="1">
                <a:latin typeface="Times New Roman" panose="02020603050405020304" pitchFamily="18" charset="0"/>
                <a:cs typeface="Times New Roman" panose="02020603050405020304" pitchFamily="18" charset="0"/>
              </a:rPr>
              <a:t>Theo Vũ Quần Phương trong Bài thơ </a:t>
            </a:r>
            <a:r>
              <a:rPr lang="en-US" sz="2800" b="1" i="1">
                <a:latin typeface="Times New Roman" panose="02020603050405020304" pitchFamily="18" charset="0"/>
                <a:cs typeface="Times New Roman" panose="02020603050405020304" pitchFamily="18" charset="0"/>
              </a:rPr>
              <a:t>“Đường núi” của Nguyễn Đình Thi, </a:t>
            </a:r>
            <a:r>
              <a:rPr lang="en-US" sz="2800" b="1">
                <a:latin typeface="Times New Roman" panose="02020603050405020304" pitchFamily="18" charset="0"/>
                <a:cs typeface="Times New Roman" panose="02020603050405020304" pitchFamily="18" charset="0"/>
              </a:rPr>
              <a:t>người viết đã thể hiện điều gì? </a:t>
            </a:r>
            <a:endParaRPr lang="vi-VN" sz="4000">
              <a:latin typeface="Times New Roman" panose="02020603050405020304" pitchFamily="18" charset="0"/>
              <a:cs typeface="Times New Roman" panose="02020603050405020304" pitchFamily="18" charset="0"/>
            </a:endParaRPr>
          </a:p>
        </p:txBody>
      </p:sp>
      <p:sp>
        <p:nvSpPr>
          <p:cNvPr id="5" name="Rectangle 4"/>
          <p:cNvSpPr/>
          <p:nvPr/>
        </p:nvSpPr>
        <p:spPr>
          <a:xfrm>
            <a:off x="1532251" y="3090961"/>
            <a:ext cx="49067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defRPr/>
            </a:pPr>
            <a:endParaRPr lang="en-US" sz="3200" b="1">
              <a:solidFill>
                <a:prstClr val="black"/>
              </a:solidFill>
              <a:latin typeface="Times New Roman" panose="02020603050405020304" pitchFamily="18" charset="0"/>
              <a:cs typeface="Times New Roman" panose="02020603050405020304" pitchFamily="18" charset="0"/>
              <a:sym typeface="Arial" panose="020B0604020202020204"/>
            </a:endParaRPr>
          </a:p>
          <a:p>
            <a:pPr defTabSz="914400">
              <a:defRPr/>
            </a:pPr>
            <a:r>
              <a:rPr lang="en-US" sz="3200" b="1">
                <a:solidFill>
                  <a:prstClr val="black"/>
                </a:solidFill>
                <a:latin typeface="Times New Roman" panose="02020603050405020304" pitchFamily="18" charset="0"/>
                <a:cs typeface="Times New Roman" panose="02020603050405020304" pitchFamily="18" charset="0"/>
                <a:sym typeface="Arial" panose="020B0604020202020204"/>
              </a:rPr>
              <a:t>A. </a:t>
            </a:r>
            <a:r>
              <a:rPr lang="en-US" sz="2000">
                <a:solidFill>
                  <a:schemeClr val="tx1"/>
                </a:solidFill>
                <a:latin typeface="Times New Roman" panose="02020603050405020304" pitchFamily="18" charset="0"/>
                <a:cs typeface="Times New Roman" panose="02020603050405020304" pitchFamily="18" charset="0"/>
              </a:rPr>
              <a:t>Tình yêu quê hương, làng bản say đắm của người viết.</a:t>
            </a:r>
            <a:endParaRPr lang="en-US" sz="2000">
              <a:solidFill>
                <a:schemeClr val="tx1"/>
              </a:solidFill>
              <a:latin typeface="Times New Roman" panose="02020603050405020304" pitchFamily="18" charset="0"/>
              <a:cs typeface="Times New Roman" panose="02020603050405020304" pitchFamily="18" charset="0"/>
            </a:endParaRPr>
          </a:p>
          <a:p>
            <a:pPr defTabSz="914400">
              <a:defRPr/>
            </a:pPr>
            <a:endParaRPr lang="vi-VN" sz="3200" b="1" dirty="0">
              <a:solidFill>
                <a:schemeClr val="tx1"/>
              </a:solidFill>
              <a:latin typeface="Times New Roman" panose="02020603050405020304" pitchFamily="18" charset="0"/>
              <a:cs typeface="Times New Roman" panose="02020603050405020304" pitchFamily="18" charset="0"/>
              <a:sym typeface="Arial" panose="020B0604020202020204"/>
            </a:endParaRPr>
          </a:p>
        </p:txBody>
      </p:sp>
      <p:sp>
        <p:nvSpPr>
          <p:cNvPr id="6" name="Rectangle 5"/>
          <p:cNvSpPr/>
          <p:nvPr/>
        </p:nvSpPr>
        <p:spPr>
          <a:xfrm>
            <a:off x="6552645" y="3095149"/>
            <a:ext cx="49067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defRPr/>
            </a:pPr>
            <a:endParaRPr lang="en-US" sz="3200" b="1">
              <a:solidFill>
                <a:prstClr val="black"/>
              </a:solidFill>
              <a:latin typeface="Times New Roman" panose="02020603050405020304" pitchFamily="18" charset="0"/>
              <a:cs typeface="Times New Roman" panose="02020603050405020304" pitchFamily="18" charset="0"/>
              <a:sym typeface="Arial" panose="020B0604020202020204"/>
            </a:endParaRPr>
          </a:p>
          <a:p>
            <a:pPr defTabSz="914400">
              <a:defRPr/>
            </a:pPr>
            <a:r>
              <a:rPr lang="en-US" sz="3200" b="1">
                <a:solidFill>
                  <a:prstClr val="black"/>
                </a:solidFill>
                <a:latin typeface="Times New Roman" panose="02020603050405020304" pitchFamily="18" charset="0"/>
                <a:cs typeface="Times New Roman" panose="02020603050405020304" pitchFamily="18" charset="0"/>
                <a:sym typeface="Arial" panose="020B0604020202020204"/>
              </a:rPr>
              <a:t>B. </a:t>
            </a:r>
            <a:r>
              <a:rPr lang="en-US" sz="2000">
                <a:solidFill>
                  <a:schemeClr val="tx1"/>
                </a:solidFill>
                <a:latin typeface="Times New Roman" panose="02020603050405020304" pitchFamily="18" charset="0"/>
                <a:cs typeface="Times New Roman" panose="02020603050405020304" pitchFamily="18" charset="0"/>
              </a:rPr>
              <a:t>Tình yêu gia đình, yêu con đường trở về thôn bản của người viết.</a:t>
            </a:r>
            <a:endParaRPr lang="en-US" sz="2000">
              <a:solidFill>
                <a:schemeClr val="tx1"/>
              </a:solidFill>
              <a:latin typeface="Times New Roman" panose="02020603050405020304" pitchFamily="18" charset="0"/>
              <a:cs typeface="Times New Roman" panose="02020603050405020304" pitchFamily="18" charset="0"/>
            </a:endParaRPr>
          </a:p>
          <a:p>
            <a:pPr defTabSz="914400">
              <a:defRPr/>
            </a:pPr>
            <a:endParaRPr lang="vi-VN" sz="3200" b="1" dirty="0">
              <a:solidFill>
                <a:schemeClr val="tx1"/>
              </a:solidFill>
              <a:latin typeface="Times New Roman" panose="02020603050405020304" pitchFamily="18" charset="0"/>
              <a:cs typeface="Times New Roman" panose="02020603050405020304" pitchFamily="18" charset="0"/>
              <a:sym typeface="Arial" panose="020B0604020202020204"/>
            </a:endParaRPr>
          </a:p>
        </p:txBody>
      </p:sp>
      <p:sp>
        <p:nvSpPr>
          <p:cNvPr id="7" name="Rectangle 6"/>
          <p:cNvSpPr/>
          <p:nvPr/>
        </p:nvSpPr>
        <p:spPr>
          <a:xfrm>
            <a:off x="1532251" y="3980133"/>
            <a:ext cx="49067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defRPr/>
            </a:pPr>
            <a:endParaRPr lang="en-US" sz="3200" b="1">
              <a:solidFill>
                <a:prstClr val="black"/>
              </a:solidFill>
              <a:latin typeface="Times New Roman" panose="02020603050405020304" pitchFamily="18" charset="0"/>
              <a:cs typeface="Times New Roman" panose="02020603050405020304" pitchFamily="18" charset="0"/>
              <a:sym typeface="Arial" panose="020B0604020202020204"/>
            </a:endParaRPr>
          </a:p>
          <a:p>
            <a:pPr defTabSz="914400">
              <a:defRPr/>
            </a:pPr>
            <a:r>
              <a:rPr lang="en-US" sz="3200" b="1">
                <a:solidFill>
                  <a:prstClr val="black"/>
                </a:solidFill>
                <a:latin typeface="Times New Roman" panose="02020603050405020304" pitchFamily="18" charset="0"/>
                <a:cs typeface="Times New Roman" panose="02020603050405020304" pitchFamily="18" charset="0"/>
                <a:sym typeface="Arial" panose="020B0604020202020204"/>
              </a:rPr>
              <a:t>C.</a:t>
            </a:r>
            <a:r>
              <a:rPr lang="en-US" sz="3600">
                <a:solidFill>
                  <a:schemeClr val="tx1"/>
                </a:solidFill>
                <a:latin typeface="Times New Roman" panose="02020603050405020304" pitchFamily="18" charset="0"/>
                <a:cs typeface="Times New Roman" panose="02020603050405020304" pitchFamily="18" charset="0"/>
                <a:sym typeface="Arial" panose="020B0604020202020204"/>
              </a:rPr>
              <a:t> </a:t>
            </a:r>
            <a:r>
              <a:rPr lang="en-US" sz="2000">
                <a:solidFill>
                  <a:schemeClr val="tx1"/>
                </a:solidFill>
                <a:latin typeface="Times New Roman" panose="02020603050405020304" pitchFamily="18" charset="0"/>
                <a:cs typeface="Times New Roman" panose="02020603050405020304" pitchFamily="18" charset="0"/>
              </a:rPr>
              <a:t>Tình yêu thiên nhiên, yêu con đường trở về thôn bản của người viết.</a:t>
            </a:r>
            <a:endParaRPr lang="en-US" sz="2000">
              <a:solidFill>
                <a:schemeClr val="tx1"/>
              </a:solidFill>
              <a:latin typeface="Times New Roman" panose="02020603050405020304" pitchFamily="18" charset="0"/>
              <a:cs typeface="Times New Roman" panose="02020603050405020304" pitchFamily="18" charset="0"/>
            </a:endParaRPr>
          </a:p>
          <a:p>
            <a:pPr defTabSz="914400">
              <a:defRPr/>
            </a:pPr>
            <a:endParaRPr lang="vi-VN" sz="3200" dirty="0">
              <a:solidFill>
                <a:schemeClr val="tx1"/>
              </a:solidFill>
              <a:latin typeface="Times New Roman" panose="02020603050405020304" pitchFamily="18" charset="0"/>
              <a:cs typeface="Times New Roman" panose="02020603050405020304" pitchFamily="18" charset="0"/>
              <a:sym typeface="Arial" panose="020B0604020202020204"/>
            </a:endParaRPr>
          </a:p>
        </p:txBody>
      </p:sp>
      <p:sp>
        <p:nvSpPr>
          <p:cNvPr id="8" name="Rectangle 7"/>
          <p:cNvSpPr/>
          <p:nvPr/>
        </p:nvSpPr>
        <p:spPr>
          <a:xfrm>
            <a:off x="6552645" y="3984321"/>
            <a:ext cx="49067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defRPr/>
            </a:pPr>
            <a:endParaRPr lang="en-US" sz="3200" b="1">
              <a:solidFill>
                <a:prstClr val="black"/>
              </a:solidFill>
              <a:latin typeface="Times New Roman" panose="02020603050405020304" pitchFamily="18" charset="0"/>
              <a:cs typeface="Times New Roman" panose="02020603050405020304" pitchFamily="18" charset="0"/>
              <a:sym typeface="Arial" panose="020B0604020202020204"/>
            </a:endParaRPr>
          </a:p>
          <a:p>
            <a:pPr defTabSz="914400">
              <a:defRPr/>
            </a:pPr>
            <a:r>
              <a:rPr lang="en-US" sz="3200" b="1">
                <a:solidFill>
                  <a:prstClr val="black"/>
                </a:solidFill>
                <a:latin typeface="Times New Roman" panose="02020603050405020304" pitchFamily="18" charset="0"/>
                <a:cs typeface="Times New Roman" panose="02020603050405020304" pitchFamily="18" charset="0"/>
                <a:sym typeface="Arial" panose="020B0604020202020204"/>
              </a:rPr>
              <a:t>D. </a:t>
            </a:r>
            <a:r>
              <a:rPr lang="en-US" sz="2000">
                <a:solidFill>
                  <a:schemeClr val="tx1"/>
                </a:solidFill>
                <a:latin typeface="Times New Roman" panose="02020603050405020304" pitchFamily="18" charset="0"/>
                <a:cs typeface="Times New Roman" panose="02020603050405020304" pitchFamily="18" charset="0"/>
              </a:rPr>
              <a:t>Tình yêu say đắm đồng đất, núi rừng, làng mạc, quê hương của người viết.</a:t>
            </a:r>
            <a:endParaRPr lang="en-US" sz="2000">
              <a:solidFill>
                <a:schemeClr val="tx1"/>
              </a:solidFill>
              <a:latin typeface="Times New Roman" panose="02020603050405020304" pitchFamily="18" charset="0"/>
              <a:cs typeface="Times New Roman" panose="02020603050405020304" pitchFamily="18" charset="0"/>
            </a:endParaRPr>
          </a:p>
          <a:p>
            <a:pPr defTabSz="914400">
              <a:defRPr/>
            </a:pPr>
            <a:endParaRPr lang="vi-VN" sz="3200" b="1" dirty="0">
              <a:solidFill>
                <a:schemeClr val="tx1"/>
              </a:solidFill>
              <a:latin typeface="Times New Roman" panose="02020603050405020304" pitchFamily="18" charset="0"/>
              <a:cs typeface="Times New Roman" panose="02020603050405020304" pitchFamily="18" charset="0"/>
              <a:sym typeface="Arial" panose="020B0604020202020204"/>
            </a:endParaRP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33326" y="3116435"/>
            <a:ext cx="805723" cy="708059"/>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4513" y="4043727"/>
            <a:ext cx="804536" cy="643628"/>
          </a:xfrm>
          <a:prstGeom prst="rect">
            <a:avLst/>
          </a:prstGeom>
        </p:spPr>
      </p:pic>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54701" y="4025094"/>
            <a:ext cx="804743" cy="707197"/>
          </a:xfrm>
          <a:prstGeom prst="rect">
            <a:avLst/>
          </a:prstGeom>
        </p:spPr>
      </p:pic>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26851" y="3168108"/>
            <a:ext cx="732592" cy="64379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3000" advClick="0">
        <p14:shred/>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5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00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150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anim calcmode="lin" valueType="num">
                                      <p:cBhvr>
                                        <p:cTn id="28" dur="500" fill="hold"/>
                                        <p:tgtEl>
                                          <p:spTgt spid="7"/>
                                        </p:tgtEl>
                                        <p:attrNameLst>
                                          <p:attrName>ppt_x</p:attrName>
                                        </p:attrNameLst>
                                      </p:cBhvr>
                                      <p:tavLst>
                                        <p:tav tm="0">
                                          <p:val>
                                            <p:strVal val="#ppt_x"/>
                                          </p:val>
                                        </p:tav>
                                        <p:tav tm="100000">
                                          <p:val>
                                            <p:strVal val="#ppt_x"/>
                                          </p:val>
                                        </p:tav>
                                      </p:tavLst>
                                    </p:anim>
                                    <p:anim calcmode="lin" valueType="num">
                                      <p:cBhvr>
                                        <p:cTn id="29" dur="500" fill="hold"/>
                                        <p:tgtEl>
                                          <p:spTgt spid="7"/>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200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anim calcmode="lin" valueType="num">
                                      <p:cBhvr>
                                        <p:cTn id="33" dur="500" fill="hold"/>
                                        <p:tgtEl>
                                          <p:spTgt spid="8"/>
                                        </p:tgtEl>
                                        <p:attrNameLst>
                                          <p:attrName>ppt_x</p:attrName>
                                        </p:attrNameLst>
                                      </p:cBhvr>
                                      <p:tavLst>
                                        <p:tav tm="0">
                                          <p:val>
                                            <p:strVal val="#ppt_x"/>
                                          </p:val>
                                        </p:tav>
                                        <p:tav tm="100000">
                                          <p:val>
                                            <p:strVal val="#ppt_x"/>
                                          </p:val>
                                        </p:tav>
                                      </p:tavLst>
                                    </p:anim>
                                    <p:anim calcmode="lin" valueType="num">
                                      <p:cBhvr>
                                        <p:cTn id="34"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5"/>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250" fill="hold"/>
                                        <p:tgtEl>
                                          <p:spTgt spid="5"/>
                                        </p:tgtEl>
                                        <p:attrNameLst>
                                          <p:attrName>fillcolor</p:attrName>
                                        </p:attrNameLst>
                                      </p:cBhvr>
                                      <p:to>
                                        <a:srgbClr val="FFF2CC"/>
                                      </p:to>
                                    </p:animClr>
                                    <p:set>
                                      <p:cBhvr>
                                        <p:cTn id="40" dur="250" fill="hold"/>
                                        <p:tgtEl>
                                          <p:spTgt spid="5"/>
                                        </p:tgtEl>
                                        <p:attrNameLst>
                                          <p:attrName>fill.type</p:attrName>
                                        </p:attrNameLst>
                                      </p:cBhvr>
                                      <p:to>
                                        <p:strVal val="solid"/>
                                      </p:to>
                                    </p:set>
                                    <p:set>
                                      <p:cBhvr>
                                        <p:cTn id="41" dur="250" fill="hold"/>
                                        <p:tgtEl>
                                          <p:spTgt spid="5"/>
                                        </p:tgtEl>
                                        <p:attrNameLst>
                                          <p:attrName>fill.on</p:attrName>
                                        </p:attrNameLst>
                                      </p:cBhvr>
                                      <p:to>
                                        <p:strVal val="true"/>
                                      </p:to>
                                    </p:set>
                                  </p:childTnLst>
                                  <p:subTnLst>
                                    <p:audio>
                                      <p:cMediaNode>
                                        <p:cTn display="0" masterRel="sameClick">
                                          <p:stCondLst>
                                            <p:cond evt="begin" delay="0">
                                              <p:tn val="38"/>
                                            </p:cond>
                                          </p:stCondLst>
                                          <p:endCondLst>
                                            <p:cond evt="onStopAudio" delay="0">
                                              <p:tgtEl>
                                                <p:sldTgt/>
                                              </p:tgtEl>
                                            </p:cond>
                                          </p:endCondLst>
                                        </p:cTn>
                                        <p:tgtEl>
                                          <p:sndTgt r:embed="rId4" name="click.wav"/>
                                        </p:tgtEl>
                                      </p:cMediaNode>
                                    </p:audio>
                                  </p:subTnLst>
                                </p:cTn>
                              </p:par>
                              <p:par>
                                <p:cTn id="42" presetID="23" presetClass="entr" presetSubtype="32" fill="hold" nodeType="withEffect">
                                  <p:stCondLst>
                                    <p:cond delay="1000"/>
                                  </p:stCondLst>
                                  <p:childTnLst>
                                    <p:set>
                                      <p:cBhvr>
                                        <p:cTn id="43" dur="1" fill="hold">
                                          <p:stCondLst>
                                            <p:cond delay="0"/>
                                          </p:stCondLst>
                                        </p:cTn>
                                        <p:tgtEl>
                                          <p:spTgt spid="9"/>
                                        </p:tgtEl>
                                        <p:attrNameLst>
                                          <p:attrName>style.visibility</p:attrName>
                                        </p:attrNameLst>
                                      </p:cBhvr>
                                      <p:to>
                                        <p:strVal val="visible"/>
                                      </p:to>
                                    </p:set>
                                    <p:anim calcmode="lin" valueType="num">
                                      <p:cBhvr>
                                        <p:cTn id="44" dur="250" fill="hold"/>
                                        <p:tgtEl>
                                          <p:spTgt spid="9"/>
                                        </p:tgtEl>
                                        <p:attrNameLst>
                                          <p:attrName>ppt_w</p:attrName>
                                        </p:attrNameLst>
                                      </p:cBhvr>
                                      <p:tavLst>
                                        <p:tav tm="0">
                                          <p:val>
                                            <p:strVal val="4*#ppt_w"/>
                                          </p:val>
                                        </p:tav>
                                        <p:tav tm="100000">
                                          <p:val>
                                            <p:strVal val="#ppt_w"/>
                                          </p:val>
                                        </p:tav>
                                      </p:tavLst>
                                    </p:anim>
                                    <p:anim calcmode="lin" valueType="num">
                                      <p:cBhvr>
                                        <p:cTn id="45"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2"/>
                                            </p:cond>
                                          </p:stCondLst>
                                          <p:endCondLst>
                                            <p:cond evt="onStopAudio" delay="0">
                                              <p:tgtEl>
                                                <p:sldTgt/>
                                              </p:tgtEl>
                                            </p:cond>
                                          </p:endCondLst>
                                        </p:cTn>
                                        <p:tgtEl>
                                          <p:sndTgt r:embed="rId5" name="Wrong Buzzer.wav"/>
                                        </p:tgtEl>
                                      </p:cMediaNode>
                                    </p:audio>
                                  </p:subTnLst>
                                </p:cTn>
                              </p:par>
                              <p:par>
                                <p:cTn id="46" presetID="1" presetClass="emph" presetSubtype="2" fill="hold" nodeType="withEffect">
                                  <p:stCondLst>
                                    <p:cond delay="1000"/>
                                  </p:stCondLst>
                                  <p:childTnLst>
                                    <p:animClr clrSpc="rgb" dir="cw">
                                      <p:cBhvr>
                                        <p:cTn id="47" dur="250" fill="hold"/>
                                        <p:tgtEl>
                                          <p:spTgt spid="5"/>
                                        </p:tgtEl>
                                        <p:attrNameLst>
                                          <p:attrName>fillcolor</p:attrName>
                                        </p:attrNameLst>
                                      </p:cBhvr>
                                      <p:to>
                                        <a:srgbClr val="FFFF00"/>
                                      </p:to>
                                    </p:animClr>
                                    <p:set>
                                      <p:cBhvr>
                                        <p:cTn id="48" dur="250" fill="hold"/>
                                        <p:tgtEl>
                                          <p:spTgt spid="5"/>
                                        </p:tgtEl>
                                        <p:attrNameLst>
                                          <p:attrName>fill.type</p:attrName>
                                        </p:attrNameLst>
                                      </p:cBhvr>
                                      <p:to>
                                        <p:strVal val="solid"/>
                                      </p:to>
                                    </p:set>
                                    <p:set>
                                      <p:cBhvr>
                                        <p:cTn id="49"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50" restart="whenNotActive" fill="hold" evtFilter="cancelBubble" nodeType="interactiveSeq">
                <p:stCondLst>
                  <p:cond evt="onClick" delay="0">
                    <p:tgtEl>
                      <p:spTgt spid="6"/>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250" fill="hold"/>
                                        <p:tgtEl>
                                          <p:spTgt spid="6"/>
                                        </p:tgtEl>
                                        <p:attrNameLst>
                                          <p:attrName>fillcolor</p:attrName>
                                        </p:attrNameLst>
                                      </p:cBhvr>
                                      <p:to>
                                        <a:srgbClr val="FFF2CC"/>
                                      </p:to>
                                    </p:animClr>
                                    <p:set>
                                      <p:cBhvr>
                                        <p:cTn id="55" dur="250" fill="hold"/>
                                        <p:tgtEl>
                                          <p:spTgt spid="6"/>
                                        </p:tgtEl>
                                        <p:attrNameLst>
                                          <p:attrName>fill.type</p:attrName>
                                        </p:attrNameLst>
                                      </p:cBhvr>
                                      <p:to>
                                        <p:strVal val="solid"/>
                                      </p:to>
                                    </p:set>
                                    <p:set>
                                      <p:cBhvr>
                                        <p:cTn id="56" dur="250" fill="hold"/>
                                        <p:tgtEl>
                                          <p:spTgt spid="6"/>
                                        </p:tgtEl>
                                        <p:attrNameLst>
                                          <p:attrName>fill.on</p:attrName>
                                        </p:attrNameLst>
                                      </p:cBhvr>
                                      <p:to>
                                        <p:strVal val="true"/>
                                      </p:to>
                                    </p:set>
                                  </p:childTnLst>
                                  <p:subTnLst>
                                    <p:audio>
                                      <p:cMediaNode>
                                        <p:cTn display="0" masterRel="sameClick">
                                          <p:stCondLst>
                                            <p:cond evt="begin" delay="0">
                                              <p:tn val="53"/>
                                            </p:cond>
                                          </p:stCondLst>
                                          <p:endCondLst>
                                            <p:cond evt="onStopAudio" delay="0">
                                              <p:tgtEl>
                                                <p:sldTgt/>
                                              </p:tgtEl>
                                            </p:cond>
                                          </p:endCondLst>
                                        </p:cTn>
                                        <p:tgtEl>
                                          <p:sndTgt r:embed="rId4" name="click.wav"/>
                                        </p:tgtEl>
                                      </p:cMediaNode>
                                    </p:audio>
                                  </p:subTnLst>
                                </p:cTn>
                              </p:par>
                              <p:par>
                                <p:cTn id="57" presetID="23" presetClass="entr" presetSubtype="32" fill="hold" nodeType="withEffect">
                                  <p:stCondLst>
                                    <p:cond delay="1000"/>
                                  </p:stCondLst>
                                  <p:childTnLst>
                                    <p:set>
                                      <p:cBhvr>
                                        <p:cTn id="58" dur="1" fill="hold">
                                          <p:stCondLst>
                                            <p:cond delay="0"/>
                                          </p:stCondLst>
                                        </p:cTn>
                                        <p:tgtEl>
                                          <p:spTgt spid="12"/>
                                        </p:tgtEl>
                                        <p:attrNameLst>
                                          <p:attrName>style.visibility</p:attrName>
                                        </p:attrNameLst>
                                      </p:cBhvr>
                                      <p:to>
                                        <p:strVal val="visible"/>
                                      </p:to>
                                    </p:set>
                                    <p:anim calcmode="lin" valueType="num">
                                      <p:cBhvr>
                                        <p:cTn id="59" dur="250" fill="hold"/>
                                        <p:tgtEl>
                                          <p:spTgt spid="12"/>
                                        </p:tgtEl>
                                        <p:attrNameLst>
                                          <p:attrName>ppt_w</p:attrName>
                                        </p:attrNameLst>
                                      </p:cBhvr>
                                      <p:tavLst>
                                        <p:tav tm="0">
                                          <p:val>
                                            <p:strVal val="4*#ppt_w"/>
                                          </p:val>
                                        </p:tav>
                                        <p:tav tm="100000">
                                          <p:val>
                                            <p:strVal val="#ppt_w"/>
                                          </p:val>
                                        </p:tav>
                                      </p:tavLst>
                                    </p:anim>
                                    <p:anim calcmode="lin" valueType="num">
                                      <p:cBhvr>
                                        <p:cTn id="60"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7"/>
                                            </p:cond>
                                          </p:stCondLst>
                                          <p:endCondLst>
                                            <p:cond evt="onStopAudio" delay="0">
                                              <p:tgtEl>
                                                <p:sldTgt/>
                                              </p:tgtEl>
                                            </p:cond>
                                          </p:endCondLst>
                                        </p:cTn>
                                        <p:tgtEl>
                                          <p:sndTgt r:embed="rId5" name="Wrong Buzzer.wav"/>
                                        </p:tgtEl>
                                      </p:cMediaNode>
                                    </p:audio>
                                  </p:subTnLst>
                                </p:cTn>
                              </p:par>
                              <p:par>
                                <p:cTn id="61" presetID="1" presetClass="emph" presetSubtype="2" fill="hold" nodeType="withEffect">
                                  <p:stCondLst>
                                    <p:cond delay="1000"/>
                                  </p:stCondLst>
                                  <p:childTnLst>
                                    <p:animClr clrSpc="rgb" dir="cw">
                                      <p:cBhvr>
                                        <p:cTn id="62" dur="250" fill="hold"/>
                                        <p:tgtEl>
                                          <p:spTgt spid="6"/>
                                        </p:tgtEl>
                                        <p:attrNameLst>
                                          <p:attrName>fillcolor</p:attrName>
                                        </p:attrNameLst>
                                      </p:cBhvr>
                                      <p:to>
                                        <a:srgbClr val="FFFF00"/>
                                      </p:to>
                                    </p:animClr>
                                    <p:set>
                                      <p:cBhvr>
                                        <p:cTn id="63" dur="250" fill="hold"/>
                                        <p:tgtEl>
                                          <p:spTgt spid="6"/>
                                        </p:tgtEl>
                                        <p:attrNameLst>
                                          <p:attrName>fill.type</p:attrName>
                                        </p:attrNameLst>
                                      </p:cBhvr>
                                      <p:to>
                                        <p:strVal val="solid"/>
                                      </p:to>
                                    </p:set>
                                    <p:set>
                                      <p:cBhvr>
                                        <p:cTn id="64"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65" restart="whenNotActive" fill="hold" evtFilter="cancelBubble" nodeType="interactiveSeq">
                <p:stCondLst>
                  <p:cond evt="onClick" delay="0">
                    <p:tgtEl>
                      <p:spTgt spid="7"/>
                    </p:tgtEl>
                  </p:cond>
                </p:stCondLst>
                <p:endSync evt="end" delay="0">
                  <p:rtn val="all"/>
                </p:endSync>
                <p:childTnLst>
                  <p:par>
                    <p:cTn id="66" fill="hold">
                      <p:stCondLst>
                        <p:cond delay="0"/>
                      </p:stCondLst>
                      <p:childTnLst>
                        <p:par>
                          <p:cTn id="67" fill="hold">
                            <p:stCondLst>
                              <p:cond delay="0"/>
                            </p:stCondLst>
                            <p:childTnLst>
                              <p:par>
                                <p:cTn id="68" presetID="1" presetClass="emph" presetSubtype="2" fill="hold" nodeType="clickEffect">
                                  <p:stCondLst>
                                    <p:cond delay="0"/>
                                  </p:stCondLst>
                                  <p:childTnLst>
                                    <p:animClr clrSpc="rgb" dir="cw">
                                      <p:cBhvr>
                                        <p:cTn id="69" dur="250" fill="hold"/>
                                        <p:tgtEl>
                                          <p:spTgt spid="7"/>
                                        </p:tgtEl>
                                        <p:attrNameLst>
                                          <p:attrName>fillcolor</p:attrName>
                                        </p:attrNameLst>
                                      </p:cBhvr>
                                      <p:to>
                                        <a:srgbClr val="FFF2CC"/>
                                      </p:to>
                                    </p:animClr>
                                    <p:set>
                                      <p:cBhvr>
                                        <p:cTn id="70" dur="250" fill="hold"/>
                                        <p:tgtEl>
                                          <p:spTgt spid="7"/>
                                        </p:tgtEl>
                                        <p:attrNameLst>
                                          <p:attrName>fill.type</p:attrName>
                                        </p:attrNameLst>
                                      </p:cBhvr>
                                      <p:to>
                                        <p:strVal val="solid"/>
                                      </p:to>
                                    </p:set>
                                    <p:set>
                                      <p:cBhvr>
                                        <p:cTn id="71" dur="250" fill="hold"/>
                                        <p:tgtEl>
                                          <p:spTgt spid="7"/>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4" name="click.wav"/>
                                        </p:tgtEl>
                                      </p:cMediaNode>
                                    </p:audio>
                                  </p:subTnLst>
                                </p:cTn>
                              </p:par>
                              <p:par>
                                <p:cTn id="72" presetID="23" presetClass="entr" presetSubtype="32" fill="hold" nodeType="withEffect">
                                  <p:stCondLst>
                                    <p:cond delay="1000"/>
                                  </p:stCondLst>
                                  <p:childTnLst>
                                    <p:set>
                                      <p:cBhvr>
                                        <p:cTn id="73" dur="1" fill="hold">
                                          <p:stCondLst>
                                            <p:cond delay="0"/>
                                          </p:stCondLst>
                                        </p:cTn>
                                        <p:tgtEl>
                                          <p:spTgt spid="10"/>
                                        </p:tgtEl>
                                        <p:attrNameLst>
                                          <p:attrName>style.visibility</p:attrName>
                                        </p:attrNameLst>
                                      </p:cBhvr>
                                      <p:to>
                                        <p:strVal val="visible"/>
                                      </p:to>
                                    </p:set>
                                    <p:anim calcmode="lin" valueType="num">
                                      <p:cBhvr>
                                        <p:cTn id="74" dur="250" fill="hold"/>
                                        <p:tgtEl>
                                          <p:spTgt spid="10"/>
                                        </p:tgtEl>
                                        <p:attrNameLst>
                                          <p:attrName>ppt_w</p:attrName>
                                        </p:attrNameLst>
                                      </p:cBhvr>
                                      <p:tavLst>
                                        <p:tav tm="0">
                                          <p:val>
                                            <p:strVal val="4*#ppt_w"/>
                                          </p:val>
                                        </p:tav>
                                        <p:tav tm="100000">
                                          <p:val>
                                            <p:strVal val="#ppt_w"/>
                                          </p:val>
                                        </p:tav>
                                      </p:tavLst>
                                    </p:anim>
                                    <p:anim calcmode="lin" valueType="num">
                                      <p:cBhvr>
                                        <p:cTn id="7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2"/>
                                            </p:cond>
                                          </p:stCondLst>
                                          <p:endCondLst>
                                            <p:cond evt="onStopAudio" delay="0">
                                              <p:tgtEl>
                                                <p:sldTgt/>
                                              </p:tgtEl>
                                            </p:cond>
                                          </p:endCondLst>
                                        </p:cTn>
                                        <p:tgtEl>
                                          <p:sndTgt r:embed="rId6" name="Check mark.wav"/>
                                        </p:tgtEl>
                                      </p:cMediaNode>
                                    </p:audio>
                                  </p:subTnLst>
                                </p:cTn>
                              </p:par>
                              <p:par>
                                <p:cTn id="76" presetID="1" presetClass="emph" presetSubtype="2" fill="hold" nodeType="withEffect">
                                  <p:stCondLst>
                                    <p:cond delay="1000"/>
                                  </p:stCondLst>
                                  <p:childTnLst>
                                    <p:animClr clrSpc="rgb" dir="cw">
                                      <p:cBhvr>
                                        <p:cTn id="77" dur="250" fill="hold"/>
                                        <p:tgtEl>
                                          <p:spTgt spid="7"/>
                                        </p:tgtEl>
                                        <p:attrNameLst>
                                          <p:attrName>fillcolor</p:attrName>
                                        </p:attrNameLst>
                                      </p:cBhvr>
                                      <p:to>
                                        <a:srgbClr val="00B050"/>
                                      </p:to>
                                    </p:animClr>
                                    <p:set>
                                      <p:cBhvr>
                                        <p:cTn id="78" dur="250" fill="hold"/>
                                        <p:tgtEl>
                                          <p:spTgt spid="7"/>
                                        </p:tgtEl>
                                        <p:attrNameLst>
                                          <p:attrName>fill.type</p:attrName>
                                        </p:attrNameLst>
                                      </p:cBhvr>
                                      <p:to>
                                        <p:strVal val="solid"/>
                                      </p:to>
                                    </p:set>
                                    <p:set>
                                      <p:cBhvr>
                                        <p:cTn id="79"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80" restart="whenNotActive" fill="hold" evtFilter="cancelBubble" nodeType="interactiveSeq">
                <p:stCondLst>
                  <p:cond evt="onClick" delay="0">
                    <p:tgtEl>
                      <p:spTgt spid="8"/>
                    </p:tgtEl>
                  </p:cond>
                </p:stCondLst>
                <p:endSync evt="end" delay="0">
                  <p:rtn val="all"/>
                </p:endSync>
                <p:childTnLst>
                  <p:par>
                    <p:cTn id="81" fill="hold">
                      <p:stCondLst>
                        <p:cond delay="0"/>
                      </p:stCondLst>
                      <p:childTnLst>
                        <p:par>
                          <p:cTn id="82" fill="hold">
                            <p:stCondLst>
                              <p:cond delay="0"/>
                            </p:stCondLst>
                            <p:childTnLst>
                              <p:par>
                                <p:cTn id="83" presetID="1" presetClass="emph" presetSubtype="2" fill="hold" nodeType="clickEffect">
                                  <p:stCondLst>
                                    <p:cond delay="0"/>
                                  </p:stCondLst>
                                  <p:childTnLst>
                                    <p:animClr clrSpc="rgb" dir="cw">
                                      <p:cBhvr>
                                        <p:cTn id="84" dur="250" fill="hold"/>
                                        <p:tgtEl>
                                          <p:spTgt spid="8"/>
                                        </p:tgtEl>
                                        <p:attrNameLst>
                                          <p:attrName>fillcolor</p:attrName>
                                        </p:attrNameLst>
                                      </p:cBhvr>
                                      <p:to>
                                        <a:srgbClr val="FFF2CC"/>
                                      </p:to>
                                    </p:animClr>
                                    <p:set>
                                      <p:cBhvr>
                                        <p:cTn id="85" dur="250" fill="hold"/>
                                        <p:tgtEl>
                                          <p:spTgt spid="8"/>
                                        </p:tgtEl>
                                        <p:attrNameLst>
                                          <p:attrName>fill.type</p:attrName>
                                        </p:attrNameLst>
                                      </p:cBhvr>
                                      <p:to>
                                        <p:strVal val="solid"/>
                                      </p:to>
                                    </p:set>
                                    <p:set>
                                      <p:cBhvr>
                                        <p:cTn id="86" dur="250" fill="hold"/>
                                        <p:tgtEl>
                                          <p:spTgt spid="8"/>
                                        </p:tgtEl>
                                        <p:attrNameLst>
                                          <p:attrName>fill.on</p:attrName>
                                        </p:attrNameLst>
                                      </p:cBhvr>
                                      <p:to>
                                        <p:strVal val="true"/>
                                      </p:to>
                                    </p:set>
                                  </p:childTnLst>
                                  <p:subTnLst>
                                    <p:audio>
                                      <p:cMediaNode>
                                        <p:cTn display="0" masterRel="sameClick">
                                          <p:stCondLst>
                                            <p:cond evt="begin" delay="0">
                                              <p:tn val="83"/>
                                            </p:cond>
                                          </p:stCondLst>
                                          <p:endCondLst>
                                            <p:cond evt="onStopAudio" delay="0">
                                              <p:tgtEl>
                                                <p:sldTgt/>
                                              </p:tgtEl>
                                            </p:cond>
                                          </p:endCondLst>
                                        </p:cTn>
                                        <p:tgtEl>
                                          <p:sndTgt r:embed="rId4" name="click.wav"/>
                                        </p:tgtEl>
                                      </p:cMediaNode>
                                    </p:audio>
                                  </p:subTnLst>
                                </p:cTn>
                              </p:par>
                              <p:par>
                                <p:cTn id="87" presetID="23" presetClass="entr" presetSubtype="32" fill="hold" nodeType="withEffect">
                                  <p:stCondLst>
                                    <p:cond delay="1000"/>
                                  </p:stCondLst>
                                  <p:childTnLst>
                                    <p:set>
                                      <p:cBhvr>
                                        <p:cTn id="88" dur="1" fill="hold">
                                          <p:stCondLst>
                                            <p:cond delay="0"/>
                                          </p:stCondLst>
                                        </p:cTn>
                                        <p:tgtEl>
                                          <p:spTgt spid="11"/>
                                        </p:tgtEl>
                                        <p:attrNameLst>
                                          <p:attrName>style.visibility</p:attrName>
                                        </p:attrNameLst>
                                      </p:cBhvr>
                                      <p:to>
                                        <p:strVal val="visible"/>
                                      </p:to>
                                    </p:set>
                                    <p:anim calcmode="lin" valueType="num">
                                      <p:cBhvr>
                                        <p:cTn id="89" dur="250" fill="hold"/>
                                        <p:tgtEl>
                                          <p:spTgt spid="11"/>
                                        </p:tgtEl>
                                        <p:attrNameLst>
                                          <p:attrName>ppt_w</p:attrName>
                                        </p:attrNameLst>
                                      </p:cBhvr>
                                      <p:tavLst>
                                        <p:tav tm="0">
                                          <p:val>
                                            <p:strVal val="4*#ppt_w"/>
                                          </p:val>
                                        </p:tav>
                                        <p:tav tm="100000">
                                          <p:val>
                                            <p:strVal val="#ppt_w"/>
                                          </p:val>
                                        </p:tav>
                                      </p:tavLst>
                                    </p:anim>
                                    <p:anim calcmode="lin" valueType="num">
                                      <p:cBhvr>
                                        <p:cTn id="90"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7"/>
                                            </p:cond>
                                          </p:stCondLst>
                                          <p:endCondLst>
                                            <p:cond evt="onStopAudio" delay="0">
                                              <p:tgtEl>
                                                <p:sldTgt/>
                                              </p:tgtEl>
                                            </p:cond>
                                          </p:endCondLst>
                                        </p:cTn>
                                        <p:tgtEl>
                                          <p:sndTgt r:embed="rId5" name="Wrong Buzzer.wav"/>
                                        </p:tgtEl>
                                      </p:cMediaNode>
                                    </p:audio>
                                  </p:subTnLst>
                                </p:cTn>
                              </p:par>
                              <p:par>
                                <p:cTn id="91" presetID="1" presetClass="emph" presetSubtype="2" fill="hold" nodeType="withEffect">
                                  <p:stCondLst>
                                    <p:cond delay="1000"/>
                                  </p:stCondLst>
                                  <p:childTnLst>
                                    <p:animClr clrSpc="rgb" dir="cw">
                                      <p:cBhvr>
                                        <p:cTn id="92" dur="250" fill="hold"/>
                                        <p:tgtEl>
                                          <p:spTgt spid="8"/>
                                        </p:tgtEl>
                                        <p:attrNameLst>
                                          <p:attrName>fillcolor</p:attrName>
                                        </p:attrNameLst>
                                      </p:cBhvr>
                                      <p:to>
                                        <a:srgbClr val="FFFF00"/>
                                      </p:to>
                                    </p:animClr>
                                    <p:set>
                                      <p:cBhvr>
                                        <p:cTn id="93" dur="250" fill="hold"/>
                                        <p:tgtEl>
                                          <p:spTgt spid="8"/>
                                        </p:tgtEl>
                                        <p:attrNameLst>
                                          <p:attrName>fill.type</p:attrName>
                                        </p:attrNameLst>
                                      </p:cBhvr>
                                      <p:to>
                                        <p:strVal val="solid"/>
                                      </p:to>
                                    </p:set>
                                    <p:set>
                                      <p:cBhvr>
                                        <p:cTn id="94" dur="25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childTnLst>
        </p:cTn>
      </p:par>
    </p:tnLst>
    <p:bldLst>
      <p:bldP spid="4" grpId="0"/>
      <p:bldP spid="5" grpId="0" animBg="1"/>
      <p:bldP spid="6" grpId="0" animBg="1"/>
      <p:bldP spid="7" grpId="0" animBg="1"/>
      <p:bldP spid="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1">
            <a:extLst>
              <a:ext uri="{28A0092B-C50C-407E-A947-70E740481C1C}">
                <a14:useLocalDpi xmlns:a14="http://schemas.microsoft.com/office/drawing/2010/main" val="0"/>
              </a:ext>
            </a:extLst>
          </a:blip>
          <a:srcRect t="4759" b="4759"/>
          <a:stretch>
            <a:fillRect/>
          </a:stretch>
        </p:blipFill>
        <p:spPr>
          <a:xfrm>
            <a:off x="164123" y="112541"/>
            <a:ext cx="12027877" cy="2460751"/>
          </a:xfrm>
          <a:prstGeom prst="rect">
            <a:avLst/>
          </a:prstGeom>
        </p:spPr>
      </p:pic>
      <p:sp>
        <p:nvSpPr>
          <p:cNvPr id="4" name="TextBox 3"/>
          <p:cNvSpPr txBox="1"/>
          <p:nvPr/>
        </p:nvSpPr>
        <p:spPr>
          <a:xfrm>
            <a:off x="2367386" y="630210"/>
            <a:ext cx="7457228" cy="1384995"/>
          </a:xfrm>
          <a:prstGeom prst="rect">
            <a:avLst/>
          </a:prstGeom>
          <a:noFill/>
        </p:spPr>
        <p:txBody>
          <a:bodyPr wrap="square" rtlCol="0">
            <a:spAutoFit/>
          </a:bodyPr>
          <a:lstStyle/>
          <a:p>
            <a:r>
              <a:rPr lang="en-US" sz="2800" b="1">
                <a:latin typeface="Times New Roman" panose="02020603050405020304" pitchFamily="18" charset="0"/>
                <a:cs typeface="Times New Roman" panose="02020603050405020304" pitchFamily="18" charset="0"/>
              </a:rPr>
              <a:t>Theo Vũ Quần Phương</a:t>
            </a:r>
            <a:r>
              <a:rPr lang="en-US" sz="2800">
                <a:latin typeface="Times New Roman" panose="02020603050405020304" pitchFamily="18" charset="0"/>
                <a:cs typeface="Times New Roman" panose="02020603050405020304" pitchFamily="18" charset="0"/>
              </a:rPr>
              <a:t> </a:t>
            </a:r>
            <a:r>
              <a:rPr lang="en-US" sz="2800" b="1">
                <a:latin typeface="Times New Roman" panose="02020603050405020304" pitchFamily="18" charset="0"/>
                <a:cs typeface="Times New Roman" panose="02020603050405020304" pitchFamily="18" charset="0"/>
              </a:rPr>
              <a:t>trong</a:t>
            </a:r>
            <a:r>
              <a:rPr lang="en-US" sz="2800">
                <a:latin typeface="Times New Roman" panose="02020603050405020304" pitchFamily="18" charset="0"/>
                <a:cs typeface="Times New Roman" panose="02020603050405020304" pitchFamily="18" charset="0"/>
              </a:rPr>
              <a:t> </a:t>
            </a:r>
            <a:r>
              <a:rPr lang="en-US" sz="2800" b="1">
                <a:latin typeface="Times New Roman" panose="02020603050405020304" pitchFamily="18" charset="0"/>
                <a:cs typeface="Times New Roman" panose="02020603050405020304" pitchFamily="18" charset="0"/>
              </a:rPr>
              <a:t>Bài thơ </a:t>
            </a:r>
            <a:r>
              <a:rPr lang="en-US" sz="2800" b="1" i="1">
                <a:latin typeface="Times New Roman" panose="02020603050405020304" pitchFamily="18" charset="0"/>
                <a:cs typeface="Times New Roman" panose="02020603050405020304" pitchFamily="18" charset="0"/>
              </a:rPr>
              <a:t>“Đường núi” của Nguyễn Đình Thi, </a:t>
            </a:r>
            <a:r>
              <a:rPr lang="en-US" sz="2800" b="1">
                <a:latin typeface="Times New Roman" panose="02020603050405020304" pitchFamily="18" charset="0"/>
                <a:cs typeface="Times New Roman" panose="02020603050405020304" pitchFamily="18" charset="0"/>
              </a:rPr>
              <a:t>ta cần lắng nghe điều gì ?</a:t>
            </a:r>
            <a:endParaRPr lang="en-US" sz="2800">
              <a:latin typeface="Times New Roman" panose="02020603050405020304" pitchFamily="18" charset="0"/>
              <a:cs typeface="Times New Roman" panose="02020603050405020304" pitchFamily="18" charset="0"/>
            </a:endParaRPr>
          </a:p>
        </p:txBody>
      </p:sp>
      <p:sp>
        <p:nvSpPr>
          <p:cNvPr id="5" name="Rectangle 4"/>
          <p:cNvSpPr/>
          <p:nvPr/>
        </p:nvSpPr>
        <p:spPr>
          <a:xfrm>
            <a:off x="1405189" y="3090961"/>
            <a:ext cx="4906799" cy="95655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defRPr/>
            </a:pPr>
            <a:endParaRPr lang="en-US" sz="3600" b="1">
              <a:solidFill>
                <a:prstClr val="black"/>
              </a:solidFill>
              <a:latin typeface="Times New Roman" panose="02020603050405020304" pitchFamily="18" charset="0"/>
              <a:cs typeface="Times New Roman" panose="02020603050405020304" pitchFamily="18" charset="0"/>
              <a:sym typeface="Arial" panose="020B0604020202020204"/>
            </a:endParaRPr>
          </a:p>
          <a:p>
            <a:pPr defTabSz="914400">
              <a:defRPr/>
            </a:pPr>
            <a:r>
              <a:rPr lang="en-US" sz="3600" b="1">
                <a:solidFill>
                  <a:prstClr val="black"/>
                </a:solidFill>
                <a:latin typeface="Times New Roman" panose="02020603050405020304" pitchFamily="18" charset="0"/>
                <a:cs typeface="Times New Roman" panose="02020603050405020304" pitchFamily="18" charset="0"/>
                <a:sym typeface="Arial" panose="020B0604020202020204"/>
              </a:rPr>
              <a:t>A. </a:t>
            </a:r>
            <a:r>
              <a:rPr lang="en-US" sz="2000">
                <a:solidFill>
                  <a:schemeClr val="tx1"/>
                </a:solidFill>
                <a:latin typeface="Times New Roman" panose="02020603050405020304" pitchFamily="18" charset="0"/>
                <a:cs typeface="Times New Roman" panose="02020603050405020304" pitchFamily="18" charset="0"/>
              </a:rPr>
              <a:t>Hình ảnh và chi tiết của bài thơ để cảm nhận được sự sáng tạo của tác giả.</a:t>
            </a:r>
            <a:endParaRPr lang="en-US" sz="2000">
              <a:solidFill>
                <a:schemeClr val="tx1"/>
              </a:solidFill>
              <a:latin typeface="Times New Roman" panose="02020603050405020304" pitchFamily="18" charset="0"/>
              <a:cs typeface="Times New Roman" panose="02020603050405020304" pitchFamily="18" charset="0"/>
            </a:endParaRPr>
          </a:p>
          <a:p>
            <a:pPr defTabSz="914400">
              <a:defRPr/>
            </a:pPr>
            <a:endParaRPr lang="vi-VN" sz="3600" b="1" dirty="0">
              <a:solidFill>
                <a:schemeClr val="tx1"/>
              </a:solidFill>
              <a:latin typeface="Times New Roman" panose="02020603050405020304" pitchFamily="18" charset="0"/>
              <a:cs typeface="Times New Roman" panose="02020603050405020304" pitchFamily="18" charset="0"/>
              <a:sym typeface="Arial" panose="020B0604020202020204"/>
            </a:endParaRPr>
          </a:p>
        </p:txBody>
      </p:sp>
      <p:sp>
        <p:nvSpPr>
          <p:cNvPr id="6" name="Rectangle 5"/>
          <p:cNvSpPr/>
          <p:nvPr/>
        </p:nvSpPr>
        <p:spPr>
          <a:xfrm>
            <a:off x="6425583" y="3095149"/>
            <a:ext cx="4906799" cy="95655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defRPr/>
            </a:pPr>
            <a:endParaRPr lang="en-US" sz="3600" b="1">
              <a:solidFill>
                <a:prstClr val="black"/>
              </a:solidFill>
              <a:latin typeface="Times New Roman" panose="02020603050405020304" pitchFamily="18" charset="0"/>
              <a:cs typeface="Times New Roman" panose="02020603050405020304" pitchFamily="18" charset="0"/>
              <a:sym typeface="Arial" panose="020B0604020202020204"/>
            </a:endParaRPr>
          </a:p>
          <a:p>
            <a:pPr defTabSz="914400">
              <a:defRPr/>
            </a:pPr>
            <a:r>
              <a:rPr lang="en-US" sz="3600" b="1">
                <a:solidFill>
                  <a:prstClr val="black"/>
                </a:solidFill>
                <a:latin typeface="Times New Roman" panose="02020603050405020304" pitchFamily="18" charset="0"/>
                <a:cs typeface="Times New Roman" panose="02020603050405020304" pitchFamily="18" charset="0"/>
                <a:sym typeface="Arial" panose="020B0604020202020204"/>
              </a:rPr>
              <a:t>B. </a:t>
            </a:r>
            <a:r>
              <a:rPr lang="en-US" sz="2000">
                <a:solidFill>
                  <a:schemeClr val="tx1"/>
                </a:solidFill>
                <a:latin typeface="Times New Roman" panose="02020603050405020304" pitchFamily="18" charset="0"/>
                <a:cs typeface="Times New Roman" panose="02020603050405020304" pitchFamily="18" charset="0"/>
              </a:rPr>
              <a:t>Hình ảnh lẫn âm điệu của bài thơ. Trong hình ảnh sẽ có tiếng reo vui thăm </a:t>
            </a:r>
            <a:endParaRPr lang="en-US" sz="2000">
              <a:solidFill>
                <a:schemeClr val="tx1"/>
              </a:solidFill>
              <a:latin typeface="Times New Roman" panose="02020603050405020304" pitchFamily="18" charset="0"/>
              <a:cs typeface="Times New Roman" panose="02020603050405020304" pitchFamily="18" charset="0"/>
            </a:endParaRPr>
          </a:p>
          <a:p>
            <a:pPr defTabSz="914400">
              <a:defRPr/>
            </a:pPr>
            <a:endParaRPr lang="vi-VN" sz="3600" dirty="0">
              <a:solidFill>
                <a:schemeClr val="tx1"/>
              </a:solidFill>
              <a:latin typeface="Times New Roman" panose="02020603050405020304" pitchFamily="18" charset="0"/>
              <a:cs typeface="Times New Roman" panose="02020603050405020304" pitchFamily="18" charset="0"/>
              <a:sym typeface="Arial" panose="020B0604020202020204"/>
            </a:endParaRPr>
          </a:p>
        </p:txBody>
      </p:sp>
      <p:sp>
        <p:nvSpPr>
          <p:cNvPr id="7" name="Rectangle 6"/>
          <p:cNvSpPr/>
          <p:nvPr/>
        </p:nvSpPr>
        <p:spPr>
          <a:xfrm>
            <a:off x="1405189" y="4165872"/>
            <a:ext cx="4906799" cy="111939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defRPr/>
            </a:pPr>
            <a:r>
              <a:rPr lang="en-US" sz="3600" b="1">
                <a:solidFill>
                  <a:prstClr val="black"/>
                </a:solidFill>
                <a:latin typeface="Times New Roman" panose="02020603050405020304" pitchFamily="18" charset="0"/>
                <a:cs typeface="Times New Roman" panose="02020603050405020304" pitchFamily="18" charset="0"/>
                <a:sym typeface="Arial" panose="020B0604020202020204"/>
              </a:rPr>
              <a:t>C</a:t>
            </a:r>
            <a:r>
              <a:rPr lang="en-US" sz="3735" b="1">
                <a:solidFill>
                  <a:prstClr val="black"/>
                </a:solidFill>
                <a:latin typeface="Times New Roman" panose="02020603050405020304" pitchFamily="18" charset="0"/>
                <a:cs typeface="Times New Roman" panose="02020603050405020304" pitchFamily="18" charset="0"/>
                <a:sym typeface="Arial" panose="020B0604020202020204"/>
              </a:rPr>
              <a:t>. </a:t>
            </a:r>
            <a:r>
              <a:rPr lang="en-US" sz="2000">
                <a:solidFill>
                  <a:schemeClr val="tx1"/>
                </a:solidFill>
                <a:latin typeface="Times New Roman" panose="02020603050405020304" pitchFamily="18" charset="0"/>
                <a:cs typeface="Times New Roman" panose="02020603050405020304" pitchFamily="18" charset="0"/>
              </a:rPr>
              <a:t>Hình ảnh lẫn âm điệu của bài thơ. Trong âm điệu ta cảm nhận được âm thanh rộn ràng của cuộc sống muôn màu muôn vẻ. </a:t>
            </a:r>
            <a:endParaRPr lang="vi-VN" sz="3600" b="1" dirty="0">
              <a:solidFill>
                <a:schemeClr val="tx1"/>
              </a:solidFill>
              <a:latin typeface="Times New Roman" panose="02020603050405020304" pitchFamily="18" charset="0"/>
              <a:cs typeface="Times New Roman" panose="02020603050405020304" pitchFamily="18" charset="0"/>
              <a:sym typeface="Arial" panose="020B0604020202020204"/>
            </a:endParaRPr>
          </a:p>
        </p:txBody>
      </p:sp>
      <p:sp>
        <p:nvSpPr>
          <p:cNvPr id="8" name="Rectangle 7"/>
          <p:cNvSpPr/>
          <p:nvPr/>
        </p:nvSpPr>
        <p:spPr>
          <a:xfrm>
            <a:off x="6425583" y="4170060"/>
            <a:ext cx="4906799" cy="111939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defRPr/>
            </a:pPr>
            <a:endParaRPr lang="en-US" sz="3600" b="1">
              <a:solidFill>
                <a:prstClr val="black"/>
              </a:solidFill>
              <a:latin typeface="Times New Roman" panose="02020603050405020304" pitchFamily="18" charset="0"/>
              <a:cs typeface="Times New Roman" panose="02020603050405020304" pitchFamily="18" charset="0"/>
              <a:sym typeface="Arial" panose="020B0604020202020204"/>
            </a:endParaRPr>
          </a:p>
          <a:p>
            <a:pPr defTabSz="914400">
              <a:defRPr/>
            </a:pPr>
            <a:r>
              <a:rPr lang="en-US" sz="3600" b="1">
                <a:solidFill>
                  <a:prstClr val="black"/>
                </a:solidFill>
                <a:latin typeface="Times New Roman" panose="02020603050405020304" pitchFamily="18" charset="0"/>
                <a:cs typeface="Times New Roman" panose="02020603050405020304" pitchFamily="18" charset="0"/>
                <a:sym typeface="Arial" panose="020B0604020202020204"/>
              </a:rPr>
              <a:t>D</a:t>
            </a:r>
            <a:r>
              <a:rPr lang="en-US" sz="3735" b="1">
                <a:solidFill>
                  <a:prstClr val="black"/>
                </a:solidFill>
                <a:latin typeface="Times New Roman" panose="02020603050405020304" pitchFamily="18" charset="0"/>
                <a:cs typeface="Times New Roman" panose="02020603050405020304" pitchFamily="18" charset="0"/>
                <a:sym typeface="Arial" panose="020B0604020202020204"/>
              </a:rPr>
              <a:t>. </a:t>
            </a:r>
            <a:r>
              <a:rPr lang="en-US" sz="2000">
                <a:solidFill>
                  <a:schemeClr val="tx1"/>
                </a:solidFill>
                <a:latin typeface="Times New Roman" panose="02020603050405020304" pitchFamily="18" charset="0"/>
                <a:cs typeface="Times New Roman" panose="02020603050405020304" pitchFamily="18" charset="0"/>
              </a:rPr>
              <a:t>Hình ảnh lẫn âm điệu của bài thơ. Ta sẽ cảm thấy được niềm vui sướng, tự hào của giả trong từng dòng thơ. </a:t>
            </a:r>
            <a:endParaRPr lang="en-US" sz="2000">
              <a:solidFill>
                <a:schemeClr val="tx1"/>
              </a:solidFill>
              <a:latin typeface="Times New Roman" panose="02020603050405020304" pitchFamily="18" charset="0"/>
              <a:cs typeface="Times New Roman" panose="02020603050405020304" pitchFamily="18" charset="0"/>
            </a:endParaRPr>
          </a:p>
          <a:p>
            <a:pPr defTabSz="914400">
              <a:defRPr/>
            </a:pPr>
            <a:endParaRPr lang="vi-VN" sz="3600" b="1" dirty="0">
              <a:solidFill>
                <a:schemeClr val="tx1"/>
              </a:solidFill>
              <a:latin typeface="Times New Roman" panose="02020603050405020304" pitchFamily="18" charset="0"/>
              <a:cs typeface="Times New Roman" panose="02020603050405020304" pitchFamily="18" charset="0"/>
              <a:sym typeface="Arial" panose="020B0604020202020204"/>
            </a:endParaRP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06264" y="3302175"/>
            <a:ext cx="805723" cy="708059"/>
          </a:xfrm>
          <a:prstGeom prst="rect">
            <a:avLst/>
          </a:prstGeom>
        </p:spPr>
      </p:pic>
      <p:pic>
        <p:nvPicPr>
          <p:cNvPr id="10" name="Picture 9"/>
          <p:cNvPicPr>
            <a:picLocks noChangeAspect="1"/>
          </p:cNvPicPr>
          <p:nvPr/>
        </p:nvPicPr>
        <p:blipFill rotWithShape="1">
          <a:blip r:embed="rId3"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a:fillRect/>
          </a:stretch>
        </p:blipFill>
        <p:spPr>
          <a:xfrm>
            <a:off x="5507451" y="4199237"/>
            <a:ext cx="804536" cy="704088"/>
          </a:xfrm>
          <a:prstGeom prst="rect">
            <a:avLst/>
          </a:prstGeom>
        </p:spPr>
      </p:pic>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27639" y="4210834"/>
            <a:ext cx="804743" cy="707197"/>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27639" y="3353848"/>
            <a:ext cx="804743" cy="64379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3000" advClick="0">
        <p14:shred/>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5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00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150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anim calcmode="lin" valueType="num">
                                      <p:cBhvr>
                                        <p:cTn id="28" dur="500" fill="hold"/>
                                        <p:tgtEl>
                                          <p:spTgt spid="7"/>
                                        </p:tgtEl>
                                        <p:attrNameLst>
                                          <p:attrName>ppt_x</p:attrName>
                                        </p:attrNameLst>
                                      </p:cBhvr>
                                      <p:tavLst>
                                        <p:tav tm="0">
                                          <p:val>
                                            <p:strVal val="#ppt_x"/>
                                          </p:val>
                                        </p:tav>
                                        <p:tav tm="100000">
                                          <p:val>
                                            <p:strVal val="#ppt_x"/>
                                          </p:val>
                                        </p:tav>
                                      </p:tavLst>
                                    </p:anim>
                                    <p:anim calcmode="lin" valueType="num">
                                      <p:cBhvr>
                                        <p:cTn id="29" dur="500" fill="hold"/>
                                        <p:tgtEl>
                                          <p:spTgt spid="7"/>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200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anim calcmode="lin" valueType="num">
                                      <p:cBhvr>
                                        <p:cTn id="33" dur="500" fill="hold"/>
                                        <p:tgtEl>
                                          <p:spTgt spid="8"/>
                                        </p:tgtEl>
                                        <p:attrNameLst>
                                          <p:attrName>ppt_x</p:attrName>
                                        </p:attrNameLst>
                                      </p:cBhvr>
                                      <p:tavLst>
                                        <p:tav tm="0">
                                          <p:val>
                                            <p:strVal val="#ppt_x"/>
                                          </p:val>
                                        </p:tav>
                                        <p:tav tm="100000">
                                          <p:val>
                                            <p:strVal val="#ppt_x"/>
                                          </p:val>
                                        </p:tav>
                                      </p:tavLst>
                                    </p:anim>
                                    <p:anim calcmode="lin" valueType="num">
                                      <p:cBhvr>
                                        <p:cTn id="34"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5"/>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250" fill="hold"/>
                                        <p:tgtEl>
                                          <p:spTgt spid="5"/>
                                        </p:tgtEl>
                                        <p:attrNameLst>
                                          <p:attrName>fillcolor</p:attrName>
                                        </p:attrNameLst>
                                      </p:cBhvr>
                                      <p:to>
                                        <a:srgbClr val="FFF2CC"/>
                                      </p:to>
                                    </p:animClr>
                                    <p:set>
                                      <p:cBhvr>
                                        <p:cTn id="40" dur="250" fill="hold"/>
                                        <p:tgtEl>
                                          <p:spTgt spid="5"/>
                                        </p:tgtEl>
                                        <p:attrNameLst>
                                          <p:attrName>fill.type</p:attrName>
                                        </p:attrNameLst>
                                      </p:cBhvr>
                                      <p:to>
                                        <p:strVal val="solid"/>
                                      </p:to>
                                    </p:set>
                                    <p:set>
                                      <p:cBhvr>
                                        <p:cTn id="41" dur="250" fill="hold"/>
                                        <p:tgtEl>
                                          <p:spTgt spid="5"/>
                                        </p:tgtEl>
                                        <p:attrNameLst>
                                          <p:attrName>fill.on</p:attrName>
                                        </p:attrNameLst>
                                      </p:cBhvr>
                                      <p:to>
                                        <p:strVal val="true"/>
                                      </p:to>
                                    </p:set>
                                  </p:childTnLst>
                                  <p:subTnLst>
                                    <p:audio>
                                      <p:cMediaNode>
                                        <p:cTn display="0" masterRel="sameClick">
                                          <p:stCondLst>
                                            <p:cond evt="begin" delay="0">
                                              <p:tn val="38"/>
                                            </p:cond>
                                          </p:stCondLst>
                                          <p:endCondLst>
                                            <p:cond evt="onStopAudio" delay="0">
                                              <p:tgtEl>
                                                <p:sldTgt/>
                                              </p:tgtEl>
                                            </p:cond>
                                          </p:endCondLst>
                                        </p:cTn>
                                        <p:tgtEl>
                                          <p:sndTgt r:embed="rId5" name="click.wav"/>
                                        </p:tgtEl>
                                      </p:cMediaNode>
                                    </p:audio>
                                  </p:subTnLst>
                                </p:cTn>
                              </p:par>
                              <p:par>
                                <p:cTn id="42" presetID="23" presetClass="entr" presetSubtype="32" fill="hold" nodeType="withEffect">
                                  <p:stCondLst>
                                    <p:cond delay="1000"/>
                                  </p:stCondLst>
                                  <p:childTnLst>
                                    <p:set>
                                      <p:cBhvr>
                                        <p:cTn id="43" dur="1" fill="hold">
                                          <p:stCondLst>
                                            <p:cond delay="0"/>
                                          </p:stCondLst>
                                        </p:cTn>
                                        <p:tgtEl>
                                          <p:spTgt spid="9"/>
                                        </p:tgtEl>
                                        <p:attrNameLst>
                                          <p:attrName>style.visibility</p:attrName>
                                        </p:attrNameLst>
                                      </p:cBhvr>
                                      <p:to>
                                        <p:strVal val="visible"/>
                                      </p:to>
                                    </p:set>
                                    <p:anim calcmode="lin" valueType="num">
                                      <p:cBhvr>
                                        <p:cTn id="44" dur="250" fill="hold"/>
                                        <p:tgtEl>
                                          <p:spTgt spid="9"/>
                                        </p:tgtEl>
                                        <p:attrNameLst>
                                          <p:attrName>ppt_w</p:attrName>
                                        </p:attrNameLst>
                                      </p:cBhvr>
                                      <p:tavLst>
                                        <p:tav tm="0">
                                          <p:val>
                                            <p:strVal val="4*#ppt_w"/>
                                          </p:val>
                                        </p:tav>
                                        <p:tav tm="100000">
                                          <p:val>
                                            <p:strVal val="#ppt_w"/>
                                          </p:val>
                                        </p:tav>
                                      </p:tavLst>
                                    </p:anim>
                                    <p:anim calcmode="lin" valueType="num">
                                      <p:cBhvr>
                                        <p:cTn id="45"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2"/>
                                            </p:cond>
                                          </p:stCondLst>
                                          <p:endCondLst>
                                            <p:cond evt="onStopAudio" delay="0">
                                              <p:tgtEl>
                                                <p:sldTgt/>
                                              </p:tgtEl>
                                            </p:cond>
                                          </p:endCondLst>
                                        </p:cTn>
                                        <p:tgtEl>
                                          <p:sndTgt r:embed="rId6" name="Wrong Buzzer.wav"/>
                                        </p:tgtEl>
                                      </p:cMediaNode>
                                    </p:audio>
                                  </p:subTnLst>
                                </p:cTn>
                              </p:par>
                              <p:par>
                                <p:cTn id="46" presetID="1" presetClass="emph" presetSubtype="2" fill="hold" nodeType="withEffect">
                                  <p:stCondLst>
                                    <p:cond delay="1000"/>
                                  </p:stCondLst>
                                  <p:childTnLst>
                                    <p:animClr clrSpc="rgb" dir="cw">
                                      <p:cBhvr>
                                        <p:cTn id="47" dur="250" fill="hold"/>
                                        <p:tgtEl>
                                          <p:spTgt spid="5"/>
                                        </p:tgtEl>
                                        <p:attrNameLst>
                                          <p:attrName>fillcolor</p:attrName>
                                        </p:attrNameLst>
                                      </p:cBhvr>
                                      <p:to>
                                        <a:srgbClr val="FFFF00"/>
                                      </p:to>
                                    </p:animClr>
                                    <p:set>
                                      <p:cBhvr>
                                        <p:cTn id="48" dur="250" fill="hold"/>
                                        <p:tgtEl>
                                          <p:spTgt spid="5"/>
                                        </p:tgtEl>
                                        <p:attrNameLst>
                                          <p:attrName>fill.type</p:attrName>
                                        </p:attrNameLst>
                                      </p:cBhvr>
                                      <p:to>
                                        <p:strVal val="solid"/>
                                      </p:to>
                                    </p:set>
                                    <p:set>
                                      <p:cBhvr>
                                        <p:cTn id="49"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50" restart="whenNotActive" fill="hold" evtFilter="cancelBubble" nodeType="interactiveSeq">
                <p:stCondLst>
                  <p:cond evt="onClick" delay="0">
                    <p:tgtEl>
                      <p:spTgt spid="6"/>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250" fill="hold"/>
                                        <p:tgtEl>
                                          <p:spTgt spid="6"/>
                                        </p:tgtEl>
                                        <p:attrNameLst>
                                          <p:attrName>fillcolor</p:attrName>
                                        </p:attrNameLst>
                                      </p:cBhvr>
                                      <p:to>
                                        <a:srgbClr val="FFF2CC"/>
                                      </p:to>
                                    </p:animClr>
                                    <p:set>
                                      <p:cBhvr>
                                        <p:cTn id="55" dur="250" fill="hold"/>
                                        <p:tgtEl>
                                          <p:spTgt spid="6"/>
                                        </p:tgtEl>
                                        <p:attrNameLst>
                                          <p:attrName>fill.type</p:attrName>
                                        </p:attrNameLst>
                                      </p:cBhvr>
                                      <p:to>
                                        <p:strVal val="solid"/>
                                      </p:to>
                                    </p:set>
                                    <p:set>
                                      <p:cBhvr>
                                        <p:cTn id="56" dur="250" fill="hold"/>
                                        <p:tgtEl>
                                          <p:spTgt spid="6"/>
                                        </p:tgtEl>
                                        <p:attrNameLst>
                                          <p:attrName>fill.on</p:attrName>
                                        </p:attrNameLst>
                                      </p:cBhvr>
                                      <p:to>
                                        <p:strVal val="true"/>
                                      </p:to>
                                    </p:set>
                                  </p:childTnLst>
                                  <p:subTnLst>
                                    <p:audio>
                                      <p:cMediaNode>
                                        <p:cTn display="0" masterRel="sameClick">
                                          <p:stCondLst>
                                            <p:cond evt="begin" delay="0">
                                              <p:tn val="53"/>
                                            </p:cond>
                                          </p:stCondLst>
                                          <p:endCondLst>
                                            <p:cond evt="onStopAudio" delay="0">
                                              <p:tgtEl>
                                                <p:sldTgt/>
                                              </p:tgtEl>
                                            </p:cond>
                                          </p:endCondLst>
                                        </p:cTn>
                                        <p:tgtEl>
                                          <p:sndTgt r:embed="rId5" name="click.wav"/>
                                        </p:tgtEl>
                                      </p:cMediaNode>
                                    </p:audio>
                                  </p:subTnLst>
                                </p:cTn>
                              </p:par>
                              <p:par>
                                <p:cTn id="57" presetID="23" presetClass="entr" presetSubtype="32" fill="hold" nodeType="withEffect">
                                  <p:stCondLst>
                                    <p:cond delay="1000"/>
                                  </p:stCondLst>
                                  <p:childTnLst>
                                    <p:set>
                                      <p:cBhvr>
                                        <p:cTn id="58" dur="1" fill="hold">
                                          <p:stCondLst>
                                            <p:cond delay="0"/>
                                          </p:stCondLst>
                                        </p:cTn>
                                        <p:tgtEl>
                                          <p:spTgt spid="12"/>
                                        </p:tgtEl>
                                        <p:attrNameLst>
                                          <p:attrName>style.visibility</p:attrName>
                                        </p:attrNameLst>
                                      </p:cBhvr>
                                      <p:to>
                                        <p:strVal val="visible"/>
                                      </p:to>
                                    </p:set>
                                    <p:anim calcmode="lin" valueType="num">
                                      <p:cBhvr>
                                        <p:cTn id="59" dur="250" fill="hold"/>
                                        <p:tgtEl>
                                          <p:spTgt spid="12"/>
                                        </p:tgtEl>
                                        <p:attrNameLst>
                                          <p:attrName>ppt_w</p:attrName>
                                        </p:attrNameLst>
                                      </p:cBhvr>
                                      <p:tavLst>
                                        <p:tav tm="0">
                                          <p:val>
                                            <p:strVal val="4*#ppt_w"/>
                                          </p:val>
                                        </p:tav>
                                        <p:tav tm="100000">
                                          <p:val>
                                            <p:strVal val="#ppt_w"/>
                                          </p:val>
                                        </p:tav>
                                      </p:tavLst>
                                    </p:anim>
                                    <p:anim calcmode="lin" valueType="num">
                                      <p:cBhvr>
                                        <p:cTn id="60"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7"/>
                                            </p:cond>
                                          </p:stCondLst>
                                          <p:endCondLst>
                                            <p:cond evt="onStopAudio" delay="0">
                                              <p:tgtEl>
                                                <p:sldTgt/>
                                              </p:tgtEl>
                                            </p:cond>
                                          </p:endCondLst>
                                        </p:cTn>
                                        <p:tgtEl>
                                          <p:sndTgt r:embed="rId7" name="Check mark.wav"/>
                                        </p:tgtEl>
                                      </p:cMediaNode>
                                    </p:audio>
                                  </p:subTnLst>
                                </p:cTn>
                              </p:par>
                              <p:par>
                                <p:cTn id="61" presetID="1" presetClass="emph" presetSubtype="2" fill="hold" nodeType="withEffect">
                                  <p:stCondLst>
                                    <p:cond delay="1000"/>
                                  </p:stCondLst>
                                  <p:childTnLst>
                                    <p:animClr clrSpc="rgb" dir="cw">
                                      <p:cBhvr>
                                        <p:cTn id="62" dur="250" fill="hold"/>
                                        <p:tgtEl>
                                          <p:spTgt spid="6"/>
                                        </p:tgtEl>
                                        <p:attrNameLst>
                                          <p:attrName>fillcolor</p:attrName>
                                        </p:attrNameLst>
                                      </p:cBhvr>
                                      <p:to>
                                        <a:srgbClr val="00B050"/>
                                      </p:to>
                                    </p:animClr>
                                    <p:set>
                                      <p:cBhvr>
                                        <p:cTn id="63" dur="250" fill="hold"/>
                                        <p:tgtEl>
                                          <p:spTgt spid="6"/>
                                        </p:tgtEl>
                                        <p:attrNameLst>
                                          <p:attrName>fill.type</p:attrName>
                                        </p:attrNameLst>
                                      </p:cBhvr>
                                      <p:to>
                                        <p:strVal val="solid"/>
                                      </p:to>
                                    </p:set>
                                    <p:set>
                                      <p:cBhvr>
                                        <p:cTn id="64"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65" restart="whenNotActive" fill="hold" evtFilter="cancelBubble" nodeType="interactiveSeq">
                <p:stCondLst>
                  <p:cond evt="onClick" delay="0">
                    <p:tgtEl>
                      <p:spTgt spid="7"/>
                    </p:tgtEl>
                  </p:cond>
                </p:stCondLst>
                <p:endSync evt="end" delay="0">
                  <p:rtn val="all"/>
                </p:endSync>
                <p:childTnLst>
                  <p:par>
                    <p:cTn id="66" fill="hold">
                      <p:stCondLst>
                        <p:cond delay="0"/>
                      </p:stCondLst>
                      <p:childTnLst>
                        <p:par>
                          <p:cTn id="67" fill="hold">
                            <p:stCondLst>
                              <p:cond delay="0"/>
                            </p:stCondLst>
                            <p:childTnLst>
                              <p:par>
                                <p:cTn id="68" presetID="1" presetClass="emph" presetSubtype="2" fill="hold" nodeType="clickEffect">
                                  <p:stCondLst>
                                    <p:cond delay="0"/>
                                  </p:stCondLst>
                                  <p:childTnLst>
                                    <p:animClr clrSpc="rgb" dir="cw">
                                      <p:cBhvr>
                                        <p:cTn id="69" dur="250" fill="hold"/>
                                        <p:tgtEl>
                                          <p:spTgt spid="7"/>
                                        </p:tgtEl>
                                        <p:attrNameLst>
                                          <p:attrName>fillcolor</p:attrName>
                                        </p:attrNameLst>
                                      </p:cBhvr>
                                      <p:to>
                                        <a:srgbClr val="FFF2CC"/>
                                      </p:to>
                                    </p:animClr>
                                    <p:set>
                                      <p:cBhvr>
                                        <p:cTn id="70" dur="250" fill="hold"/>
                                        <p:tgtEl>
                                          <p:spTgt spid="7"/>
                                        </p:tgtEl>
                                        <p:attrNameLst>
                                          <p:attrName>fill.type</p:attrName>
                                        </p:attrNameLst>
                                      </p:cBhvr>
                                      <p:to>
                                        <p:strVal val="solid"/>
                                      </p:to>
                                    </p:set>
                                    <p:set>
                                      <p:cBhvr>
                                        <p:cTn id="71" dur="250" fill="hold"/>
                                        <p:tgtEl>
                                          <p:spTgt spid="7"/>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5" name="click.wav"/>
                                        </p:tgtEl>
                                      </p:cMediaNode>
                                    </p:audio>
                                  </p:subTnLst>
                                </p:cTn>
                              </p:par>
                              <p:par>
                                <p:cTn id="72" presetID="23" presetClass="entr" presetSubtype="32" fill="hold" nodeType="withEffect">
                                  <p:stCondLst>
                                    <p:cond delay="1000"/>
                                  </p:stCondLst>
                                  <p:childTnLst>
                                    <p:set>
                                      <p:cBhvr>
                                        <p:cTn id="73" dur="1" fill="hold">
                                          <p:stCondLst>
                                            <p:cond delay="0"/>
                                          </p:stCondLst>
                                        </p:cTn>
                                        <p:tgtEl>
                                          <p:spTgt spid="10"/>
                                        </p:tgtEl>
                                        <p:attrNameLst>
                                          <p:attrName>style.visibility</p:attrName>
                                        </p:attrNameLst>
                                      </p:cBhvr>
                                      <p:to>
                                        <p:strVal val="visible"/>
                                      </p:to>
                                    </p:set>
                                    <p:anim calcmode="lin" valueType="num">
                                      <p:cBhvr>
                                        <p:cTn id="74" dur="250" fill="hold"/>
                                        <p:tgtEl>
                                          <p:spTgt spid="10"/>
                                        </p:tgtEl>
                                        <p:attrNameLst>
                                          <p:attrName>ppt_w</p:attrName>
                                        </p:attrNameLst>
                                      </p:cBhvr>
                                      <p:tavLst>
                                        <p:tav tm="0">
                                          <p:val>
                                            <p:strVal val="4*#ppt_w"/>
                                          </p:val>
                                        </p:tav>
                                        <p:tav tm="100000">
                                          <p:val>
                                            <p:strVal val="#ppt_w"/>
                                          </p:val>
                                        </p:tav>
                                      </p:tavLst>
                                    </p:anim>
                                    <p:anim calcmode="lin" valueType="num">
                                      <p:cBhvr>
                                        <p:cTn id="7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2"/>
                                            </p:cond>
                                          </p:stCondLst>
                                          <p:endCondLst>
                                            <p:cond evt="onStopAudio" delay="0">
                                              <p:tgtEl>
                                                <p:sldTgt/>
                                              </p:tgtEl>
                                            </p:cond>
                                          </p:endCondLst>
                                        </p:cTn>
                                        <p:tgtEl>
                                          <p:sndTgt r:embed="rId6" name="Wrong Buzzer.wav"/>
                                        </p:tgtEl>
                                      </p:cMediaNode>
                                    </p:audio>
                                  </p:subTnLst>
                                </p:cTn>
                              </p:par>
                              <p:par>
                                <p:cTn id="76" presetID="1" presetClass="emph" presetSubtype="2" fill="hold" nodeType="withEffect">
                                  <p:stCondLst>
                                    <p:cond delay="1000"/>
                                  </p:stCondLst>
                                  <p:childTnLst>
                                    <p:animClr clrSpc="rgb" dir="cw">
                                      <p:cBhvr>
                                        <p:cTn id="77" dur="250" fill="hold"/>
                                        <p:tgtEl>
                                          <p:spTgt spid="7"/>
                                        </p:tgtEl>
                                        <p:attrNameLst>
                                          <p:attrName>fillcolor</p:attrName>
                                        </p:attrNameLst>
                                      </p:cBhvr>
                                      <p:to>
                                        <a:srgbClr val="FFFF00"/>
                                      </p:to>
                                    </p:animClr>
                                    <p:set>
                                      <p:cBhvr>
                                        <p:cTn id="78" dur="250" fill="hold"/>
                                        <p:tgtEl>
                                          <p:spTgt spid="7"/>
                                        </p:tgtEl>
                                        <p:attrNameLst>
                                          <p:attrName>fill.type</p:attrName>
                                        </p:attrNameLst>
                                      </p:cBhvr>
                                      <p:to>
                                        <p:strVal val="solid"/>
                                      </p:to>
                                    </p:set>
                                    <p:set>
                                      <p:cBhvr>
                                        <p:cTn id="79"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80" restart="whenNotActive" fill="hold" evtFilter="cancelBubble" nodeType="interactiveSeq">
                <p:stCondLst>
                  <p:cond evt="onClick" delay="0">
                    <p:tgtEl>
                      <p:spTgt spid="8"/>
                    </p:tgtEl>
                  </p:cond>
                </p:stCondLst>
                <p:endSync evt="end" delay="0">
                  <p:rtn val="all"/>
                </p:endSync>
                <p:childTnLst>
                  <p:par>
                    <p:cTn id="81" fill="hold">
                      <p:stCondLst>
                        <p:cond delay="0"/>
                      </p:stCondLst>
                      <p:childTnLst>
                        <p:par>
                          <p:cTn id="82" fill="hold">
                            <p:stCondLst>
                              <p:cond delay="0"/>
                            </p:stCondLst>
                            <p:childTnLst>
                              <p:par>
                                <p:cTn id="83" presetID="1" presetClass="emph" presetSubtype="2" fill="hold" nodeType="clickEffect">
                                  <p:stCondLst>
                                    <p:cond delay="0"/>
                                  </p:stCondLst>
                                  <p:childTnLst>
                                    <p:animClr clrSpc="rgb" dir="cw">
                                      <p:cBhvr>
                                        <p:cTn id="84" dur="250" fill="hold"/>
                                        <p:tgtEl>
                                          <p:spTgt spid="8"/>
                                        </p:tgtEl>
                                        <p:attrNameLst>
                                          <p:attrName>fillcolor</p:attrName>
                                        </p:attrNameLst>
                                      </p:cBhvr>
                                      <p:to>
                                        <a:srgbClr val="FFF2CC"/>
                                      </p:to>
                                    </p:animClr>
                                    <p:set>
                                      <p:cBhvr>
                                        <p:cTn id="85" dur="250" fill="hold"/>
                                        <p:tgtEl>
                                          <p:spTgt spid="8"/>
                                        </p:tgtEl>
                                        <p:attrNameLst>
                                          <p:attrName>fill.type</p:attrName>
                                        </p:attrNameLst>
                                      </p:cBhvr>
                                      <p:to>
                                        <p:strVal val="solid"/>
                                      </p:to>
                                    </p:set>
                                    <p:set>
                                      <p:cBhvr>
                                        <p:cTn id="86" dur="250" fill="hold"/>
                                        <p:tgtEl>
                                          <p:spTgt spid="8"/>
                                        </p:tgtEl>
                                        <p:attrNameLst>
                                          <p:attrName>fill.on</p:attrName>
                                        </p:attrNameLst>
                                      </p:cBhvr>
                                      <p:to>
                                        <p:strVal val="true"/>
                                      </p:to>
                                    </p:set>
                                  </p:childTnLst>
                                  <p:subTnLst>
                                    <p:audio>
                                      <p:cMediaNode>
                                        <p:cTn display="0" masterRel="sameClick">
                                          <p:stCondLst>
                                            <p:cond evt="begin" delay="0">
                                              <p:tn val="83"/>
                                            </p:cond>
                                          </p:stCondLst>
                                          <p:endCondLst>
                                            <p:cond evt="onStopAudio" delay="0">
                                              <p:tgtEl>
                                                <p:sldTgt/>
                                              </p:tgtEl>
                                            </p:cond>
                                          </p:endCondLst>
                                        </p:cTn>
                                        <p:tgtEl>
                                          <p:sndTgt r:embed="rId5" name="click.wav"/>
                                        </p:tgtEl>
                                      </p:cMediaNode>
                                    </p:audio>
                                  </p:subTnLst>
                                </p:cTn>
                              </p:par>
                              <p:par>
                                <p:cTn id="87" presetID="23" presetClass="entr" presetSubtype="32" fill="hold" nodeType="withEffect">
                                  <p:stCondLst>
                                    <p:cond delay="1000"/>
                                  </p:stCondLst>
                                  <p:childTnLst>
                                    <p:set>
                                      <p:cBhvr>
                                        <p:cTn id="88" dur="1" fill="hold">
                                          <p:stCondLst>
                                            <p:cond delay="0"/>
                                          </p:stCondLst>
                                        </p:cTn>
                                        <p:tgtEl>
                                          <p:spTgt spid="11"/>
                                        </p:tgtEl>
                                        <p:attrNameLst>
                                          <p:attrName>style.visibility</p:attrName>
                                        </p:attrNameLst>
                                      </p:cBhvr>
                                      <p:to>
                                        <p:strVal val="visible"/>
                                      </p:to>
                                    </p:set>
                                    <p:anim calcmode="lin" valueType="num">
                                      <p:cBhvr>
                                        <p:cTn id="89" dur="250" fill="hold"/>
                                        <p:tgtEl>
                                          <p:spTgt spid="11"/>
                                        </p:tgtEl>
                                        <p:attrNameLst>
                                          <p:attrName>ppt_w</p:attrName>
                                        </p:attrNameLst>
                                      </p:cBhvr>
                                      <p:tavLst>
                                        <p:tav tm="0">
                                          <p:val>
                                            <p:strVal val="4*#ppt_w"/>
                                          </p:val>
                                        </p:tav>
                                        <p:tav tm="100000">
                                          <p:val>
                                            <p:strVal val="#ppt_w"/>
                                          </p:val>
                                        </p:tav>
                                      </p:tavLst>
                                    </p:anim>
                                    <p:anim calcmode="lin" valueType="num">
                                      <p:cBhvr>
                                        <p:cTn id="90"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7"/>
                                            </p:cond>
                                          </p:stCondLst>
                                          <p:endCondLst>
                                            <p:cond evt="onStopAudio" delay="0">
                                              <p:tgtEl>
                                                <p:sldTgt/>
                                              </p:tgtEl>
                                            </p:cond>
                                          </p:endCondLst>
                                        </p:cTn>
                                        <p:tgtEl>
                                          <p:sndTgt r:embed="rId6" name="Wrong Buzzer.wav"/>
                                        </p:tgtEl>
                                      </p:cMediaNode>
                                    </p:audio>
                                  </p:subTnLst>
                                </p:cTn>
                              </p:par>
                              <p:par>
                                <p:cTn id="91" presetID="1" presetClass="emph" presetSubtype="2" fill="hold" nodeType="withEffect">
                                  <p:stCondLst>
                                    <p:cond delay="1000"/>
                                  </p:stCondLst>
                                  <p:childTnLst>
                                    <p:animClr clrSpc="rgb" dir="cw">
                                      <p:cBhvr>
                                        <p:cTn id="92" dur="250" fill="hold"/>
                                        <p:tgtEl>
                                          <p:spTgt spid="8"/>
                                        </p:tgtEl>
                                        <p:attrNameLst>
                                          <p:attrName>fillcolor</p:attrName>
                                        </p:attrNameLst>
                                      </p:cBhvr>
                                      <p:to>
                                        <a:srgbClr val="FFFF00"/>
                                      </p:to>
                                    </p:animClr>
                                    <p:set>
                                      <p:cBhvr>
                                        <p:cTn id="93" dur="250" fill="hold"/>
                                        <p:tgtEl>
                                          <p:spTgt spid="8"/>
                                        </p:tgtEl>
                                        <p:attrNameLst>
                                          <p:attrName>fill.type</p:attrName>
                                        </p:attrNameLst>
                                      </p:cBhvr>
                                      <p:to>
                                        <p:strVal val="solid"/>
                                      </p:to>
                                    </p:set>
                                    <p:set>
                                      <p:cBhvr>
                                        <p:cTn id="94" dur="25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childTnLst>
        </p:cTn>
      </p:par>
    </p:tnLst>
    <p:bldLst>
      <p:bldP spid="4" grpId="0"/>
      <p:bldP spid="5" grpId="0" animBg="1"/>
      <p:bldP spid="6" grpId="0" animBg="1"/>
      <p:bldP spid="7" grpId="0" animBg="1"/>
      <p:bldP spid="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1">
            <a:extLst>
              <a:ext uri="{28A0092B-C50C-407E-A947-70E740481C1C}">
                <a14:useLocalDpi xmlns:a14="http://schemas.microsoft.com/office/drawing/2010/main" val="0"/>
              </a:ext>
            </a:extLst>
          </a:blip>
          <a:srcRect t="4759" b="4759"/>
          <a:stretch>
            <a:fillRect/>
          </a:stretch>
        </p:blipFill>
        <p:spPr>
          <a:xfrm>
            <a:off x="164123" y="112541"/>
            <a:ext cx="12027877" cy="2460751"/>
          </a:xfrm>
          <a:prstGeom prst="rect">
            <a:avLst/>
          </a:prstGeom>
        </p:spPr>
      </p:pic>
      <p:sp>
        <p:nvSpPr>
          <p:cNvPr id="4" name="TextBox 3"/>
          <p:cNvSpPr txBox="1"/>
          <p:nvPr/>
        </p:nvSpPr>
        <p:spPr>
          <a:xfrm>
            <a:off x="2367386" y="630210"/>
            <a:ext cx="7457228" cy="1384995"/>
          </a:xfrm>
          <a:prstGeom prst="rect">
            <a:avLst/>
          </a:prstGeom>
          <a:noFill/>
        </p:spPr>
        <p:txBody>
          <a:bodyPr wrap="square" rtlCol="0">
            <a:spAutoFit/>
          </a:bodyPr>
          <a:lstStyle/>
          <a:p>
            <a:r>
              <a:rPr lang="en-US" sz="2800" b="1">
                <a:latin typeface="Times New Roman" panose="02020603050405020304" pitchFamily="18" charset="0"/>
                <a:cs typeface="Times New Roman" panose="02020603050405020304" pitchFamily="18" charset="0"/>
              </a:rPr>
              <a:t>Theo Vũ Quần Phương trong bài thơ </a:t>
            </a:r>
            <a:r>
              <a:rPr lang="en-US" sz="2800" b="1" i="1">
                <a:latin typeface="Times New Roman" panose="02020603050405020304" pitchFamily="18" charset="0"/>
                <a:cs typeface="Times New Roman" panose="02020603050405020304" pitchFamily="18" charset="0"/>
              </a:rPr>
              <a:t>Đường núi của Nguyễn Đình Thi</a:t>
            </a:r>
            <a:r>
              <a:rPr lang="en-US" sz="2800" b="1">
                <a:latin typeface="Times New Roman" panose="02020603050405020304" pitchFamily="18" charset="0"/>
                <a:cs typeface="Times New Roman" panose="02020603050405020304" pitchFamily="18" charset="0"/>
              </a:rPr>
              <a:t>, âm điệu của câu thơ do yếu tố nào tạo nên? </a:t>
            </a:r>
            <a:endParaRPr lang="en-US" sz="2800">
              <a:latin typeface="Times New Roman" panose="02020603050405020304" pitchFamily="18" charset="0"/>
              <a:cs typeface="Times New Roman" panose="02020603050405020304" pitchFamily="18" charset="0"/>
            </a:endParaRPr>
          </a:p>
        </p:txBody>
      </p:sp>
      <p:sp>
        <p:nvSpPr>
          <p:cNvPr id="5" name="Rectangle 4"/>
          <p:cNvSpPr/>
          <p:nvPr/>
        </p:nvSpPr>
        <p:spPr>
          <a:xfrm>
            <a:off x="1308295" y="3043592"/>
            <a:ext cx="5158891"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defRPr/>
            </a:pPr>
            <a:endParaRPr lang="en-US" sz="3600" b="1">
              <a:solidFill>
                <a:prstClr val="black"/>
              </a:solidFill>
              <a:latin typeface="Times New Roman" panose="02020603050405020304" pitchFamily="18" charset="0"/>
              <a:cs typeface="Times New Roman" panose="02020603050405020304" pitchFamily="18" charset="0"/>
              <a:sym typeface="Arial" panose="020B0604020202020204"/>
            </a:endParaRPr>
          </a:p>
          <a:p>
            <a:pPr defTabSz="914400">
              <a:defRPr/>
            </a:pPr>
            <a:r>
              <a:rPr lang="en-US" sz="3600" b="1">
                <a:solidFill>
                  <a:prstClr val="black"/>
                </a:solidFill>
                <a:latin typeface="Times New Roman" panose="02020603050405020304" pitchFamily="18" charset="0"/>
                <a:cs typeface="Times New Roman" panose="02020603050405020304" pitchFamily="18" charset="0"/>
                <a:sym typeface="Arial" panose="020B0604020202020204"/>
              </a:rPr>
              <a:t>A. </a:t>
            </a:r>
            <a:r>
              <a:rPr lang="en-US" sz="2400">
                <a:solidFill>
                  <a:schemeClr val="tx1"/>
                </a:solidFill>
                <a:latin typeface="Times New Roman" panose="02020603050405020304" pitchFamily="18" charset="0"/>
                <a:cs typeface="Times New Roman" panose="02020603050405020304" pitchFamily="18" charset="0"/>
              </a:rPr>
              <a:t>Hình ảnh, màu sắc.</a:t>
            </a:r>
            <a:endParaRPr lang="en-US" sz="2400">
              <a:solidFill>
                <a:schemeClr val="tx1"/>
              </a:solidFill>
              <a:latin typeface="Times New Roman" panose="02020603050405020304" pitchFamily="18" charset="0"/>
              <a:cs typeface="Times New Roman" panose="02020603050405020304" pitchFamily="18" charset="0"/>
            </a:endParaRPr>
          </a:p>
          <a:p>
            <a:pPr defTabSz="914400">
              <a:defRPr/>
            </a:pPr>
            <a:endParaRPr lang="vi-VN" sz="3600" b="1" dirty="0">
              <a:solidFill>
                <a:prstClr val="black"/>
              </a:solidFill>
              <a:latin typeface="Times New Roman" panose="02020603050405020304" pitchFamily="18" charset="0"/>
              <a:cs typeface="Times New Roman" panose="02020603050405020304" pitchFamily="18" charset="0"/>
              <a:sym typeface="Arial" panose="020B0604020202020204"/>
            </a:endParaRPr>
          </a:p>
        </p:txBody>
      </p:sp>
      <p:sp>
        <p:nvSpPr>
          <p:cNvPr id="6" name="Rectangle 5"/>
          <p:cNvSpPr/>
          <p:nvPr/>
        </p:nvSpPr>
        <p:spPr>
          <a:xfrm>
            <a:off x="6580782" y="3090961"/>
            <a:ext cx="49067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defRPr/>
            </a:pPr>
            <a:endParaRPr lang="en-US" sz="3600" b="1">
              <a:solidFill>
                <a:prstClr val="black"/>
              </a:solidFill>
              <a:latin typeface="Times New Roman" panose="02020603050405020304" pitchFamily="18" charset="0"/>
              <a:cs typeface="Times New Roman" panose="02020603050405020304" pitchFamily="18" charset="0"/>
              <a:sym typeface="Arial" panose="020B0604020202020204"/>
            </a:endParaRPr>
          </a:p>
          <a:p>
            <a:pPr defTabSz="914400">
              <a:defRPr/>
            </a:pPr>
            <a:r>
              <a:rPr lang="en-US" sz="3600" b="1">
                <a:solidFill>
                  <a:prstClr val="black"/>
                </a:solidFill>
                <a:latin typeface="Times New Roman" panose="02020603050405020304" pitchFamily="18" charset="0"/>
                <a:cs typeface="Times New Roman" panose="02020603050405020304" pitchFamily="18" charset="0"/>
                <a:sym typeface="Arial" panose="020B0604020202020204"/>
              </a:rPr>
              <a:t>B. </a:t>
            </a:r>
            <a:r>
              <a:rPr lang="en-US" sz="2400">
                <a:solidFill>
                  <a:schemeClr val="tx1"/>
                </a:solidFill>
                <a:latin typeface="Times New Roman" panose="02020603050405020304" pitchFamily="18" charset="0"/>
                <a:cs typeface="Times New Roman" panose="02020603050405020304" pitchFamily="18" charset="0"/>
              </a:rPr>
              <a:t>Âm thanh, màu sắc.</a:t>
            </a:r>
            <a:endParaRPr lang="en-US" sz="2400">
              <a:solidFill>
                <a:schemeClr val="tx1"/>
              </a:solidFill>
              <a:latin typeface="Times New Roman" panose="02020603050405020304" pitchFamily="18" charset="0"/>
              <a:cs typeface="Times New Roman" panose="02020603050405020304" pitchFamily="18" charset="0"/>
            </a:endParaRPr>
          </a:p>
          <a:p>
            <a:pPr defTabSz="914400">
              <a:defRPr/>
            </a:pPr>
            <a:endParaRPr lang="vi-VN" sz="3600" b="1" dirty="0">
              <a:solidFill>
                <a:schemeClr val="tx1"/>
              </a:solidFill>
              <a:latin typeface="Times New Roman" panose="02020603050405020304" pitchFamily="18" charset="0"/>
              <a:cs typeface="Times New Roman" panose="02020603050405020304" pitchFamily="18" charset="0"/>
              <a:sym typeface="Arial" panose="020B0604020202020204"/>
            </a:endParaRPr>
          </a:p>
        </p:txBody>
      </p:sp>
      <p:sp>
        <p:nvSpPr>
          <p:cNvPr id="7" name="Rectangle 6"/>
          <p:cNvSpPr/>
          <p:nvPr/>
        </p:nvSpPr>
        <p:spPr>
          <a:xfrm>
            <a:off x="1308296" y="3975945"/>
            <a:ext cx="5158892"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defRPr/>
            </a:pPr>
            <a:endParaRPr lang="en-US" sz="3600" b="1">
              <a:solidFill>
                <a:prstClr val="black"/>
              </a:solidFill>
              <a:latin typeface="Times New Roman" panose="02020603050405020304" pitchFamily="18" charset="0"/>
              <a:cs typeface="Times New Roman" panose="02020603050405020304" pitchFamily="18" charset="0"/>
              <a:sym typeface="Arial" panose="020B0604020202020204"/>
            </a:endParaRPr>
          </a:p>
          <a:p>
            <a:pPr defTabSz="914400">
              <a:defRPr/>
            </a:pPr>
            <a:r>
              <a:rPr lang="en-US" sz="3600" b="1">
                <a:solidFill>
                  <a:prstClr val="black"/>
                </a:solidFill>
                <a:latin typeface="Times New Roman" panose="02020603050405020304" pitchFamily="18" charset="0"/>
                <a:cs typeface="Times New Roman" panose="02020603050405020304" pitchFamily="18" charset="0"/>
                <a:sym typeface="Arial" panose="020B0604020202020204"/>
              </a:rPr>
              <a:t>C</a:t>
            </a:r>
            <a:r>
              <a:rPr lang="en-US" sz="4000">
                <a:solidFill>
                  <a:schemeClr val="tx1"/>
                </a:solidFill>
                <a:latin typeface="Times New Roman" panose="02020603050405020304" pitchFamily="18" charset="0"/>
                <a:cs typeface="Times New Roman" panose="02020603050405020304" pitchFamily="18" charset="0"/>
                <a:sym typeface="Arial" panose="020B0604020202020204"/>
              </a:rPr>
              <a:t>. </a:t>
            </a:r>
            <a:r>
              <a:rPr lang="en-US" sz="2400">
                <a:solidFill>
                  <a:schemeClr val="tx1"/>
                </a:solidFill>
                <a:latin typeface="Times New Roman" panose="02020603050405020304" pitchFamily="18" charset="0"/>
                <a:cs typeface="Times New Roman" panose="02020603050405020304" pitchFamily="18" charset="0"/>
              </a:rPr>
              <a:t>Nội tâm</a:t>
            </a:r>
            <a:endParaRPr lang="en-US">
              <a:solidFill>
                <a:schemeClr val="tx1"/>
              </a:solidFill>
              <a:latin typeface="Times New Roman" panose="02020603050405020304" pitchFamily="18" charset="0"/>
              <a:cs typeface="Times New Roman" panose="02020603050405020304" pitchFamily="18" charset="0"/>
            </a:endParaRPr>
          </a:p>
          <a:p>
            <a:pPr defTabSz="914400">
              <a:defRPr/>
            </a:pPr>
            <a:endParaRPr lang="vi-VN" sz="3600" dirty="0">
              <a:solidFill>
                <a:schemeClr val="tx1"/>
              </a:solidFill>
              <a:latin typeface="Times New Roman" panose="02020603050405020304" pitchFamily="18" charset="0"/>
              <a:cs typeface="Times New Roman" panose="02020603050405020304" pitchFamily="18" charset="0"/>
              <a:sym typeface="Arial" panose="020B0604020202020204"/>
            </a:endParaRPr>
          </a:p>
        </p:txBody>
      </p:sp>
      <p:sp>
        <p:nvSpPr>
          <p:cNvPr id="8" name="Rectangle 7"/>
          <p:cNvSpPr/>
          <p:nvPr/>
        </p:nvSpPr>
        <p:spPr>
          <a:xfrm>
            <a:off x="6580782" y="3980133"/>
            <a:ext cx="49067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defRPr/>
            </a:pPr>
            <a:endParaRPr lang="en-US" sz="3600" b="1">
              <a:solidFill>
                <a:prstClr val="black"/>
              </a:solidFill>
              <a:latin typeface="Times New Roman" panose="02020603050405020304" pitchFamily="18" charset="0"/>
              <a:cs typeface="Times New Roman" panose="02020603050405020304" pitchFamily="18" charset="0"/>
              <a:sym typeface="Arial" panose="020B0604020202020204"/>
            </a:endParaRPr>
          </a:p>
          <a:p>
            <a:pPr defTabSz="914400">
              <a:defRPr/>
            </a:pPr>
            <a:r>
              <a:rPr lang="en-US" sz="3600" b="1">
                <a:solidFill>
                  <a:prstClr val="black"/>
                </a:solidFill>
                <a:latin typeface="Times New Roman" panose="02020603050405020304" pitchFamily="18" charset="0"/>
                <a:cs typeface="Times New Roman" panose="02020603050405020304" pitchFamily="18" charset="0"/>
                <a:sym typeface="Arial" panose="020B0604020202020204"/>
              </a:rPr>
              <a:t>D. </a:t>
            </a:r>
            <a:r>
              <a:rPr lang="en-US" sz="2400">
                <a:solidFill>
                  <a:schemeClr val="tx1"/>
                </a:solidFill>
                <a:latin typeface="Times New Roman" panose="02020603050405020304" pitchFamily="18" charset="0"/>
                <a:cs typeface="Times New Roman" panose="02020603050405020304" pitchFamily="18" charset="0"/>
              </a:rPr>
              <a:t>Cảm xúc.</a:t>
            </a:r>
            <a:endParaRPr lang="en-US" sz="2400">
              <a:solidFill>
                <a:schemeClr val="tx1"/>
              </a:solidFill>
              <a:latin typeface="Times New Roman" panose="02020603050405020304" pitchFamily="18" charset="0"/>
              <a:cs typeface="Times New Roman" panose="02020603050405020304" pitchFamily="18" charset="0"/>
            </a:endParaRPr>
          </a:p>
          <a:p>
            <a:pPr defTabSz="914400">
              <a:defRPr/>
            </a:pPr>
            <a:endParaRPr lang="vi-VN" sz="3600" b="1" dirty="0">
              <a:solidFill>
                <a:schemeClr val="tx1"/>
              </a:solidFill>
              <a:latin typeface="Times New Roman" panose="02020603050405020304" pitchFamily="18" charset="0"/>
              <a:cs typeface="Times New Roman" panose="02020603050405020304" pitchFamily="18" charset="0"/>
              <a:sym typeface="Arial" panose="020B0604020202020204"/>
            </a:endParaRP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61463" y="3112247"/>
            <a:ext cx="805723" cy="708059"/>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62650" y="4039539"/>
            <a:ext cx="804536" cy="643628"/>
          </a:xfrm>
          <a:prstGeom prst="rect">
            <a:avLst/>
          </a:prstGeom>
        </p:spPr>
      </p:pic>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82838" y="4020906"/>
            <a:ext cx="804743" cy="707197"/>
          </a:xfrm>
          <a:prstGeom prst="rect">
            <a:avLst/>
          </a:prstGeom>
        </p:spPr>
      </p:pic>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4988" y="3163920"/>
            <a:ext cx="732592" cy="64379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3000" advClick="0">
        <p14:shred/>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5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00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150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anim calcmode="lin" valueType="num">
                                      <p:cBhvr>
                                        <p:cTn id="28" dur="500" fill="hold"/>
                                        <p:tgtEl>
                                          <p:spTgt spid="7"/>
                                        </p:tgtEl>
                                        <p:attrNameLst>
                                          <p:attrName>ppt_x</p:attrName>
                                        </p:attrNameLst>
                                      </p:cBhvr>
                                      <p:tavLst>
                                        <p:tav tm="0">
                                          <p:val>
                                            <p:strVal val="#ppt_x"/>
                                          </p:val>
                                        </p:tav>
                                        <p:tav tm="100000">
                                          <p:val>
                                            <p:strVal val="#ppt_x"/>
                                          </p:val>
                                        </p:tav>
                                      </p:tavLst>
                                    </p:anim>
                                    <p:anim calcmode="lin" valueType="num">
                                      <p:cBhvr>
                                        <p:cTn id="29" dur="500" fill="hold"/>
                                        <p:tgtEl>
                                          <p:spTgt spid="7"/>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200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anim calcmode="lin" valueType="num">
                                      <p:cBhvr>
                                        <p:cTn id="33" dur="500" fill="hold"/>
                                        <p:tgtEl>
                                          <p:spTgt spid="8"/>
                                        </p:tgtEl>
                                        <p:attrNameLst>
                                          <p:attrName>ppt_x</p:attrName>
                                        </p:attrNameLst>
                                      </p:cBhvr>
                                      <p:tavLst>
                                        <p:tav tm="0">
                                          <p:val>
                                            <p:strVal val="#ppt_x"/>
                                          </p:val>
                                        </p:tav>
                                        <p:tav tm="100000">
                                          <p:val>
                                            <p:strVal val="#ppt_x"/>
                                          </p:val>
                                        </p:tav>
                                      </p:tavLst>
                                    </p:anim>
                                    <p:anim calcmode="lin" valueType="num">
                                      <p:cBhvr>
                                        <p:cTn id="34"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5"/>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250" fill="hold"/>
                                        <p:tgtEl>
                                          <p:spTgt spid="5"/>
                                        </p:tgtEl>
                                        <p:attrNameLst>
                                          <p:attrName>fillcolor</p:attrName>
                                        </p:attrNameLst>
                                      </p:cBhvr>
                                      <p:to>
                                        <a:srgbClr val="FFF2CC"/>
                                      </p:to>
                                    </p:animClr>
                                    <p:set>
                                      <p:cBhvr>
                                        <p:cTn id="40" dur="250" fill="hold"/>
                                        <p:tgtEl>
                                          <p:spTgt spid="5"/>
                                        </p:tgtEl>
                                        <p:attrNameLst>
                                          <p:attrName>fill.type</p:attrName>
                                        </p:attrNameLst>
                                      </p:cBhvr>
                                      <p:to>
                                        <p:strVal val="solid"/>
                                      </p:to>
                                    </p:set>
                                    <p:set>
                                      <p:cBhvr>
                                        <p:cTn id="41" dur="250" fill="hold"/>
                                        <p:tgtEl>
                                          <p:spTgt spid="5"/>
                                        </p:tgtEl>
                                        <p:attrNameLst>
                                          <p:attrName>fill.on</p:attrName>
                                        </p:attrNameLst>
                                      </p:cBhvr>
                                      <p:to>
                                        <p:strVal val="true"/>
                                      </p:to>
                                    </p:set>
                                  </p:childTnLst>
                                  <p:subTnLst>
                                    <p:audio>
                                      <p:cMediaNode>
                                        <p:cTn display="0" masterRel="sameClick">
                                          <p:stCondLst>
                                            <p:cond evt="begin" delay="0">
                                              <p:tn val="38"/>
                                            </p:cond>
                                          </p:stCondLst>
                                          <p:endCondLst>
                                            <p:cond evt="onStopAudio" delay="0">
                                              <p:tgtEl>
                                                <p:sldTgt/>
                                              </p:tgtEl>
                                            </p:cond>
                                          </p:endCondLst>
                                        </p:cTn>
                                        <p:tgtEl>
                                          <p:sndTgt r:embed="rId4" name="click.wav"/>
                                        </p:tgtEl>
                                      </p:cMediaNode>
                                    </p:audio>
                                  </p:subTnLst>
                                </p:cTn>
                              </p:par>
                              <p:par>
                                <p:cTn id="42" presetID="23" presetClass="entr" presetSubtype="32" fill="hold" nodeType="withEffect">
                                  <p:stCondLst>
                                    <p:cond delay="1000"/>
                                  </p:stCondLst>
                                  <p:childTnLst>
                                    <p:set>
                                      <p:cBhvr>
                                        <p:cTn id="43" dur="1" fill="hold">
                                          <p:stCondLst>
                                            <p:cond delay="0"/>
                                          </p:stCondLst>
                                        </p:cTn>
                                        <p:tgtEl>
                                          <p:spTgt spid="9"/>
                                        </p:tgtEl>
                                        <p:attrNameLst>
                                          <p:attrName>style.visibility</p:attrName>
                                        </p:attrNameLst>
                                      </p:cBhvr>
                                      <p:to>
                                        <p:strVal val="visible"/>
                                      </p:to>
                                    </p:set>
                                    <p:anim calcmode="lin" valueType="num">
                                      <p:cBhvr>
                                        <p:cTn id="44" dur="250" fill="hold"/>
                                        <p:tgtEl>
                                          <p:spTgt spid="9"/>
                                        </p:tgtEl>
                                        <p:attrNameLst>
                                          <p:attrName>ppt_w</p:attrName>
                                        </p:attrNameLst>
                                      </p:cBhvr>
                                      <p:tavLst>
                                        <p:tav tm="0">
                                          <p:val>
                                            <p:strVal val="4*#ppt_w"/>
                                          </p:val>
                                        </p:tav>
                                        <p:tav tm="100000">
                                          <p:val>
                                            <p:strVal val="#ppt_w"/>
                                          </p:val>
                                        </p:tav>
                                      </p:tavLst>
                                    </p:anim>
                                    <p:anim calcmode="lin" valueType="num">
                                      <p:cBhvr>
                                        <p:cTn id="45"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2"/>
                                            </p:cond>
                                          </p:stCondLst>
                                          <p:endCondLst>
                                            <p:cond evt="onStopAudio" delay="0">
                                              <p:tgtEl>
                                                <p:sldTgt/>
                                              </p:tgtEl>
                                            </p:cond>
                                          </p:endCondLst>
                                        </p:cTn>
                                        <p:tgtEl>
                                          <p:sndTgt r:embed="rId5" name="Wrong Buzzer.wav"/>
                                        </p:tgtEl>
                                      </p:cMediaNode>
                                    </p:audio>
                                  </p:subTnLst>
                                </p:cTn>
                              </p:par>
                              <p:par>
                                <p:cTn id="46" presetID="1" presetClass="emph" presetSubtype="2" fill="hold" nodeType="withEffect">
                                  <p:stCondLst>
                                    <p:cond delay="1000"/>
                                  </p:stCondLst>
                                  <p:childTnLst>
                                    <p:animClr clrSpc="rgb" dir="cw">
                                      <p:cBhvr>
                                        <p:cTn id="47" dur="250" fill="hold"/>
                                        <p:tgtEl>
                                          <p:spTgt spid="5"/>
                                        </p:tgtEl>
                                        <p:attrNameLst>
                                          <p:attrName>fillcolor</p:attrName>
                                        </p:attrNameLst>
                                      </p:cBhvr>
                                      <p:to>
                                        <a:srgbClr val="FFFF00"/>
                                      </p:to>
                                    </p:animClr>
                                    <p:set>
                                      <p:cBhvr>
                                        <p:cTn id="48" dur="250" fill="hold"/>
                                        <p:tgtEl>
                                          <p:spTgt spid="5"/>
                                        </p:tgtEl>
                                        <p:attrNameLst>
                                          <p:attrName>fill.type</p:attrName>
                                        </p:attrNameLst>
                                      </p:cBhvr>
                                      <p:to>
                                        <p:strVal val="solid"/>
                                      </p:to>
                                    </p:set>
                                    <p:set>
                                      <p:cBhvr>
                                        <p:cTn id="49"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50" restart="whenNotActive" fill="hold" evtFilter="cancelBubble" nodeType="interactiveSeq">
                <p:stCondLst>
                  <p:cond evt="onClick" delay="0">
                    <p:tgtEl>
                      <p:spTgt spid="6"/>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250" fill="hold"/>
                                        <p:tgtEl>
                                          <p:spTgt spid="6"/>
                                        </p:tgtEl>
                                        <p:attrNameLst>
                                          <p:attrName>fillcolor</p:attrName>
                                        </p:attrNameLst>
                                      </p:cBhvr>
                                      <p:to>
                                        <a:srgbClr val="FFF2CC"/>
                                      </p:to>
                                    </p:animClr>
                                    <p:set>
                                      <p:cBhvr>
                                        <p:cTn id="55" dur="250" fill="hold"/>
                                        <p:tgtEl>
                                          <p:spTgt spid="6"/>
                                        </p:tgtEl>
                                        <p:attrNameLst>
                                          <p:attrName>fill.type</p:attrName>
                                        </p:attrNameLst>
                                      </p:cBhvr>
                                      <p:to>
                                        <p:strVal val="solid"/>
                                      </p:to>
                                    </p:set>
                                    <p:set>
                                      <p:cBhvr>
                                        <p:cTn id="56" dur="250" fill="hold"/>
                                        <p:tgtEl>
                                          <p:spTgt spid="6"/>
                                        </p:tgtEl>
                                        <p:attrNameLst>
                                          <p:attrName>fill.on</p:attrName>
                                        </p:attrNameLst>
                                      </p:cBhvr>
                                      <p:to>
                                        <p:strVal val="true"/>
                                      </p:to>
                                    </p:set>
                                  </p:childTnLst>
                                  <p:subTnLst>
                                    <p:audio>
                                      <p:cMediaNode>
                                        <p:cTn display="0" masterRel="sameClick">
                                          <p:stCondLst>
                                            <p:cond evt="begin" delay="0">
                                              <p:tn val="53"/>
                                            </p:cond>
                                          </p:stCondLst>
                                          <p:endCondLst>
                                            <p:cond evt="onStopAudio" delay="0">
                                              <p:tgtEl>
                                                <p:sldTgt/>
                                              </p:tgtEl>
                                            </p:cond>
                                          </p:endCondLst>
                                        </p:cTn>
                                        <p:tgtEl>
                                          <p:sndTgt r:embed="rId4" name="click.wav"/>
                                        </p:tgtEl>
                                      </p:cMediaNode>
                                    </p:audio>
                                  </p:subTnLst>
                                </p:cTn>
                              </p:par>
                              <p:par>
                                <p:cTn id="57" presetID="23" presetClass="entr" presetSubtype="32" fill="hold" nodeType="withEffect">
                                  <p:stCondLst>
                                    <p:cond delay="1000"/>
                                  </p:stCondLst>
                                  <p:childTnLst>
                                    <p:set>
                                      <p:cBhvr>
                                        <p:cTn id="58" dur="1" fill="hold">
                                          <p:stCondLst>
                                            <p:cond delay="0"/>
                                          </p:stCondLst>
                                        </p:cTn>
                                        <p:tgtEl>
                                          <p:spTgt spid="12"/>
                                        </p:tgtEl>
                                        <p:attrNameLst>
                                          <p:attrName>style.visibility</p:attrName>
                                        </p:attrNameLst>
                                      </p:cBhvr>
                                      <p:to>
                                        <p:strVal val="visible"/>
                                      </p:to>
                                    </p:set>
                                    <p:anim calcmode="lin" valueType="num">
                                      <p:cBhvr>
                                        <p:cTn id="59" dur="250" fill="hold"/>
                                        <p:tgtEl>
                                          <p:spTgt spid="12"/>
                                        </p:tgtEl>
                                        <p:attrNameLst>
                                          <p:attrName>ppt_w</p:attrName>
                                        </p:attrNameLst>
                                      </p:cBhvr>
                                      <p:tavLst>
                                        <p:tav tm="0">
                                          <p:val>
                                            <p:strVal val="4*#ppt_w"/>
                                          </p:val>
                                        </p:tav>
                                        <p:tav tm="100000">
                                          <p:val>
                                            <p:strVal val="#ppt_w"/>
                                          </p:val>
                                        </p:tav>
                                      </p:tavLst>
                                    </p:anim>
                                    <p:anim calcmode="lin" valueType="num">
                                      <p:cBhvr>
                                        <p:cTn id="60"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7"/>
                                            </p:cond>
                                          </p:stCondLst>
                                          <p:endCondLst>
                                            <p:cond evt="onStopAudio" delay="0">
                                              <p:tgtEl>
                                                <p:sldTgt/>
                                              </p:tgtEl>
                                            </p:cond>
                                          </p:endCondLst>
                                        </p:cTn>
                                        <p:tgtEl>
                                          <p:sndTgt r:embed="rId5" name="Wrong Buzzer.wav"/>
                                        </p:tgtEl>
                                      </p:cMediaNode>
                                    </p:audio>
                                  </p:subTnLst>
                                </p:cTn>
                              </p:par>
                              <p:par>
                                <p:cTn id="61" presetID="1" presetClass="emph" presetSubtype="2" fill="hold" nodeType="withEffect">
                                  <p:stCondLst>
                                    <p:cond delay="1000"/>
                                  </p:stCondLst>
                                  <p:childTnLst>
                                    <p:animClr clrSpc="rgb" dir="cw">
                                      <p:cBhvr>
                                        <p:cTn id="62" dur="250" fill="hold"/>
                                        <p:tgtEl>
                                          <p:spTgt spid="6"/>
                                        </p:tgtEl>
                                        <p:attrNameLst>
                                          <p:attrName>fillcolor</p:attrName>
                                        </p:attrNameLst>
                                      </p:cBhvr>
                                      <p:to>
                                        <a:srgbClr val="FFFF00"/>
                                      </p:to>
                                    </p:animClr>
                                    <p:set>
                                      <p:cBhvr>
                                        <p:cTn id="63" dur="250" fill="hold"/>
                                        <p:tgtEl>
                                          <p:spTgt spid="6"/>
                                        </p:tgtEl>
                                        <p:attrNameLst>
                                          <p:attrName>fill.type</p:attrName>
                                        </p:attrNameLst>
                                      </p:cBhvr>
                                      <p:to>
                                        <p:strVal val="solid"/>
                                      </p:to>
                                    </p:set>
                                    <p:set>
                                      <p:cBhvr>
                                        <p:cTn id="64"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65" restart="whenNotActive" fill="hold" evtFilter="cancelBubble" nodeType="interactiveSeq">
                <p:stCondLst>
                  <p:cond evt="onClick" delay="0">
                    <p:tgtEl>
                      <p:spTgt spid="7"/>
                    </p:tgtEl>
                  </p:cond>
                </p:stCondLst>
                <p:endSync evt="end" delay="0">
                  <p:rtn val="all"/>
                </p:endSync>
                <p:childTnLst>
                  <p:par>
                    <p:cTn id="66" fill="hold">
                      <p:stCondLst>
                        <p:cond delay="0"/>
                      </p:stCondLst>
                      <p:childTnLst>
                        <p:par>
                          <p:cTn id="67" fill="hold">
                            <p:stCondLst>
                              <p:cond delay="0"/>
                            </p:stCondLst>
                            <p:childTnLst>
                              <p:par>
                                <p:cTn id="68" presetID="1" presetClass="emph" presetSubtype="2" fill="hold" nodeType="clickEffect">
                                  <p:stCondLst>
                                    <p:cond delay="0"/>
                                  </p:stCondLst>
                                  <p:childTnLst>
                                    <p:animClr clrSpc="rgb" dir="cw">
                                      <p:cBhvr>
                                        <p:cTn id="69" dur="250" fill="hold"/>
                                        <p:tgtEl>
                                          <p:spTgt spid="7"/>
                                        </p:tgtEl>
                                        <p:attrNameLst>
                                          <p:attrName>fillcolor</p:attrName>
                                        </p:attrNameLst>
                                      </p:cBhvr>
                                      <p:to>
                                        <a:srgbClr val="FFF2CC"/>
                                      </p:to>
                                    </p:animClr>
                                    <p:set>
                                      <p:cBhvr>
                                        <p:cTn id="70" dur="250" fill="hold"/>
                                        <p:tgtEl>
                                          <p:spTgt spid="7"/>
                                        </p:tgtEl>
                                        <p:attrNameLst>
                                          <p:attrName>fill.type</p:attrName>
                                        </p:attrNameLst>
                                      </p:cBhvr>
                                      <p:to>
                                        <p:strVal val="solid"/>
                                      </p:to>
                                    </p:set>
                                    <p:set>
                                      <p:cBhvr>
                                        <p:cTn id="71" dur="250" fill="hold"/>
                                        <p:tgtEl>
                                          <p:spTgt spid="7"/>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4" name="click.wav"/>
                                        </p:tgtEl>
                                      </p:cMediaNode>
                                    </p:audio>
                                  </p:subTnLst>
                                </p:cTn>
                              </p:par>
                              <p:par>
                                <p:cTn id="72" presetID="23" presetClass="entr" presetSubtype="32" fill="hold" nodeType="withEffect">
                                  <p:stCondLst>
                                    <p:cond delay="1000"/>
                                  </p:stCondLst>
                                  <p:childTnLst>
                                    <p:set>
                                      <p:cBhvr>
                                        <p:cTn id="73" dur="1" fill="hold">
                                          <p:stCondLst>
                                            <p:cond delay="0"/>
                                          </p:stCondLst>
                                        </p:cTn>
                                        <p:tgtEl>
                                          <p:spTgt spid="10"/>
                                        </p:tgtEl>
                                        <p:attrNameLst>
                                          <p:attrName>style.visibility</p:attrName>
                                        </p:attrNameLst>
                                      </p:cBhvr>
                                      <p:to>
                                        <p:strVal val="visible"/>
                                      </p:to>
                                    </p:set>
                                    <p:anim calcmode="lin" valueType="num">
                                      <p:cBhvr>
                                        <p:cTn id="74" dur="250" fill="hold"/>
                                        <p:tgtEl>
                                          <p:spTgt spid="10"/>
                                        </p:tgtEl>
                                        <p:attrNameLst>
                                          <p:attrName>ppt_w</p:attrName>
                                        </p:attrNameLst>
                                      </p:cBhvr>
                                      <p:tavLst>
                                        <p:tav tm="0">
                                          <p:val>
                                            <p:strVal val="4*#ppt_w"/>
                                          </p:val>
                                        </p:tav>
                                        <p:tav tm="100000">
                                          <p:val>
                                            <p:strVal val="#ppt_w"/>
                                          </p:val>
                                        </p:tav>
                                      </p:tavLst>
                                    </p:anim>
                                    <p:anim calcmode="lin" valueType="num">
                                      <p:cBhvr>
                                        <p:cTn id="7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2"/>
                                            </p:cond>
                                          </p:stCondLst>
                                          <p:endCondLst>
                                            <p:cond evt="onStopAudio" delay="0">
                                              <p:tgtEl>
                                                <p:sldTgt/>
                                              </p:tgtEl>
                                            </p:cond>
                                          </p:endCondLst>
                                        </p:cTn>
                                        <p:tgtEl>
                                          <p:sndTgt r:embed="rId6" name="Check mark.wav"/>
                                        </p:tgtEl>
                                      </p:cMediaNode>
                                    </p:audio>
                                  </p:subTnLst>
                                </p:cTn>
                              </p:par>
                              <p:par>
                                <p:cTn id="76" presetID="1" presetClass="emph" presetSubtype="2" fill="hold" nodeType="withEffect">
                                  <p:stCondLst>
                                    <p:cond delay="1000"/>
                                  </p:stCondLst>
                                  <p:childTnLst>
                                    <p:animClr clrSpc="rgb" dir="cw">
                                      <p:cBhvr>
                                        <p:cTn id="77" dur="250" fill="hold"/>
                                        <p:tgtEl>
                                          <p:spTgt spid="7"/>
                                        </p:tgtEl>
                                        <p:attrNameLst>
                                          <p:attrName>fillcolor</p:attrName>
                                        </p:attrNameLst>
                                      </p:cBhvr>
                                      <p:to>
                                        <a:srgbClr val="00B050"/>
                                      </p:to>
                                    </p:animClr>
                                    <p:set>
                                      <p:cBhvr>
                                        <p:cTn id="78" dur="250" fill="hold"/>
                                        <p:tgtEl>
                                          <p:spTgt spid="7"/>
                                        </p:tgtEl>
                                        <p:attrNameLst>
                                          <p:attrName>fill.type</p:attrName>
                                        </p:attrNameLst>
                                      </p:cBhvr>
                                      <p:to>
                                        <p:strVal val="solid"/>
                                      </p:to>
                                    </p:set>
                                    <p:set>
                                      <p:cBhvr>
                                        <p:cTn id="79"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80" restart="whenNotActive" fill="hold" evtFilter="cancelBubble" nodeType="interactiveSeq">
                <p:stCondLst>
                  <p:cond evt="onClick" delay="0">
                    <p:tgtEl>
                      <p:spTgt spid="8"/>
                    </p:tgtEl>
                  </p:cond>
                </p:stCondLst>
                <p:endSync evt="end" delay="0">
                  <p:rtn val="all"/>
                </p:endSync>
                <p:childTnLst>
                  <p:par>
                    <p:cTn id="81" fill="hold">
                      <p:stCondLst>
                        <p:cond delay="0"/>
                      </p:stCondLst>
                      <p:childTnLst>
                        <p:par>
                          <p:cTn id="82" fill="hold">
                            <p:stCondLst>
                              <p:cond delay="0"/>
                            </p:stCondLst>
                            <p:childTnLst>
                              <p:par>
                                <p:cTn id="83" presetID="1" presetClass="emph" presetSubtype="2" fill="hold" nodeType="clickEffect">
                                  <p:stCondLst>
                                    <p:cond delay="0"/>
                                  </p:stCondLst>
                                  <p:childTnLst>
                                    <p:animClr clrSpc="rgb" dir="cw">
                                      <p:cBhvr>
                                        <p:cTn id="84" dur="250" fill="hold"/>
                                        <p:tgtEl>
                                          <p:spTgt spid="8"/>
                                        </p:tgtEl>
                                        <p:attrNameLst>
                                          <p:attrName>fillcolor</p:attrName>
                                        </p:attrNameLst>
                                      </p:cBhvr>
                                      <p:to>
                                        <a:srgbClr val="FFF2CC"/>
                                      </p:to>
                                    </p:animClr>
                                    <p:set>
                                      <p:cBhvr>
                                        <p:cTn id="85" dur="250" fill="hold"/>
                                        <p:tgtEl>
                                          <p:spTgt spid="8"/>
                                        </p:tgtEl>
                                        <p:attrNameLst>
                                          <p:attrName>fill.type</p:attrName>
                                        </p:attrNameLst>
                                      </p:cBhvr>
                                      <p:to>
                                        <p:strVal val="solid"/>
                                      </p:to>
                                    </p:set>
                                    <p:set>
                                      <p:cBhvr>
                                        <p:cTn id="86" dur="250" fill="hold"/>
                                        <p:tgtEl>
                                          <p:spTgt spid="8"/>
                                        </p:tgtEl>
                                        <p:attrNameLst>
                                          <p:attrName>fill.on</p:attrName>
                                        </p:attrNameLst>
                                      </p:cBhvr>
                                      <p:to>
                                        <p:strVal val="true"/>
                                      </p:to>
                                    </p:set>
                                  </p:childTnLst>
                                  <p:subTnLst>
                                    <p:audio>
                                      <p:cMediaNode>
                                        <p:cTn display="0" masterRel="sameClick">
                                          <p:stCondLst>
                                            <p:cond evt="begin" delay="0">
                                              <p:tn val="83"/>
                                            </p:cond>
                                          </p:stCondLst>
                                          <p:endCondLst>
                                            <p:cond evt="onStopAudio" delay="0">
                                              <p:tgtEl>
                                                <p:sldTgt/>
                                              </p:tgtEl>
                                            </p:cond>
                                          </p:endCondLst>
                                        </p:cTn>
                                        <p:tgtEl>
                                          <p:sndTgt r:embed="rId4" name="click.wav"/>
                                        </p:tgtEl>
                                      </p:cMediaNode>
                                    </p:audio>
                                  </p:subTnLst>
                                </p:cTn>
                              </p:par>
                              <p:par>
                                <p:cTn id="87" presetID="23" presetClass="entr" presetSubtype="32" fill="hold" nodeType="withEffect">
                                  <p:stCondLst>
                                    <p:cond delay="1000"/>
                                  </p:stCondLst>
                                  <p:childTnLst>
                                    <p:set>
                                      <p:cBhvr>
                                        <p:cTn id="88" dur="1" fill="hold">
                                          <p:stCondLst>
                                            <p:cond delay="0"/>
                                          </p:stCondLst>
                                        </p:cTn>
                                        <p:tgtEl>
                                          <p:spTgt spid="11"/>
                                        </p:tgtEl>
                                        <p:attrNameLst>
                                          <p:attrName>style.visibility</p:attrName>
                                        </p:attrNameLst>
                                      </p:cBhvr>
                                      <p:to>
                                        <p:strVal val="visible"/>
                                      </p:to>
                                    </p:set>
                                    <p:anim calcmode="lin" valueType="num">
                                      <p:cBhvr>
                                        <p:cTn id="89" dur="250" fill="hold"/>
                                        <p:tgtEl>
                                          <p:spTgt spid="11"/>
                                        </p:tgtEl>
                                        <p:attrNameLst>
                                          <p:attrName>ppt_w</p:attrName>
                                        </p:attrNameLst>
                                      </p:cBhvr>
                                      <p:tavLst>
                                        <p:tav tm="0">
                                          <p:val>
                                            <p:strVal val="4*#ppt_w"/>
                                          </p:val>
                                        </p:tav>
                                        <p:tav tm="100000">
                                          <p:val>
                                            <p:strVal val="#ppt_w"/>
                                          </p:val>
                                        </p:tav>
                                      </p:tavLst>
                                    </p:anim>
                                    <p:anim calcmode="lin" valueType="num">
                                      <p:cBhvr>
                                        <p:cTn id="90"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7"/>
                                            </p:cond>
                                          </p:stCondLst>
                                          <p:endCondLst>
                                            <p:cond evt="onStopAudio" delay="0">
                                              <p:tgtEl>
                                                <p:sldTgt/>
                                              </p:tgtEl>
                                            </p:cond>
                                          </p:endCondLst>
                                        </p:cTn>
                                        <p:tgtEl>
                                          <p:sndTgt r:embed="rId5" name="Wrong Buzzer.wav"/>
                                        </p:tgtEl>
                                      </p:cMediaNode>
                                    </p:audio>
                                  </p:subTnLst>
                                </p:cTn>
                              </p:par>
                              <p:par>
                                <p:cTn id="91" presetID="1" presetClass="emph" presetSubtype="2" fill="hold" nodeType="withEffect">
                                  <p:stCondLst>
                                    <p:cond delay="1000"/>
                                  </p:stCondLst>
                                  <p:childTnLst>
                                    <p:animClr clrSpc="rgb" dir="cw">
                                      <p:cBhvr>
                                        <p:cTn id="92" dur="250" fill="hold"/>
                                        <p:tgtEl>
                                          <p:spTgt spid="8"/>
                                        </p:tgtEl>
                                        <p:attrNameLst>
                                          <p:attrName>fillcolor</p:attrName>
                                        </p:attrNameLst>
                                      </p:cBhvr>
                                      <p:to>
                                        <a:srgbClr val="FFFF00"/>
                                      </p:to>
                                    </p:animClr>
                                    <p:set>
                                      <p:cBhvr>
                                        <p:cTn id="93" dur="250" fill="hold"/>
                                        <p:tgtEl>
                                          <p:spTgt spid="8"/>
                                        </p:tgtEl>
                                        <p:attrNameLst>
                                          <p:attrName>fill.type</p:attrName>
                                        </p:attrNameLst>
                                      </p:cBhvr>
                                      <p:to>
                                        <p:strVal val="solid"/>
                                      </p:to>
                                    </p:set>
                                    <p:set>
                                      <p:cBhvr>
                                        <p:cTn id="94" dur="25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childTnLst>
        </p:cTn>
      </p:par>
    </p:tnLst>
    <p:bldLst>
      <p:bldP spid="4" grpId="0"/>
      <p:bldP spid="5" grpId="0" animBg="1"/>
      <p:bldP spid="6" grpId="0" animBg="1"/>
      <p:bldP spid="7" grpId="0" animBg="1"/>
      <p:bldP spid="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1">
            <a:extLst>
              <a:ext uri="{28A0092B-C50C-407E-A947-70E740481C1C}">
                <a14:useLocalDpi xmlns:a14="http://schemas.microsoft.com/office/drawing/2010/main" val="0"/>
              </a:ext>
            </a:extLst>
          </a:blip>
          <a:srcRect t="4759" b="4759"/>
          <a:stretch>
            <a:fillRect/>
          </a:stretch>
        </p:blipFill>
        <p:spPr>
          <a:xfrm>
            <a:off x="164123" y="112541"/>
            <a:ext cx="12027877" cy="2460751"/>
          </a:xfrm>
          <a:prstGeom prst="rect">
            <a:avLst/>
          </a:prstGeom>
        </p:spPr>
      </p:pic>
      <p:sp>
        <p:nvSpPr>
          <p:cNvPr id="4" name="TextBox 3"/>
          <p:cNvSpPr txBox="1"/>
          <p:nvPr/>
        </p:nvSpPr>
        <p:spPr>
          <a:xfrm>
            <a:off x="2367386" y="630210"/>
            <a:ext cx="7457228" cy="1200329"/>
          </a:xfrm>
          <a:prstGeom prst="rect">
            <a:avLst/>
          </a:prstGeom>
          <a:noFill/>
        </p:spPr>
        <p:txBody>
          <a:bodyPr wrap="square" rtlCol="0">
            <a:spAutoFit/>
          </a:bodyPr>
          <a:lstStyle/>
          <a:p>
            <a:r>
              <a:rPr lang="en-US" sz="2400" b="1">
                <a:latin typeface="Times New Roman" panose="02020603050405020304" pitchFamily="18" charset="0"/>
                <a:cs typeface="Times New Roman" panose="02020603050405020304" pitchFamily="18" charset="0"/>
              </a:rPr>
              <a:t>Theo Vũ Quần Phương trong bài thơ </a:t>
            </a:r>
            <a:r>
              <a:rPr lang="en-US" sz="2400" b="1" i="1">
                <a:latin typeface="Times New Roman" panose="02020603050405020304" pitchFamily="18" charset="0"/>
                <a:cs typeface="Times New Roman" panose="02020603050405020304" pitchFamily="18" charset="0"/>
              </a:rPr>
              <a:t>Đường núi của Nguyễn Đình Thi</a:t>
            </a:r>
            <a:r>
              <a:rPr lang="en-US" sz="2400" b="1">
                <a:latin typeface="Times New Roman" panose="02020603050405020304" pitchFamily="18" charset="0"/>
                <a:cs typeface="Times New Roman" panose="02020603050405020304" pitchFamily="18" charset="0"/>
              </a:rPr>
              <a:t>,</a:t>
            </a:r>
            <a:r>
              <a:rPr lang="en-US" sz="2400">
                <a:latin typeface="Times New Roman" panose="02020603050405020304" pitchFamily="18" charset="0"/>
                <a:cs typeface="Times New Roman" panose="02020603050405020304" pitchFamily="18" charset="0"/>
              </a:rPr>
              <a:t> </a:t>
            </a:r>
            <a:r>
              <a:rPr lang="en-US" sz="2400" b="1">
                <a:latin typeface="Times New Roman" panose="02020603050405020304" pitchFamily="18" charset="0"/>
                <a:cs typeface="Times New Roman" panose="02020603050405020304" pitchFamily="18" charset="0"/>
              </a:rPr>
              <a:t>câu thơ 5 hay 6 chữ không phải do vần điệu thể loại quy định mà do yếu tố nào tạo nên? </a:t>
            </a:r>
            <a:endParaRPr lang="en-US" sz="2400">
              <a:latin typeface="Times New Roman" panose="02020603050405020304" pitchFamily="18" charset="0"/>
              <a:cs typeface="Times New Roman" panose="02020603050405020304" pitchFamily="18" charset="0"/>
            </a:endParaRPr>
          </a:p>
        </p:txBody>
      </p:sp>
      <p:sp>
        <p:nvSpPr>
          <p:cNvPr id="5" name="Rectangle 4"/>
          <p:cNvSpPr/>
          <p:nvPr/>
        </p:nvSpPr>
        <p:spPr>
          <a:xfrm>
            <a:off x="1567421" y="3429000"/>
            <a:ext cx="49067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defRPr/>
            </a:pPr>
            <a:endParaRPr lang="en-US" sz="3600" b="1">
              <a:solidFill>
                <a:prstClr val="black"/>
              </a:solidFill>
              <a:latin typeface="Times New Roman" panose="02020603050405020304" pitchFamily="18" charset="0"/>
              <a:cs typeface="Times New Roman" panose="02020603050405020304" pitchFamily="18" charset="0"/>
              <a:sym typeface="Arial" panose="020B0604020202020204"/>
            </a:endParaRPr>
          </a:p>
          <a:p>
            <a:pPr defTabSz="914400">
              <a:defRPr/>
            </a:pPr>
            <a:r>
              <a:rPr lang="en-US" sz="3600" b="1">
                <a:solidFill>
                  <a:prstClr val="black"/>
                </a:solidFill>
                <a:latin typeface="Times New Roman" panose="02020603050405020304" pitchFamily="18" charset="0"/>
                <a:cs typeface="Times New Roman" panose="02020603050405020304" pitchFamily="18" charset="0"/>
                <a:sym typeface="Arial" panose="020B0604020202020204"/>
              </a:rPr>
              <a:t>A. </a:t>
            </a:r>
            <a:r>
              <a:rPr lang="en-US" sz="2400">
                <a:solidFill>
                  <a:schemeClr val="tx1"/>
                </a:solidFill>
                <a:latin typeface="Times New Roman" panose="02020603050405020304" pitchFamily="18" charset="0"/>
                <a:cs typeface="Times New Roman" panose="02020603050405020304" pitchFamily="18" charset="0"/>
              </a:rPr>
              <a:t>Tình cảm của tác giả. </a:t>
            </a:r>
            <a:endParaRPr lang="en-US" sz="2400">
              <a:solidFill>
                <a:schemeClr val="tx1"/>
              </a:solidFill>
              <a:latin typeface="Times New Roman" panose="02020603050405020304" pitchFamily="18" charset="0"/>
              <a:cs typeface="Times New Roman" panose="02020603050405020304" pitchFamily="18" charset="0"/>
            </a:endParaRPr>
          </a:p>
          <a:p>
            <a:pPr defTabSz="914400">
              <a:defRPr/>
            </a:pPr>
            <a:endParaRPr lang="vi-VN" sz="3600" b="1" dirty="0">
              <a:solidFill>
                <a:schemeClr val="tx1"/>
              </a:solidFill>
              <a:latin typeface="Times New Roman" panose="02020603050405020304" pitchFamily="18" charset="0"/>
              <a:cs typeface="Times New Roman" panose="02020603050405020304" pitchFamily="18" charset="0"/>
              <a:sym typeface="Arial" panose="020B0604020202020204"/>
            </a:endParaRPr>
          </a:p>
        </p:txBody>
      </p:sp>
      <p:sp>
        <p:nvSpPr>
          <p:cNvPr id="6" name="Rectangle 5"/>
          <p:cNvSpPr/>
          <p:nvPr/>
        </p:nvSpPr>
        <p:spPr>
          <a:xfrm>
            <a:off x="6587815" y="3433188"/>
            <a:ext cx="49067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defRPr/>
            </a:pPr>
            <a:endParaRPr lang="en-US" sz="3600" b="1">
              <a:solidFill>
                <a:prstClr val="black"/>
              </a:solidFill>
              <a:latin typeface="Times New Roman" panose="02020603050405020304" pitchFamily="18" charset="0"/>
              <a:cs typeface="Times New Roman" panose="02020603050405020304" pitchFamily="18" charset="0"/>
              <a:sym typeface="Arial" panose="020B0604020202020204"/>
            </a:endParaRPr>
          </a:p>
          <a:p>
            <a:pPr defTabSz="914400">
              <a:defRPr/>
            </a:pPr>
            <a:r>
              <a:rPr lang="en-US" sz="3600" b="1">
                <a:solidFill>
                  <a:prstClr val="black"/>
                </a:solidFill>
                <a:latin typeface="Times New Roman" panose="02020603050405020304" pitchFamily="18" charset="0"/>
                <a:cs typeface="Times New Roman" panose="02020603050405020304" pitchFamily="18" charset="0"/>
                <a:sym typeface="Arial" panose="020B0604020202020204"/>
              </a:rPr>
              <a:t>B. </a:t>
            </a:r>
            <a:r>
              <a:rPr lang="en-US" sz="2400">
                <a:solidFill>
                  <a:schemeClr val="tx1"/>
                </a:solidFill>
                <a:latin typeface="Times New Roman" panose="02020603050405020304" pitchFamily="18" charset="0"/>
                <a:cs typeface="Times New Roman" panose="02020603050405020304" pitchFamily="18" charset="0"/>
              </a:rPr>
              <a:t>Tâm tình tác giả.</a:t>
            </a:r>
            <a:endParaRPr lang="en-US" sz="2400">
              <a:solidFill>
                <a:schemeClr val="tx1"/>
              </a:solidFill>
              <a:latin typeface="Times New Roman" panose="02020603050405020304" pitchFamily="18" charset="0"/>
              <a:cs typeface="Times New Roman" panose="02020603050405020304" pitchFamily="18" charset="0"/>
            </a:endParaRPr>
          </a:p>
          <a:p>
            <a:pPr defTabSz="914400">
              <a:defRPr/>
            </a:pPr>
            <a:endParaRPr lang="vi-VN" sz="3600" dirty="0">
              <a:solidFill>
                <a:schemeClr val="tx1"/>
              </a:solidFill>
              <a:latin typeface="Times New Roman" panose="02020603050405020304" pitchFamily="18" charset="0"/>
              <a:cs typeface="Times New Roman" panose="02020603050405020304" pitchFamily="18" charset="0"/>
              <a:sym typeface="Arial" panose="020B0604020202020204"/>
            </a:endParaRPr>
          </a:p>
        </p:txBody>
      </p:sp>
      <p:sp>
        <p:nvSpPr>
          <p:cNvPr id="7" name="Rectangle 6"/>
          <p:cNvSpPr/>
          <p:nvPr/>
        </p:nvSpPr>
        <p:spPr>
          <a:xfrm>
            <a:off x="1567421" y="4318172"/>
            <a:ext cx="49067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defRPr/>
            </a:pPr>
            <a:r>
              <a:rPr lang="en-US" sz="3600" b="1">
                <a:solidFill>
                  <a:prstClr val="black"/>
                </a:solidFill>
                <a:latin typeface="Times New Roman" panose="02020603050405020304" pitchFamily="18" charset="0"/>
                <a:cs typeface="Times New Roman" panose="02020603050405020304" pitchFamily="18" charset="0"/>
                <a:sym typeface="Arial" panose="020B0604020202020204"/>
              </a:rPr>
              <a:t>C</a:t>
            </a:r>
            <a:r>
              <a:rPr lang="en-US" sz="3735" b="1">
                <a:solidFill>
                  <a:prstClr val="black"/>
                </a:solidFill>
                <a:latin typeface="Times New Roman" panose="02020603050405020304" pitchFamily="18" charset="0"/>
                <a:cs typeface="Times New Roman" panose="02020603050405020304" pitchFamily="18" charset="0"/>
                <a:sym typeface="Arial" panose="020B0604020202020204"/>
              </a:rPr>
              <a:t>. </a:t>
            </a:r>
            <a:r>
              <a:rPr lang="en-US" sz="2400">
                <a:solidFill>
                  <a:schemeClr val="tx1"/>
                </a:solidFill>
                <a:latin typeface="Times New Roman" panose="02020603050405020304" pitchFamily="18" charset="0"/>
                <a:cs typeface="Times New Roman" panose="02020603050405020304" pitchFamily="18" charset="0"/>
              </a:rPr>
              <a:t>Cảm xúc của tác giả</a:t>
            </a:r>
            <a:endParaRPr lang="vi-VN" sz="3600" b="1" dirty="0">
              <a:solidFill>
                <a:schemeClr val="tx1"/>
              </a:solidFill>
              <a:latin typeface="Times New Roman" panose="02020603050405020304" pitchFamily="18" charset="0"/>
              <a:cs typeface="Times New Roman" panose="02020603050405020304" pitchFamily="18" charset="0"/>
              <a:sym typeface="Arial" panose="020B0604020202020204"/>
            </a:endParaRPr>
          </a:p>
        </p:txBody>
      </p:sp>
      <p:sp>
        <p:nvSpPr>
          <p:cNvPr id="8" name="Rectangle 7"/>
          <p:cNvSpPr/>
          <p:nvPr/>
        </p:nvSpPr>
        <p:spPr>
          <a:xfrm>
            <a:off x="6587815" y="4322360"/>
            <a:ext cx="49067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defRPr/>
            </a:pPr>
            <a:endParaRPr lang="en-US" sz="3600" b="1">
              <a:solidFill>
                <a:prstClr val="black"/>
              </a:solidFill>
              <a:latin typeface="Times New Roman" panose="02020603050405020304" pitchFamily="18" charset="0"/>
              <a:cs typeface="Times New Roman" panose="02020603050405020304" pitchFamily="18" charset="0"/>
              <a:sym typeface="Arial" panose="020B0604020202020204"/>
            </a:endParaRPr>
          </a:p>
          <a:p>
            <a:pPr defTabSz="914400">
              <a:defRPr/>
            </a:pPr>
            <a:r>
              <a:rPr lang="en-US" sz="3600" b="1">
                <a:solidFill>
                  <a:prstClr val="black"/>
                </a:solidFill>
                <a:latin typeface="Times New Roman" panose="02020603050405020304" pitchFamily="18" charset="0"/>
                <a:cs typeface="Times New Roman" panose="02020603050405020304" pitchFamily="18" charset="0"/>
                <a:sym typeface="Arial" panose="020B0604020202020204"/>
              </a:rPr>
              <a:t>D</a:t>
            </a:r>
            <a:r>
              <a:rPr lang="en-US" sz="3735" b="1">
                <a:solidFill>
                  <a:prstClr val="black"/>
                </a:solidFill>
                <a:latin typeface="Times New Roman" panose="02020603050405020304" pitchFamily="18" charset="0"/>
                <a:cs typeface="Times New Roman" panose="02020603050405020304" pitchFamily="18" charset="0"/>
                <a:sym typeface="Arial" panose="020B0604020202020204"/>
              </a:rPr>
              <a:t>. </a:t>
            </a:r>
            <a:r>
              <a:rPr lang="en-US" sz="2400">
                <a:solidFill>
                  <a:schemeClr val="tx1"/>
                </a:solidFill>
                <a:latin typeface="Times New Roman" panose="02020603050405020304" pitchFamily="18" charset="0"/>
                <a:cs typeface="Times New Roman" panose="02020603050405020304" pitchFamily="18" charset="0"/>
              </a:rPr>
              <a:t>Âm thanh và hình ảnh tạo nên. </a:t>
            </a:r>
            <a:endParaRPr lang="en-US" sz="2400">
              <a:solidFill>
                <a:schemeClr val="tx1"/>
              </a:solidFill>
              <a:latin typeface="Times New Roman" panose="02020603050405020304" pitchFamily="18" charset="0"/>
              <a:cs typeface="Times New Roman" panose="02020603050405020304" pitchFamily="18" charset="0"/>
            </a:endParaRPr>
          </a:p>
          <a:p>
            <a:pPr defTabSz="914400">
              <a:defRPr/>
            </a:pPr>
            <a:endParaRPr lang="vi-VN" sz="3600" b="1" dirty="0">
              <a:solidFill>
                <a:schemeClr val="tx1"/>
              </a:solidFill>
              <a:latin typeface="Times New Roman" panose="02020603050405020304" pitchFamily="18" charset="0"/>
              <a:cs typeface="Times New Roman" panose="02020603050405020304" pitchFamily="18" charset="0"/>
              <a:sym typeface="Arial" panose="020B0604020202020204"/>
            </a:endParaRP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68496" y="3454474"/>
            <a:ext cx="805723" cy="708059"/>
          </a:xfrm>
          <a:prstGeom prst="rect">
            <a:avLst/>
          </a:prstGeom>
        </p:spPr>
      </p:pic>
      <p:pic>
        <p:nvPicPr>
          <p:cNvPr id="10" name="Picture 9"/>
          <p:cNvPicPr>
            <a:picLocks noChangeAspect="1"/>
          </p:cNvPicPr>
          <p:nvPr/>
        </p:nvPicPr>
        <p:blipFill rotWithShape="1">
          <a:blip r:embed="rId3"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a:fillRect/>
          </a:stretch>
        </p:blipFill>
        <p:spPr>
          <a:xfrm>
            <a:off x="5669683" y="4351536"/>
            <a:ext cx="804536" cy="704088"/>
          </a:xfrm>
          <a:prstGeom prst="rect">
            <a:avLst/>
          </a:prstGeom>
        </p:spPr>
      </p:pic>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89871" y="4363133"/>
            <a:ext cx="804743" cy="707197"/>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89871" y="3506147"/>
            <a:ext cx="804743" cy="64379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3000" advClick="0">
        <p14:shred/>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5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00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150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anim calcmode="lin" valueType="num">
                                      <p:cBhvr>
                                        <p:cTn id="28" dur="500" fill="hold"/>
                                        <p:tgtEl>
                                          <p:spTgt spid="7"/>
                                        </p:tgtEl>
                                        <p:attrNameLst>
                                          <p:attrName>ppt_x</p:attrName>
                                        </p:attrNameLst>
                                      </p:cBhvr>
                                      <p:tavLst>
                                        <p:tav tm="0">
                                          <p:val>
                                            <p:strVal val="#ppt_x"/>
                                          </p:val>
                                        </p:tav>
                                        <p:tav tm="100000">
                                          <p:val>
                                            <p:strVal val="#ppt_x"/>
                                          </p:val>
                                        </p:tav>
                                      </p:tavLst>
                                    </p:anim>
                                    <p:anim calcmode="lin" valueType="num">
                                      <p:cBhvr>
                                        <p:cTn id="29" dur="500" fill="hold"/>
                                        <p:tgtEl>
                                          <p:spTgt spid="7"/>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200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anim calcmode="lin" valueType="num">
                                      <p:cBhvr>
                                        <p:cTn id="33" dur="500" fill="hold"/>
                                        <p:tgtEl>
                                          <p:spTgt spid="8"/>
                                        </p:tgtEl>
                                        <p:attrNameLst>
                                          <p:attrName>ppt_x</p:attrName>
                                        </p:attrNameLst>
                                      </p:cBhvr>
                                      <p:tavLst>
                                        <p:tav tm="0">
                                          <p:val>
                                            <p:strVal val="#ppt_x"/>
                                          </p:val>
                                        </p:tav>
                                        <p:tav tm="100000">
                                          <p:val>
                                            <p:strVal val="#ppt_x"/>
                                          </p:val>
                                        </p:tav>
                                      </p:tavLst>
                                    </p:anim>
                                    <p:anim calcmode="lin" valueType="num">
                                      <p:cBhvr>
                                        <p:cTn id="34"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5"/>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250" fill="hold"/>
                                        <p:tgtEl>
                                          <p:spTgt spid="5"/>
                                        </p:tgtEl>
                                        <p:attrNameLst>
                                          <p:attrName>fillcolor</p:attrName>
                                        </p:attrNameLst>
                                      </p:cBhvr>
                                      <p:to>
                                        <a:srgbClr val="FFF2CC"/>
                                      </p:to>
                                    </p:animClr>
                                    <p:set>
                                      <p:cBhvr>
                                        <p:cTn id="40" dur="250" fill="hold"/>
                                        <p:tgtEl>
                                          <p:spTgt spid="5"/>
                                        </p:tgtEl>
                                        <p:attrNameLst>
                                          <p:attrName>fill.type</p:attrName>
                                        </p:attrNameLst>
                                      </p:cBhvr>
                                      <p:to>
                                        <p:strVal val="solid"/>
                                      </p:to>
                                    </p:set>
                                    <p:set>
                                      <p:cBhvr>
                                        <p:cTn id="41" dur="250" fill="hold"/>
                                        <p:tgtEl>
                                          <p:spTgt spid="5"/>
                                        </p:tgtEl>
                                        <p:attrNameLst>
                                          <p:attrName>fill.on</p:attrName>
                                        </p:attrNameLst>
                                      </p:cBhvr>
                                      <p:to>
                                        <p:strVal val="true"/>
                                      </p:to>
                                    </p:set>
                                  </p:childTnLst>
                                  <p:subTnLst>
                                    <p:audio>
                                      <p:cMediaNode>
                                        <p:cTn display="0" masterRel="sameClick">
                                          <p:stCondLst>
                                            <p:cond evt="begin" delay="0">
                                              <p:tn val="38"/>
                                            </p:cond>
                                          </p:stCondLst>
                                          <p:endCondLst>
                                            <p:cond evt="onStopAudio" delay="0">
                                              <p:tgtEl>
                                                <p:sldTgt/>
                                              </p:tgtEl>
                                            </p:cond>
                                          </p:endCondLst>
                                        </p:cTn>
                                        <p:tgtEl>
                                          <p:sndTgt r:embed="rId5" name="click.wav"/>
                                        </p:tgtEl>
                                      </p:cMediaNode>
                                    </p:audio>
                                  </p:subTnLst>
                                </p:cTn>
                              </p:par>
                              <p:par>
                                <p:cTn id="42" presetID="23" presetClass="entr" presetSubtype="32" fill="hold" nodeType="withEffect">
                                  <p:stCondLst>
                                    <p:cond delay="1000"/>
                                  </p:stCondLst>
                                  <p:childTnLst>
                                    <p:set>
                                      <p:cBhvr>
                                        <p:cTn id="43" dur="1" fill="hold">
                                          <p:stCondLst>
                                            <p:cond delay="0"/>
                                          </p:stCondLst>
                                        </p:cTn>
                                        <p:tgtEl>
                                          <p:spTgt spid="9"/>
                                        </p:tgtEl>
                                        <p:attrNameLst>
                                          <p:attrName>style.visibility</p:attrName>
                                        </p:attrNameLst>
                                      </p:cBhvr>
                                      <p:to>
                                        <p:strVal val="visible"/>
                                      </p:to>
                                    </p:set>
                                    <p:anim calcmode="lin" valueType="num">
                                      <p:cBhvr>
                                        <p:cTn id="44" dur="250" fill="hold"/>
                                        <p:tgtEl>
                                          <p:spTgt spid="9"/>
                                        </p:tgtEl>
                                        <p:attrNameLst>
                                          <p:attrName>ppt_w</p:attrName>
                                        </p:attrNameLst>
                                      </p:cBhvr>
                                      <p:tavLst>
                                        <p:tav tm="0">
                                          <p:val>
                                            <p:strVal val="4*#ppt_w"/>
                                          </p:val>
                                        </p:tav>
                                        <p:tav tm="100000">
                                          <p:val>
                                            <p:strVal val="#ppt_w"/>
                                          </p:val>
                                        </p:tav>
                                      </p:tavLst>
                                    </p:anim>
                                    <p:anim calcmode="lin" valueType="num">
                                      <p:cBhvr>
                                        <p:cTn id="45"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2"/>
                                            </p:cond>
                                          </p:stCondLst>
                                          <p:endCondLst>
                                            <p:cond evt="onStopAudio" delay="0">
                                              <p:tgtEl>
                                                <p:sldTgt/>
                                              </p:tgtEl>
                                            </p:cond>
                                          </p:endCondLst>
                                        </p:cTn>
                                        <p:tgtEl>
                                          <p:sndTgt r:embed="rId6" name="Wrong Buzzer.wav"/>
                                        </p:tgtEl>
                                      </p:cMediaNode>
                                    </p:audio>
                                  </p:subTnLst>
                                </p:cTn>
                              </p:par>
                              <p:par>
                                <p:cTn id="46" presetID="1" presetClass="emph" presetSubtype="2" fill="hold" nodeType="withEffect">
                                  <p:stCondLst>
                                    <p:cond delay="1000"/>
                                  </p:stCondLst>
                                  <p:childTnLst>
                                    <p:animClr clrSpc="rgb" dir="cw">
                                      <p:cBhvr>
                                        <p:cTn id="47" dur="250" fill="hold"/>
                                        <p:tgtEl>
                                          <p:spTgt spid="5"/>
                                        </p:tgtEl>
                                        <p:attrNameLst>
                                          <p:attrName>fillcolor</p:attrName>
                                        </p:attrNameLst>
                                      </p:cBhvr>
                                      <p:to>
                                        <a:srgbClr val="FFFF00"/>
                                      </p:to>
                                    </p:animClr>
                                    <p:set>
                                      <p:cBhvr>
                                        <p:cTn id="48" dur="250" fill="hold"/>
                                        <p:tgtEl>
                                          <p:spTgt spid="5"/>
                                        </p:tgtEl>
                                        <p:attrNameLst>
                                          <p:attrName>fill.type</p:attrName>
                                        </p:attrNameLst>
                                      </p:cBhvr>
                                      <p:to>
                                        <p:strVal val="solid"/>
                                      </p:to>
                                    </p:set>
                                    <p:set>
                                      <p:cBhvr>
                                        <p:cTn id="49"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50" restart="whenNotActive" fill="hold" evtFilter="cancelBubble" nodeType="interactiveSeq">
                <p:stCondLst>
                  <p:cond evt="onClick" delay="0">
                    <p:tgtEl>
                      <p:spTgt spid="6"/>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250" fill="hold"/>
                                        <p:tgtEl>
                                          <p:spTgt spid="6"/>
                                        </p:tgtEl>
                                        <p:attrNameLst>
                                          <p:attrName>fillcolor</p:attrName>
                                        </p:attrNameLst>
                                      </p:cBhvr>
                                      <p:to>
                                        <a:srgbClr val="FFF2CC"/>
                                      </p:to>
                                    </p:animClr>
                                    <p:set>
                                      <p:cBhvr>
                                        <p:cTn id="55" dur="250" fill="hold"/>
                                        <p:tgtEl>
                                          <p:spTgt spid="6"/>
                                        </p:tgtEl>
                                        <p:attrNameLst>
                                          <p:attrName>fill.type</p:attrName>
                                        </p:attrNameLst>
                                      </p:cBhvr>
                                      <p:to>
                                        <p:strVal val="solid"/>
                                      </p:to>
                                    </p:set>
                                    <p:set>
                                      <p:cBhvr>
                                        <p:cTn id="56" dur="250" fill="hold"/>
                                        <p:tgtEl>
                                          <p:spTgt spid="6"/>
                                        </p:tgtEl>
                                        <p:attrNameLst>
                                          <p:attrName>fill.on</p:attrName>
                                        </p:attrNameLst>
                                      </p:cBhvr>
                                      <p:to>
                                        <p:strVal val="true"/>
                                      </p:to>
                                    </p:set>
                                  </p:childTnLst>
                                  <p:subTnLst>
                                    <p:audio>
                                      <p:cMediaNode>
                                        <p:cTn display="0" masterRel="sameClick">
                                          <p:stCondLst>
                                            <p:cond evt="begin" delay="0">
                                              <p:tn val="53"/>
                                            </p:cond>
                                          </p:stCondLst>
                                          <p:endCondLst>
                                            <p:cond evt="onStopAudio" delay="0">
                                              <p:tgtEl>
                                                <p:sldTgt/>
                                              </p:tgtEl>
                                            </p:cond>
                                          </p:endCondLst>
                                        </p:cTn>
                                        <p:tgtEl>
                                          <p:sndTgt r:embed="rId5" name="click.wav"/>
                                        </p:tgtEl>
                                      </p:cMediaNode>
                                    </p:audio>
                                  </p:subTnLst>
                                </p:cTn>
                              </p:par>
                              <p:par>
                                <p:cTn id="57" presetID="23" presetClass="entr" presetSubtype="32" fill="hold" nodeType="withEffect">
                                  <p:stCondLst>
                                    <p:cond delay="1000"/>
                                  </p:stCondLst>
                                  <p:childTnLst>
                                    <p:set>
                                      <p:cBhvr>
                                        <p:cTn id="58" dur="1" fill="hold">
                                          <p:stCondLst>
                                            <p:cond delay="0"/>
                                          </p:stCondLst>
                                        </p:cTn>
                                        <p:tgtEl>
                                          <p:spTgt spid="12"/>
                                        </p:tgtEl>
                                        <p:attrNameLst>
                                          <p:attrName>style.visibility</p:attrName>
                                        </p:attrNameLst>
                                      </p:cBhvr>
                                      <p:to>
                                        <p:strVal val="visible"/>
                                      </p:to>
                                    </p:set>
                                    <p:anim calcmode="lin" valueType="num">
                                      <p:cBhvr>
                                        <p:cTn id="59" dur="250" fill="hold"/>
                                        <p:tgtEl>
                                          <p:spTgt spid="12"/>
                                        </p:tgtEl>
                                        <p:attrNameLst>
                                          <p:attrName>ppt_w</p:attrName>
                                        </p:attrNameLst>
                                      </p:cBhvr>
                                      <p:tavLst>
                                        <p:tav tm="0">
                                          <p:val>
                                            <p:strVal val="4*#ppt_w"/>
                                          </p:val>
                                        </p:tav>
                                        <p:tav tm="100000">
                                          <p:val>
                                            <p:strVal val="#ppt_w"/>
                                          </p:val>
                                        </p:tav>
                                      </p:tavLst>
                                    </p:anim>
                                    <p:anim calcmode="lin" valueType="num">
                                      <p:cBhvr>
                                        <p:cTn id="60"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7"/>
                                            </p:cond>
                                          </p:stCondLst>
                                          <p:endCondLst>
                                            <p:cond evt="onStopAudio" delay="0">
                                              <p:tgtEl>
                                                <p:sldTgt/>
                                              </p:tgtEl>
                                            </p:cond>
                                          </p:endCondLst>
                                        </p:cTn>
                                        <p:tgtEl>
                                          <p:sndTgt r:embed="rId7" name="Check mark.wav"/>
                                        </p:tgtEl>
                                      </p:cMediaNode>
                                    </p:audio>
                                  </p:subTnLst>
                                </p:cTn>
                              </p:par>
                              <p:par>
                                <p:cTn id="61" presetID="1" presetClass="emph" presetSubtype="2" fill="hold" nodeType="withEffect">
                                  <p:stCondLst>
                                    <p:cond delay="1000"/>
                                  </p:stCondLst>
                                  <p:childTnLst>
                                    <p:animClr clrSpc="rgb" dir="cw">
                                      <p:cBhvr>
                                        <p:cTn id="62" dur="250" fill="hold"/>
                                        <p:tgtEl>
                                          <p:spTgt spid="6"/>
                                        </p:tgtEl>
                                        <p:attrNameLst>
                                          <p:attrName>fillcolor</p:attrName>
                                        </p:attrNameLst>
                                      </p:cBhvr>
                                      <p:to>
                                        <a:srgbClr val="00B050"/>
                                      </p:to>
                                    </p:animClr>
                                    <p:set>
                                      <p:cBhvr>
                                        <p:cTn id="63" dur="250" fill="hold"/>
                                        <p:tgtEl>
                                          <p:spTgt spid="6"/>
                                        </p:tgtEl>
                                        <p:attrNameLst>
                                          <p:attrName>fill.type</p:attrName>
                                        </p:attrNameLst>
                                      </p:cBhvr>
                                      <p:to>
                                        <p:strVal val="solid"/>
                                      </p:to>
                                    </p:set>
                                    <p:set>
                                      <p:cBhvr>
                                        <p:cTn id="64"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65" restart="whenNotActive" fill="hold" evtFilter="cancelBubble" nodeType="interactiveSeq">
                <p:stCondLst>
                  <p:cond evt="onClick" delay="0">
                    <p:tgtEl>
                      <p:spTgt spid="7"/>
                    </p:tgtEl>
                  </p:cond>
                </p:stCondLst>
                <p:endSync evt="end" delay="0">
                  <p:rtn val="all"/>
                </p:endSync>
                <p:childTnLst>
                  <p:par>
                    <p:cTn id="66" fill="hold">
                      <p:stCondLst>
                        <p:cond delay="0"/>
                      </p:stCondLst>
                      <p:childTnLst>
                        <p:par>
                          <p:cTn id="67" fill="hold">
                            <p:stCondLst>
                              <p:cond delay="0"/>
                            </p:stCondLst>
                            <p:childTnLst>
                              <p:par>
                                <p:cTn id="68" presetID="1" presetClass="emph" presetSubtype="2" fill="hold" nodeType="clickEffect">
                                  <p:stCondLst>
                                    <p:cond delay="0"/>
                                  </p:stCondLst>
                                  <p:childTnLst>
                                    <p:animClr clrSpc="rgb" dir="cw">
                                      <p:cBhvr>
                                        <p:cTn id="69" dur="250" fill="hold"/>
                                        <p:tgtEl>
                                          <p:spTgt spid="7"/>
                                        </p:tgtEl>
                                        <p:attrNameLst>
                                          <p:attrName>fillcolor</p:attrName>
                                        </p:attrNameLst>
                                      </p:cBhvr>
                                      <p:to>
                                        <a:srgbClr val="FFF2CC"/>
                                      </p:to>
                                    </p:animClr>
                                    <p:set>
                                      <p:cBhvr>
                                        <p:cTn id="70" dur="250" fill="hold"/>
                                        <p:tgtEl>
                                          <p:spTgt spid="7"/>
                                        </p:tgtEl>
                                        <p:attrNameLst>
                                          <p:attrName>fill.type</p:attrName>
                                        </p:attrNameLst>
                                      </p:cBhvr>
                                      <p:to>
                                        <p:strVal val="solid"/>
                                      </p:to>
                                    </p:set>
                                    <p:set>
                                      <p:cBhvr>
                                        <p:cTn id="71" dur="250" fill="hold"/>
                                        <p:tgtEl>
                                          <p:spTgt spid="7"/>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5" name="click.wav"/>
                                        </p:tgtEl>
                                      </p:cMediaNode>
                                    </p:audio>
                                  </p:subTnLst>
                                </p:cTn>
                              </p:par>
                              <p:par>
                                <p:cTn id="72" presetID="23" presetClass="entr" presetSubtype="32" fill="hold" nodeType="withEffect">
                                  <p:stCondLst>
                                    <p:cond delay="1000"/>
                                  </p:stCondLst>
                                  <p:childTnLst>
                                    <p:set>
                                      <p:cBhvr>
                                        <p:cTn id="73" dur="1" fill="hold">
                                          <p:stCondLst>
                                            <p:cond delay="0"/>
                                          </p:stCondLst>
                                        </p:cTn>
                                        <p:tgtEl>
                                          <p:spTgt spid="10"/>
                                        </p:tgtEl>
                                        <p:attrNameLst>
                                          <p:attrName>style.visibility</p:attrName>
                                        </p:attrNameLst>
                                      </p:cBhvr>
                                      <p:to>
                                        <p:strVal val="visible"/>
                                      </p:to>
                                    </p:set>
                                    <p:anim calcmode="lin" valueType="num">
                                      <p:cBhvr>
                                        <p:cTn id="74" dur="250" fill="hold"/>
                                        <p:tgtEl>
                                          <p:spTgt spid="10"/>
                                        </p:tgtEl>
                                        <p:attrNameLst>
                                          <p:attrName>ppt_w</p:attrName>
                                        </p:attrNameLst>
                                      </p:cBhvr>
                                      <p:tavLst>
                                        <p:tav tm="0">
                                          <p:val>
                                            <p:strVal val="4*#ppt_w"/>
                                          </p:val>
                                        </p:tav>
                                        <p:tav tm="100000">
                                          <p:val>
                                            <p:strVal val="#ppt_w"/>
                                          </p:val>
                                        </p:tav>
                                      </p:tavLst>
                                    </p:anim>
                                    <p:anim calcmode="lin" valueType="num">
                                      <p:cBhvr>
                                        <p:cTn id="7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2"/>
                                            </p:cond>
                                          </p:stCondLst>
                                          <p:endCondLst>
                                            <p:cond evt="onStopAudio" delay="0">
                                              <p:tgtEl>
                                                <p:sldTgt/>
                                              </p:tgtEl>
                                            </p:cond>
                                          </p:endCondLst>
                                        </p:cTn>
                                        <p:tgtEl>
                                          <p:sndTgt r:embed="rId6" name="Wrong Buzzer.wav"/>
                                        </p:tgtEl>
                                      </p:cMediaNode>
                                    </p:audio>
                                  </p:subTnLst>
                                </p:cTn>
                              </p:par>
                              <p:par>
                                <p:cTn id="76" presetID="1" presetClass="emph" presetSubtype="2" fill="hold" nodeType="withEffect">
                                  <p:stCondLst>
                                    <p:cond delay="1000"/>
                                  </p:stCondLst>
                                  <p:childTnLst>
                                    <p:animClr clrSpc="rgb" dir="cw">
                                      <p:cBhvr>
                                        <p:cTn id="77" dur="250" fill="hold"/>
                                        <p:tgtEl>
                                          <p:spTgt spid="7"/>
                                        </p:tgtEl>
                                        <p:attrNameLst>
                                          <p:attrName>fillcolor</p:attrName>
                                        </p:attrNameLst>
                                      </p:cBhvr>
                                      <p:to>
                                        <a:srgbClr val="FFFF00"/>
                                      </p:to>
                                    </p:animClr>
                                    <p:set>
                                      <p:cBhvr>
                                        <p:cTn id="78" dur="250" fill="hold"/>
                                        <p:tgtEl>
                                          <p:spTgt spid="7"/>
                                        </p:tgtEl>
                                        <p:attrNameLst>
                                          <p:attrName>fill.type</p:attrName>
                                        </p:attrNameLst>
                                      </p:cBhvr>
                                      <p:to>
                                        <p:strVal val="solid"/>
                                      </p:to>
                                    </p:set>
                                    <p:set>
                                      <p:cBhvr>
                                        <p:cTn id="79"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80" restart="whenNotActive" fill="hold" evtFilter="cancelBubble" nodeType="interactiveSeq">
                <p:stCondLst>
                  <p:cond evt="onClick" delay="0">
                    <p:tgtEl>
                      <p:spTgt spid="8"/>
                    </p:tgtEl>
                  </p:cond>
                </p:stCondLst>
                <p:endSync evt="end" delay="0">
                  <p:rtn val="all"/>
                </p:endSync>
                <p:childTnLst>
                  <p:par>
                    <p:cTn id="81" fill="hold">
                      <p:stCondLst>
                        <p:cond delay="0"/>
                      </p:stCondLst>
                      <p:childTnLst>
                        <p:par>
                          <p:cTn id="82" fill="hold">
                            <p:stCondLst>
                              <p:cond delay="0"/>
                            </p:stCondLst>
                            <p:childTnLst>
                              <p:par>
                                <p:cTn id="83" presetID="1" presetClass="emph" presetSubtype="2" fill="hold" nodeType="clickEffect">
                                  <p:stCondLst>
                                    <p:cond delay="0"/>
                                  </p:stCondLst>
                                  <p:childTnLst>
                                    <p:animClr clrSpc="rgb" dir="cw">
                                      <p:cBhvr>
                                        <p:cTn id="84" dur="250" fill="hold"/>
                                        <p:tgtEl>
                                          <p:spTgt spid="8"/>
                                        </p:tgtEl>
                                        <p:attrNameLst>
                                          <p:attrName>fillcolor</p:attrName>
                                        </p:attrNameLst>
                                      </p:cBhvr>
                                      <p:to>
                                        <a:srgbClr val="FFF2CC"/>
                                      </p:to>
                                    </p:animClr>
                                    <p:set>
                                      <p:cBhvr>
                                        <p:cTn id="85" dur="250" fill="hold"/>
                                        <p:tgtEl>
                                          <p:spTgt spid="8"/>
                                        </p:tgtEl>
                                        <p:attrNameLst>
                                          <p:attrName>fill.type</p:attrName>
                                        </p:attrNameLst>
                                      </p:cBhvr>
                                      <p:to>
                                        <p:strVal val="solid"/>
                                      </p:to>
                                    </p:set>
                                    <p:set>
                                      <p:cBhvr>
                                        <p:cTn id="86" dur="250" fill="hold"/>
                                        <p:tgtEl>
                                          <p:spTgt spid="8"/>
                                        </p:tgtEl>
                                        <p:attrNameLst>
                                          <p:attrName>fill.on</p:attrName>
                                        </p:attrNameLst>
                                      </p:cBhvr>
                                      <p:to>
                                        <p:strVal val="true"/>
                                      </p:to>
                                    </p:set>
                                  </p:childTnLst>
                                  <p:subTnLst>
                                    <p:audio>
                                      <p:cMediaNode>
                                        <p:cTn display="0" masterRel="sameClick">
                                          <p:stCondLst>
                                            <p:cond evt="begin" delay="0">
                                              <p:tn val="83"/>
                                            </p:cond>
                                          </p:stCondLst>
                                          <p:endCondLst>
                                            <p:cond evt="onStopAudio" delay="0">
                                              <p:tgtEl>
                                                <p:sldTgt/>
                                              </p:tgtEl>
                                            </p:cond>
                                          </p:endCondLst>
                                        </p:cTn>
                                        <p:tgtEl>
                                          <p:sndTgt r:embed="rId5" name="click.wav"/>
                                        </p:tgtEl>
                                      </p:cMediaNode>
                                    </p:audio>
                                  </p:subTnLst>
                                </p:cTn>
                              </p:par>
                              <p:par>
                                <p:cTn id="87" presetID="23" presetClass="entr" presetSubtype="32" fill="hold" nodeType="withEffect">
                                  <p:stCondLst>
                                    <p:cond delay="1000"/>
                                  </p:stCondLst>
                                  <p:childTnLst>
                                    <p:set>
                                      <p:cBhvr>
                                        <p:cTn id="88" dur="1" fill="hold">
                                          <p:stCondLst>
                                            <p:cond delay="0"/>
                                          </p:stCondLst>
                                        </p:cTn>
                                        <p:tgtEl>
                                          <p:spTgt spid="11"/>
                                        </p:tgtEl>
                                        <p:attrNameLst>
                                          <p:attrName>style.visibility</p:attrName>
                                        </p:attrNameLst>
                                      </p:cBhvr>
                                      <p:to>
                                        <p:strVal val="visible"/>
                                      </p:to>
                                    </p:set>
                                    <p:anim calcmode="lin" valueType="num">
                                      <p:cBhvr>
                                        <p:cTn id="89" dur="250" fill="hold"/>
                                        <p:tgtEl>
                                          <p:spTgt spid="11"/>
                                        </p:tgtEl>
                                        <p:attrNameLst>
                                          <p:attrName>ppt_w</p:attrName>
                                        </p:attrNameLst>
                                      </p:cBhvr>
                                      <p:tavLst>
                                        <p:tav tm="0">
                                          <p:val>
                                            <p:strVal val="4*#ppt_w"/>
                                          </p:val>
                                        </p:tav>
                                        <p:tav tm="100000">
                                          <p:val>
                                            <p:strVal val="#ppt_w"/>
                                          </p:val>
                                        </p:tav>
                                      </p:tavLst>
                                    </p:anim>
                                    <p:anim calcmode="lin" valueType="num">
                                      <p:cBhvr>
                                        <p:cTn id="90"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7"/>
                                            </p:cond>
                                          </p:stCondLst>
                                          <p:endCondLst>
                                            <p:cond evt="onStopAudio" delay="0">
                                              <p:tgtEl>
                                                <p:sldTgt/>
                                              </p:tgtEl>
                                            </p:cond>
                                          </p:endCondLst>
                                        </p:cTn>
                                        <p:tgtEl>
                                          <p:sndTgt r:embed="rId6" name="Wrong Buzzer.wav"/>
                                        </p:tgtEl>
                                      </p:cMediaNode>
                                    </p:audio>
                                  </p:subTnLst>
                                </p:cTn>
                              </p:par>
                              <p:par>
                                <p:cTn id="91" presetID="1" presetClass="emph" presetSubtype="2" fill="hold" nodeType="withEffect">
                                  <p:stCondLst>
                                    <p:cond delay="1000"/>
                                  </p:stCondLst>
                                  <p:childTnLst>
                                    <p:animClr clrSpc="rgb" dir="cw">
                                      <p:cBhvr>
                                        <p:cTn id="92" dur="250" fill="hold"/>
                                        <p:tgtEl>
                                          <p:spTgt spid="8"/>
                                        </p:tgtEl>
                                        <p:attrNameLst>
                                          <p:attrName>fillcolor</p:attrName>
                                        </p:attrNameLst>
                                      </p:cBhvr>
                                      <p:to>
                                        <a:srgbClr val="FFFF00"/>
                                      </p:to>
                                    </p:animClr>
                                    <p:set>
                                      <p:cBhvr>
                                        <p:cTn id="93" dur="250" fill="hold"/>
                                        <p:tgtEl>
                                          <p:spTgt spid="8"/>
                                        </p:tgtEl>
                                        <p:attrNameLst>
                                          <p:attrName>fill.type</p:attrName>
                                        </p:attrNameLst>
                                      </p:cBhvr>
                                      <p:to>
                                        <p:strVal val="solid"/>
                                      </p:to>
                                    </p:set>
                                    <p:set>
                                      <p:cBhvr>
                                        <p:cTn id="94" dur="25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childTnLst>
        </p:cTn>
      </p:par>
    </p:tnLst>
    <p:bldLst>
      <p:bldP spid="4" grpId="0"/>
      <p:bldP spid="5" grpId="0" animBg="1"/>
      <p:bldP spid="6" grpId="0" animBg="1"/>
      <p:bldP spid="7" grpId="0" animBg="1"/>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Rectangle 1030"/>
          <p:cNvSpPr>
            <a:spLocks noGrp="1" noRot="1" noChangeAspect="1" noMove="1" noResize="1" noEditPoints="1" noAdjustHandles="1" noChangeArrowheads="1" noChangeShapeType="1" noTextEdit="1"/>
          </p:cNvSpPr>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矩形 56"/>
          <p:cNvSpPr/>
          <p:nvPr/>
        </p:nvSpPr>
        <p:spPr>
          <a:xfrm>
            <a:off x="3591825" y="-14748"/>
            <a:ext cx="8696738" cy="2986266"/>
          </a:xfrm>
          <a:prstGeom prst="ellipse">
            <a:avLst/>
          </a:prstGeom>
          <a:noFill/>
          <a:ln>
            <a:noFill/>
          </a:ln>
        </p:spPr>
        <p:txBody>
          <a:bodyPr vert="horz"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lang="en-US" altLang="zh-CN" sz="6600" b="1">
                <a:solidFill>
                  <a:srgbClr val="185C3F"/>
                </a:solidFill>
                <a:latin typeface="Times New Roman" panose="02020603050405020304" pitchFamily="18" charset="0"/>
                <a:ea typeface="印品丫丫体-D版" panose="02010601030101010101" pitchFamily="2" charset="-122"/>
                <a:cs typeface="Times New Roman" panose="02020603050405020304" pitchFamily="18" charset="0"/>
              </a:rPr>
              <a:t>Đọc và </a:t>
            </a:r>
            <a:endParaRPr lang="en-US" altLang="zh-CN" sz="6600" b="1">
              <a:solidFill>
                <a:srgbClr val="185C3F"/>
              </a:solidFill>
              <a:latin typeface="Times New Roman" panose="02020603050405020304" pitchFamily="18" charset="0"/>
              <a:ea typeface="印品丫丫体-D版" panose="02010601030101010101" pitchFamily="2" charset="-122"/>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defRPr/>
            </a:pPr>
            <a:r>
              <a:rPr lang="en-US" altLang="zh-CN" sz="6600" b="1">
                <a:solidFill>
                  <a:srgbClr val="185C3F"/>
                </a:solidFill>
                <a:latin typeface="Times New Roman" panose="02020603050405020304" pitchFamily="18" charset="0"/>
                <a:ea typeface="印品丫丫体-D版" panose="02010601030101010101" pitchFamily="2" charset="-122"/>
                <a:cs typeface="Times New Roman" panose="02020603050405020304" pitchFamily="18" charset="0"/>
              </a:rPr>
              <a:t>t</a:t>
            </a:r>
            <a:r>
              <a:rPr kumimoji="0" lang="en-US" altLang="zh-CN" sz="6600" b="1" i="0" u="none" strike="noStrike" kern="1200" cap="none" spc="0" normalizeH="0" baseline="0" noProof="0">
                <a:ln>
                  <a:noFill/>
                </a:ln>
                <a:solidFill>
                  <a:srgbClr val="185C3F"/>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ìm hiểu chung</a:t>
            </a:r>
            <a:endParaRPr kumimoji="0" lang="zh-CN" altLang="en-US" sz="6600" b="1" i="0" u="none" strike="noStrike" kern="1200" cap="none" spc="0" normalizeH="0" baseline="0" noProof="0" dirty="0">
              <a:ln>
                <a:noFill/>
              </a:ln>
              <a:solidFill>
                <a:srgbClr val="185C3F"/>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endParaRPr>
          </a:p>
        </p:txBody>
      </p:sp>
      <p:grpSp>
        <p:nvGrpSpPr>
          <p:cNvPr id="3" name="组合 21"/>
          <p:cNvGrpSpPr/>
          <p:nvPr/>
        </p:nvGrpSpPr>
        <p:grpSpPr>
          <a:xfrm>
            <a:off x="2884367" y="417715"/>
            <a:ext cx="2250332" cy="2250332"/>
            <a:chOff x="523672" y="445851"/>
            <a:chExt cx="2250332" cy="2250332"/>
          </a:xfrm>
        </p:grpSpPr>
        <p:sp>
          <p:nvSpPr>
            <p:cNvPr id="4" name="椭圆 20"/>
            <p:cNvSpPr/>
            <p:nvPr/>
          </p:nvSpPr>
          <p:spPr>
            <a:xfrm>
              <a:off x="719847" y="642026"/>
              <a:ext cx="1857983" cy="1857983"/>
            </a:xfrm>
            <a:prstGeom prst="ellipse">
              <a:avLst/>
            </a:prstGeom>
            <a:solidFill>
              <a:schemeClr val="bg1"/>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altLang="zh-CN" sz="7200" b="1" i="0" u="none" strike="noStrike" kern="1200" cap="none" spc="0" normalizeH="0" baseline="0" noProof="0">
                  <a:ln>
                    <a:noFill/>
                  </a:ln>
                  <a:solidFill>
                    <a:srgbClr val="185C3F"/>
                  </a:solidFill>
                  <a:effectLst/>
                  <a:uLnTx/>
                  <a:uFillTx/>
                  <a:latin typeface="印品丫丫体-D版" panose="02010601030101010101" pitchFamily="2" charset="-122"/>
                  <a:ea typeface="印品丫丫体-D版" panose="02010601030101010101" pitchFamily="2" charset="-122"/>
                  <a:cs typeface="+mn-cs"/>
                </a:rPr>
                <a:t>I. </a:t>
              </a:r>
              <a:endParaRPr kumimoji="0" lang="zh-CN" altLang="en-US" sz="7200" b="1" i="0" u="none" strike="noStrike" kern="1200" cap="none" spc="0" normalizeH="0" baseline="0" noProof="0" dirty="0">
                <a:ln>
                  <a:noFill/>
                </a:ln>
                <a:solidFill>
                  <a:srgbClr val="185C3F"/>
                </a:solidFill>
                <a:effectLst/>
                <a:uLnTx/>
                <a:uFillTx/>
                <a:latin typeface="印品丫丫体-D版" panose="02010601030101010101" pitchFamily="2" charset="-122"/>
                <a:ea typeface="印品丫丫体-D版" panose="02010601030101010101" pitchFamily="2" charset="-122"/>
                <a:cs typeface="+mn-cs"/>
              </a:endParaRPr>
            </a:p>
          </p:txBody>
        </p:sp>
        <p:sp>
          <p:nvSpPr>
            <p:cNvPr id="5" name="椭圆 59"/>
            <p:cNvSpPr/>
            <p:nvPr/>
          </p:nvSpPr>
          <p:spPr>
            <a:xfrm>
              <a:off x="523672" y="445851"/>
              <a:ext cx="2250332" cy="2250332"/>
            </a:xfrm>
            <a:prstGeom prst="ellipse">
              <a:avLst/>
            </a:prstGeom>
            <a:noFill/>
            <a:ln w="28575" cap="rnd">
              <a:solidFill>
                <a:schemeClr val="tx1"/>
              </a:solidFill>
              <a:prstDash val="dash"/>
              <a:round/>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7200" b="1" i="0" u="none" strike="noStrike" kern="1200" cap="none" spc="0" normalizeH="0" baseline="0" noProof="0" dirty="0">
                <a:ln>
                  <a:noFill/>
                </a:ln>
                <a:solidFill>
                  <a:srgbClr val="185C3F"/>
                </a:solidFill>
                <a:effectLst/>
                <a:uLnTx/>
                <a:uFillTx/>
                <a:latin typeface="印品丫丫体-D版" panose="02010601030101010101" pitchFamily="2" charset="-122"/>
                <a:ea typeface="印品丫丫体-D版" panose="02010601030101010101" pitchFamily="2" charset="-122"/>
                <a:cs typeface="+mn-cs"/>
              </a:endParaRPr>
            </a:p>
          </p:txBody>
        </p:sp>
      </p:grpSp>
      <p:pic>
        <p:nvPicPr>
          <p:cNvPr id="6" name="下方花草"/>
          <p:cNvPicPr>
            <a:picLocks noChangeAspect="1"/>
          </p:cNvPicPr>
          <p:nvPr/>
        </p:nvPicPr>
        <p:blipFill rotWithShape="1">
          <a:blip r:embed="rId1">
            <a:extLst>
              <a:ext uri="{28A0092B-C50C-407E-A947-70E740481C1C}">
                <a14:useLocalDpi xmlns:a14="http://schemas.microsoft.com/office/drawing/2010/main" val="0"/>
              </a:ext>
            </a:extLst>
          </a:blip>
          <a:srcRect l="37261" r="37420" b="77247"/>
          <a:stretch>
            <a:fillRect/>
          </a:stretch>
        </p:blipFill>
        <p:spPr>
          <a:xfrm>
            <a:off x="8920267" y="530160"/>
            <a:ext cx="4899924" cy="247692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50" advClick="0">
        <p14:flip dir="r"/>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childTnLst>
                          </p:cTn>
                        </p:par>
                        <p:par>
                          <p:cTn id="16" fill="hold">
                            <p:stCondLst>
                              <p:cond delay="500"/>
                            </p:stCondLst>
                            <p:childTnLst>
                              <p:par>
                                <p:cTn id="17" presetID="16" presetClass="entr" presetSubtype="21" fill="hold" grpId="0"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1">
            <a:extLst>
              <a:ext uri="{28A0092B-C50C-407E-A947-70E740481C1C}">
                <a14:useLocalDpi xmlns:a14="http://schemas.microsoft.com/office/drawing/2010/main" val="0"/>
              </a:ext>
            </a:extLst>
          </a:blip>
          <a:srcRect t="4759" b="4759"/>
          <a:stretch>
            <a:fillRect/>
          </a:stretch>
        </p:blipFill>
        <p:spPr>
          <a:xfrm>
            <a:off x="164123" y="112541"/>
            <a:ext cx="12027877" cy="2460751"/>
          </a:xfrm>
          <a:prstGeom prst="rect">
            <a:avLst/>
          </a:prstGeom>
        </p:spPr>
      </p:pic>
      <p:sp>
        <p:nvSpPr>
          <p:cNvPr id="4" name="TextBox 3"/>
          <p:cNvSpPr txBox="1"/>
          <p:nvPr/>
        </p:nvSpPr>
        <p:spPr>
          <a:xfrm>
            <a:off x="2367386" y="630210"/>
            <a:ext cx="7457228" cy="1384995"/>
          </a:xfrm>
          <a:prstGeom prst="rect">
            <a:avLst/>
          </a:prstGeom>
          <a:noFill/>
        </p:spPr>
        <p:txBody>
          <a:bodyPr wrap="square" rtlCol="0">
            <a:spAutoFit/>
          </a:bodyPr>
          <a:lstStyle/>
          <a:p>
            <a:pPr algn="ctr"/>
            <a:r>
              <a:rPr lang="en-US" sz="2800" b="1">
                <a:latin typeface="Times New Roman" panose="02020603050405020304" pitchFamily="18" charset="0"/>
                <a:cs typeface="Times New Roman" panose="02020603050405020304" pitchFamily="18" charset="0"/>
              </a:rPr>
              <a:t>Theo Vũ Quần Phương trong bài thơ, </a:t>
            </a:r>
            <a:r>
              <a:rPr lang="en-US" sz="2800" b="1" i="1">
                <a:latin typeface="Times New Roman" panose="02020603050405020304" pitchFamily="18" charset="0"/>
                <a:cs typeface="Times New Roman" panose="02020603050405020304" pitchFamily="18" charset="0"/>
              </a:rPr>
              <a:t>Đường núi của Nguyễn Đình Thi </a:t>
            </a:r>
            <a:r>
              <a:rPr lang="en-US" sz="2800" b="1">
                <a:latin typeface="Times New Roman" panose="02020603050405020304" pitchFamily="18" charset="0"/>
                <a:cs typeface="Times New Roman" panose="02020603050405020304" pitchFamily="18" charset="0"/>
              </a:rPr>
              <a:t>hình ảnh nào làm ấm lòng tác giả? </a:t>
            </a:r>
            <a:endParaRPr lang="en-US" sz="2800">
              <a:latin typeface="Times New Roman" panose="02020603050405020304" pitchFamily="18" charset="0"/>
              <a:cs typeface="Times New Roman" panose="02020603050405020304" pitchFamily="18" charset="0"/>
            </a:endParaRPr>
          </a:p>
        </p:txBody>
      </p:sp>
      <p:sp>
        <p:nvSpPr>
          <p:cNvPr id="5" name="Rectangle 4"/>
          <p:cNvSpPr/>
          <p:nvPr/>
        </p:nvSpPr>
        <p:spPr>
          <a:xfrm>
            <a:off x="1567421" y="3232724"/>
            <a:ext cx="4906799" cy="96709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defRPr/>
            </a:pPr>
            <a:endParaRPr lang="en-US" sz="3600" b="1">
              <a:solidFill>
                <a:prstClr val="black"/>
              </a:solidFill>
              <a:latin typeface="Times New Roman" panose="02020603050405020304" pitchFamily="18" charset="0"/>
              <a:cs typeface="Times New Roman" panose="02020603050405020304" pitchFamily="18" charset="0"/>
              <a:sym typeface="Arial" panose="020B0604020202020204"/>
            </a:endParaRPr>
          </a:p>
          <a:p>
            <a:pPr defTabSz="914400">
              <a:defRPr/>
            </a:pPr>
            <a:r>
              <a:rPr lang="en-US" sz="3600" b="1">
                <a:solidFill>
                  <a:prstClr val="black"/>
                </a:solidFill>
                <a:latin typeface="Times New Roman" panose="02020603050405020304" pitchFamily="18" charset="0"/>
                <a:cs typeface="Times New Roman" panose="02020603050405020304" pitchFamily="18" charset="0"/>
                <a:sym typeface="Arial" panose="020B0604020202020204"/>
              </a:rPr>
              <a:t>A. </a:t>
            </a:r>
            <a:r>
              <a:rPr lang="en-US" sz="2000" i="1">
                <a:solidFill>
                  <a:schemeClr val="tx1"/>
                </a:solidFill>
                <a:latin typeface="Times New Roman" panose="02020603050405020304" pitchFamily="18" charset="0"/>
                <a:cs typeface="Times New Roman" panose="02020603050405020304" pitchFamily="18" charset="0"/>
              </a:rPr>
              <a:t>Ôi những vạt ruộng vàng/Chiều nay rung rinh lúa ngả. </a:t>
            </a:r>
            <a:endParaRPr lang="en-US" sz="2000">
              <a:solidFill>
                <a:schemeClr val="tx1"/>
              </a:solidFill>
              <a:latin typeface="Times New Roman" panose="02020603050405020304" pitchFamily="18" charset="0"/>
              <a:cs typeface="Times New Roman" panose="02020603050405020304" pitchFamily="18" charset="0"/>
            </a:endParaRPr>
          </a:p>
          <a:p>
            <a:pPr defTabSz="914400">
              <a:defRPr/>
            </a:pPr>
            <a:endParaRPr lang="vi-VN" sz="3600" b="1" dirty="0">
              <a:solidFill>
                <a:schemeClr val="tx1"/>
              </a:solidFill>
              <a:latin typeface="Times New Roman" panose="02020603050405020304" pitchFamily="18" charset="0"/>
              <a:cs typeface="Times New Roman" panose="02020603050405020304" pitchFamily="18" charset="0"/>
              <a:sym typeface="Arial" panose="020B0604020202020204"/>
            </a:endParaRPr>
          </a:p>
        </p:txBody>
      </p:sp>
      <p:sp>
        <p:nvSpPr>
          <p:cNvPr id="6" name="Rectangle 5"/>
          <p:cNvSpPr/>
          <p:nvPr/>
        </p:nvSpPr>
        <p:spPr>
          <a:xfrm>
            <a:off x="6587815" y="3236912"/>
            <a:ext cx="4906799" cy="96709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defRPr/>
            </a:pPr>
            <a:endParaRPr lang="en-US" sz="3600" b="1">
              <a:solidFill>
                <a:prstClr val="black"/>
              </a:solidFill>
              <a:latin typeface="Times New Roman" panose="02020603050405020304" pitchFamily="18" charset="0"/>
              <a:cs typeface="Times New Roman" panose="02020603050405020304" pitchFamily="18" charset="0"/>
              <a:sym typeface="Arial" panose="020B0604020202020204"/>
            </a:endParaRPr>
          </a:p>
          <a:p>
            <a:pPr defTabSz="914400">
              <a:defRPr/>
            </a:pPr>
            <a:r>
              <a:rPr lang="en-US" sz="3600" b="1">
                <a:solidFill>
                  <a:prstClr val="black"/>
                </a:solidFill>
                <a:latin typeface="Times New Roman" panose="02020603050405020304" pitchFamily="18" charset="0"/>
                <a:cs typeface="Times New Roman" panose="02020603050405020304" pitchFamily="18" charset="0"/>
                <a:sym typeface="Arial" panose="020B0604020202020204"/>
              </a:rPr>
              <a:t>B. </a:t>
            </a:r>
            <a:r>
              <a:rPr lang="en-US" sz="2000" i="1">
                <a:solidFill>
                  <a:schemeClr val="tx1"/>
                </a:solidFill>
                <a:latin typeface="Times New Roman" panose="02020603050405020304" pitchFamily="18" charset="0"/>
                <a:cs typeface="Times New Roman" panose="02020603050405020304" pitchFamily="18" charset="0"/>
              </a:rPr>
              <a:t>Bờ tre đang reo ánh lửa/Mái nhà sàn tỏa khói xanh.</a:t>
            </a:r>
            <a:endParaRPr lang="en-US" sz="2000">
              <a:solidFill>
                <a:schemeClr val="tx1"/>
              </a:solidFill>
              <a:latin typeface="Times New Roman" panose="02020603050405020304" pitchFamily="18" charset="0"/>
              <a:cs typeface="Times New Roman" panose="02020603050405020304" pitchFamily="18" charset="0"/>
            </a:endParaRPr>
          </a:p>
          <a:p>
            <a:pPr defTabSz="914400">
              <a:defRPr/>
            </a:pPr>
            <a:endParaRPr lang="vi-VN" sz="3600" dirty="0">
              <a:solidFill>
                <a:schemeClr val="tx1"/>
              </a:solidFill>
              <a:latin typeface="Times New Roman" panose="02020603050405020304" pitchFamily="18" charset="0"/>
              <a:cs typeface="Times New Roman" panose="02020603050405020304" pitchFamily="18" charset="0"/>
              <a:sym typeface="Arial" panose="020B0604020202020204"/>
            </a:endParaRPr>
          </a:p>
        </p:txBody>
      </p:sp>
      <p:sp>
        <p:nvSpPr>
          <p:cNvPr id="7" name="Rectangle 6"/>
          <p:cNvSpPr/>
          <p:nvPr/>
        </p:nvSpPr>
        <p:spPr>
          <a:xfrm>
            <a:off x="1567421" y="4318172"/>
            <a:ext cx="4906799" cy="96709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defRPr/>
            </a:pPr>
            <a:r>
              <a:rPr lang="en-US" sz="3600" b="1">
                <a:solidFill>
                  <a:prstClr val="black"/>
                </a:solidFill>
                <a:latin typeface="Times New Roman" panose="02020603050405020304" pitchFamily="18" charset="0"/>
                <a:cs typeface="Times New Roman" panose="02020603050405020304" pitchFamily="18" charset="0"/>
                <a:sym typeface="Arial" panose="020B0604020202020204"/>
              </a:rPr>
              <a:t>C</a:t>
            </a:r>
            <a:r>
              <a:rPr lang="en-US" sz="3735" b="1">
                <a:solidFill>
                  <a:prstClr val="black"/>
                </a:solidFill>
                <a:latin typeface="Times New Roman" panose="02020603050405020304" pitchFamily="18" charset="0"/>
                <a:cs typeface="Times New Roman" panose="02020603050405020304" pitchFamily="18" charset="0"/>
                <a:sym typeface="Arial" panose="020B0604020202020204"/>
              </a:rPr>
              <a:t>. </a:t>
            </a:r>
            <a:r>
              <a:rPr lang="en-US" sz="2000" i="1">
                <a:solidFill>
                  <a:schemeClr val="tx1"/>
                </a:solidFill>
                <a:latin typeface="Times New Roman" panose="02020603050405020304" pitchFamily="18" charset="0"/>
                <a:cs typeface="Times New Roman" panose="02020603050405020304" pitchFamily="18" charset="0"/>
              </a:rPr>
              <a:t>Dải áo chàm bay múa/Tiếng ai hát trên nương</a:t>
            </a:r>
            <a:endParaRPr lang="vi-VN" sz="3600" b="1" dirty="0">
              <a:solidFill>
                <a:schemeClr val="tx1"/>
              </a:solidFill>
              <a:latin typeface="Times New Roman" panose="02020603050405020304" pitchFamily="18" charset="0"/>
              <a:cs typeface="Times New Roman" panose="02020603050405020304" pitchFamily="18" charset="0"/>
              <a:sym typeface="Arial" panose="020B0604020202020204"/>
            </a:endParaRPr>
          </a:p>
        </p:txBody>
      </p:sp>
      <p:sp>
        <p:nvSpPr>
          <p:cNvPr id="8" name="Rectangle 7"/>
          <p:cNvSpPr/>
          <p:nvPr/>
        </p:nvSpPr>
        <p:spPr>
          <a:xfrm>
            <a:off x="6587815" y="4322360"/>
            <a:ext cx="4906799" cy="96709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defRPr/>
            </a:pPr>
            <a:endParaRPr lang="en-US" sz="3600" b="1">
              <a:solidFill>
                <a:prstClr val="black"/>
              </a:solidFill>
              <a:latin typeface="Times New Roman" panose="02020603050405020304" pitchFamily="18" charset="0"/>
              <a:cs typeface="Times New Roman" panose="02020603050405020304" pitchFamily="18" charset="0"/>
              <a:sym typeface="Arial" panose="020B0604020202020204"/>
            </a:endParaRPr>
          </a:p>
          <a:p>
            <a:pPr defTabSz="914400">
              <a:defRPr/>
            </a:pPr>
            <a:r>
              <a:rPr lang="en-US" sz="3600" b="1">
                <a:solidFill>
                  <a:prstClr val="black"/>
                </a:solidFill>
                <a:latin typeface="Times New Roman" panose="02020603050405020304" pitchFamily="18" charset="0"/>
                <a:cs typeface="Times New Roman" panose="02020603050405020304" pitchFamily="18" charset="0"/>
                <a:sym typeface="Arial" panose="020B0604020202020204"/>
              </a:rPr>
              <a:t>D</a:t>
            </a:r>
            <a:r>
              <a:rPr lang="en-US" sz="3735" b="1">
                <a:solidFill>
                  <a:prstClr val="black"/>
                </a:solidFill>
                <a:latin typeface="Times New Roman" panose="02020603050405020304" pitchFamily="18" charset="0"/>
                <a:cs typeface="Times New Roman" panose="02020603050405020304" pitchFamily="18" charset="0"/>
                <a:sym typeface="Arial" panose="020B0604020202020204"/>
              </a:rPr>
              <a:t>. </a:t>
            </a:r>
            <a:r>
              <a:rPr lang="en-US" sz="2000" i="1">
                <a:solidFill>
                  <a:schemeClr val="tx1"/>
                </a:solidFill>
                <a:latin typeface="Times New Roman" panose="02020603050405020304" pitchFamily="18" charset="0"/>
                <a:cs typeface="Times New Roman" panose="02020603050405020304" pitchFamily="18" charset="0"/>
              </a:rPr>
              <a:t>Hươu gào xa văng vẳng/Một mảnh trăng dốc ngả trập trùng. </a:t>
            </a:r>
            <a:endParaRPr lang="en-US" sz="2000">
              <a:solidFill>
                <a:schemeClr val="tx1"/>
              </a:solidFill>
              <a:latin typeface="Times New Roman" panose="02020603050405020304" pitchFamily="18" charset="0"/>
              <a:cs typeface="Times New Roman" panose="02020603050405020304" pitchFamily="18" charset="0"/>
            </a:endParaRPr>
          </a:p>
          <a:p>
            <a:pPr defTabSz="914400">
              <a:defRPr/>
            </a:pPr>
            <a:endParaRPr lang="vi-VN" sz="3600" b="1" dirty="0">
              <a:solidFill>
                <a:schemeClr val="tx1"/>
              </a:solidFill>
              <a:latin typeface="Times New Roman" panose="02020603050405020304" pitchFamily="18" charset="0"/>
              <a:cs typeface="Times New Roman" panose="02020603050405020304" pitchFamily="18" charset="0"/>
              <a:sym typeface="Arial" panose="020B0604020202020204"/>
            </a:endParaRP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68496" y="3454474"/>
            <a:ext cx="805723" cy="708059"/>
          </a:xfrm>
          <a:prstGeom prst="rect">
            <a:avLst/>
          </a:prstGeom>
        </p:spPr>
      </p:pic>
      <p:pic>
        <p:nvPicPr>
          <p:cNvPr id="10" name="Picture 9"/>
          <p:cNvPicPr>
            <a:picLocks noChangeAspect="1"/>
          </p:cNvPicPr>
          <p:nvPr/>
        </p:nvPicPr>
        <p:blipFill rotWithShape="1">
          <a:blip r:embed="rId3"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a:fillRect/>
          </a:stretch>
        </p:blipFill>
        <p:spPr>
          <a:xfrm>
            <a:off x="5669683" y="4351536"/>
            <a:ext cx="804536" cy="704088"/>
          </a:xfrm>
          <a:prstGeom prst="rect">
            <a:avLst/>
          </a:prstGeom>
        </p:spPr>
      </p:pic>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89871" y="4363133"/>
            <a:ext cx="804743" cy="707197"/>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89871" y="3506147"/>
            <a:ext cx="804743" cy="64379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3000" advClick="0">
        <p14:shred/>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5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00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150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anim calcmode="lin" valueType="num">
                                      <p:cBhvr>
                                        <p:cTn id="28" dur="500" fill="hold"/>
                                        <p:tgtEl>
                                          <p:spTgt spid="7"/>
                                        </p:tgtEl>
                                        <p:attrNameLst>
                                          <p:attrName>ppt_x</p:attrName>
                                        </p:attrNameLst>
                                      </p:cBhvr>
                                      <p:tavLst>
                                        <p:tav tm="0">
                                          <p:val>
                                            <p:strVal val="#ppt_x"/>
                                          </p:val>
                                        </p:tav>
                                        <p:tav tm="100000">
                                          <p:val>
                                            <p:strVal val="#ppt_x"/>
                                          </p:val>
                                        </p:tav>
                                      </p:tavLst>
                                    </p:anim>
                                    <p:anim calcmode="lin" valueType="num">
                                      <p:cBhvr>
                                        <p:cTn id="29" dur="500" fill="hold"/>
                                        <p:tgtEl>
                                          <p:spTgt spid="7"/>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200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anim calcmode="lin" valueType="num">
                                      <p:cBhvr>
                                        <p:cTn id="33" dur="500" fill="hold"/>
                                        <p:tgtEl>
                                          <p:spTgt spid="8"/>
                                        </p:tgtEl>
                                        <p:attrNameLst>
                                          <p:attrName>ppt_x</p:attrName>
                                        </p:attrNameLst>
                                      </p:cBhvr>
                                      <p:tavLst>
                                        <p:tav tm="0">
                                          <p:val>
                                            <p:strVal val="#ppt_x"/>
                                          </p:val>
                                        </p:tav>
                                        <p:tav tm="100000">
                                          <p:val>
                                            <p:strVal val="#ppt_x"/>
                                          </p:val>
                                        </p:tav>
                                      </p:tavLst>
                                    </p:anim>
                                    <p:anim calcmode="lin" valueType="num">
                                      <p:cBhvr>
                                        <p:cTn id="34"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5"/>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250" fill="hold"/>
                                        <p:tgtEl>
                                          <p:spTgt spid="5"/>
                                        </p:tgtEl>
                                        <p:attrNameLst>
                                          <p:attrName>fillcolor</p:attrName>
                                        </p:attrNameLst>
                                      </p:cBhvr>
                                      <p:to>
                                        <a:srgbClr val="FFF2CC"/>
                                      </p:to>
                                    </p:animClr>
                                    <p:set>
                                      <p:cBhvr>
                                        <p:cTn id="40" dur="250" fill="hold"/>
                                        <p:tgtEl>
                                          <p:spTgt spid="5"/>
                                        </p:tgtEl>
                                        <p:attrNameLst>
                                          <p:attrName>fill.type</p:attrName>
                                        </p:attrNameLst>
                                      </p:cBhvr>
                                      <p:to>
                                        <p:strVal val="solid"/>
                                      </p:to>
                                    </p:set>
                                    <p:set>
                                      <p:cBhvr>
                                        <p:cTn id="41" dur="250" fill="hold"/>
                                        <p:tgtEl>
                                          <p:spTgt spid="5"/>
                                        </p:tgtEl>
                                        <p:attrNameLst>
                                          <p:attrName>fill.on</p:attrName>
                                        </p:attrNameLst>
                                      </p:cBhvr>
                                      <p:to>
                                        <p:strVal val="true"/>
                                      </p:to>
                                    </p:set>
                                  </p:childTnLst>
                                  <p:subTnLst>
                                    <p:audio>
                                      <p:cMediaNode>
                                        <p:cTn display="0" masterRel="sameClick">
                                          <p:stCondLst>
                                            <p:cond evt="begin" delay="0">
                                              <p:tn val="38"/>
                                            </p:cond>
                                          </p:stCondLst>
                                          <p:endCondLst>
                                            <p:cond evt="onStopAudio" delay="0">
                                              <p:tgtEl>
                                                <p:sldTgt/>
                                              </p:tgtEl>
                                            </p:cond>
                                          </p:endCondLst>
                                        </p:cTn>
                                        <p:tgtEl>
                                          <p:sndTgt r:embed="rId5" name="click.wav"/>
                                        </p:tgtEl>
                                      </p:cMediaNode>
                                    </p:audio>
                                  </p:subTnLst>
                                </p:cTn>
                              </p:par>
                              <p:par>
                                <p:cTn id="42" presetID="23" presetClass="entr" presetSubtype="32" fill="hold" nodeType="withEffect">
                                  <p:stCondLst>
                                    <p:cond delay="1000"/>
                                  </p:stCondLst>
                                  <p:childTnLst>
                                    <p:set>
                                      <p:cBhvr>
                                        <p:cTn id="43" dur="1" fill="hold">
                                          <p:stCondLst>
                                            <p:cond delay="0"/>
                                          </p:stCondLst>
                                        </p:cTn>
                                        <p:tgtEl>
                                          <p:spTgt spid="9"/>
                                        </p:tgtEl>
                                        <p:attrNameLst>
                                          <p:attrName>style.visibility</p:attrName>
                                        </p:attrNameLst>
                                      </p:cBhvr>
                                      <p:to>
                                        <p:strVal val="visible"/>
                                      </p:to>
                                    </p:set>
                                    <p:anim calcmode="lin" valueType="num">
                                      <p:cBhvr>
                                        <p:cTn id="44" dur="250" fill="hold"/>
                                        <p:tgtEl>
                                          <p:spTgt spid="9"/>
                                        </p:tgtEl>
                                        <p:attrNameLst>
                                          <p:attrName>ppt_w</p:attrName>
                                        </p:attrNameLst>
                                      </p:cBhvr>
                                      <p:tavLst>
                                        <p:tav tm="0">
                                          <p:val>
                                            <p:strVal val="4*#ppt_w"/>
                                          </p:val>
                                        </p:tav>
                                        <p:tav tm="100000">
                                          <p:val>
                                            <p:strVal val="#ppt_w"/>
                                          </p:val>
                                        </p:tav>
                                      </p:tavLst>
                                    </p:anim>
                                    <p:anim calcmode="lin" valueType="num">
                                      <p:cBhvr>
                                        <p:cTn id="45"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2"/>
                                            </p:cond>
                                          </p:stCondLst>
                                          <p:endCondLst>
                                            <p:cond evt="onStopAudio" delay="0">
                                              <p:tgtEl>
                                                <p:sldTgt/>
                                              </p:tgtEl>
                                            </p:cond>
                                          </p:endCondLst>
                                        </p:cTn>
                                        <p:tgtEl>
                                          <p:sndTgt r:embed="rId6" name="Wrong Buzzer.wav"/>
                                        </p:tgtEl>
                                      </p:cMediaNode>
                                    </p:audio>
                                  </p:subTnLst>
                                </p:cTn>
                              </p:par>
                              <p:par>
                                <p:cTn id="46" presetID="1" presetClass="emph" presetSubtype="2" fill="hold" nodeType="withEffect">
                                  <p:stCondLst>
                                    <p:cond delay="1000"/>
                                  </p:stCondLst>
                                  <p:childTnLst>
                                    <p:animClr clrSpc="rgb" dir="cw">
                                      <p:cBhvr>
                                        <p:cTn id="47" dur="250" fill="hold"/>
                                        <p:tgtEl>
                                          <p:spTgt spid="5"/>
                                        </p:tgtEl>
                                        <p:attrNameLst>
                                          <p:attrName>fillcolor</p:attrName>
                                        </p:attrNameLst>
                                      </p:cBhvr>
                                      <p:to>
                                        <a:srgbClr val="FFFF00"/>
                                      </p:to>
                                    </p:animClr>
                                    <p:set>
                                      <p:cBhvr>
                                        <p:cTn id="48" dur="250" fill="hold"/>
                                        <p:tgtEl>
                                          <p:spTgt spid="5"/>
                                        </p:tgtEl>
                                        <p:attrNameLst>
                                          <p:attrName>fill.type</p:attrName>
                                        </p:attrNameLst>
                                      </p:cBhvr>
                                      <p:to>
                                        <p:strVal val="solid"/>
                                      </p:to>
                                    </p:set>
                                    <p:set>
                                      <p:cBhvr>
                                        <p:cTn id="49"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50" restart="whenNotActive" fill="hold" evtFilter="cancelBubble" nodeType="interactiveSeq">
                <p:stCondLst>
                  <p:cond evt="onClick" delay="0">
                    <p:tgtEl>
                      <p:spTgt spid="6"/>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250" fill="hold"/>
                                        <p:tgtEl>
                                          <p:spTgt spid="6"/>
                                        </p:tgtEl>
                                        <p:attrNameLst>
                                          <p:attrName>fillcolor</p:attrName>
                                        </p:attrNameLst>
                                      </p:cBhvr>
                                      <p:to>
                                        <a:srgbClr val="FFF2CC"/>
                                      </p:to>
                                    </p:animClr>
                                    <p:set>
                                      <p:cBhvr>
                                        <p:cTn id="55" dur="250" fill="hold"/>
                                        <p:tgtEl>
                                          <p:spTgt spid="6"/>
                                        </p:tgtEl>
                                        <p:attrNameLst>
                                          <p:attrName>fill.type</p:attrName>
                                        </p:attrNameLst>
                                      </p:cBhvr>
                                      <p:to>
                                        <p:strVal val="solid"/>
                                      </p:to>
                                    </p:set>
                                    <p:set>
                                      <p:cBhvr>
                                        <p:cTn id="56" dur="250" fill="hold"/>
                                        <p:tgtEl>
                                          <p:spTgt spid="6"/>
                                        </p:tgtEl>
                                        <p:attrNameLst>
                                          <p:attrName>fill.on</p:attrName>
                                        </p:attrNameLst>
                                      </p:cBhvr>
                                      <p:to>
                                        <p:strVal val="true"/>
                                      </p:to>
                                    </p:set>
                                  </p:childTnLst>
                                  <p:subTnLst>
                                    <p:audio>
                                      <p:cMediaNode>
                                        <p:cTn display="0" masterRel="sameClick">
                                          <p:stCondLst>
                                            <p:cond evt="begin" delay="0">
                                              <p:tn val="53"/>
                                            </p:cond>
                                          </p:stCondLst>
                                          <p:endCondLst>
                                            <p:cond evt="onStopAudio" delay="0">
                                              <p:tgtEl>
                                                <p:sldTgt/>
                                              </p:tgtEl>
                                            </p:cond>
                                          </p:endCondLst>
                                        </p:cTn>
                                        <p:tgtEl>
                                          <p:sndTgt r:embed="rId5" name="click.wav"/>
                                        </p:tgtEl>
                                      </p:cMediaNode>
                                    </p:audio>
                                  </p:subTnLst>
                                </p:cTn>
                              </p:par>
                              <p:par>
                                <p:cTn id="57" presetID="23" presetClass="entr" presetSubtype="32" fill="hold" nodeType="withEffect">
                                  <p:stCondLst>
                                    <p:cond delay="1000"/>
                                  </p:stCondLst>
                                  <p:childTnLst>
                                    <p:set>
                                      <p:cBhvr>
                                        <p:cTn id="58" dur="1" fill="hold">
                                          <p:stCondLst>
                                            <p:cond delay="0"/>
                                          </p:stCondLst>
                                        </p:cTn>
                                        <p:tgtEl>
                                          <p:spTgt spid="12"/>
                                        </p:tgtEl>
                                        <p:attrNameLst>
                                          <p:attrName>style.visibility</p:attrName>
                                        </p:attrNameLst>
                                      </p:cBhvr>
                                      <p:to>
                                        <p:strVal val="visible"/>
                                      </p:to>
                                    </p:set>
                                    <p:anim calcmode="lin" valueType="num">
                                      <p:cBhvr>
                                        <p:cTn id="59" dur="250" fill="hold"/>
                                        <p:tgtEl>
                                          <p:spTgt spid="12"/>
                                        </p:tgtEl>
                                        <p:attrNameLst>
                                          <p:attrName>ppt_w</p:attrName>
                                        </p:attrNameLst>
                                      </p:cBhvr>
                                      <p:tavLst>
                                        <p:tav tm="0">
                                          <p:val>
                                            <p:strVal val="4*#ppt_w"/>
                                          </p:val>
                                        </p:tav>
                                        <p:tav tm="100000">
                                          <p:val>
                                            <p:strVal val="#ppt_w"/>
                                          </p:val>
                                        </p:tav>
                                      </p:tavLst>
                                    </p:anim>
                                    <p:anim calcmode="lin" valueType="num">
                                      <p:cBhvr>
                                        <p:cTn id="60"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7"/>
                                            </p:cond>
                                          </p:stCondLst>
                                          <p:endCondLst>
                                            <p:cond evt="onStopAudio" delay="0">
                                              <p:tgtEl>
                                                <p:sldTgt/>
                                              </p:tgtEl>
                                            </p:cond>
                                          </p:endCondLst>
                                        </p:cTn>
                                        <p:tgtEl>
                                          <p:sndTgt r:embed="rId7" name="Check mark.wav"/>
                                        </p:tgtEl>
                                      </p:cMediaNode>
                                    </p:audio>
                                  </p:subTnLst>
                                </p:cTn>
                              </p:par>
                              <p:par>
                                <p:cTn id="61" presetID="1" presetClass="emph" presetSubtype="2" fill="hold" nodeType="withEffect">
                                  <p:stCondLst>
                                    <p:cond delay="1000"/>
                                  </p:stCondLst>
                                  <p:childTnLst>
                                    <p:animClr clrSpc="rgb" dir="cw">
                                      <p:cBhvr>
                                        <p:cTn id="62" dur="250" fill="hold"/>
                                        <p:tgtEl>
                                          <p:spTgt spid="6"/>
                                        </p:tgtEl>
                                        <p:attrNameLst>
                                          <p:attrName>fillcolor</p:attrName>
                                        </p:attrNameLst>
                                      </p:cBhvr>
                                      <p:to>
                                        <a:srgbClr val="00B050"/>
                                      </p:to>
                                    </p:animClr>
                                    <p:set>
                                      <p:cBhvr>
                                        <p:cTn id="63" dur="250" fill="hold"/>
                                        <p:tgtEl>
                                          <p:spTgt spid="6"/>
                                        </p:tgtEl>
                                        <p:attrNameLst>
                                          <p:attrName>fill.type</p:attrName>
                                        </p:attrNameLst>
                                      </p:cBhvr>
                                      <p:to>
                                        <p:strVal val="solid"/>
                                      </p:to>
                                    </p:set>
                                    <p:set>
                                      <p:cBhvr>
                                        <p:cTn id="64"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65" restart="whenNotActive" fill="hold" evtFilter="cancelBubble" nodeType="interactiveSeq">
                <p:stCondLst>
                  <p:cond evt="onClick" delay="0">
                    <p:tgtEl>
                      <p:spTgt spid="7"/>
                    </p:tgtEl>
                  </p:cond>
                </p:stCondLst>
                <p:endSync evt="end" delay="0">
                  <p:rtn val="all"/>
                </p:endSync>
                <p:childTnLst>
                  <p:par>
                    <p:cTn id="66" fill="hold">
                      <p:stCondLst>
                        <p:cond delay="0"/>
                      </p:stCondLst>
                      <p:childTnLst>
                        <p:par>
                          <p:cTn id="67" fill="hold">
                            <p:stCondLst>
                              <p:cond delay="0"/>
                            </p:stCondLst>
                            <p:childTnLst>
                              <p:par>
                                <p:cTn id="68" presetID="1" presetClass="emph" presetSubtype="2" fill="hold" nodeType="clickEffect">
                                  <p:stCondLst>
                                    <p:cond delay="0"/>
                                  </p:stCondLst>
                                  <p:childTnLst>
                                    <p:animClr clrSpc="rgb" dir="cw">
                                      <p:cBhvr>
                                        <p:cTn id="69" dur="250" fill="hold"/>
                                        <p:tgtEl>
                                          <p:spTgt spid="7"/>
                                        </p:tgtEl>
                                        <p:attrNameLst>
                                          <p:attrName>fillcolor</p:attrName>
                                        </p:attrNameLst>
                                      </p:cBhvr>
                                      <p:to>
                                        <a:srgbClr val="FFF2CC"/>
                                      </p:to>
                                    </p:animClr>
                                    <p:set>
                                      <p:cBhvr>
                                        <p:cTn id="70" dur="250" fill="hold"/>
                                        <p:tgtEl>
                                          <p:spTgt spid="7"/>
                                        </p:tgtEl>
                                        <p:attrNameLst>
                                          <p:attrName>fill.type</p:attrName>
                                        </p:attrNameLst>
                                      </p:cBhvr>
                                      <p:to>
                                        <p:strVal val="solid"/>
                                      </p:to>
                                    </p:set>
                                    <p:set>
                                      <p:cBhvr>
                                        <p:cTn id="71" dur="250" fill="hold"/>
                                        <p:tgtEl>
                                          <p:spTgt spid="7"/>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5" name="click.wav"/>
                                        </p:tgtEl>
                                      </p:cMediaNode>
                                    </p:audio>
                                  </p:subTnLst>
                                </p:cTn>
                              </p:par>
                              <p:par>
                                <p:cTn id="72" presetID="23" presetClass="entr" presetSubtype="32" fill="hold" nodeType="withEffect">
                                  <p:stCondLst>
                                    <p:cond delay="1000"/>
                                  </p:stCondLst>
                                  <p:childTnLst>
                                    <p:set>
                                      <p:cBhvr>
                                        <p:cTn id="73" dur="1" fill="hold">
                                          <p:stCondLst>
                                            <p:cond delay="0"/>
                                          </p:stCondLst>
                                        </p:cTn>
                                        <p:tgtEl>
                                          <p:spTgt spid="10"/>
                                        </p:tgtEl>
                                        <p:attrNameLst>
                                          <p:attrName>style.visibility</p:attrName>
                                        </p:attrNameLst>
                                      </p:cBhvr>
                                      <p:to>
                                        <p:strVal val="visible"/>
                                      </p:to>
                                    </p:set>
                                    <p:anim calcmode="lin" valueType="num">
                                      <p:cBhvr>
                                        <p:cTn id="74" dur="250" fill="hold"/>
                                        <p:tgtEl>
                                          <p:spTgt spid="10"/>
                                        </p:tgtEl>
                                        <p:attrNameLst>
                                          <p:attrName>ppt_w</p:attrName>
                                        </p:attrNameLst>
                                      </p:cBhvr>
                                      <p:tavLst>
                                        <p:tav tm="0">
                                          <p:val>
                                            <p:strVal val="4*#ppt_w"/>
                                          </p:val>
                                        </p:tav>
                                        <p:tav tm="100000">
                                          <p:val>
                                            <p:strVal val="#ppt_w"/>
                                          </p:val>
                                        </p:tav>
                                      </p:tavLst>
                                    </p:anim>
                                    <p:anim calcmode="lin" valueType="num">
                                      <p:cBhvr>
                                        <p:cTn id="7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2"/>
                                            </p:cond>
                                          </p:stCondLst>
                                          <p:endCondLst>
                                            <p:cond evt="onStopAudio" delay="0">
                                              <p:tgtEl>
                                                <p:sldTgt/>
                                              </p:tgtEl>
                                            </p:cond>
                                          </p:endCondLst>
                                        </p:cTn>
                                        <p:tgtEl>
                                          <p:sndTgt r:embed="rId6" name="Wrong Buzzer.wav"/>
                                        </p:tgtEl>
                                      </p:cMediaNode>
                                    </p:audio>
                                  </p:subTnLst>
                                </p:cTn>
                              </p:par>
                              <p:par>
                                <p:cTn id="76" presetID="1" presetClass="emph" presetSubtype="2" fill="hold" nodeType="withEffect">
                                  <p:stCondLst>
                                    <p:cond delay="1000"/>
                                  </p:stCondLst>
                                  <p:childTnLst>
                                    <p:animClr clrSpc="rgb" dir="cw">
                                      <p:cBhvr>
                                        <p:cTn id="77" dur="250" fill="hold"/>
                                        <p:tgtEl>
                                          <p:spTgt spid="7"/>
                                        </p:tgtEl>
                                        <p:attrNameLst>
                                          <p:attrName>fillcolor</p:attrName>
                                        </p:attrNameLst>
                                      </p:cBhvr>
                                      <p:to>
                                        <a:srgbClr val="FFFF00"/>
                                      </p:to>
                                    </p:animClr>
                                    <p:set>
                                      <p:cBhvr>
                                        <p:cTn id="78" dur="250" fill="hold"/>
                                        <p:tgtEl>
                                          <p:spTgt spid="7"/>
                                        </p:tgtEl>
                                        <p:attrNameLst>
                                          <p:attrName>fill.type</p:attrName>
                                        </p:attrNameLst>
                                      </p:cBhvr>
                                      <p:to>
                                        <p:strVal val="solid"/>
                                      </p:to>
                                    </p:set>
                                    <p:set>
                                      <p:cBhvr>
                                        <p:cTn id="79"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80" restart="whenNotActive" fill="hold" evtFilter="cancelBubble" nodeType="interactiveSeq">
                <p:stCondLst>
                  <p:cond evt="onClick" delay="0">
                    <p:tgtEl>
                      <p:spTgt spid="8"/>
                    </p:tgtEl>
                  </p:cond>
                </p:stCondLst>
                <p:endSync evt="end" delay="0">
                  <p:rtn val="all"/>
                </p:endSync>
                <p:childTnLst>
                  <p:par>
                    <p:cTn id="81" fill="hold">
                      <p:stCondLst>
                        <p:cond delay="0"/>
                      </p:stCondLst>
                      <p:childTnLst>
                        <p:par>
                          <p:cTn id="82" fill="hold">
                            <p:stCondLst>
                              <p:cond delay="0"/>
                            </p:stCondLst>
                            <p:childTnLst>
                              <p:par>
                                <p:cTn id="83" presetID="1" presetClass="emph" presetSubtype="2" fill="hold" nodeType="clickEffect">
                                  <p:stCondLst>
                                    <p:cond delay="0"/>
                                  </p:stCondLst>
                                  <p:childTnLst>
                                    <p:animClr clrSpc="rgb" dir="cw">
                                      <p:cBhvr>
                                        <p:cTn id="84" dur="250" fill="hold"/>
                                        <p:tgtEl>
                                          <p:spTgt spid="8"/>
                                        </p:tgtEl>
                                        <p:attrNameLst>
                                          <p:attrName>fillcolor</p:attrName>
                                        </p:attrNameLst>
                                      </p:cBhvr>
                                      <p:to>
                                        <a:srgbClr val="FFF2CC"/>
                                      </p:to>
                                    </p:animClr>
                                    <p:set>
                                      <p:cBhvr>
                                        <p:cTn id="85" dur="250" fill="hold"/>
                                        <p:tgtEl>
                                          <p:spTgt spid="8"/>
                                        </p:tgtEl>
                                        <p:attrNameLst>
                                          <p:attrName>fill.type</p:attrName>
                                        </p:attrNameLst>
                                      </p:cBhvr>
                                      <p:to>
                                        <p:strVal val="solid"/>
                                      </p:to>
                                    </p:set>
                                    <p:set>
                                      <p:cBhvr>
                                        <p:cTn id="86" dur="250" fill="hold"/>
                                        <p:tgtEl>
                                          <p:spTgt spid="8"/>
                                        </p:tgtEl>
                                        <p:attrNameLst>
                                          <p:attrName>fill.on</p:attrName>
                                        </p:attrNameLst>
                                      </p:cBhvr>
                                      <p:to>
                                        <p:strVal val="true"/>
                                      </p:to>
                                    </p:set>
                                  </p:childTnLst>
                                  <p:subTnLst>
                                    <p:audio>
                                      <p:cMediaNode>
                                        <p:cTn display="0" masterRel="sameClick">
                                          <p:stCondLst>
                                            <p:cond evt="begin" delay="0">
                                              <p:tn val="83"/>
                                            </p:cond>
                                          </p:stCondLst>
                                          <p:endCondLst>
                                            <p:cond evt="onStopAudio" delay="0">
                                              <p:tgtEl>
                                                <p:sldTgt/>
                                              </p:tgtEl>
                                            </p:cond>
                                          </p:endCondLst>
                                        </p:cTn>
                                        <p:tgtEl>
                                          <p:sndTgt r:embed="rId5" name="click.wav"/>
                                        </p:tgtEl>
                                      </p:cMediaNode>
                                    </p:audio>
                                  </p:subTnLst>
                                </p:cTn>
                              </p:par>
                              <p:par>
                                <p:cTn id="87" presetID="23" presetClass="entr" presetSubtype="32" fill="hold" nodeType="withEffect">
                                  <p:stCondLst>
                                    <p:cond delay="1000"/>
                                  </p:stCondLst>
                                  <p:childTnLst>
                                    <p:set>
                                      <p:cBhvr>
                                        <p:cTn id="88" dur="1" fill="hold">
                                          <p:stCondLst>
                                            <p:cond delay="0"/>
                                          </p:stCondLst>
                                        </p:cTn>
                                        <p:tgtEl>
                                          <p:spTgt spid="11"/>
                                        </p:tgtEl>
                                        <p:attrNameLst>
                                          <p:attrName>style.visibility</p:attrName>
                                        </p:attrNameLst>
                                      </p:cBhvr>
                                      <p:to>
                                        <p:strVal val="visible"/>
                                      </p:to>
                                    </p:set>
                                    <p:anim calcmode="lin" valueType="num">
                                      <p:cBhvr>
                                        <p:cTn id="89" dur="250" fill="hold"/>
                                        <p:tgtEl>
                                          <p:spTgt spid="11"/>
                                        </p:tgtEl>
                                        <p:attrNameLst>
                                          <p:attrName>ppt_w</p:attrName>
                                        </p:attrNameLst>
                                      </p:cBhvr>
                                      <p:tavLst>
                                        <p:tav tm="0">
                                          <p:val>
                                            <p:strVal val="4*#ppt_w"/>
                                          </p:val>
                                        </p:tav>
                                        <p:tav tm="100000">
                                          <p:val>
                                            <p:strVal val="#ppt_w"/>
                                          </p:val>
                                        </p:tav>
                                      </p:tavLst>
                                    </p:anim>
                                    <p:anim calcmode="lin" valueType="num">
                                      <p:cBhvr>
                                        <p:cTn id="90"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7"/>
                                            </p:cond>
                                          </p:stCondLst>
                                          <p:endCondLst>
                                            <p:cond evt="onStopAudio" delay="0">
                                              <p:tgtEl>
                                                <p:sldTgt/>
                                              </p:tgtEl>
                                            </p:cond>
                                          </p:endCondLst>
                                        </p:cTn>
                                        <p:tgtEl>
                                          <p:sndTgt r:embed="rId6" name="Wrong Buzzer.wav"/>
                                        </p:tgtEl>
                                      </p:cMediaNode>
                                    </p:audio>
                                  </p:subTnLst>
                                </p:cTn>
                              </p:par>
                              <p:par>
                                <p:cTn id="91" presetID="1" presetClass="emph" presetSubtype="2" fill="hold" nodeType="withEffect">
                                  <p:stCondLst>
                                    <p:cond delay="1000"/>
                                  </p:stCondLst>
                                  <p:childTnLst>
                                    <p:animClr clrSpc="rgb" dir="cw">
                                      <p:cBhvr>
                                        <p:cTn id="92" dur="250" fill="hold"/>
                                        <p:tgtEl>
                                          <p:spTgt spid="8"/>
                                        </p:tgtEl>
                                        <p:attrNameLst>
                                          <p:attrName>fillcolor</p:attrName>
                                        </p:attrNameLst>
                                      </p:cBhvr>
                                      <p:to>
                                        <a:srgbClr val="FFFF00"/>
                                      </p:to>
                                    </p:animClr>
                                    <p:set>
                                      <p:cBhvr>
                                        <p:cTn id="93" dur="250" fill="hold"/>
                                        <p:tgtEl>
                                          <p:spTgt spid="8"/>
                                        </p:tgtEl>
                                        <p:attrNameLst>
                                          <p:attrName>fill.type</p:attrName>
                                        </p:attrNameLst>
                                      </p:cBhvr>
                                      <p:to>
                                        <p:strVal val="solid"/>
                                      </p:to>
                                    </p:set>
                                    <p:set>
                                      <p:cBhvr>
                                        <p:cTn id="94" dur="25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childTnLst>
        </p:cTn>
      </p:par>
    </p:tnLst>
    <p:bldLst>
      <p:bldP spid="4" grpId="0"/>
      <p:bldP spid="5" grpId="0" animBg="1"/>
      <p:bldP spid="6" grpId="0" animBg="1"/>
      <p:bldP spid="7" grpId="0" animBg="1"/>
      <p:bldP spid="8"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1">
            <a:extLst>
              <a:ext uri="{28A0092B-C50C-407E-A947-70E740481C1C}">
                <a14:useLocalDpi xmlns:a14="http://schemas.microsoft.com/office/drawing/2010/main" val="0"/>
              </a:ext>
            </a:extLst>
          </a:blip>
          <a:srcRect t="4759" b="4759"/>
          <a:stretch>
            <a:fillRect/>
          </a:stretch>
        </p:blipFill>
        <p:spPr>
          <a:xfrm>
            <a:off x="164123" y="112541"/>
            <a:ext cx="12027877" cy="2460751"/>
          </a:xfrm>
          <a:prstGeom prst="rect">
            <a:avLst/>
          </a:prstGeom>
        </p:spPr>
      </p:pic>
      <p:sp>
        <p:nvSpPr>
          <p:cNvPr id="4" name="TextBox 3"/>
          <p:cNvSpPr txBox="1"/>
          <p:nvPr/>
        </p:nvSpPr>
        <p:spPr>
          <a:xfrm>
            <a:off x="2367386" y="630210"/>
            <a:ext cx="7457228" cy="954107"/>
          </a:xfrm>
          <a:prstGeom prst="rect">
            <a:avLst/>
          </a:prstGeom>
          <a:noFill/>
        </p:spPr>
        <p:txBody>
          <a:bodyPr wrap="square" rtlCol="0">
            <a:spAutoFit/>
          </a:bodyPr>
          <a:lstStyle/>
          <a:p>
            <a:r>
              <a:rPr lang="en-US" sz="2800" b="1">
                <a:latin typeface="Times New Roman" panose="02020603050405020304" pitchFamily="18" charset="0"/>
                <a:cs typeface="Times New Roman" panose="02020603050405020304" pitchFamily="18" charset="0"/>
              </a:rPr>
              <a:t>Theo Vũ Quần Phương </a:t>
            </a:r>
            <a:r>
              <a:rPr lang="en-US" sz="2800" b="1" i="1">
                <a:latin typeface="Times New Roman" panose="02020603050405020304" pitchFamily="18" charset="0"/>
                <a:cs typeface="Times New Roman" panose="02020603050405020304" pitchFamily="18" charset="0"/>
              </a:rPr>
              <a:t>cái tài</a:t>
            </a:r>
            <a:r>
              <a:rPr lang="en-US" sz="2800" b="1">
                <a:latin typeface="Times New Roman" panose="02020603050405020304" pitchFamily="18" charset="0"/>
                <a:cs typeface="Times New Roman" panose="02020603050405020304" pitchFamily="18" charset="0"/>
              </a:rPr>
              <a:t> của Nguyễn Đình Thi trong bài thơ Đường núi là gì ?</a:t>
            </a:r>
            <a:endParaRPr lang="en-US" sz="2800">
              <a:latin typeface="Times New Roman" panose="02020603050405020304" pitchFamily="18" charset="0"/>
              <a:cs typeface="Times New Roman" panose="02020603050405020304" pitchFamily="18" charset="0"/>
            </a:endParaRPr>
          </a:p>
        </p:txBody>
      </p:sp>
      <p:sp>
        <p:nvSpPr>
          <p:cNvPr id="5" name="Rectangle 4"/>
          <p:cNvSpPr/>
          <p:nvPr/>
        </p:nvSpPr>
        <p:spPr>
          <a:xfrm>
            <a:off x="1475981" y="3193366"/>
            <a:ext cx="4906799" cy="100226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defRPr/>
            </a:pPr>
            <a:endParaRPr lang="en-US" sz="3600" b="1">
              <a:solidFill>
                <a:prstClr val="black"/>
              </a:solidFill>
              <a:latin typeface="Times New Roman" panose="02020603050405020304" pitchFamily="18" charset="0"/>
              <a:cs typeface="Times New Roman" panose="02020603050405020304" pitchFamily="18" charset="0"/>
              <a:sym typeface="Arial" panose="020B0604020202020204"/>
            </a:endParaRPr>
          </a:p>
          <a:p>
            <a:pPr defTabSz="914400">
              <a:defRPr/>
            </a:pPr>
            <a:r>
              <a:rPr lang="en-US" sz="3600" b="1">
                <a:solidFill>
                  <a:prstClr val="black"/>
                </a:solidFill>
                <a:latin typeface="Times New Roman" panose="02020603050405020304" pitchFamily="18" charset="0"/>
                <a:cs typeface="Times New Roman" panose="02020603050405020304" pitchFamily="18" charset="0"/>
                <a:sym typeface="Arial" panose="020B0604020202020204"/>
              </a:rPr>
              <a:t>A. </a:t>
            </a:r>
            <a:r>
              <a:rPr lang="en-US" sz="2000">
                <a:solidFill>
                  <a:schemeClr val="tx1"/>
                </a:solidFill>
                <a:latin typeface="Times New Roman" panose="02020603050405020304" pitchFamily="18" charset="0"/>
                <a:cs typeface="Times New Roman" panose="02020603050405020304" pitchFamily="18" charset="0"/>
              </a:rPr>
              <a:t>Tạo được một luồng không khí thân yêu về cảnh vật khi đọc bài thơ </a:t>
            </a:r>
            <a:r>
              <a:rPr lang="en-US" sz="2000" i="1">
                <a:solidFill>
                  <a:schemeClr val="tx1"/>
                </a:solidFill>
                <a:latin typeface="Times New Roman" panose="02020603050405020304" pitchFamily="18" charset="0"/>
                <a:cs typeface="Times New Roman" panose="02020603050405020304" pitchFamily="18" charset="0"/>
              </a:rPr>
              <a:t>Đường núi.</a:t>
            </a:r>
            <a:endParaRPr lang="en-US" sz="2000">
              <a:solidFill>
                <a:schemeClr val="tx1"/>
              </a:solidFill>
              <a:latin typeface="Times New Roman" panose="02020603050405020304" pitchFamily="18" charset="0"/>
              <a:cs typeface="Times New Roman" panose="02020603050405020304" pitchFamily="18" charset="0"/>
            </a:endParaRPr>
          </a:p>
          <a:p>
            <a:pPr defTabSz="914400">
              <a:defRPr/>
            </a:pPr>
            <a:endParaRPr lang="vi-VN" sz="3600" b="1" dirty="0">
              <a:solidFill>
                <a:schemeClr val="tx1"/>
              </a:solidFill>
              <a:latin typeface="Times New Roman" panose="02020603050405020304" pitchFamily="18" charset="0"/>
              <a:cs typeface="Times New Roman" panose="02020603050405020304" pitchFamily="18" charset="0"/>
              <a:sym typeface="Arial" panose="020B0604020202020204"/>
            </a:endParaRPr>
          </a:p>
        </p:txBody>
      </p:sp>
      <p:sp>
        <p:nvSpPr>
          <p:cNvPr id="6" name="Rectangle 5"/>
          <p:cNvSpPr/>
          <p:nvPr/>
        </p:nvSpPr>
        <p:spPr>
          <a:xfrm>
            <a:off x="6496375" y="3197554"/>
            <a:ext cx="4906799" cy="100226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defRPr/>
            </a:pPr>
            <a:r>
              <a:rPr lang="en-US" sz="3600" b="1">
                <a:solidFill>
                  <a:prstClr val="black"/>
                </a:solidFill>
                <a:latin typeface="Times New Roman" panose="02020603050405020304" pitchFamily="18" charset="0"/>
                <a:cs typeface="Times New Roman" panose="02020603050405020304" pitchFamily="18" charset="0"/>
                <a:sym typeface="Arial" panose="020B0604020202020204"/>
              </a:rPr>
              <a:t>B</a:t>
            </a:r>
            <a:r>
              <a:rPr lang="en-US" sz="4000" b="1">
                <a:solidFill>
                  <a:schemeClr val="tx1"/>
                </a:solidFill>
                <a:latin typeface="Times New Roman" panose="02020603050405020304" pitchFamily="18" charset="0"/>
                <a:cs typeface="Times New Roman" panose="02020603050405020304" pitchFamily="18" charset="0"/>
                <a:sym typeface="Arial" panose="020B0604020202020204"/>
              </a:rPr>
              <a:t>. </a:t>
            </a:r>
            <a:r>
              <a:rPr lang="en-US" sz="2000">
                <a:solidFill>
                  <a:schemeClr val="tx1"/>
                </a:solidFill>
                <a:latin typeface="Times New Roman" panose="02020603050405020304" pitchFamily="18" charset="0"/>
                <a:cs typeface="Times New Roman" panose="02020603050405020304" pitchFamily="18" charset="0"/>
              </a:rPr>
              <a:t>Tạo được một luồng không khí thân yêu về cảnh vật và con người khi đọc bài thơ </a:t>
            </a:r>
            <a:r>
              <a:rPr lang="en-US" i="1">
                <a:latin typeface="Times New Roman" panose="02020603050405020304" pitchFamily="18" charset="0"/>
                <a:cs typeface="Times New Roman" panose="02020603050405020304" pitchFamily="18" charset="0"/>
              </a:rPr>
              <a:t>Đường núi</a:t>
            </a:r>
            <a:endParaRPr lang="vi-VN" sz="3600" b="1" dirty="0">
              <a:solidFill>
                <a:schemeClr val="tx1"/>
              </a:solidFill>
              <a:latin typeface="Times New Roman" panose="02020603050405020304" pitchFamily="18" charset="0"/>
              <a:cs typeface="Times New Roman" panose="02020603050405020304" pitchFamily="18" charset="0"/>
              <a:sym typeface="Arial" panose="020B0604020202020204"/>
            </a:endParaRPr>
          </a:p>
        </p:txBody>
      </p:sp>
      <p:sp>
        <p:nvSpPr>
          <p:cNvPr id="7" name="Rectangle 6"/>
          <p:cNvSpPr/>
          <p:nvPr/>
        </p:nvSpPr>
        <p:spPr>
          <a:xfrm>
            <a:off x="1475981" y="4529798"/>
            <a:ext cx="4906799" cy="876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defRPr/>
            </a:pPr>
            <a:endParaRPr lang="en-US" sz="3600" b="1">
              <a:solidFill>
                <a:prstClr val="black"/>
              </a:solidFill>
              <a:latin typeface="Times New Roman" panose="02020603050405020304" pitchFamily="18" charset="0"/>
              <a:cs typeface="Times New Roman" panose="02020603050405020304" pitchFamily="18" charset="0"/>
              <a:sym typeface="Arial" panose="020B0604020202020204"/>
            </a:endParaRPr>
          </a:p>
          <a:p>
            <a:pPr defTabSz="914400">
              <a:defRPr/>
            </a:pPr>
            <a:r>
              <a:rPr lang="en-US" sz="3600" b="1">
                <a:solidFill>
                  <a:prstClr val="black"/>
                </a:solidFill>
                <a:latin typeface="Times New Roman" panose="02020603050405020304" pitchFamily="18" charset="0"/>
                <a:cs typeface="Times New Roman" panose="02020603050405020304" pitchFamily="18" charset="0"/>
                <a:sym typeface="Arial" panose="020B0604020202020204"/>
              </a:rPr>
              <a:t>C</a:t>
            </a:r>
            <a:r>
              <a:rPr lang="en-US" sz="3600" b="1">
                <a:solidFill>
                  <a:schemeClr val="tx1"/>
                </a:solidFill>
                <a:latin typeface="Times New Roman" panose="02020603050405020304" pitchFamily="18" charset="0"/>
                <a:cs typeface="Times New Roman" panose="02020603050405020304" pitchFamily="18" charset="0"/>
                <a:sym typeface="Arial" panose="020B0604020202020204"/>
              </a:rPr>
              <a:t>. </a:t>
            </a:r>
            <a:r>
              <a:rPr lang="en-US" sz="2000">
                <a:solidFill>
                  <a:schemeClr val="tx1"/>
                </a:solidFill>
                <a:latin typeface="Times New Roman" panose="02020603050405020304" pitchFamily="18" charset="0"/>
                <a:cs typeface="Times New Roman" panose="02020603050405020304" pitchFamily="18" charset="0"/>
              </a:rPr>
              <a:t>Tạo được một luồng không khí thân yêu trong trẻo run rẩy phủ lấy phong cảnh. </a:t>
            </a:r>
            <a:endParaRPr lang="en-US" sz="2000">
              <a:solidFill>
                <a:schemeClr val="tx1"/>
              </a:solidFill>
              <a:latin typeface="Times New Roman" panose="02020603050405020304" pitchFamily="18" charset="0"/>
              <a:cs typeface="Times New Roman" panose="02020603050405020304" pitchFamily="18" charset="0"/>
            </a:endParaRPr>
          </a:p>
          <a:p>
            <a:pPr defTabSz="914400">
              <a:defRPr/>
            </a:pPr>
            <a:endParaRPr lang="vi-VN" sz="3600" dirty="0">
              <a:solidFill>
                <a:schemeClr val="tx1"/>
              </a:solidFill>
              <a:latin typeface="Times New Roman" panose="02020603050405020304" pitchFamily="18" charset="0"/>
              <a:cs typeface="Times New Roman" panose="02020603050405020304" pitchFamily="18" charset="0"/>
              <a:sym typeface="Arial" panose="020B0604020202020204"/>
            </a:endParaRPr>
          </a:p>
        </p:txBody>
      </p:sp>
      <p:sp>
        <p:nvSpPr>
          <p:cNvPr id="8" name="Rectangle 7"/>
          <p:cNvSpPr/>
          <p:nvPr/>
        </p:nvSpPr>
        <p:spPr>
          <a:xfrm>
            <a:off x="6496375" y="4534418"/>
            <a:ext cx="4906799" cy="876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defRPr/>
            </a:pPr>
            <a:endParaRPr lang="en-US" sz="3600" b="1">
              <a:solidFill>
                <a:prstClr val="black"/>
              </a:solidFill>
              <a:latin typeface="Times New Roman" panose="02020603050405020304" pitchFamily="18" charset="0"/>
              <a:cs typeface="Times New Roman" panose="02020603050405020304" pitchFamily="18" charset="0"/>
              <a:sym typeface="Arial" panose="020B0604020202020204"/>
            </a:endParaRPr>
          </a:p>
          <a:p>
            <a:pPr defTabSz="914400">
              <a:defRPr/>
            </a:pPr>
            <a:endParaRPr lang="en-US" sz="3600" b="1">
              <a:solidFill>
                <a:prstClr val="black"/>
              </a:solidFill>
              <a:latin typeface="Times New Roman" panose="02020603050405020304" pitchFamily="18" charset="0"/>
              <a:cs typeface="Times New Roman" panose="02020603050405020304" pitchFamily="18" charset="0"/>
              <a:sym typeface="Arial" panose="020B0604020202020204"/>
            </a:endParaRPr>
          </a:p>
          <a:p>
            <a:pPr defTabSz="914400">
              <a:defRPr/>
            </a:pPr>
            <a:r>
              <a:rPr lang="en-US" sz="3600" b="1">
                <a:solidFill>
                  <a:prstClr val="black"/>
                </a:solidFill>
                <a:latin typeface="Times New Roman" panose="02020603050405020304" pitchFamily="18" charset="0"/>
                <a:cs typeface="Times New Roman" panose="02020603050405020304" pitchFamily="18" charset="0"/>
                <a:sym typeface="Arial" panose="020B0604020202020204"/>
              </a:rPr>
              <a:t>D. </a:t>
            </a:r>
            <a:r>
              <a:rPr lang="en-US" sz="2000">
                <a:solidFill>
                  <a:schemeClr val="tx1"/>
                </a:solidFill>
                <a:latin typeface="Times New Roman" panose="02020603050405020304" pitchFamily="18" charset="0"/>
                <a:cs typeface="Times New Roman" panose="02020603050405020304" pitchFamily="18" charset="0"/>
              </a:rPr>
              <a:t>Tạo được một luồng không khí thân yêu về con đường và cảnh vật khi đọc bài thơ</a:t>
            </a:r>
            <a:endParaRPr lang="en-US" sz="2000">
              <a:solidFill>
                <a:schemeClr val="tx1"/>
              </a:solidFill>
              <a:latin typeface="Times New Roman" panose="02020603050405020304" pitchFamily="18" charset="0"/>
              <a:cs typeface="Times New Roman" panose="02020603050405020304" pitchFamily="18" charset="0"/>
            </a:endParaRPr>
          </a:p>
          <a:p>
            <a:pPr defTabSz="914400">
              <a:defRPr/>
            </a:pPr>
            <a:endParaRPr lang="en-US" sz="2400" kern="0">
              <a:solidFill>
                <a:schemeClr val="tx1"/>
              </a:solidFill>
              <a:latin typeface="Times New Roman" panose="02020603050405020304" pitchFamily="18" charset="0"/>
              <a:cs typeface="Times New Roman" panose="02020603050405020304" pitchFamily="18" charset="0"/>
              <a:sym typeface="Arial" panose="020B0604020202020204"/>
            </a:endParaRPr>
          </a:p>
          <a:p>
            <a:pPr defTabSz="914400">
              <a:defRPr/>
            </a:pPr>
            <a:endParaRPr lang="vi-VN" sz="3600" b="1" dirty="0">
              <a:solidFill>
                <a:prstClr val="black"/>
              </a:solidFill>
              <a:latin typeface="Times New Roman" panose="02020603050405020304" pitchFamily="18" charset="0"/>
              <a:cs typeface="Times New Roman" panose="02020603050405020304" pitchFamily="18" charset="0"/>
              <a:sym typeface="Arial" panose="020B0604020202020204"/>
            </a:endParaRP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77056" y="3450286"/>
            <a:ext cx="805723" cy="708059"/>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77056" y="4762986"/>
            <a:ext cx="804536" cy="643628"/>
          </a:xfrm>
          <a:prstGeom prst="rect">
            <a:avLst/>
          </a:prstGeom>
        </p:spPr>
      </p:pic>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16019" y="4731201"/>
            <a:ext cx="804743" cy="707197"/>
          </a:xfrm>
          <a:prstGeom prst="rect">
            <a:avLst/>
          </a:prstGeom>
        </p:spPr>
      </p:pic>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70581" y="3501959"/>
            <a:ext cx="732592" cy="64379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3000" advClick="0">
        <p14:shred/>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5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00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150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anim calcmode="lin" valueType="num">
                                      <p:cBhvr>
                                        <p:cTn id="28" dur="500" fill="hold"/>
                                        <p:tgtEl>
                                          <p:spTgt spid="7"/>
                                        </p:tgtEl>
                                        <p:attrNameLst>
                                          <p:attrName>ppt_x</p:attrName>
                                        </p:attrNameLst>
                                      </p:cBhvr>
                                      <p:tavLst>
                                        <p:tav tm="0">
                                          <p:val>
                                            <p:strVal val="#ppt_x"/>
                                          </p:val>
                                        </p:tav>
                                        <p:tav tm="100000">
                                          <p:val>
                                            <p:strVal val="#ppt_x"/>
                                          </p:val>
                                        </p:tav>
                                      </p:tavLst>
                                    </p:anim>
                                    <p:anim calcmode="lin" valueType="num">
                                      <p:cBhvr>
                                        <p:cTn id="29" dur="500" fill="hold"/>
                                        <p:tgtEl>
                                          <p:spTgt spid="7"/>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200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anim calcmode="lin" valueType="num">
                                      <p:cBhvr>
                                        <p:cTn id="33" dur="500" fill="hold"/>
                                        <p:tgtEl>
                                          <p:spTgt spid="8"/>
                                        </p:tgtEl>
                                        <p:attrNameLst>
                                          <p:attrName>ppt_x</p:attrName>
                                        </p:attrNameLst>
                                      </p:cBhvr>
                                      <p:tavLst>
                                        <p:tav tm="0">
                                          <p:val>
                                            <p:strVal val="#ppt_x"/>
                                          </p:val>
                                        </p:tav>
                                        <p:tav tm="100000">
                                          <p:val>
                                            <p:strVal val="#ppt_x"/>
                                          </p:val>
                                        </p:tav>
                                      </p:tavLst>
                                    </p:anim>
                                    <p:anim calcmode="lin" valueType="num">
                                      <p:cBhvr>
                                        <p:cTn id="34"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5"/>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250" fill="hold"/>
                                        <p:tgtEl>
                                          <p:spTgt spid="5"/>
                                        </p:tgtEl>
                                        <p:attrNameLst>
                                          <p:attrName>fillcolor</p:attrName>
                                        </p:attrNameLst>
                                      </p:cBhvr>
                                      <p:to>
                                        <a:srgbClr val="FFF2CC"/>
                                      </p:to>
                                    </p:animClr>
                                    <p:set>
                                      <p:cBhvr>
                                        <p:cTn id="40" dur="250" fill="hold"/>
                                        <p:tgtEl>
                                          <p:spTgt spid="5"/>
                                        </p:tgtEl>
                                        <p:attrNameLst>
                                          <p:attrName>fill.type</p:attrName>
                                        </p:attrNameLst>
                                      </p:cBhvr>
                                      <p:to>
                                        <p:strVal val="solid"/>
                                      </p:to>
                                    </p:set>
                                    <p:set>
                                      <p:cBhvr>
                                        <p:cTn id="41" dur="250" fill="hold"/>
                                        <p:tgtEl>
                                          <p:spTgt spid="5"/>
                                        </p:tgtEl>
                                        <p:attrNameLst>
                                          <p:attrName>fill.on</p:attrName>
                                        </p:attrNameLst>
                                      </p:cBhvr>
                                      <p:to>
                                        <p:strVal val="true"/>
                                      </p:to>
                                    </p:set>
                                  </p:childTnLst>
                                  <p:subTnLst>
                                    <p:audio>
                                      <p:cMediaNode>
                                        <p:cTn display="0" masterRel="sameClick">
                                          <p:stCondLst>
                                            <p:cond evt="begin" delay="0">
                                              <p:tn val="38"/>
                                            </p:cond>
                                          </p:stCondLst>
                                          <p:endCondLst>
                                            <p:cond evt="onStopAudio" delay="0">
                                              <p:tgtEl>
                                                <p:sldTgt/>
                                              </p:tgtEl>
                                            </p:cond>
                                          </p:endCondLst>
                                        </p:cTn>
                                        <p:tgtEl>
                                          <p:sndTgt r:embed="rId4" name="click.wav"/>
                                        </p:tgtEl>
                                      </p:cMediaNode>
                                    </p:audio>
                                  </p:subTnLst>
                                </p:cTn>
                              </p:par>
                              <p:par>
                                <p:cTn id="42" presetID="23" presetClass="entr" presetSubtype="32" fill="hold" nodeType="withEffect">
                                  <p:stCondLst>
                                    <p:cond delay="1000"/>
                                  </p:stCondLst>
                                  <p:childTnLst>
                                    <p:set>
                                      <p:cBhvr>
                                        <p:cTn id="43" dur="1" fill="hold">
                                          <p:stCondLst>
                                            <p:cond delay="0"/>
                                          </p:stCondLst>
                                        </p:cTn>
                                        <p:tgtEl>
                                          <p:spTgt spid="9"/>
                                        </p:tgtEl>
                                        <p:attrNameLst>
                                          <p:attrName>style.visibility</p:attrName>
                                        </p:attrNameLst>
                                      </p:cBhvr>
                                      <p:to>
                                        <p:strVal val="visible"/>
                                      </p:to>
                                    </p:set>
                                    <p:anim calcmode="lin" valueType="num">
                                      <p:cBhvr>
                                        <p:cTn id="44" dur="250" fill="hold"/>
                                        <p:tgtEl>
                                          <p:spTgt spid="9"/>
                                        </p:tgtEl>
                                        <p:attrNameLst>
                                          <p:attrName>ppt_w</p:attrName>
                                        </p:attrNameLst>
                                      </p:cBhvr>
                                      <p:tavLst>
                                        <p:tav tm="0">
                                          <p:val>
                                            <p:strVal val="4*#ppt_w"/>
                                          </p:val>
                                        </p:tav>
                                        <p:tav tm="100000">
                                          <p:val>
                                            <p:strVal val="#ppt_w"/>
                                          </p:val>
                                        </p:tav>
                                      </p:tavLst>
                                    </p:anim>
                                    <p:anim calcmode="lin" valueType="num">
                                      <p:cBhvr>
                                        <p:cTn id="45"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2"/>
                                            </p:cond>
                                          </p:stCondLst>
                                          <p:endCondLst>
                                            <p:cond evt="onStopAudio" delay="0">
                                              <p:tgtEl>
                                                <p:sldTgt/>
                                              </p:tgtEl>
                                            </p:cond>
                                          </p:endCondLst>
                                        </p:cTn>
                                        <p:tgtEl>
                                          <p:sndTgt r:embed="rId5" name="Wrong Buzzer.wav"/>
                                        </p:tgtEl>
                                      </p:cMediaNode>
                                    </p:audio>
                                  </p:subTnLst>
                                </p:cTn>
                              </p:par>
                              <p:par>
                                <p:cTn id="46" presetID="1" presetClass="emph" presetSubtype="2" fill="hold" nodeType="withEffect">
                                  <p:stCondLst>
                                    <p:cond delay="1000"/>
                                  </p:stCondLst>
                                  <p:childTnLst>
                                    <p:animClr clrSpc="rgb" dir="cw">
                                      <p:cBhvr>
                                        <p:cTn id="47" dur="250" fill="hold"/>
                                        <p:tgtEl>
                                          <p:spTgt spid="5"/>
                                        </p:tgtEl>
                                        <p:attrNameLst>
                                          <p:attrName>fillcolor</p:attrName>
                                        </p:attrNameLst>
                                      </p:cBhvr>
                                      <p:to>
                                        <a:srgbClr val="FFFF00"/>
                                      </p:to>
                                    </p:animClr>
                                    <p:set>
                                      <p:cBhvr>
                                        <p:cTn id="48" dur="250" fill="hold"/>
                                        <p:tgtEl>
                                          <p:spTgt spid="5"/>
                                        </p:tgtEl>
                                        <p:attrNameLst>
                                          <p:attrName>fill.type</p:attrName>
                                        </p:attrNameLst>
                                      </p:cBhvr>
                                      <p:to>
                                        <p:strVal val="solid"/>
                                      </p:to>
                                    </p:set>
                                    <p:set>
                                      <p:cBhvr>
                                        <p:cTn id="49"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50" restart="whenNotActive" fill="hold" evtFilter="cancelBubble" nodeType="interactiveSeq">
                <p:stCondLst>
                  <p:cond evt="onClick" delay="0">
                    <p:tgtEl>
                      <p:spTgt spid="6"/>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250" fill="hold"/>
                                        <p:tgtEl>
                                          <p:spTgt spid="6"/>
                                        </p:tgtEl>
                                        <p:attrNameLst>
                                          <p:attrName>fillcolor</p:attrName>
                                        </p:attrNameLst>
                                      </p:cBhvr>
                                      <p:to>
                                        <a:srgbClr val="FFF2CC"/>
                                      </p:to>
                                    </p:animClr>
                                    <p:set>
                                      <p:cBhvr>
                                        <p:cTn id="55" dur="250" fill="hold"/>
                                        <p:tgtEl>
                                          <p:spTgt spid="6"/>
                                        </p:tgtEl>
                                        <p:attrNameLst>
                                          <p:attrName>fill.type</p:attrName>
                                        </p:attrNameLst>
                                      </p:cBhvr>
                                      <p:to>
                                        <p:strVal val="solid"/>
                                      </p:to>
                                    </p:set>
                                    <p:set>
                                      <p:cBhvr>
                                        <p:cTn id="56" dur="250" fill="hold"/>
                                        <p:tgtEl>
                                          <p:spTgt spid="6"/>
                                        </p:tgtEl>
                                        <p:attrNameLst>
                                          <p:attrName>fill.on</p:attrName>
                                        </p:attrNameLst>
                                      </p:cBhvr>
                                      <p:to>
                                        <p:strVal val="true"/>
                                      </p:to>
                                    </p:set>
                                  </p:childTnLst>
                                  <p:subTnLst>
                                    <p:audio>
                                      <p:cMediaNode>
                                        <p:cTn display="0" masterRel="sameClick">
                                          <p:stCondLst>
                                            <p:cond evt="begin" delay="0">
                                              <p:tn val="53"/>
                                            </p:cond>
                                          </p:stCondLst>
                                          <p:endCondLst>
                                            <p:cond evt="onStopAudio" delay="0">
                                              <p:tgtEl>
                                                <p:sldTgt/>
                                              </p:tgtEl>
                                            </p:cond>
                                          </p:endCondLst>
                                        </p:cTn>
                                        <p:tgtEl>
                                          <p:sndTgt r:embed="rId4" name="click.wav"/>
                                        </p:tgtEl>
                                      </p:cMediaNode>
                                    </p:audio>
                                  </p:subTnLst>
                                </p:cTn>
                              </p:par>
                              <p:par>
                                <p:cTn id="57" presetID="23" presetClass="entr" presetSubtype="32" fill="hold" nodeType="withEffect">
                                  <p:stCondLst>
                                    <p:cond delay="1000"/>
                                  </p:stCondLst>
                                  <p:childTnLst>
                                    <p:set>
                                      <p:cBhvr>
                                        <p:cTn id="58" dur="1" fill="hold">
                                          <p:stCondLst>
                                            <p:cond delay="0"/>
                                          </p:stCondLst>
                                        </p:cTn>
                                        <p:tgtEl>
                                          <p:spTgt spid="12"/>
                                        </p:tgtEl>
                                        <p:attrNameLst>
                                          <p:attrName>style.visibility</p:attrName>
                                        </p:attrNameLst>
                                      </p:cBhvr>
                                      <p:to>
                                        <p:strVal val="visible"/>
                                      </p:to>
                                    </p:set>
                                    <p:anim calcmode="lin" valueType="num">
                                      <p:cBhvr>
                                        <p:cTn id="59" dur="250" fill="hold"/>
                                        <p:tgtEl>
                                          <p:spTgt spid="12"/>
                                        </p:tgtEl>
                                        <p:attrNameLst>
                                          <p:attrName>ppt_w</p:attrName>
                                        </p:attrNameLst>
                                      </p:cBhvr>
                                      <p:tavLst>
                                        <p:tav tm="0">
                                          <p:val>
                                            <p:strVal val="4*#ppt_w"/>
                                          </p:val>
                                        </p:tav>
                                        <p:tav tm="100000">
                                          <p:val>
                                            <p:strVal val="#ppt_w"/>
                                          </p:val>
                                        </p:tav>
                                      </p:tavLst>
                                    </p:anim>
                                    <p:anim calcmode="lin" valueType="num">
                                      <p:cBhvr>
                                        <p:cTn id="60"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7"/>
                                            </p:cond>
                                          </p:stCondLst>
                                          <p:endCondLst>
                                            <p:cond evt="onStopAudio" delay="0">
                                              <p:tgtEl>
                                                <p:sldTgt/>
                                              </p:tgtEl>
                                            </p:cond>
                                          </p:endCondLst>
                                        </p:cTn>
                                        <p:tgtEl>
                                          <p:sndTgt r:embed="rId5" name="Wrong Buzzer.wav"/>
                                        </p:tgtEl>
                                      </p:cMediaNode>
                                    </p:audio>
                                  </p:subTnLst>
                                </p:cTn>
                              </p:par>
                              <p:par>
                                <p:cTn id="61" presetID="1" presetClass="emph" presetSubtype="2" fill="hold" nodeType="withEffect">
                                  <p:stCondLst>
                                    <p:cond delay="1000"/>
                                  </p:stCondLst>
                                  <p:childTnLst>
                                    <p:animClr clrSpc="rgb" dir="cw">
                                      <p:cBhvr>
                                        <p:cTn id="62" dur="250" fill="hold"/>
                                        <p:tgtEl>
                                          <p:spTgt spid="6"/>
                                        </p:tgtEl>
                                        <p:attrNameLst>
                                          <p:attrName>fillcolor</p:attrName>
                                        </p:attrNameLst>
                                      </p:cBhvr>
                                      <p:to>
                                        <a:srgbClr val="FFFF00"/>
                                      </p:to>
                                    </p:animClr>
                                    <p:set>
                                      <p:cBhvr>
                                        <p:cTn id="63" dur="250" fill="hold"/>
                                        <p:tgtEl>
                                          <p:spTgt spid="6"/>
                                        </p:tgtEl>
                                        <p:attrNameLst>
                                          <p:attrName>fill.type</p:attrName>
                                        </p:attrNameLst>
                                      </p:cBhvr>
                                      <p:to>
                                        <p:strVal val="solid"/>
                                      </p:to>
                                    </p:set>
                                    <p:set>
                                      <p:cBhvr>
                                        <p:cTn id="64"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65" restart="whenNotActive" fill="hold" evtFilter="cancelBubble" nodeType="interactiveSeq">
                <p:stCondLst>
                  <p:cond evt="onClick" delay="0">
                    <p:tgtEl>
                      <p:spTgt spid="7"/>
                    </p:tgtEl>
                  </p:cond>
                </p:stCondLst>
                <p:endSync evt="end" delay="0">
                  <p:rtn val="all"/>
                </p:endSync>
                <p:childTnLst>
                  <p:par>
                    <p:cTn id="66" fill="hold">
                      <p:stCondLst>
                        <p:cond delay="0"/>
                      </p:stCondLst>
                      <p:childTnLst>
                        <p:par>
                          <p:cTn id="67" fill="hold">
                            <p:stCondLst>
                              <p:cond delay="0"/>
                            </p:stCondLst>
                            <p:childTnLst>
                              <p:par>
                                <p:cTn id="68" presetID="1" presetClass="emph" presetSubtype="2" fill="hold" nodeType="clickEffect">
                                  <p:stCondLst>
                                    <p:cond delay="0"/>
                                  </p:stCondLst>
                                  <p:childTnLst>
                                    <p:animClr clrSpc="rgb" dir="cw">
                                      <p:cBhvr>
                                        <p:cTn id="69" dur="250" fill="hold"/>
                                        <p:tgtEl>
                                          <p:spTgt spid="7"/>
                                        </p:tgtEl>
                                        <p:attrNameLst>
                                          <p:attrName>fillcolor</p:attrName>
                                        </p:attrNameLst>
                                      </p:cBhvr>
                                      <p:to>
                                        <a:srgbClr val="FFF2CC"/>
                                      </p:to>
                                    </p:animClr>
                                    <p:set>
                                      <p:cBhvr>
                                        <p:cTn id="70" dur="250" fill="hold"/>
                                        <p:tgtEl>
                                          <p:spTgt spid="7"/>
                                        </p:tgtEl>
                                        <p:attrNameLst>
                                          <p:attrName>fill.type</p:attrName>
                                        </p:attrNameLst>
                                      </p:cBhvr>
                                      <p:to>
                                        <p:strVal val="solid"/>
                                      </p:to>
                                    </p:set>
                                    <p:set>
                                      <p:cBhvr>
                                        <p:cTn id="71" dur="250" fill="hold"/>
                                        <p:tgtEl>
                                          <p:spTgt spid="7"/>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4" name="click.wav"/>
                                        </p:tgtEl>
                                      </p:cMediaNode>
                                    </p:audio>
                                  </p:subTnLst>
                                </p:cTn>
                              </p:par>
                              <p:par>
                                <p:cTn id="72" presetID="23" presetClass="entr" presetSubtype="32" fill="hold" nodeType="withEffect">
                                  <p:stCondLst>
                                    <p:cond delay="1000"/>
                                  </p:stCondLst>
                                  <p:childTnLst>
                                    <p:set>
                                      <p:cBhvr>
                                        <p:cTn id="73" dur="1" fill="hold">
                                          <p:stCondLst>
                                            <p:cond delay="0"/>
                                          </p:stCondLst>
                                        </p:cTn>
                                        <p:tgtEl>
                                          <p:spTgt spid="10"/>
                                        </p:tgtEl>
                                        <p:attrNameLst>
                                          <p:attrName>style.visibility</p:attrName>
                                        </p:attrNameLst>
                                      </p:cBhvr>
                                      <p:to>
                                        <p:strVal val="visible"/>
                                      </p:to>
                                    </p:set>
                                    <p:anim calcmode="lin" valueType="num">
                                      <p:cBhvr>
                                        <p:cTn id="74" dur="250" fill="hold"/>
                                        <p:tgtEl>
                                          <p:spTgt spid="10"/>
                                        </p:tgtEl>
                                        <p:attrNameLst>
                                          <p:attrName>ppt_w</p:attrName>
                                        </p:attrNameLst>
                                      </p:cBhvr>
                                      <p:tavLst>
                                        <p:tav tm="0">
                                          <p:val>
                                            <p:strVal val="4*#ppt_w"/>
                                          </p:val>
                                        </p:tav>
                                        <p:tav tm="100000">
                                          <p:val>
                                            <p:strVal val="#ppt_w"/>
                                          </p:val>
                                        </p:tav>
                                      </p:tavLst>
                                    </p:anim>
                                    <p:anim calcmode="lin" valueType="num">
                                      <p:cBhvr>
                                        <p:cTn id="7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2"/>
                                            </p:cond>
                                          </p:stCondLst>
                                          <p:endCondLst>
                                            <p:cond evt="onStopAudio" delay="0">
                                              <p:tgtEl>
                                                <p:sldTgt/>
                                              </p:tgtEl>
                                            </p:cond>
                                          </p:endCondLst>
                                        </p:cTn>
                                        <p:tgtEl>
                                          <p:sndTgt r:embed="rId6" name="Check mark.wav"/>
                                        </p:tgtEl>
                                      </p:cMediaNode>
                                    </p:audio>
                                  </p:subTnLst>
                                </p:cTn>
                              </p:par>
                              <p:par>
                                <p:cTn id="76" presetID="1" presetClass="emph" presetSubtype="2" fill="hold" nodeType="withEffect">
                                  <p:stCondLst>
                                    <p:cond delay="1000"/>
                                  </p:stCondLst>
                                  <p:childTnLst>
                                    <p:animClr clrSpc="rgb" dir="cw">
                                      <p:cBhvr>
                                        <p:cTn id="77" dur="250" fill="hold"/>
                                        <p:tgtEl>
                                          <p:spTgt spid="7"/>
                                        </p:tgtEl>
                                        <p:attrNameLst>
                                          <p:attrName>fillcolor</p:attrName>
                                        </p:attrNameLst>
                                      </p:cBhvr>
                                      <p:to>
                                        <a:srgbClr val="00B050"/>
                                      </p:to>
                                    </p:animClr>
                                    <p:set>
                                      <p:cBhvr>
                                        <p:cTn id="78" dur="250" fill="hold"/>
                                        <p:tgtEl>
                                          <p:spTgt spid="7"/>
                                        </p:tgtEl>
                                        <p:attrNameLst>
                                          <p:attrName>fill.type</p:attrName>
                                        </p:attrNameLst>
                                      </p:cBhvr>
                                      <p:to>
                                        <p:strVal val="solid"/>
                                      </p:to>
                                    </p:set>
                                    <p:set>
                                      <p:cBhvr>
                                        <p:cTn id="79"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80" restart="whenNotActive" fill="hold" evtFilter="cancelBubble" nodeType="interactiveSeq">
                <p:stCondLst>
                  <p:cond evt="onClick" delay="0">
                    <p:tgtEl>
                      <p:spTgt spid="8"/>
                    </p:tgtEl>
                  </p:cond>
                </p:stCondLst>
                <p:endSync evt="end" delay="0">
                  <p:rtn val="all"/>
                </p:endSync>
                <p:childTnLst>
                  <p:par>
                    <p:cTn id="81" fill="hold">
                      <p:stCondLst>
                        <p:cond delay="0"/>
                      </p:stCondLst>
                      <p:childTnLst>
                        <p:par>
                          <p:cTn id="82" fill="hold">
                            <p:stCondLst>
                              <p:cond delay="0"/>
                            </p:stCondLst>
                            <p:childTnLst>
                              <p:par>
                                <p:cTn id="83" presetID="1" presetClass="emph" presetSubtype="2" fill="hold" nodeType="clickEffect">
                                  <p:stCondLst>
                                    <p:cond delay="0"/>
                                  </p:stCondLst>
                                  <p:childTnLst>
                                    <p:animClr clrSpc="rgb" dir="cw">
                                      <p:cBhvr>
                                        <p:cTn id="84" dur="250" fill="hold"/>
                                        <p:tgtEl>
                                          <p:spTgt spid="8"/>
                                        </p:tgtEl>
                                        <p:attrNameLst>
                                          <p:attrName>fillcolor</p:attrName>
                                        </p:attrNameLst>
                                      </p:cBhvr>
                                      <p:to>
                                        <a:srgbClr val="FFF2CC"/>
                                      </p:to>
                                    </p:animClr>
                                    <p:set>
                                      <p:cBhvr>
                                        <p:cTn id="85" dur="250" fill="hold"/>
                                        <p:tgtEl>
                                          <p:spTgt spid="8"/>
                                        </p:tgtEl>
                                        <p:attrNameLst>
                                          <p:attrName>fill.type</p:attrName>
                                        </p:attrNameLst>
                                      </p:cBhvr>
                                      <p:to>
                                        <p:strVal val="solid"/>
                                      </p:to>
                                    </p:set>
                                    <p:set>
                                      <p:cBhvr>
                                        <p:cTn id="86" dur="250" fill="hold"/>
                                        <p:tgtEl>
                                          <p:spTgt spid="8"/>
                                        </p:tgtEl>
                                        <p:attrNameLst>
                                          <p:attrName>fill.on</p:attrName>
                                        </p:attrNameLst>
                                      </p:cBhvr>
                                      <p:to>
                                        <p:strVal val="true"/>
                                      </p:to>
                                    </p:set>
                                  </p:childTnLst>
                                  <p:subTnLst>
                                    <p:audio>
                                      <p:cMediaNode>
                                        <p:cTn display="0" masterRel="sameClick">
                                          <p:stCondLst>
                                            <p:cond evt="begin" delay="0">
                                              <p:tn val="83"/>
                                            </p:cond>
                                          </p:stCondLst>
                                          <p:endCondLst>
                                            <p:cond evt="onStopAudio" delay="0">
                                              <p:tgtEl>
                                                <p:sldTgt/>
                                              </p:tgtEl>
                                            </p:cond>
                                          </p:endCondLst>
                                        </p:cTn>
                                        <p:tgtEl>
                                          <p:sndTgt r:embed="rId4" name="click.wav"/>
                                        </p:tgtEl>
                                      </p:cMediaNode>
                                    </p:audio>
                                  </p:subTnLst>
                                </p:cTn>
                              </p:par>
                              <p:par>
                                <p:cTn id="87" presetID="23" presetClass="entr" presetSubtype="32" fill="hold" nodeType="withEffect">
                                  <p:stCondLst>
                                    <p:cond delay="1000"/>
                                  </p:stCondLst>
                                  <p:childTnLst>
                                    <p:set>
                                      <p:cBhvr>
                                        <p:cTn id="88" dur="1" fill="hold">
                                          <p:stCondLst>
                                            <p:cond delay="0"/>
                                          </p:stCondLst>
                                        </p:cTn>
                                        <p:tgtEl>
                                          <p:spTgt spid="11"/>
                                        </p:tgtEl>
                                        <p:attrNameLst>
                                          <p:attrName>style.visibility</p:attrName>
                                        </p:attrNameLst>
                                      </p:cBhvr>
                                      <p:to>
                                        <p:strVal val="visible"/>
                                      </p:to>
                                    </p:set>
                                    <p:anim calcmode="lin" valueType="num">
                                      <p:cBhvr>
                                        <p:cTn id="89" dur="250" fill="hold"/>
                                        <p:tgtEl>
                                          <p:spTgt spid="11"/>
                                        </p:tgtEl>
                                        <p:attrNameLst>
                                          <p:attrName>ppt_w</p:attrName>
                                        </p:attrNameLst>
                                      </p:cBhvr>
                                      <p:tavLst>
                                        <p:tav tm="0">
                                          <p:val>
                                            <p:strVal val="4*#ppt_w"/>
                                          </p:val>
                                        </p:tav>
                                        <p:tav tm="100000">
                                          <p:val>
                                            <p:strVal val="#ppt_w"/>
                                          </p:val>
                                        </p:tav>
                                      </p:tavLst>
                                    </p:anim>
                                    <p:anim calcmode="lin" valueType="num">
                                      <p:cBhvr>
                                        <p:cTn id="90"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7"/>
                                            </p:cond>
                                          </p:stCondLst>
                                          <p:endCondLst>
                                            <p:cond evt="onStopAudio" delay="0">
                                              <p:tgtEl>
                                                <p:sldTgt/>
                                              </p:tgtEl>
                                            </p:cond>
                                          </p:endCondLst>
                                        </p:cTn>
                                        <p:tgtEl>
                                          <p:sndTgt r:embed="rId5" name="Wrong Buzzer.wav"/>
                                        </p:tgtEl>
                                      </p:cMediaNode>
                                    </p:audio>
                                  </p:subTnLst>
                                </p:cTn>
                              </p:par>
                              <p:par>
                                <p:cTn id="91" presetID="1" presetClass="emph" presetSubtype="2" fill="hold" nodeType="withEffect">
                                  <p:stCondLst>
                                    <p:cond delay="1000"/>
                                  </p:stCondLst>
                                  <p:childTnLst>
                                    <p:animClr clrSpc="rgb" dir="cw">
                                      <p:cBhvr>
                                        <p:cTn id="92" dur="250" fill="hold"/>
                                        <p:tgtEl>
                                          <p:spTgt spid="8"/>
                                        </p:tgtEl>
                                        <p:attrNameLst>
                                          <p:attrName>fillcolor</p:attrName>
                                        </p:attrNameLst>
                                      </p:cBhvr>
                                      <p:to>
                                        <a:srgbClr val="FFFF00"/>
                                      </p:to>
                                    </p:animClr>
                                    <p:set>
                                      <p:cBhvr>
                                        <p:cTn id="93" dur="250" fill="hold"/>
                                        <p:tgtEl>
                                          <p:spTgt spid="8"/>
                                        </p:tgtEl>
                                        <p:attrNameLst>
                                          <p:attrName>fill.type</p:attrName>
                                        </p:attrNameLst>
                                      </p:cBhvr>
                                      <p:to>
                                        <p:strVal val="solid"/>
                                      </p:to>
                                    </p:set>
                                    <p:set>
                                      <p:cBhvr>
                                        <p:cTn id="94" dur="25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childTnLst>
        </p:cTn>
      </p:par>
    </p:tnLst>
    <p:bldLst>
      <p:bldP spid="4" grpId="0"/>
      <p:bldP spid="5" grpId="0" animBg="1"/>
      <p:bldP spid="6" grpId="0" animBg="1"/>
      <p:bldP spid="7" grpId="0" animBg="1"/>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1"/>
          <a:stretch>
            <a:fillRect/>
          </a:stretch>
        </p:blipFill>
        <p:spPr>
          <a:xfrm>
            <a:off x="0" y="0"/>
            <a:ext cx="12192000" cy="6854653"/>
          </a:xfrm>
          <a:prstGeom prst="rect">
            <a:avLst/>
          </a:prstGeom>
        </p:spPr>
      </p:pic>
      <p:sp>
        <p:nvSpPr>
          <p:cNvPr id="29" name="Google Shape;1861;p45"/>
          <p:cNvSpPr txBox="1">
            <a:spLocks noGrp="1"/>
          </p:cNvSpPr>
          <p:nvPr/>
        </p:nvSpPr>
        <p:spPr>
          <a:xfrm>
            <a:off x="2469083" y="309818"/>
            <a:ext cx="7704000" cy="564300"/>
          </a:xfrm>
          <a:prstGeom prst="rect">
            <a:avLst/>
          </a:pr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100"/>
              <a:buFont typeface="Fredoka One"/>
              <a:buNone/>
              <a:defRPr sz="3100" b="1" i="0" u="none" strike="noStrike" cap="none">
                <a:solidFill>
                  <a:schemeClr val="lt1"/>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3100"/>
              <a:buFont typeface="Fredoka One"/>
              <a:buNone/>
              <a:defRPr sz="3100" b="1" i="0" u="none" strike="noStrike" cap="none">
                <a:solidFill>
                  <a:schemeClr val="dk1"/>
                </a:solidFill>
                <a:latin typeface="Fredoka One"/>
                <a:ea typeface="Fredoka One"/>
                <a:cs typeface="Fredoka One"/>
                <a:sym typeface="Fredoka One"/>
              </a:defRPr>
            </a:lvl2pPr>
            <a:lvl3pPr marR="0" lvl="2" algn="l" rtl="0">
              <a:lnSpc>
                <a:spcPct val="100000"/>
              </a:lnSpc>
              <a:spcBef>
                <a:spcPts val="0"/>
              </a:spcBef>
              <a:spcAft>
                <a:spcPts val="0"/>
              </a:spcAft>
              <a:buClr>
                <a:schemeClr val="dk1"/>
              </a:buClr>
              <a:buSzPts val="3100"/>
              <a:buFont typeface="Fredoka One"/>
              <a:buNone/>
              <a:defRPr sz="3100" b="1" i="0" u="none" strike="noStrike" cap="none">
                <a:solidFill>
                  <a:schemeClr val="dk1"/>
                </a:solidFill>
                <a:latin typeface="Fredoka One"/>
                <a:ea typeface="Fredoka One"/>
                <a:cs typeface="Fredoka One"/>
                <a:sym typeface="Fredoka One"/>
              </a:defRPr>
            </a:lvl3pPr>
            <a:lvl4pPr marR="0" lvl="3" algn="l" rtl="0">
              <a:lnSpc>
                <a:spcPct val="100000"/>
              </a:lnSpc>
              <a:spcBef>
                <a:spcPts val="0"/>
              </a:spcBef>
              <a:spcAft>
                <a:spcPts val="0"/>
              </a:spcAft>
              <a:buClr>
                <a:schemeClr val="dk1"/>
              </a:buClr>
              <a:buSzPts val="3100"/>
              <a:buFont typeface="Fredoka One"/>
              <a:buNone/>
              <a:defRPr sz="3100" b="1" i="0" u="none" strike="noStrike" cap="none">
                <a:solidFill>
                  <a:schemeClr val="dk1"/>
                </a:solidFill>
                <a:latin typeface="Fredoka One"/>
                <a:ea typeface="Fredoka One"/>
                <a:cs typeface="Fredoka One"/>
                <a:sym typeface="Fredoka One"/>
              </a:defRPr>
            </a:lvl4pPr>
            <a:lvl5pPr marR="0" lvl="4" algn="l" rtl="0">
              <a:lnSpc>
                <a:spcPct val="100000"/>
              </a:lnSpc>
              <a:spcBef>
                <a:spcPts val="0"/>
              </a:spcBef>
              <a:spcAft>
                <a:spcPts val="0"/>
              </a:spcAft>
              <a:buClr>
                <a:schemeClr val="dk1"/>
              </a:buClr>
              <a:buSzPts val="3100"/>
              <a:buFont typeface="Fredoka One"/>
              <a:buNone/>
              <a:defRPr sz="3100" b="1" i="0" u="none" strike="noStrike" cap="none">
                <a:solidFill>
                  <a:schemeClr val="dk1"/>
                </a:solidFill>
                <a:latin typeface="Fredoka One"/>
                <a:ea typeface="Fredoka One"/>
                <a:cs typeface="Fredoka One"/>
                <a:sym typeface="Fredoka One"/>
              </a:defRPr>
            </a:lvl5pPr>
            <a:lvl6pPr marR="0" lvl="5" algn="l" rtl="0">
              <a:lnSpc>
                <a:spcPct val="100000"/>
              </a:lnSpc>
              <a:spcBef>
                <a:spcPts val="0"/>
              </a:spcBef>
              <a:spcAft>
                <a:spcPts val="0"/>
              </a:spcAft>
              <a:buClr>
                <a:schemeClr val="dk1"/>
              </a:buClr>
              <a:buSzPts val="3100"/>
              <a:buFont typeface="Fredoka One"/>
              <a:buNone/>
              <a:defRPr sz="3100" b="1" i="0" u="none" strike="noStrike" cap="none">
                <a:solidFill>
                  <a:schemeClr val="dk1"/>
                </a:solidFill>
                <a:latin typeface="Fredoka One"/>
                <a:ea typeface="Fredoka One"/>
                <a:cs typeface="Fredoka One"/>
                <a:sym typeface="Fredoka One"/>
              </a:defRPr>
            </a:lvl6pPr>
            <a:lvl7pPr marR="0" lvl="6" algn="l" rtl="0">
              <a:lnSpc>
                <a:spcPct val="100000"/>
              </a:lnSpc>
              <a:spcBef>
                <a:spcPts val="0"/>
              </a:spcBef>
              <a:spcAft>
                <a:spcPts val="0"/>
              </a:spcAft>
              <a:buClr>
                <a:schemeClr val="dk1"/>
              </a:buClr>
              <a:buSzPts val="3100"/>
              <a:buFont typeface="Fredoka One"/>
              <a:buNone/>
              <a:defRPr sz="3100" b="1" i="0" u="none" strike="noStrike" cap="none">
                <a:solidFill>
                  <a:schemeClr val="dk1"/>
                </a:solidFill>
                <a:latin typeface="Fredoka One"/>
                <a:ea typeface="Fredoka One"/>
                <a:cs typeface="Fredoka One"/>
                <a:sym typeface="Fredoka One"/>
              </a:defRPr>
            </a:lvl7pPr>
            <a:lvl8pPr marR="0" lvl="7" algn="l" rtl="0">
              <a:lnSpc>
                <a:spcPct val="100000"/>
              </a:lnSpc>
              <a:spcBef>
                <a:spcPts val="0"/>
              </a:spcBef>
              <a:spcAft>
                <a:spcPts val="0"/>
              </a:spcAft>
              <a:buClr>
                <a:schemeClr val="dk1"/>
              </a:buClr>
              <a:buSzPts val="3100"/>
              <a:buFont typeface="Fredoka One"/>
              <a:buNone/>
              <a:defRPr sz="3100" b="1" i="0" u="none" strike="noStrike" cap="none">
                <a:solidFill>
                  <a:schemeClr val="dk1"/>
                </a:solidFill>
                <a:latin typeface="Fredoka One"/>
                <a:ea typeface="Fredoka One"/>
                <a:cs typeface="Fredoka One"/>
                <a:sym typeface="Fredoka One"/>
              </a:defRPr>
            </a:lvl8pPr>
            <a:lvl9pPr marR="0" lvl="8" algn="l" rtl="0">
              <a:lnSpc>
                <a:spcPct val="100000"/>
              </a:lnSpc>
              <a:spcBef>
                <a:spcPts val="0"/>
              </a:spcBef>
              <a:spcAft>
                <a:spcPts val="0"/>
              </a:spcAft>
              <a:buClr>
                <a:schemeClr val="dk1"/>
              </a:buClr>
              <a:buSzPts val="3100"/>
              <a:buFont typeface="Fredoka One"/>
              <a:buNone/>
              <a:defRPr sz="3100" b="1" i="0" u="none" strike="noStrike" cap="none">
                <a:solidFill>
                  <a:schemeClr val="dk1"/>
                </a:solidFill>
                <a:latin typeface="Fredoka One"/>
                <a:ea typeface="Fredoka One"/>
                <a:cs typeface="Fredoka One"/>
                <a:sym typeface="Fredoka One"/>
              </a:defRPr>
            </a:lvl9pPr>
          </a:lstStyle>
          <a:p>
            <a:pPr marL="0" marR="0" lvl="0" indent="0" algn="ctr" defTabSz="914400" rtl="0" eaLnBrk="1" fontAlgn="auto" latinLnBrk="0" hangingPunct="1">
              <a:lnSpc>
                <a:spcPct val="100000"/>
              </a:lnSpc>
              <a:spcBef>
                <a:spcPts val="0"/>
              </a:spcBef>
              <a:spcAft>
                <a:spcPts val="0"/>
              </a:spcAft>
              <a:buClr>
                <a:srgbClr val="000000"/>
              </a:buClr>
              <a:buSzPts val="3100"/>
              <a:buFont typeface="Fredoka One"/>
              <a:buNone/>
              <a:defRPr/>
            </a:pPr>
            <a:r>
              <a:rPr kumimoji="0" lang="en-US" sz="4400" i="0" u="none" strike="noStrike" kern="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sym typeface="Fredoka One"/>
              </a:rPr>
              <a:t>1. Tác giả</a:t>
            </a:r>
            <a:endParaRPr kumimoji="0" lang="en-US" sz="4400" i="0" u="none" strike="noStrike" kern="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sym typeface="Fredoka One"/>
            </a:endParaRPr>
          </a:p>
        </p:txBody>
      </p:sp>
      <p:sp>
        <p:nvSpPr>
          <p:cNvPr id="30" name="Google Shape;1863;p45"/>
          <p:cNvSpPr/>
          <p:nvPr/>
        </p:nvSpPr>
        <p:spPr>
          <a:xfrm>
            <a:off x="8922058" y="430366"/>
            <a:ext cx="682337" cy="313702"/>
          </a:xfrm>
          <a:custGeom>
            <a:avLst/>
            <a:gdLst/>
            <a:ahLst/>
            <a:cxnLst/>
            <a:rect l="l" t="t" r="r" b="b"/>
            <a:pathLst>
              <a:path w="70837" h="32567" extrusionOk="0">
                <a:moveTo>
                  <a:pt x="44028" y="1"/>
                </a:moveTo>
                <a:cubicBezTo>
                  <a:pt x="38418" y="1"/>
                  <a:pt x="33725" y="3926"/>
                  <a:pt x="32543" y="9179"/>
                </a:cubicBezTo>
                <a:cubicBezTo>
                  <a:pt x="31291" y="8738"/>
                  <a:pt x="29946" y="8497"/>
                  <a:pt x="28542" y="8497"/>
                </a:cubicBezTo>
                <a:cubicBezTo>
                  <a:pt x="23176" y="8497"/>
                  <a:pt x="18630" y="12011"/>
                  <a:pt x="17078" y="16863"/>
                </a:cubicBezTo>
                <a:cubicBezTo>
                  <a:pt x="16049" y="14982"/>
                  <a:pt x="14050" y="13707"/>
                  <a:pt x="11755" y="13707"/>
                </a:cubicBezTo>
                <a:cubicBezTo>
                  <a:pt x="8897" y="13707"/>
                  <a:pt x="6501" y="15687"/>
                  <a:pt x="5860" y="18348"/>
                </a:cubicBezTo>
                <a:cubicBezTo>
                  <a:pt x="5248" y="17643"/>
                  <a:pt x="4345" y="17195"/>
                  <a:pt x="3337" y="17195"/>
                </a:cubicBezTo>
                <a:cubicBezTo>
                  <a:pt x="1495" y="17195"/>
                  <a:pt x="1" y="18689"/>
                  <a:pt x="1" y="20532"/>
                </a:cubicBezTo>
                <a:cubicBezTo>
                  <a:pt x="1" y="22374"/>
                  <a:pt x="1495" y="23869"/>
                  <a:pt x="3337" y="23869"/>
                </a:cubicBezTo>
                <a:cubicBezTo>
                  <a:pt x="4559" y="23869"/>
                  <a:pt x="5628" y="23211"/>
                  <a:pt x="6210" y="22230"/>
                </a:cubicBezTo>
                <a:cubicBezTo>
                  <a:pt x="7152" y="24354"/>
                  <a:pt x="9280" y="25838"/>
                  <a:pt x="11755" y="25838"/>
                </a:cubicBezTo>
                <a:cubicBezTo>
                  <a:pt x="13856" y="25838"/>
                  <a:pt x="15704" y="24770"/>
                  <a:pt x="16794" y="23149"/>
                </a:cubicBezTo>
                <a:cubicBezTo>
                  <a:pt x="17989" y="28537"/>
                  <a:pt x="22795" y="32566"/>
                  <a:pt x="28542" y="32566"/>
                </a:cubicBezTo>
                <a:cubicBezTo>
                  <a:pt x="34359" y="32566"/>
                  <a:pt x="39212" y="28439"/>
                  <a:pt x="40333" y="22954"/>
                </a:cubicBezTo>
                <a:cubicBezTo>
                  <a:pt x="41495" y="23338"/>
                  <a:pt x="42736" y="23547"/>
                  <a:pt x="44027" y="23547"/>
                </a:cubicBezTo>
                <a:cubicBezTo>
                  <a:pt x="47136" y="23547"/>
                  <a:pt x="49966" y="22340"/>
                  <a:pt x="52071" y="20370"/>
                </a:cubicBezTo>
                <a:cubicBezTo>
                  <a:pt x="53398" y="21816"/>
                  <a:pt x="55305" y="22725"/>
                  <a:pt x="57424" y="22725"/>
                </a:cubicBezTo>
                <a:cubicBezTo>
                  <a:pt x="59538" y="22725"/>
                  <a:pt x="61442" y="21820"/>
                  <a:pt x="62770" y="20379"/>
                </a:cubicBezTo>
                <a:cubicBezTo>
                  <a:pt x="63462" y="21786"/>
                  <a:pt x="64911" y="22754"/>
                  <a:pt x="66585" y="22754"/>
                </a:cubicBezTo>
                <a:cubicBezTo>
                  <a:pt x="68933" y="22754"/>
                  <a:pt x="70835" y="20852"/>
                  <a:pt x="70835" y="18504"/>
                </a:cubicBezTo>
                <a:cubicBezTo>
                  <a:pt x="70836" y="16155"/>
                  <a:pt x="68933" y="14251"/>
                  <a:pt x="66585" y="14251"/>
                </a:cubicBezTo>
                <a:cubicBezTo>
                  <a:pt x="65889" y="14251"/>
                  <a:pt x="65232" y="14419"/>
                  <a:pt x="64652" y="14715"/>
                </a:cubicBezTo>
                <a:cubicBezTo>
                  <a:pt x="64280" y="11051"/>
                  <a:pt x="61185" y="8192"/>
                  <a:pt x="57424" y="8192"/>
                </a:cubicBezTo>
                <a:cubicBezTo>
                  <a:pt x="56699" y="8192"/>
                  <a:pt x="55999" y="8300"/>
                  <a:pt x="55339" y="8497"/>
                </a:cubicBezTo>
                <a:cubicBezTo>
                  <a:pt x="53920" y="3590"/>
                  <a:pt x="49394" y="1"/>
                  <a:pt x="44028" y="1"/>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31" name="Google Shape;1864;p45"/>
          <p:cNvGrpSpPr/>
          <p:nvPr/>
        </p:nvGrpSpPr>
        <p:grpSpPr>
          <a:xfrm>
            <a:off x="9376196" y="187993"/>
            <a:ext cx="268198" cy="686037"/>
            <a:chOff x="7627113" y="418175"/>
            <a:chExt cx="268198" cy="686037"/>
          </a:xfrm>
        </p:grpSpPr>
        <p:sp>
          <p:nvSpPr>
            <p:cNvPr id="37" name="Google Shape;1865;p45"/>
            <p:cNvSpPr/>
            <p:nvPr/>
          </p:nvSpPr>
          <p:spPr>
            <a:xfrm>
              <a:off x="7740975" y="431758"/>
              <a:ext cx="40774" cy="672454"/>
            </a:xfrm>
            <a:custGeom>
              <a:avLst/>
              <a:gdLst/>
              <a:ahLst/>
              <a:cxnLst/>
              <a:rect l="l" t="t" r="r" b="b"/>
              <a:pathLst>
                <a:path w="4233" h="69811" extrusionOk="0">
                  <a:moveTo>
                    <a:pt x="1454" y="0"/>
                  </a:moveTo>
                  <a:lnTo>
                    <a:pt x="0" y="69811"/>
                  </a:lnTo>
                  <a:lnTo>
                    <a:pt x="4233" y="69811"/>
                  </a:lnTo>
                  <a:lnTo>
                    <a:pt x="2778" y="0"/>
                  </a:lnTo>
                  <a:close/>
                </a:path>
              </a:pathLst>
            </a:custGeom>
            <a:solidFill>
              <a:srgbClr val="60322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8" name="Google Shape;1866;p45"/>
            <p:cNvSpPr/>
            <p:nvPr/>
          </p:nvSpPr>
          <p:spPr>
            <a:xfrm>
              <a:off x="7627113" y="745252"/>
              <a:ext cx="268198" cy="152511"/>
            </a:xfrm>
            <a:custGeom>
              <a:avLst/>
              <a:gdLst/>
              <a:ahLst/>
              <a:cxnLst/>
              <a:rect l="l" t="t" r="r" b="b"/>
              <a:pathLst>
                <a:path w="27843" h="15833" extrusionOk="0">
                  <a:moveTo>
                    <a:pt x="13839" y="0"/>
                  </a:moveTo>
                  <a:cubicBezTo>
                    <a:pt x="13451" y="0"/>
                    <a:pt x="13064" y="156"/>
                    <a:pt x="12779" y="466"/>
                  </a:cubicBezTo>
                  <a:lnTo>
                    <a:pt x="852" y="13411"/>
                  </a:lnTo>
                  <a:cubicBezTo>
                    <a:pt x="0" y="14336"/>
                    <a:pt x="656" y="15832"/>
                    <a:pt x="1913" y="15832"/>
                  </a:cubicBezTo>
                  <a:lnTo>
                    <a:pt x="25926" y="15832"/>
                  </a:lnTo>
                  <a:cubicBezTo>
                    <a:pt x="27188" y="15832"/>
                    <a:pt x="27842" y="14327"/>
                    <a:pt x="26981" y="13404"/>
                  </a:cubicBezTo>
                  <a:lnTo>
                    <a:pt x="14893" y="460"/>
                  </a:lnTo>
                  <a:cubicBezTo>
                    <a:pt x="14608" y="154"/>
                    <a:pt x="14224" y="0"/>
                    <a:pt x="13839" y="0"/>
                  </a:cubicBezTo>
                  <a:close/>
                </a:path>
              </a:pathLst>
            </a:custGeom>
            <a:solidFill>
              <a:srgbClr val="A9D0E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9" name="Google Shape;1867;p45"/>
            <p:cNvSpPr/>
            <p:nvPr/>
          </p:nvSpPr>
          <p:spPr>
            <a:xfrm>
              <a:off x="7643787" y="655954"/>
              <a:ext cx="233405" cy="123922"/>
            </a:xfrm>
            <a:custGeom>
              <a:avLst/>
              <a:gdLst/>
              <a:ahLst/>
              <a:cxnLst/>
              <a:rect l="l" t="t" r="r" b="b"/>
              <a:pathLst>
                <a:path w="24231" h="12865" extrusionOk="0">
                  <a:moveTo>
                    <a:pt x="12051" y="1"/>
                  </a:moveTo>
                  <a:cubicBezTo>
                    <a:pt x="11685" y="1"/>
                    <a:pt x="11319" y="139"/>
                    <a:pt x="11038" y="416"/>
                  </a:cubicBezTo>
                  <a:lnTo>
                    <a:pt x="919" y="10394"/>
                  </a:lnTo>
                  <a:cubicBezTo>
                    <a:pt x="0" y="11301"/>
                    <a:pt x="641" y="12864"/>
                    <a:pt x="1932" y="12864"/>
                  </a:cubicBezTo>
                  <a:lnTo>
                    <a:pt x="22297" y="12864"/>
                  </a:lnTo>
                  <a:cubicBezTo>
                    <a:pt x="23592" y="12864"/>
                    <a:pt x="24231" y="11290"/>
                    <a:pt x="23303" y="10387"/>
                  </a:cubicBezTo>
                  <a:lnTo>
                    <a:pt x="13059" y="409"/>
                  </a:lnTo>
                  <a:cubicBezTo>
                    <a:pt x="12779" y="137"/>
                    <a:pt x="12415" y="1"/>
                    <a:pt x="12051" y="1"/>
                  </a:cubicBezTo>
                  <a:close/>
                </a:path>
              </a:pathLst>
            </a:custGeom>
            <a:solidFill>
              <a:srgbClr val="FF875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0" name="Google Shape;1868;p45"/>
            <p:cNvSpPr/>
            <p:nvPr/>
          </p:nvSpPr>
          <p:spPr>
            <a:xfrm>
              <a:off x="7657726" y="581608"/>
              <a:ext cx="204286" cy="102682"/>
            </a:xfrm>
            <a:custGeom>
              <a:avLst/>
              <a:gdLst/>
              <a:ahLst/>
              <a:cxnLst/>
              <a:rect l="l" t="t" r="r" b="b"/>
              <a:pathLst>
                <a:path w="21208" h="10660" extrusionOk="0">
                  <a:moveTo>
                    <a:pt x="10554" y="1"/>
                  </a:moveTo>
                  <a:cubicBezTo>
                    <a:pt x="10208" y="1"/>
                    <a:pt x="9862" y="125"/>
                    <a:pt x="9587" y="372"/>
                  </a:cubicBezTo>
                  <a:lnTo>
                    <a:pt x="981" y="8146"/>
                  </a:lnTo>
                  <a:cubicBezTo>
                    <a:pt x="1" y="9032"/>
                    <a:pt x="627" y="10659"/>
                    <a:pt x="1949" y="10659"/>
                  </a:cubicBezTo>
                  <a:lnTo>
                    <a:pt x="19257" y="10659"/>
                  </a:lnTo>
                  <a:cubicBezTo>
                    <a:pt x="20582" y="10659"/>
                    <a:pt x="21208" y="9022"/>
                    <a:pt x="20218" y="8141"/>
                  </a:cubicBezTo>
                  <a:lnTo>
                    <a:pt x="11513" y="367"/>
                  </a:lnTo>
                  <a:cubicBezTo>
                    <a:pt x="11241" y="123"/>
                    <a:pt x="10898" y="1"/>
                    <a:pt x="10554" y="1"/>
                  </a:cubicBezTo>
                  <a:close/>
                </a:path>
              </a:pathLst>
            </a:custGeom>
            <a:solidFill>
              <a:srgbClr val="79B0E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1" name="Google Shape;1869;p45"/>
            <p:cNvSpPr/>
            <p:nvPr/>
          </p:nvSpPr>
          <p:spPr>
            <a:xfrm>
              <a:off x="7669700" y="518714"/>
              <a:ext cx="179348" cy="86500"/>
            </a:xfrm>
            <a:custGeom>
              <a:avLst/>
              <a:gdLst/>
              <a:ahLst/>
              <a:cxnLst/>
              <a:rect l="l" t="t" r="r" b="b"/>
              <a:pathLst>
                <a:path w="18619" h="8980" extrusionOk="0">
                  <a:moveTo>
                    <a:pt x="9271" y="1"/>
                  </a:moveTo>
                  <a:cubicBezTo>
                    <a:pt x="8943" y="1"/>
                    <a:pt x="8614" y="112"/>
                    <a:pt x="8347" y="336"/>
                  </a:cubicBezTo>
                  <a:lnTo>
                    <a:pt x="1037" y="6428"/>
                  </a:lnTo>
                  <a:cubicBezTo>
                    <a:pt x="0" y="7292"/>
                    <a:pt x="611" y="8980"/>
                    <a:pt x="1962" y="8980"/>
                  </a:cubicBezTo>
                  <a:lnTo>
                    <a:pt x="16656" y="8980"/>
                  </a:lnTo>
                  <a:cubicBezTo>
                    <a:pt x="18009" y="8980"/>
                    <a:pt x="18618" y="7285"/>
                    <a:pt x="17575" y="6422"/>
                  </a:cubicBezTo>
                  <a:lnTo>
                    <a:pt x="10189" y="331"/>
                  </a:lnTo>
                  <a:cubicBezTo>
                    <a:pt x="9923" y="111"/>
                    <a:pt x="9597" y="1"/>
                    <a:pt x="9271" y="1"/>
                  </a:cubicBezTo>
                  <a:close/>
                </a:path>
              </a:pathLst>
            </a:custGeom>
            <a:solidFill>
              <a:srgbClr val="FF875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2" name="Google Shape;1870;p45"/>
            <p:cNvSpPr/>
            <p:nvPr/>
          </p:nvSpPr>
          <p:spPr>
            <a:xfrm>
              <a:off x="7680171" y="464837"/>
              <a:ext cx="157568" cy="73852"/>
            </a:xfrm>
            <a:custGeom>
              <a:avLst/>
              <a:gdLst/>
              <a:ahLst/>
              <a:cxnLst/>
              <a:rect l="l" t="t" r="r" b="b"/>
              <a:pathLst>
                <a:path w="16358" h="7667" extrusionOk="0">
                  <a:moveTo>
                    <a:pt x="8149" y="1"/>
                  </a:moveTo>
                  <a:cubicBezTo>
                    <a:pt x="7837" y="1"/>
                    <a:pt x="7526" y="102"/>
                    <a:pt x="7266" y="303"/>
                  </a:cubicBezTo>
                  <a:lnTo>
                    <a:pt x="1088" y="5081"/>
                  </a:lnTo>
                  <a:cubicBezTo>
                    <a:pt x="1" y="5924"/>
                    <a:pt x="596" y="7666"/>
                    <a:pt x="1972" y="7666"/>
                  </a:cubicBezTo>
                  <a:lnTo>
                    <a:pt x="14384" y="7666"/>
                  </a:lnTo>
                  <a:cubicBezTo>
                    <a:pt x="15764" y="7666"/>
                    <a:pt x="16357" y="5915"/>
                    <a:pt x="15262" y="5077"/>
                  </a:cubicBezTo>
                  <a:lnTo>
                    <a:pt x="9026" y="298"/>
                  </a:lnTo>
                  <a:cubicBezTo>
                    <a:pt x="8767" y="100"/>
                    <a:pt x="8458" y="1"/>
                    <a:pt x="8149" y="1"/>
                  </a:cubicBezTo>
                  <a:close/>
                </a:path>
              </a:pathLst>
            </a:custGeom>
            <a:solidFill>
              <a:srgbClr val="A9D0E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3" name="Google Shape;1871;p45"/>
            <p:cNvSpPr/>
            <p:nvPr/>
          </p:nvSpPr>
          <p:spPr>
            <a:xfrm>
              <a:off x="7689458" y="418175"/>
              <a:ext cx="138265" cy="63777"/>
            </a:xfrm>
            <a:custGeom>
              <a:avLst/>
              <a:gdLst/>
              <a:ahLst/>
              <a:cxnLst/>
              <a:rect l="l" t="t" r="r" b="b"/>
              <a:pathLst>
                <a:path w="14354" h="6621" extrusionOk="0">
                  <a:moveTo>
                    <a:pt x="7152" y="0"/>
                  </a:moveTo>
                  <a:cubicBezTo>
                    <a:pt x="6857" y="0"/>
                    <a:pt x="6561" y="91"/>
                    <a:pt x="6309" y="273"/>
                  </a:cubicBezTo>
                  <a:lnTo>
                    <a:pt x="1135" y="4007"/>
                  </a:lnTo>
                  <a:cubicBezTo>
                    <a:pt x="0" y="4827"/>
                    <a:pt x="580" y="6621"/>
                    <a:pt x="1980" y="6621"/>
                  </a:cubicBezTo>
                  <a:lnTo>
                    <a:pt x="12373" y="6621"/>
                  </a:lnTo>
                  <a:cubicBezTo>
                    <a:pt x="13776" y="6621"/>
                    <a:pt x="14353" y="4820"/>
                    <a:pt x="13213" y="4004"/>
                  </a:cubicBezTo>
                  <a:lnTo>
                    <a:pt x="7992" y="271"/>
                  </a:lnTo>
                  <a:cubicBezTo>
                    <a:pt x="7741" y="90"/>
                    <a:pt x="7447" y="0"/>
                    <a:pt x="7152" y="0"/>
                  </a:cubicBezTo>
                  <a:close/>
                </a:path>
              </a:pathLst>
            </a:custGeom>
            <a:solidFill>
              <a:srgbClr val="FF875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32" name="Google Shape;1872;p45"/>
          <p:cNvGrpSpPr/>
          <p:nvPr/>
        </p:nvGrpSpPr>
        <p:grpSpPr>
          <a:xfrm>
            <a:off x="9507982" y="750191"/>
            <a:ext cx="343394" cy="123925"/>
            <a:chOff x="7758899" y="980373"/>
            <a:chExt cx="343394" cy="123925"/>
          </a:xfrm>
        </p:grpSpPr>
        <p:sp>
          <p:nvSpPr>
            <p:cNvPr id="33" name="Google Shape;1873;p45"/>
            <p:cNvSpPr/>
            <p:nvPr/>
          </p:nvSpPr>
          <p:spPr>
            <a:xfrm>
              <a:off x="7813573" y="980373"/>
              <a:ext cx="247743" cy="123897"/>
            </a:xfrm>
            <a:custGeom>
              <a:avLst/>
              <a:gdLst/>
              <a:ahLst/>
              <a:cxnLst/>
              <a:rect l="l" t="t" r="r" b="b"/>
              <a:pathLst>
                <a:path w="8863" h="4432" extrusionOk="0">
                  <a:moveTo>
                    <a:pt x="4431" y="1"/>
                  </a:moveTo>
                  <a:cubicBezTo>
                    <a:pt x="1985" y="1"/>
                    <a:pt x="0" y="1984"/>
                    <a:pt x="0" y="4432"/>
                  </a:cubicBezTo>
                  <a:lnTo>
                    <a:pt x="8863" y="4432"/>
                  </a:lnTo>
                  <a:cubicBezTo>
                    <a:pt x="8863" y="1985"/>
                    <a:pt x="6878" y="1"/>
                    <a:pt x="4431" y="1"/>
                  </a:cubicBezTo>
                  <a:close/>
                </a:path>
              </a:pathLst>
            </a:custGeom>
            <a:solidFill>
              <a:srgbClr val="79B0E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 name="Google Shape;1874;p45"/>
            <p:cNvSpPr/>
            <p:nvPr/>
          </p:nvSpPr>
          <p:spPr>
            <a:xfrm>
              <a:off x="7758899" y="1029574"/>
              <a:ext cx="149350" cy="74724"/>
            </a:xfrm>
            <a:custGeom>
              <a:avLst/>
              <a:gdLst/>
              <a:ahLst/>
              <a:cxnLst/>
              <a:rect l="l" t="t" r="r" b="b"/>
              <a:pathLst>
                <a:path w="5343" h="2673" extrusionOk="0">
                  <a:moveTo>
                    <a:pt x="2672" y="1"/>
                  </a:moveTo>
                  <a:cubicBezTo>
                    <a:pt x="1197" y="1"/>
                    <a:pt x="1" y="1198"/>
                    <a:pt x="1" y="2673"/>
                  </a:cubicBezTo>
                  <a:lnTo>
                    <a:pt x="5343" y="2673"/>
                  </a:lnTo>
                  <a:cubicBezTo>
                    <a:pt x="5343" y="1196"/>
                    <a:pt x="4148" y="1"/>
                    <a:pt x="2672" y="1"/>
                  </a:cubicBezTo>
                  <a:close/>
                </a:path>
              </a:pathLst>
            </a:custGeom>
            <a:solidFill>
              <a:srgbClr val="FF875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 name="Google Shape;1875;p45"/>
            <p:cNvSpPr/>
            <p:nvPr/>
          </p:nvSpPr>
          <p:spPr>
            <a:xfrm>
              <a:off x="7853042" y="1051602"/>
              <a:ext cx="105381" cy="52695"/>
            </a:xfrm>
            <a:custGeom>
              <a:avLst/>
              <a:gdLst/>
              <a:ahLst/>
              <a:cxnLst/>
              <a:rect l="l" t="t" r="r" b="b"/>
              <a:pathLst>
                <a:path w="3770" h="1885" extrusionOk="0">
                  <a:moveTo>
                    <a:pt x="1885" y="0"/>
                  </a:moveTo>
                  <a:cubicBezTo>
                    <a:pt x="844" y="0"/>
                    <a:pt x="1" y="844"/>
                    <a:pt x="1" y="1885"/>
                  </a:cubicBezTo>
                  <a:lnTo>
                    <a:pt x="3768" y="1885"/>
                  </a:lnTo>
                  <a:cubicBezTo>
                    <a:pt x="3770" y="844"/>
                    <a:pt x="2926" y="0"/>
                    <a:pt x="1885" y="0"/>
                  </a:cubicBezTo>
                  <a:close/>
                </a:path>
              </a:pathLst>
            </a:custGeom>
            <a:solidFill>
              <a:srgbClr val="FF875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6" name="Google Shape;1876;p45"/>
            <p:cNvSpPr/>
            <p:nvPr/>
          </p:nvSpPr>
          <p:spPr>
            <a:xfrm>
              <a:off x="8004375" y="1055320"/>
              <a:ext cx="97918" cy="48977"/>
            </a:xfrm>
            <a:custGeom>
              <a:avLst/>
              <a:gdLst/>
              <a:ahLst/>
              <a:cxnLst/>
              <a:rect l="l" t="t" r="r" b="b"/>
              <a:pathLst>
                <a:path w="3503" h="1752" extrusionOk="0">
                  <a:moveTo>
                    <a:pt x="1752" y="0"/>
                  </a:moveTo>
                  <a:cubicBezTo>
                    <a:pt x="785" y="0"/>
                    <a:pt x="1" y="784"/>
                    <a:pt x="1" y="1752"/>
                  </a:cubicBezTo>
                  <a:lnTo>
                    <a:pt x="3502" y="1752"/>
                  </a:lnTo>
                  <a:cubicBezTo>
                    <a:pt x="3502" y="783"/>
                    <a:pt x="2720" y="0"/>
                    <a:pt x="1752" y="0"/>
                  </a:cubicBezTo>
                  <a:close/>
                </a:path>
              </a:pathLst>
            </a:custGeom>
            <a:solidFill>
              <a:srgbClr val="A9D0E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 name="Google Shape;9;p2"/>
          <p:cNvGrpSpPr/>
          <p:nvPr/>
        </p:nvGrpSpPr>
        <p:grpSpPr>
          <a:xfrm>
            <a:off x="0" y="1718252"/>
            <a:ext cx="12506178" cy="5136401"/>
            <a:chOff x="-51475" y="7100"/>
            <a:chExt cx="9433400" cy="5136401"/>
          </a:xfrm>
        </p:grpSpPr>
        <p:pic>
          <p:nvPicPr>
            <p:cNvPr id="3" name="Google Shape;10;p2"/>
            <p:cNvPicPr preferRelativeResize="0"/>
            <p:nvPr/>
          </p:nvPicPr>
          <p:blipFill rotWithShape="1">
            <a:blip r:embed="rId2"/>
            <a:srcRect l="31982" b="40726"/>
            <a:stretch>
              <a:fillRect/>
            </a:stretch>
          </p:blipFill>
          <p:spPr>
            <a:xfrm>
              <a:off x="3195541" y="1723525"/>
              <a:ext cx="5939174" cy="3419975"/>
            </a:xfrm>
            <a:prstGeom prst="rect">
              <a:avLst/>
            </a:prstGeom>
            <a:noFill/>
            <a:ln>
              <a:noFill/>
            </a:ln>
          </p:spPr>
        </p:pic>
        <p:pic>
          <p:nvPicPr>
            <p:cNvPr id="4" name="Google Shape;11;p2"/>
            <p:cNvPicPr preferRelativeResize="0"/>
            <p:nvPr/>
          </p:nvPicPr>
          <p:blipFill rotWithShape="1">
            <a:blip r:embed="rId3"/>
            <a:srcRect t="-3820" r="21935"/>
            <a:stretch>
              <a:fillRect/>
            </a:stretch>
          </p:blipFill>
          <p:spPr>
            <a:xfrm flipH="1">
              <a:off x="0" y="7100"/>
              <a:ext cx="2509350" cy="2336875"/>
            </a:xfrm>
            <a:prstGeom prst="rect">
              <a:avLst/>
            </a:prstGeom>
            <a:noFill/>
            <a:ln>
              <a:noFill/>
            </a:ln>
          </p:spPr>
        </p:pic>
        <p:pic>
          <p:nvPicPr>
            <p:cNvPr id="5" name="Google Shape;12;p2"/>
            <p:cNvPicPr preferRelativeResize="0"/>
            <p:nvPr/>
          </p:nvPicPr>
          <p:blipFill rotWithShape="1">
            <a:blip r:embed="rId4"/>
            <a:srcRect l="19620" b="21795"/>
            <a:stretch>
              <a:fillRect/>
            </a:stretch>
          </p:blipFill>
          <p:spPr>
            <a:xfrm>
              <a:off x="-51475" y="2706900"/>
              <a:ext cx="4113014" cy="2436601"/>
            </a:xfrm>
            <a:prstGeom prst="rect">
              <a:avLst/>
            </a:prstGeom>
            <a:noFill/>
            <a:ln>
              <a:noFill/>
            </a:ln>
          </p:spPr>
        </p:pic>
        <p:pic>
          <p:nvPicPr>
            <p:cNvPr id="6" name="Google Shape;13;p2"/>
            <p:cNvPicPr preferRelativeResize="0"/>
            <p:nvPr/>
          </p:nvPicPr>
          <p:blipFill>
            <a:blip r:embed="rId5"/>
            <a:stretch>
              <a:fillRect/>
            </a:stretch>
          </p:blipFill>
          <p:spPr>
            <a:xfrm flipH="1">
              <a:off x="7883350" y="2468950"/>
              <a:ext cx="1498575" cy="826800"/>
            </a:xfrm>
            <a:prstGeom prst="rect">
              <a:avLst/>
            </a:prstGeom>
            <a:noFill/>
            <a:ln>
              <a:noFill/>
            </a:ln>
          </p:spPr>
        </p:pic>
      </p:grpSp>
      <p:pic>
        <p:nvPicPr>
          <p:cNvPr id="1026" name="Picture 2" descr="Trang thơ Vũ Quần Phương - Vũ Ngọc Chúc, Ngọc Vũ, Phương Viết (200 bài thơ,  9 bài dịch)"/>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71731" y="1718251"/>
            <a:ext cx="2723682" cy="3426413"/>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oogle Shape;358;p9"/>
          <p:cNvGrpSpPr/>
          <p:nvPr/>
        </p:nvGrpSpPr>
        <p:grpSpPr>
          <a:xfrm rot="2012823">
            <a:off x="3846166" y="1371171"/>
            <a:ext cx="1298492" cy="938770"/>
            <a:chOff x="-5876950" y="1171198"/>
            <a:chExt cx="1582170" cy="1295250"/>
          </a:xfrm>
        </p:grpSpPr>
        <p:sp>
          <p:nvSpPr>
            <p:cNvPr id="8" name="Google Shape;359;p9"/>
            <p:cNvSpPr/>
            <p:nvPr/>
          </p:nvSpPr>
          <p:spPr>
            <a:xfrm>
              <a:off x="-5420701" y="1636347"/>
              <a:ext cx="1125920" cy="830101"/>
            </a:xfrm>
            <a:custGeom>
              <a:avLst/>
              <a:gdLst/>
              <a:ahLst/>
              <a:cxnLst/>
              <a:rect l="l" t="t" r="r" b="b"/>
              <a:pathLst>
                <a:path w="8225" h="6064" extrusionOk="0">
                  <a:moveTo>
                    <a:pt x="6181" y="1"/>
                  </a:moveTo>
                  <a:cubicBezTo>
                    <a:pt x="709" y="1"/>
                    <a:pt x="1" y="5994"/>
                    <a:pt x="1" y="5994"/>
                  </a:cubicBezTo>
                  <a:cubicBezTo>
                    <a:pt x="424" y="6041"/>
                    <a:pt x="825" y="6063"/>
                    <a:pt x="1207" y="6063"/>
                  </a:cubicBezTo>
                  <a:cubicBezTo>
                    <a:pt x="7359" y="6063"/>
                    <a:pt x="8224" y="248"/>
                    <a:pt x="8224" y="248"/>
                  </a:cubicBezTo>
                  <a:cubicBezTo>
                    <a:pt x="7479" y="77"/>
                    <a:pt x="6799" y="1"/>
                    <a:pt x="6181" y="1"/>
                  </a:cubicBezTo>
                  <a:close/>
                </a:path>
              </a:pathLst>
            </a:custGeom>
            <a:solidFill>
              <a:srgbClr val="D3DAA3"/>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Google Shape;360;p9"/>
            <p:cNvSpPr/>
            <p:nvPr/>
          </p:nvSpPr>
          <p:spPr>
            <a:xfrm>
              <a:off x="-5420701" y="1644424"/>
              <a:ext cx="1125920" cy="808883"/>
            </a:xfrm>
            <a:custGeom>
              <a:avLst/>
              <a:gdLst/>
              <a:ahLst/>
              <a:cxnLst/>
              <a:rect l="l" t="t" r="r" b="b"/>
              <a:pathLst>
                <a:path w="8225" h="5909" extrusionOk="0">
                  <a:moveTo>
                    <a:pt x="5285" y="0"/>
                  </a:moveTo>
                  <a:cubicBezTo>
                    <a:pt x="5256" y="0"/>
                    <a:pt x="5230" y="0"/>
                    <a:pt x="5204" y="13"/>
                  </a:cubicBezTo>
                  <a:lnTo>
                    <a:pt x="5067" y="2315"/>
                  </a:lnTo>
                  <a:lnTo>
                    <a:pt x="2423" y="4146"/>
                  </a:lnTo>
                  <a:lnTo>
                    <a:pt x="2329" y="1327"/>
                  </a:lnTo>
                  <a:cubicBezTo>
                    <a:pt x="2303" y="1340"/>
                    <a:pt x="2277" y="1369"/>
                    <a:pt x="2248" y="1395"/>
                  </a:cubicBezTo>
                  <a:lnTo>
                    <a:pt x="2342" y="4201"/>
                  </a:lnTo>
                  <a:lnTo>
                    <a:pt x="27" y="5798"/>
                  </a:lnTo>
                  <a:cubicBezTo>
                    <a:pt x="14" y="5853"/>
                    <a:pt x="14" y="5892"/>
                    <a:pt x="1" y="5909"/>
                  </a:cubicBezTo>
                  <a:lnTo>
                    <a:pt x="3984" y="3171"/>
                  </a:lnTo>
                  <a:lnTo>
                    <a:pt x="6950" y="3197"/>
                  </a:lnTo>
                  <a:cubicBezTo>
                    <a:pt x="6963" y="3171"/>
                    <a:pt x="6976" y="3145"/>
                    <a:pt x="7005" y="3115"/>
                  </a:cubicBezTo>
                  <a:lnTo>
                    <a:pt x="4091" y="3089"/>
                  </a:lnTo>
                  <a:lnTo>
                    <a:pt x="6423" y="1476"/>
                  </a:lnTo>
                  <a:lnTo>
                    <a:pt x="7805" y="1613"/>
                  </a:lnTo>
                  <a:cubicBezTo>
                    <a:pt x="7805" y="1584"/>
                    <a:pt x="7818" y="1558"/>
                    <a:pt x="7831" y="1532"/>
                  </a:cubicBezTo>
                  <a:lnTo>
                    <a:pt x="6530" y="1408"/>
                  </a:lnTo>
                  <a:lnTo>
                    <a:pt x="8211" y="244"/>
                  </a:lnTo>
                  <a:cubicBezTo>
                    <a:pt x="8211" y="202"/>
                    <a:pt x="8224" y="189"/>
                    <a:pt x="8224" y="189"/>
                  </a:cubicBezTo>
                  <a:cubicBezTo>
                    <a:pt x="8195" y="176"/>
                    <a:pt x="8182" y="176"/>
                    <a:pt x="8169" y="176"/>
                  </a:cubicBezTo>
                  <a:lnTo>
                    <a:pt x="5148" y="2250"/>
                  </a:lnTo>
                  <a:lnTo>
                    <a:pt x="5285" y="0"/>
                  </a:lnTo>
                  <a:close/>
                </a:path>
              </a:pathLst>
            </a:custGeom>
            <a:solidFill>
              <a:srgbClr val="7AACB5"/>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Google Shape;361;p9"/>
            <p:cNvSpPr/>
            <p:nvPr/>
          </p:nvSpPr>
          <p:spPr>
            <a:xfrm>
              <a:off x="-5876950" y="1171198"/>
              <a:ext cx="859943" cy="1287724"/>
            </a:xfrm>
            <a:custGeom>
              <a:avLst/>
              <a:gdLst/>
              <a:ahLst/>
              <a:cxnLst/>
              <a:rect l="l" t="t" r="r" b="b"/>
              <a:pathLst>
                <a:path w="6282" h="9407" extrusionOk="0">
                  <a:moveTo>
                    <a:pt x="2179" y="0"/>
                  </a:moveTo>
                  <a:cubicBezTo>
                    <a:pt x="1" y="5203"/>
                    <a:pt x="2290" y="7928"/>
                    <a:pt x="2290" y="7928"/>
                  </a:cubicBezTo>
                  <a:cubicBezTo>
                    <a:pt x="2919" y="8957"/>
                    <a:pt x="3593" y="9406"/>
                    <a:pt x="4184" y="9406"/>
                  </a:cubicBezTo>
                  <a:cubicBezTo>
                    <a:pt x="5414" y="9406"/>
                    <a:pt x="6282" y="7458"/>
                    <a:pt x="5623" y="4732"/>
                  </a:cubicBezTo>
                  <a:cubicBezTo>
                    <a:pt x="4960" y="1926"/>
                    <a:pt x="2179" y="0"/>
                    <a:pt x="2179" y="0"/>
                  </a:cubicBezTo>
                  <a:close/>
                </a:path>
              </a:pathLst>
            </a:custGeom>
            <a:solidFill>
              <a:srgbClr val="78A165"/>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Google Shape;362;p9"/>
            <p:cNvSpPr/>
            <p:nvPr/>
          </p:nvSpPr>
          <p:spPr>
            <a:xfrm>
              <a:off x="-5585788" y="1171198"/>
              <a:ext cx="300610" cy="1287450"/>
            </a:xfrm>
            <a:custGeom>
              <a:avLst/>
              <a:gdLst/>
              <a:ahLst/>
              <a:cxnLst/>
              <a:rect l="l" t="t" r="r" b="b"/>
              <a:pathLst>
                <a:path w="2196" h="9405" extrusionOk="0">
                  <a:moveTo>
                    <a:pt x="52" y="0"/>
                  </a:moveTo>
                  <a:cubicBezTo>
                    <a:pt x="26" y="43"/>
                    <a:pt x="13" y="82"/>
                    <a:pt x="0" y="124"/>
                  </a:cubicBezTo>
                  <a:cubicBezTo>
                    <a:pt x="394" y="1545"/>
                    <a:pt x="1327" y="5109"/>
                    <a:pt x="2085" y="9405"/>
                  </a:cubicBezTo>
                  <a:cubicBezTo>
                    <a:pt x="2127" y="9405"/>
                    <a:pt x="2166" y="9392"/>
                    <a:pt x="2195" y="9392"/>
                  </a:cubicBezTo>
                  <a:cubicBezTo>
                    <a:pt x="1421" y="5015"/>
                    <a:pt x="459" y="1399"/>
                    <a:pt x="82" y="30"/>
                  </a:cubicBezTo>
                  <a:lnTo>
                    <a:pt x="52" y="0"/>
                  </a:lnTo>
                  <a:close/>
                </a:path>
              </a:pathLst>
            </a:custGeom>
            <a:solidFill>
              <a:srgbClr val="7AACB5"/>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4" name="Google Shape;1656;p44"/>
          <p:cNvSpPr txBox="1">
            <a:spLocks noGrp="1"/>
          </p:cNvSpPr>
          <p:nvPr/>
        </p:nvSpPr>
        <p:spPr>
          <a:xfrm>
            <a:off x="6362469" y="1885660"/>
            <a:ext cx="4919820" cy="527700"/>
          </a:xfrm>
          <a:prstGeom prst="rect">
            <a:avLst/>
          </a:prstGeom>
          <a:noFill/>
          <a:ln>
            <a:noFill/>
          </a:ln>
        </p:spPr>
        <p:txBody>
          <a:bodyPr spcFirstLastPara="1" wrap="square" lIns="36575" tIns="36575" rIns="36575" bIns="365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500"/>
              <a:buFont typeface="Bungee"/>
              <a:buNone/>
              <a:defRPr sz="2500" b="0" i="0" u="none" strike="noStrike" cap="none">
                <a:solidFill>
                  <a:schemeClr val="dk1"/>
                </a:solidFill>
                <a:latin typeface="Bungee"/>
                <a:ea typeface="Bungee"/>
                <a:cs typeface="Bungee"/>
                <a:sym typeface="Bungee"/>
              </a:defRPr>
            </a:lvl1pPr>
            <a:lvl2pPr marR="0" lvl="1" algn="ctr" rtl="0">
              <a:lnSpc>
                <a:spcPct val="100000"/>
              </a:lnSpc>
              <a:spcBef>
                <a:spcPts val="0"/>
              </a:spcBef>
              <a:spcAft>
                <a:spcPts val="0"/>
              </a:spcAft>
              <a:buClr>
                <a:schemeClr val="dk1"/>
              </a:buClr>
              <a:buSzPts val="2500"/>
              <a:buFont typeface="Bungee"/>
              <a:buNone/>
              <a:defRPr sz="2500" b="0" i="0" u="none" strike="noStrike" cap="none">
                <a:solidFill>
                  <a:schemeClr val="dk1"/>
                </a:solidFill>
                <a:latin typeface="Bungee"/>
                <a:ea typeface="Bungee"/>
                <a:cs typeface="Bungee"/>
                <a:sym typeface="Bungee"/>
              </a:defRPr>
            </a:lvl2pPr>
            <a:lvl3pPr marR="0" lvl="2" algn="ctr" rtl="0">
              <a:lnSpc>
                <a:spcPct val="100000"/>
              </a:lnSpc>
              <a:spcBef>
                <a:spcPts val="0"/>
              </a:spcBef>
              <a:spcAft>
                <a:spcPts val="0"/>
              </a:spcAft>
              <a:buClr>
                <a:schemeClr val="dk1"/>
              </a:buClr>
              <a:buSzPts val="2500"/>
              <a:buFont typeface="Bungee"/>
              <a:buNone/>
              <a:defRPr sz="2500" b="0" i="0" u="none" strike="noStrike" cap="none">
                <a:solidFill>
                  <a:schemeClr val="dk1"/>
                </a:solidFill>
                <a:latin typeface="Bungee"/>
                <a:ea typeface="Bungee"/>
                <a:cs typeface="Bungee"/>
                <a:sym typeface="Bungee"/>
              </a:defRPr>
            </a:lvl3pPr>
            <a:lvl4pPr marR="0" lvl="3" algn="ctr" rtl="0">
              <a:lnSpc>
                <a:spcPct val="100000"/>
              </a:lnSpc>
              <a:spcBef>
                <a:spcPts val="0"/>
              </a:spcBef>
              <a:spcAft>
                <a:spcPts val="0"/>
              </a:spcAft>
              <a:buClr>
                <a:schemeClr val="dk1"/>
              </a:buClr>
              <a:buSzPts val="2500"/>
              <a:buFont typeface="Bungee"/>
              <a:buNone/>
              <a:defRPr sz="2500" b="0" i="0" u="none" strike="noStrike" cap="none">
                <a:solidFill>
                  <a:schemeClr val="dk1"/>
                </a:solidFill>
                <a:latin typeface="Bungee"/>
                <a:ea typeface="Bungee"/>
                <a:cs typeface="Bungee"/>
                <a:sym typeface="Bungee"/>
              </a:defRPr>
            </a:lvl4pPr>
            <a:lvl5pPr marR="0" lvl="4" algn="ctr" rtl="0">
              <a:lnSpc>
                <a:spcPct val="100000"/>
              </a:lnSpc>
              <a:spcBef>
                <a:spcPts val="0"/>
              </a:spcBef>
              <a:spcAft>
                <a:spcPts val="0"/>
              </a:spcAft>
              <a:buClr>
                <a:schemeClr val="dk1"/>
              </a:buClr>
              <a:buSzPts val="2500"/>
              <a:buFont typeface="Bungee"/>
              <a:buNone/>
              <a:defRPr sz="2500" b="0" i="0" u="none" strike="noStrike" cap="none">
                <a:solidFill>
                  <a:schemeClr val="dk1"/>
                </a:solidFill>
                <a:latin typeface="Bungee"/>
                <a:ea typeface="Bungee"/>
                <a:cs typeface="Bungee"/>
                <a:sym typeface="Bungee"/>
              </a:defRPr>
            </a:lvl5pPr>
            <a:lvl6pPr marR="0" lvl="5" algn="ctr" rtl="0">
              <a:lnSpc>
                <a:spcPct val="100000"/>
              </a:lnSpc>
              <a:spcBef>
                <a:spcPts val="0"/>
              </a:spcBef>
              <a:spcAft>
                <a:spcPts val="0"/>
              </a:spcAft>
              <a:buClr>
                <a:schemeClr val="dk1"/>
              </a:buClr>
              <a:buSzPts val="2500"/>
              <a:buFont typeface="Bungee"/>
              <a:buNone/>
              <a:defRPr sz="2500" b="0" i="0" u="none" strike="noStrike" cap="none">
                <a:solidFill>
                  <a:schemeClr val="dk1"/>
                </a:solidFill>
                <a:latin typeface="Bungee"/>
                <a:ea typeface="Bungee"/>
                <a:cs typeface="Bungee"/>
                <a:sym typeface="Bungee"/>
              </a:defRPr>
            </a:lvl6pPr>
            <a:lvl7pPr marR="0" lvl="6" algn="ctr" rtl="0">
              <a:lnSpc>
                <a:spcPct val="100000"/>
              </a:lnSpc>
              <a:spcBef>
                <a:spcPts val="0"/>
              </a:spcBef>
              <a:spcAft>
                <a:spcPts val="0"/>
              </a:spcAft>
              <a:buClr>
                <a:schemeClr val="dk1"/>
              </a:buClr>
              <a:buSzPts val="2500"/>
              <a:buFont typeface="Bungee"/>
              <a:buNone/>
              <a:defRPr sz="2500" b="0" i="0" u="none" strike="noStrike" cap="none">
                <a:solidFill>
                  <a:schemeClr val="dk1"/>
                </a:solidFill>
                <a:latin typeface="Bungee"/>
                <a:ea typeface="Bungee"/>
                <a:cs typeface="Bungee"/>
                <a:sym typeface="Bungee"/>
              </a:defRPr>
            </a:lvl7pPr>
            <a:lvl8pPr marR="0" lvl="7" algn="ctr" rtl="0">
              <a:lnSpc>
                <a:spcPct val="100000"/>
              </a:lnSpc>
              <a:spcBef>
                <a:spcPts val="0"/>
              </a:spcBef>
              <a:spcAft>
                <a:spcPts val="0"/>
              </a:spcAft>
              <a:buClr>
                <a:schemeClr val="dk1"/>
              </a:buClr>
              <a:buSzPts val="2500"/>
              <a:buFont typeface="Bungee"/>
              <a:buNone/>
              <a:defRPr sz="2500" b="0" i="0" u="none" strike="noStrike" cap="none">
                <a:solidFill>
                  <a:schemeClr val="dk1"/>
                </a:solidFill>
                <a:latin typeface="Bungee"/>
                <a:ea typeface="Bungee"/>
                <a:cs typeface="Bungee"/>
                <a:sym typeface="Bungee"/>
              </a:defRPr>
            </a:lvl8pPr>
            <a:lvl9pPr marR="0" lvl="8" algn="ctr" rtl="0">
              <a:lnSpc>
                <a:spcPct val="100000"/>
              </a:lnSpc>
              <a:spcBef>
                <a:spcPts val="0"/>
              </a:spcBef>
              <a:spcAft>
                <a:spcPts val="0"/>
              </a:spcAft>
              <a:buClr>
                <a:schemeClr val="dk1"/>
              </a:buClr>
              <a:buSzPts val="2500"/>
              <a:buFont typeface="Bungee"/>
              <a:buNone/>
              <a:defRPr sz="2500" b="0" i="0" u="none" strike="noStrike" cap="none">
                <a:solidFill>
                  <a:schemeClr val="dk1"/>
                </a:solidFill>
                <a:latin typeface="Bungee"/>
                <a:ea typeface="Bungee"/>
                <a:cs typeface="Bungee"/>
                <a:sym typeface="Bungee"/>
              </a:defRPr>
            </a:lvl9pPr>
          </a:lstStyle>
          <a:p>
            <a:pPr algn="just"/>
            <a:r>
              <a:rPr lang="en-US" sz="2400">
                <a:effectLst/>
                <a:latin typeface="Times New Roman" panose="02020603050405020304" pitchFamily="18" charset="0"/>
                <a:ea typeface="Calibri" panose="020F0502020204030204" pitchFamily="34" charset="0"/>
                <a:cs typeface="Times New Roman" panose="02020603050405020304" pitchFamily="18" charset="0"/>
              </a:rPr>
              <a:t>Vũ Quần Phương (1940) tên thật là Vũ Ngọc Chúc</a:t>
            </a:r>
            <a:endParaRPr lang="en-US" sz="2400">
              <a:effectLst/>
              <a:latin typeface=".VnTime" panose="020B7200000000000000"/>
              <a:ea typeface="Times New Roman" panose="02020603050405020304" pitchFamily="18" charset="0"/>
              <a:cs typeface="Times New Roman" panose="02020603050405020304" pitchFamily="18" charset="0"/>
            </a:endParaRPr>
          </a:p>
        </p:txBody>
      </p:sp>
      <p:sp>
        <p:nvSpPr>
          <p:cNvPr id="16" name="Google Shape;1658;p44"/>
          <p:cNvSpPr txBox="1">
            <a:spLocks noGrp="1"/>
          </p:cNvSpPr>
          <p:nvPr/>
        </p:nvSpPr>
        <p:spPr>
          <a:xfrm>
            <a:off x="6462148" y="4528313"/>
            <a:ext cx="4919820" cy="527700"/>
          </a:xfrm>
          <a:prstGeom prst="rect">
            <a:avLst/>
          </a:prstGeom>
          <a:noFill/>
          <a:ln>
            <a:noFill/>
          </a:ln>
        </p:spPr>
        <p:txBody>
          <a:bodyPr spcFirstLastPara="1" wrap="square" lIns="36575" tIns="36575" rIns="36575" bIns="365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500"/>
              <a:buFont typeface="Bungee"/>
              <a:buNone/>
              <a:defRPr sz="2500" b="0" i="0" u="none" strike="noStrike" cap="none">
                <a:solidFill>
                  <a:schemeClr val="dk1"/>
                </a:solidFill>
                <a:latin typeface="Bungee"/>
                <a:ea typeface="Bungee"/>
                <a:cs typeface="Bungee"/>
                <a:sym typeface="Bungee"/>
              </a:defRPr>
            </a:lvl1pPr>
            <a:lvl2pPr marR="0" lvl="1" algn="ctr" rtl="0">
              <a:lnSpc>
                <a:spcPct val="100000"/>
              </a:lnSpc>
              <a:spcBef>
                <a:spcPts val="0"/>
              </a:spcBef>
              <a:spcAft>
                <a:spcPts val="0"/>
              </a:spcAft>
              <a:buClr>
                <a:schemeClr val="dk1"/>
              </a:buClr>
              <a:buSzPts val="2500"/>
              <a:buFont typeface="Bungee"/>
              <a:buNone/>
              <a:defRPr sz="2500" b="0" i="0" u="none" strike="noStrike" cap="none">
                <a:solidFill>
                  <a:schemeClr val="dk1"/>
                </a:solidFill>
                <a:latin typeface="Bungee"/>
                <a:ea typeface="Bungee"/>
                <a:cs typeface="Bungee"/>
                <a:sym typeface="Bungee"/>
              </a:defRPr>
            </a:lvl2pPr>
            <a:lvl3pPr marR="0" lvl="2" algn="ctr" rtl="0">
              <a:lnSpc>
                <a:spcPct val="100000"/>
              </a:lnSpc>
              <a:spcBef>
                <a:spcPts val="0"/>
              </a:spcBef>
              <a:spcAft>
                <a:spcPts val="0"/>
              </a:spcAft>
              <a:buClr>
                <a:schemeClr val="dk1"/>
              </a:buClr>
              <a:buSzPts val="2500"/>
              <a:buFont typeface="Bungee"/>
              <a:buNone/>
              <a:defRPr sz="2500" b="0" i="0" u="none" strike="noStrike" cap="none">
                <a:solidFill>
                  <a:schemeClr val="dk1"/>
                </a:solidFill>
                <a:latin typeface="Bungee"/>
                <a:ea typeface="Bungee"/>
                <a:cs typeface="Bungee"/>
                <a:sym typeface="Bungee"/>
              </a:defRPr>
            </a:lvl3pPr>
            <a:lvl4pPr marR="0" lvl="3" algn="ctr" rtl="0">
              <a:lnSpc>
                <a:spcPct val="100000"/>
              </a:lnSpc>
              <a:spcBef>
                <a:spcPts val="0"/>
              </a:spcBef>
              <a:spcAft>
                <a:spcPts val="0"/>
              </a:spcAft>
              <a:buClr>
                <a:schemeClr val="dk1"/>
              </a:buClr>
              <a:buSzPts val="2500"/>
              <a:buFont typeface="Bungee"/>
              <a:buNone/>
              <a:defRPr sz="2500" b="0" i="0" u="none" strike="noStrike" cap="none">
                <a:solidFill>
                  <a:schemeClr val="dk1"/>
                </a:solidFill>
                <a:latin typeface="Bungee"/>
                <a:ea typeface="Bungee"/>
                <a:cs typeface="Bungee"/>
                <a:sym typeface="Bungee"/>
              </a:defRPr>
            </a:lvl4pPr>
            <a:lvl5pPr marR="0" lvl="4" algn="ctr" rtl="0">
              <a:lnSpc>
                <a:spcPct val="100000"/>
              </a:lnSpc>
              <a:spcBef>
                <a:spcPts val="0"/>
              </a:spcBef>
              <a:spcAft>
                <a:spcPts val="0"/>
              </a:spcAft>
              <a:buClr>
                <a:schemeClr val="dk1"/>
              </a:buClr>
              <a:buSzPts val="2500"/>
              <a:buFont typeface="Bungee"/>
              <a:buNone/>
              <a:defRPr sz="2500" b="0" i="0" u="none" strike="noStrike" cap="none">
                <a:solidFill>
                  <a:schemeClr val="dk1"/>
                </a:solidFill>
                <a:latin typeface="Bungee"/>
                <a:ea typeface="Bungee"/>
                <a:cs typeface="Bungee"/>
                <a:sym typeface="Bungee"/>
              </a:defRPr>
            </a:lvl5pPr>
            <a:lvl6pPr marR="0" lvl="5" algn="ctr" rtl="0">
              <a:lnSpc>
                <a:spcPct val="100000"/>
              </a:lnSpc>
              <a:spcBef>
                <a:spcPts val="0"/>
              </a:spcBef>
              <a:spcAft>
                <a:spcPts val="0"/>
              </a:spcAft>
              <a:buClr>
                <a:schemeClr val="dk1"/>
              </a:buClr>
              <a:buSzPts val="2500"/>
              <a:buFont typeface="Bungee"/>
              <a:buNone/>
              <a:defRPr sz="2500" b="0" i="0" u="none" strike="noStrike" cap="none">
                <a:solidFill>
                  <a:schemeClr val="dk1"/>
                </a:solidFill>
                <a:latin typeface="Bungee"/>
                <a:ea typeface="Bungee"/>
                <a:cs typeface="Bungee"/>
                <a:sym typeface="Bungee"/>
              </a:defRPr>
            </a:lvl6pPr>
            <a:lvl7pPr marR="0" lvl="6" algn="ctr" rtl="0">
              <a:lnSpc>
                <a:spcPct val="100000"/>
              </a:lnSpc>
              <a:spcBef>
                <a:spcPts val="0"/>
              </a:spcBef>
              <a:spcAft>
                <a:spcPts val="0"/>
              </a:spcAft>
              <a:buClr>
                <a:schemeClr val="dk1"/>
              </a:buClr>
              <a:buSzPts val="2500"/>
              <a:buFont typeface="Bungee"/>
              <a:buNone/>
              <a:defRPr sz="2500" b="0" i="0" u="none" strike="noStrike" cap="none">
                <a:solidFill>
                  <a:schemeClr val="dk1"/>
                </a:solidFill>
                <a:latin typeface="Bungee"/>
                <a:ea typeface="Bungee"/>
                <a:cs typeface="Bungee"/>
                <a:sym typeface="Bungee"/>
              </a:defRPr>
            </a:lvl7pPr>
            <a:lvl8pPr marR="0" lvl="7" algn="ctr" rtl="0">
              <a:lnSpc>
                <a:spcPct val="100000"/>
              </a:lnSpc>
              <a:spcBef>
                <a:spcPts val="0"/>
              </a:spcBef>
              <a:spcAft>
                <a:spcPts val="0"/>
              </a:spcAft>
              <a:buClr>
                <a:schemeClr val="dk1"/>
              </a:buClr>
              <a:buSzPts val="2500"/>
              <a:buFont typeface="Bungee"/>
              <a:buNone/>
              <a:defRPr sz="2500" b="0" i="0" u="none" strike="noStrike" cap="none">
                <a:solidFill>
                  <a:schemeClr val="dk1"/>
                </a:solidFill>
                <a:latin typeface="Bungee"/>
                <a:ea typeface="Bungee"/>
                <a:cs typeface="Bungee"/>
                <a:sym typeface="Bungee"/>
              </a:defRPr>
            </a:lvl8pPr>
            <a:lvl9pPr marR="0" lvl="8" algn="ctr" rtl="0">
              <a:lnSpc>
                <a:spcPct val="100000"/>
              </a:lnSpc>
              <a:spcBef>
                <a:spcPts val="0"/>
              </a:spcBef>
              <a:spcAft>
                <a:spcPts val="0"/>
              </a:spcAft>
              <a:buClr>
                <a:schemeClr val="dk1"/>
              </a:buClr>
              <a:buSzPts val="2500"/>
              <a:buFont typeface="Bungee"/>
              <a:buNone/>
              <a:defRPr sz="2500" b="0" i="0" u="none" strike="noStrike" cap="none">
                <a:solidFill>
                  <a:schemeClr val="dk1"/>
                </a:solidFill>
                <a:latin typeface="Bungee"/>
                <a:ea typeface="Bungee"/>
                <a:cs typeface="Bungee"/>
                <a:sym typeface="Bungee"/>
              </a:defRPr>
            </a:lvl9pPr>
          </a:lstStyle>
          <a:p>
            <a:pPr algn="just"/>
            <a:r>
              <a:rPr lang="en-US" sz="2400">
                <a:effectLst/>
                <a:latin typeface="Times New Roman" panose="02020603050405020304" pitchFamily="18" charset="0"/>
                <a:ea typeface="Calibri" panose="020F0502020204030204" pitchFamily="34" charset="0"/>
                <a:cs typeface="Times New Roman" panose="02020603050405020304" pitchFamily="18" charset="0"/>
              </a:rPr>
              <a:t>Là nhà thơ, nhà báo và nhà phê bình văn học</a:t>
            </a:r>
            <a:endParaRPr lang="en-US" sz="2400">
              <a:effectLst/>
              <a:latin typeface=".VnTime" panose="020B7200000000000000"/>
              <a:ea typeface="Times New Roman" panose="02020603050405020304" pitchFamily="18" charset="0"/>
              <a:cs typeface="Times New Roman" panose="02020603050405020304" pitchFamily="18" charset="0"/>
            </a:endParaRPr>
          </a:p>
        </p:txBody>
      </p:sp>
      <p:sp>
        <p:nvSpPr>
          <p:cNvPr id="18" name="Google Shape;1660;p44"/>
          <p:cNvSpPr txBox="1">
            <a:spLocks noGrp="1"/>
          </p:cNvSpPr>
          <p:nvPr/>
        </p:nvSpPr>
        <p:spPr>
          <a:xfrm>
            <a:off x="6474524" y="3214447"/>
            <a:ext cx="4919820" cy="527700"/>
          </a:xfrm>
          <a:prstGeom prst="rect">
            <a:avLst/>
          </a:prstGeom>
          <a:noFill/>
          <a:ln>
            <a:noFill/>
          </a:ln>
        </p:spPr>
        <p:txBody>
          <a:bodyPr spcFirstLastPara="1" wrap="square" lIns="36575" tIns="36575" rIns="36575" bIns="365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500"/>
              <a:buFont typeface="Bungee"/>
              <a:buNone/>
              <a:defRPr sz="2500" b="0" i="0" u="none" strike="noStrike" cap="none">
                <a:solidFill>
                  <a:schemeClr val="dk1"/>
                </a:solidFill>
                <a:latin typeface="Bungee"/>
                <a:ea typeface="Bungee"/>
                <a:cs typeface="Bungee"/>
                <a:sym typeface="Bungee"/>
              </a:defRPr>
            </a:lvl1pPr>
            <a:lvl2pPr marR="0" lvl="1" algn="ctr" rtl="0">
              <a:lnSpc>
                <a:spcPct val="100000"/>
              </a:lnSpc>
              <a:spcBef>
                <a:spcPts val="0"/>
              </a:spcBef>
              <a:spcAft>
                <a:spcPts val="0"/>
              </a:spcAft>
              <a:buClr>
                <a:schemeClr val="dk1"/>
              </a:buClr>
              <a:buSzPts val="2500"/>
              <a:buFont typeface="Bungee"/>
              <a:buNone/>
              <a:defRPr sz="2500" b="0" i="0" u="none" strike="noStrike" cap="none">
                <a:solidFill>
                  <a:schemeClr val="dk1"/>
                </a:solidFill>
                <a:latin typeface="Bungee"/>
                <a:ea typeface="Bungee"/>
                <a:cs typeface="Bungee"/>
                <a:sym typeface="Bungee"/>
              </a:defRPr>
            </a:lvl2pPr>
            <a:lvl3pPr marR="0" lvl="2" algn="ctr" rtl="0">
              <a:lnSpc>
                <a:spcPct val="100000"/>
              </a:lnSpc>
              <a:spcBef>
                <a:spcPts val="0"/>
              </a:spcBef>
              <a:spcAft>
                <a:spcPts val="0"/>
              </a:spcAft>
              <a:buClr>
                <a:schemeClr val="dk1"/>
              </a:buClr>
              <a:buSzPts val="2500"/>
              <a:buFont typeface="Bungee"/>
              <a:buNone/>
              <a:defRPr sz="2500" b="0" i="0" u="none" strike="noStrike" cap="none">
                <a:solidFill>
                  <a:schemeClr val="dk1"/>
                </a:solidFill>
                <a:latin typeface="Bungee"/>
                <a:ea typeface="Bungee"/>
                <a:cs typeface="Bungee"/>
                <a:sym typeface="Bungee"/>
              </a:defRPr>
            </a:lvl3pPr>
            <a:lvl4pPr marR="0" lvl="3" algn="ctr" rtl="0">
              <a:lnSpc>
                <a:spcPct val="100000"/>
              </a:lnSpc>
              <a:spcBef>
                <a:spcPts val="0"/>
              </a:spcBef>
              <a:spcAft>
                <a:spcPts val="0"/>
              </a:spcAft>
              <a:buClr>
                <a:schemeClr val="dk1"/>
              </a:buClr>
              <a:buSzPts val="2500"/>
              <a:buFont typeface="Bungee"/>
              <a:buNone/>
              <a:defRPr sz="2500" b="0" i="0" u="none" strike="noStrike" cap="none">
                <a:solidFill>
                  <a:schemeClr val="dk1"/>
                </a:solidFill>
                <a:latin typeface="Bungee"/>
                <a:ea typeface="Bungee"/>
                <a:cs typeface="Bungee"/>
                <a:sym typeface="Bungee"/>
              </a:defRPr>
            </a:lvl4pPr>
            <a:lvl5pPr marR="0" lvl="4" algn="ctr" rtl="0">
              <a:lnSpc>
                <a:spcPct val="100000"/>
              </a:lnSpc>
              <a:spcBef>
                <a:spcPts val="0"/>
              </a:spcBef>
              <a:spcAft>
                <a:spcPts val="0"/>
              </a:spcAft>
              <a:buClr>
                <a:schemeClr val="dk1"/>
              </a:buClr>
              <a:buSzPts val="2500"/>
              <a:buFont typeface="Bungee"/>
              <a:buNone/>
              <a:defRPr sz="2500" b="0" i="0" u="none" strike="noStrike" cap="none">
                <a:solidFill>
                  <a:schemeClr val="dk1"/>
                </a:solidFill>
                <a:latin typeface="Bungee"/>
                <a:ea typeface="Bungee"/>
                <a:cs typeface="Bungee"/>
                <a:sym typeface="Bungee"/>
              </a:defRPr>
            </a:lvl5pPr>
            <a:lvl6pPr marR="0" lvl="5" algn="ctr" rtl="0">
              <a:lnSpc>
                <a:spcPct val="100000"/>
              </a:lnSpc>
              <a:spcBef>
                <a:spcPts val="0"/>
              </a:spcBef>
              <a:spcAft>
                <a:spcPts val="0"/>
              </a:spcAft>
              <a:buClr>
                <a:schemeClr val="dk1"/>
              </a:buClr>
              <a:buSzPts val="2500"/>
              <a:buFont typeface="Bungee"/>
              <a:buNone/>
              <a:defRPr sz="2500" b="0" i="0" u="none" strike="noStrike" cap="none">
                <a:solidFill>
                  <a:schemeClr val="dk1"/>
                </a:solidFill>
                <a:latin typeface="Bungee"/>
                <a:ea typeface="Bungee"/>
                <a:cs typeface="Bungee"/>
                <a:sym typeface="Bungee"/>
              </a:defRPr>
            </a:lvl6pPr>
            <a:lvl7pPr marR="0" lvl="6" algn="ctr" rtl="0">
              <a:lnSpc>
                <a:spcPct val="100000"/>
              </a:lnSpc>
              <a:spcBef>
                <a:spcPts val="0"/>
              </a:spcBef>
              <a:spcAft>
                <a:spcPts val="0"/>
              </a:spcAft>
              <a:buClr>
                <a:schemeClr val="dk1"/>
              </a:buClr>
              <a:buSzPts val="2500"/>
              <a:buFont typeface="Bungee"/>
              <a:buNone/>
              <a:defRPr sz="2500" b="0" i="0" u="none" strike="noStrike" cap="none">
                <a:solidFill>
                  <a:schemeClr val="dk1"/>
                </a:solidFill>
                <a:latin typeface="Bungee"/>
                <a:ea typeface="Bungee"/>
                <a:cs typeface="Bungee"/>
                <a:sym typeface="Bungee"/>
              </a:defRPr>
            </a:lvl7pPr>
            <a:lvl8pPr marR="0" lvl="7" algn="ctr" rtl="0">
              <a:lnSpc>
                <a:spcPct val="100000"/>
              </a:lnSpc>
              <a:spcBef>
                <a:spcPts val="0"/>
              </a:spcBef>
              <a:spcAft>
                <a:spcPts val="0"/>
              </a:spcAft>
              <a:buClr>
                <a:schemeClr val="dk1"/>
              </a:buClr>
              <a:buSzPts val="2500"/>
              <a:buFont typeface="Bungee"/>
              <a:buNone/>
              <a:defRPr sz="2500" b="0" i="0" u="none" strike="noStrike" cap="none">
                <a:solidFill>
                  <a:schemeClr val="dk1"/>
                </a:solidFill>
                <a:latin typeface="Bungee"/>
                <a:ea typeface="Bungee"/>
                <a:cs typeface="Bungee"/>
                <a:sym typeface="Bungee"/>
              </a:defRPr>
            </a:lvl8pPr>
            <a:lvl9pPr marR="0" lvl="8" algn="ctr" rtl="0">
              <a:lnSpc>
                <a:spcPct val="100000"/>
              </a:lnSpc>
              <a:spcBef>
                <a:spcPts val="0"/>
              </a:spcBef>
              <a:spcAft>
                <a:spcPts val="0"/>
              </a:spcAft>
              <a:buClr>
                <a:schemeClr val="dk1"/>
              </a:buClr>
              <a:buSzPts val="2500"/>
              <a:buFont typeface="Bungee"/>
              <a:buNone/>
              <a:defRPr sz="2500" b="0" i="0" u="none" strike="noStrike" cap="none">
                <a:solidFill>
                  <a:schemeClr val="dk1"/>
                </a:solidFill>
                <a:latin typeface="Bungee"/>
                <a:ea typeface="Bungee"/>
                <a:cs typeface="Bungee"/>
                <a:sym typeface="Bungee"/>
              </a:defRPr>
            </a:lvl9pPr>
          </a:lstStyle>
          <a:p>
            <a:pPr algn="just"/>
            <a:r>
              <a:rPr lang="en-US" sz="2400">
                <a:effectLst/>
                <a:latin typeface="Times New Roman" panose="02020603050405020304" pitchFamily="18" charset="0"/>
                <a:ea typeface="Calibri" panose="020F0502020204030204" pitchFamily="34" charset="0"/>
                <a:cs typeface="Times New Roman" panose="02020603050405020304" pitchFamily="18" charset="0"/>
              </a:rPr>
              <a:t>Quê quán: sinh ra ở quê mẹ tại Từ Lêm, Hà Nội, quê cha ở Hải Hậu, Nam Định</a:t>
            </a:r>
            <a:endParaRPr lang="en-US" sz="2400">
              <a:effectLst/>
              <a:latin typeface=".VnTime" panose="020B7200000000000000"/>
              <a:ea typeface="Times New Roman" panose="02020603050405020304" pitchFamily="18" charset="0"/>
              <a:cs typeface="Times New Roman" panose="02020603050405020304" pitchFamily="18" charset="0"/>
            </a:endParaRPr>
          </a:p>
        </p:txBody>
      </p:sp>
      <p:grpSp>
        <p:nvGrpSpPr>
          <p:cNvPr id="19" name="Google Shape;1664;p44"/>
          <p:cNvGrpSpPr/>
          <p:nvPr/>
        </p:nvGrpSpPr>
        <p:grpSpPr>
          <a:xfrm>
            <a:off x="5321632" y="1991766"/>
            <a:ext cx="936111" cy="734622"/>
            <a:chOff x="807926" y="1271444"/>
            <a:chExt cx="936111" cy="734622"/>
          </a:xfrm>
        </p:grpSpPr>
        <p:grpSp>
          <p:nvGrpSpPr>
            <p:cNvPr id="125" name="Google Shape;1665;p44"/>
            <p:cNvGrpSpPr/>
            <p:nvPr/>
          </p:nvGrpSpPr>
          <p:grpSpPr>
            <a:xfrm>
              <a:off x="1009337" y="1271444"/>
              <a:ext cx="734700" cy="734622"/>
              <a:chOff x="1051457" y="2784443"/>
              <a:chExt cx="186052" cy="186023"/>
            </a:xfrm>
          </p:grpSpPr>
          <p:sp>
            <p:nvSpPr>
              <p:cNvPr id="127" name="Google Shape;1666;p44"/>
              <p:cNvSpPr/>
              <p:nvPr/>
            </p:nvSpPr>
            <p:spPr>
              <a:xfrm>
                <a:off x="1052275" y="2787393"/>
                <a:ext cx="184504" cy="180473"/>
              </a:xfrm>
              <a:custGeom>
                <a:avLst/>
                <a:gdLst/>
                <a:ahLst/>
                <a:cxnLst/>
                <a:rect l="l" t="t" r="r" b="b"/>
                <a:pathLst>
                  <a:path w="6317" h="6179" extrusionOk="0">
                    <a:moveTo>
                      <a:pt x="3158" y="1"/>
                    </a:moveTo>
                    <a:cubicBezTo>
                      <a:pt x="3035" y="1"/>
                      <a:pt x="2911" y="62"/>
                      <a:pt x="2846" y="185"/>
                    </a:cubicBezTo>
                    <a:lnTo>
                      <a:pt x="2498" y="909"/>
                    </a:lnTo>
                    <a:cubicBezTo>
                      <a:pt x="2438" y="1030"/>
                      <a:pt x="2315" y="1096"/>
                      <a:pt x="2191" y="1096"/>
                    </a:cubicBezTo>
                    <a:cubicBezTo>
                      <a:pt x="2155" y="1096"/>
                      <a:pt x="2120" y="1091"/>
                      <a:pt x="2085" y="1080"/>
                    </a:cubicBezTo>
                    <a:lnTo>
                      <a:pt x="1321" y="819"/>
                    </a:lnTo>
                    <a:cubicBezTo>
                      <a:pt x="1283" y="806"/>
                      <a:pt x="1245" y="800"/>
                      <a:pt x="1209" y="800"/>
                    </a:cubicBezTo>
                    <a:cubicBezTo>
                      <a:pt x="983" y="800"/>
                      <a:pt x="804" y="1024"/>
                      <a:pt x="892" y="1260"/>
                    </a:cubicBezTo>
                    <a:lnTo>
                      <a:pt x="1153" y="2012"/>
                    </a:lnTo>
                    <a:cubicBezTo>
                      <a:pt x="1203" y="2179"/>
                      <a:pt x="1125" y="2359"/>
                      <a:pt x="970" y="2425"/>
                    </a:cubicBezTo>
                    <a:lnTo>
                      <a:pt x="259" y="2788"/>
                    </a:lnTo>
                    <a:cubicBezTo>
                      <a:pt x="1" y="2903"/>
                      <a:pt x="1" y="3267"/>
                      <a:pt x="259" y="3394"/>
                    </a:cubicBezTo>
                    <a:lnTo>
                      <a:pt x="970" y="3745"/>
                    </a:lnTo>
                    <a:cubicBezTo>
                      <a:pt x="1125" y="3823"/>
                      <a:pt x="1203" y="4003"/>
                      <a:pt x="1153" y="4170"/>
                    </a:cubicBezTo>
                    <a:lnTo>
                      <a:pt x="892" y="4922"/>
                    </a:lnTo>
                    <a:cubicBezTo>
                      <a:pt x="806" y="5154"/>
                      <a:pt x="977" y="5374"/>
                      <a:pt x="1197" y="5374"/>
                    </a:cubicBezTo>
                    <a:cubicBezTo>
                      <a:pt x="1237" y="5374"/>
                      <a:pt x="1279" y="5367"/>
                      <a:pt x="1321" y="5351"/>
                    </a:cubicBezTo>
                    <a:lnTo>
                      <a:pt x="2085" y="5090"/>
                    </a:lnTo>
                    <a:cubicBezTo>
                      <a:pt x="2117" y="5080"/>
                      <a:pt x="2149" y="5075"/>
                      <a:pt x="2182" y="5075"/>
                    </a:cubicBezTo>
                    <a:cubicBezTo>
                      <a:pt x="2309" y="5075"/>
                      <a:pt x="2436" y="5150"/>
                      <a:pt x="2498" y="5273"/>
                    </a:cubicBezTo>
                    <a:lnTo>
                      <a:pt x="2846" y="5985"/>
                    </a:lnTo>
                    <a:cubicBezTo>
                      <a:pt x="2911" y="6114"/>
                      <a:pt x="3035" y="6178"/>
                      <a:pt x="3158" y="6178"/>
                    </a:cubicBezTo>
                    <a:cubicBezTo>
                      <a:pt x="3281" y="6178"/>
                      <a:pt x="3404" y="6114"/>
                      <a:pt x="3468" y="5985"/>
                    </a:cubicBezTo>
                    <a:lnTo>
                      <a:pt x="3819" y="5273"/>
                    </a:lnTo>
                    <a:cubicBezTo>
                      <a:pt x="3880" y="5150"/>
                      <a:pt x="4000" y="5075"/>
                      <a:pt x="4130" y="5075"/>
                    </a:cubicBezTo>
                    <a:cubicBezTo>
                      <a:pt x="4164" y="5075"/>
                      <a:pt x="4198" y="5080"/>
                      <a:pt x="4232" y="5090"/>
                    </a:cubicBezTo>
                    <a:lnTo>
                      <a:pt x="4983" y="5351"/>
                    </a:lnTo>
                    <a:cubicBezTo>
                      <a:pt x="5025" y="5367"/>
                      <a:pt x="5066" y="5374"/>
                      <a:pt x="5106" y="5374"/>
                    </a:cubicBezTo>
                    <a:cubicBezTo>
                      <a:pt x="5326" y="5374"/>
                      <a:pt x="5501" y="5154"/>
                      <a:pt x="5425" y="4922"/>
                    </a:cubicBezTo>
                    <a:lnTo>
                      <a:pt x="5164" y="4170"/>
                    </a:lnTo>
                    <a:cubicBezTo>
                      <a:pt x="5114" y="4003"/>
                      <a:pt x="5176" y="3823"/>
                      <a:pt x="5331" y="3745"/>
                    </a:cubicBezTo>
                    <a:lnTo>
                      <a:pt x="6058" y="3394"/>
                    </a:lnTo>
                    <a:cubicBezTo>
                      <a:pt x="6316" y="3267"/>
                      <a:pt x="6316" y="2903"/>
                      <a:pt x="6058" y="2788"/>
                    </a:cubicBezTo>
                    <a:lnTo>
                      <a:pt x="5331" y="2425"/>
                    </a:lnTo>
                    <a:cubicBezTo>
                      <a:pt x="5176" y="2359"/>
                      <a:pt x="5114" y="2179"/>
                      <a:pt x="5164" y="2012"/>
                    </a:cubicBezTo>
                    <a:lnTo>
                      <a:pt x="5425" y="1260"/>
                    </a:lnTo>
                    <a:cubicBezTo>
                      <a:pt x="5502" y="1024"/>
                      <a:pt x="5319" y="800"/>
                      <a:pt x="5094" y="800"/>
                    </a:cubicBezTo>
                    <a:cubicBezTo>
                      <a:pt x="5058" y="800"/>
                      <a:pt x="5021" y="806"/>
                      <a:pt x="4983" y="819"/>
                    </a:cubicBezTo>
                    <a:lnTo>
                      <a:pt x="4232" y="1080"/>
                    </a:lnTo>
                    <a:cubicBezTo>
                      <a:pt x="4195" y="1091"/>
                      <a:pt x="4157" y="1096"/>
                      <a:pt x="4121" y="1096"/>
                    </a:cubicBezTo>
                    <a:cubicBezTo>
                      <a:pt x="3994" y="1096"/>
                      <a:pt x="3879" y="1030"/>
                      <a:pt x="3819" y="909"/>
                    </a:cubicBezTo>
                    <a:lnTo>
                      <a:pt x="3468" y="185"/>
                    </a:lnTo>
                    <a:cubicBezTo>
                      <a:pt x="3404" y="62"/>
                      <a:pt x="3281" y="1"/>
                      <a:pt x="3158" y="1"/>
                    </a:cubicBezTo>
                    <a:close/>
                  </a:path>
                </a:pathLst>
              </a:custGeom>
              <a:solidFill>
                <a:schemeClr val="l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1024" name="Google Shape;1667;p44"/>
              <p:cNvSpPr/>
              <p:nvPr/>
            </p:nvSpPr>
            <p:spPr>
              <a:xfrm>
                <a:off x="1051457" y="2784443"/>
                <a:ext cx="186052" cy="186023"/>
              </a:xfrm>
              <a:custGeom>
                <a:avLst/>
                <a:gdLst/>
                <a:ahLst/>
                <a:cxnLst/>
                <a:rect l="l" t="t" r="r" b="b"/>
                <a:pathLst>
                  <a:path w="6370" h="6369" extrusionOk="0">
                    <a:moveTo>
                      <a:pt x="3185" y="196"/>
                    </a:moveTo>
                    <a:cubicBezTo>
                      <a:pt x="3278" y="196"/>
                      <a:pt x="3368" y="249"/>
                      <a:pt x="3405" y="326"/>
                    </a:cubicBezTo>
                    <a:lnTo>
                      <a:pt x="3756" y="1050"/>
                    </a:lnTo>
                    <a:cubicBezTo>
                      <a:pt x="3837" y="1201"/>
                      <a:pt x="3990" y="1291"/>
                      <a:pt x="4153" y="1291"/>
                    </a:cubicBezTo>
                    <a:cubicBezTo>
                      <a:pt x="4198" y="1291"/>
                      <a:pt x="4243" y="1285"/>
                      <a:pt x="4288" y="1271"/>
                    </a:cubicBezTo>
                    <a:lnTo>
                      <a:pt x="5049" y="1010"/>
                    </a:lnTo>
                    <a:cubicBezTo>
                      <a:pt x="5078" y="998"/>
                      <a:pt x="5108" y="992"/>
                      <a:pt x="5136" y="992"/>
                    </a:cubicBezTo>
                    <a:cubicBezTo>
                      <a:pt x="5198" y="992"/>
                      <a:pt x="5257" y="1018"/>
                      <a:pt x="5310" y="1063"/>
                    </a:cubicBezTo>
                    <a:cubicBezTo>
                      <a:pt x="5375" y="1140"/>
                      <a:pt x="5400" y="1230"/>
                      <a:pt x="5359" y="1320"/>
                    </a:cubicBezTo>
                    <a:lnTo>
                      <a:pt x="5102" y="2085"/>
                    </a:lnTo>
                    <a:cubicBezTo>
                      <a:pt x="5036" y="2293"/>
                      <a:pt x="5126" y="2513"/>
                      <a:pt x="5322" y="2616"/>
                    </a:cubicBezTo>
                    <a:lnTo>
                      <a:pt x="6046" y="2967"/>
                    </a:lnTo>
                    <a:cubicBezTo>
                      <a:pt x="6124" y="3004"/>
                      <a:pt x="6189" y="3094"/>
                      <a:pt x="6189" y="3184"/>
                    </a:cubicBezTo>
                    <a:cubicBezTo>
                      <a:pt x="6189" y="3290"/>
                      <a:pt x="6124" y="3368"/>
                      <a:pt x="6046" y="3417"/>
                    </a:cubicBezTo>
                    <a:lnTo>
                      <a:pt x="5322" y="3768"/>
                    </a:lnTo>
                    <a:cubicBezTo>
                      <a:pt x="5126" y="3858"/>
                      <a:pt x="5036" y="4091"/>
                      <a:pt x="5102" y="4299"/>
                    </a:cubicBezTo>
                    <a:lnTo>
                      <a:pt x="5359" y="5048"/>
                    </a:lnTo>
                    <a:cubicBezTo>
                      <a:pt x="5400" y="5141"/>
                      <a:pt x="5375" y="5244"/>
                      <a:pt x="5310" y="5309"/>
                    </a:cubicBezTo>
                    <a:cubicBezTo>
                      <a:pt x="5255" y="5363"/>
                      <a:pt x="5195" y="5386"/>
                      <a:pt x="5131" y="5386"/>
                    </a:cubicBezTo>
                    <a:cubicBezTo>
                      <a:pt x="5104" y="5386"/>
                      <a:pt x="5077" y="5382"/>
                      <a:pt x="5049" y="5374"/>
                    </a:cubicBezTo>
                    <a:lnTo>
                      <a:pt x="4288" y="5113"/>
                    </a:lnTo>
                    <a:cubicBezTo>
                      <a:pt x="4241" y="5096"/>
                      <a:pt x="4193" y="5088"/>
                      <a:pt x="4147" y="5088"/>
                    </a:cubicBezTo>
                    <a:cubicBezTo>
                      <a:pt x="3986" y="5088"/>
                      <a:pt x="3836" y="5185"/>
                      <a:pt x="3756" y="5334"/>
                    </a:cubicBezTo>
                    <a:lnTo>
                      <a:pt x="3405" y="6045"/>
                    </a:lnTo>
                    <a:cubicBezTo>
                      <a:pt x="3368" y="6135"/>
                      <a:pt x="3278" y="6188"/>
                      <a:pt x="3185" y="6188"/>
                    </a:cubicBezTo>
                    <a:cubicBezTo>
                      <a:pt x="3082" y="6188"/>
                      <a:pt x="3005" y="6135"/>
                      <a:pt x="2952" y="6045"/>
                    </a:cubicBezTo>
                    <a:lnTo>
                      <a:pt x="2604" y="5334"/>
                    </a:lnTo>
                    <a:cubicBezTo>
                      <a:pt x="2539" y="5179"/>
                      <a:pt x="2383" y="5088"/>
                      <a:pt x="2216" y="5088"/>
                    </a:cubicBezTo>
                    <a:cubicBezTo>
                      <a:pt x="2175" y="5088"/>
                      <a:pt x="2126" y="5101"/>
                      <a:pt x="2073" y="5113"/>
                    </a:cubicBezTo>
                    <a:lnTo>
                      <a:pt x="1321" y="5374"/>
                    </a:lnTo>
                    <a:cubicBezTo>
                      <a:pt x="1294" y="5382"/>
                      <a:pt x="1266" y="5386"/>
                      <a:pt x="1238" y="5386"/>
                    </a:cubicBezTo>
                    <a:cubicBezTo>
                      <a:pt x="1173" y="5386"/>
                      <a:pt x="1109" y="5363"/>
                      <a:pt x="1063" y="5309"/>
                    </a:cubicBezTo>
                    <a:cubicBezTo>
                      <a:pt x="998" y="5244"/>
                      <a:pt x="973" y="5141"/>
                      <a:pt x="998" y="5048"/>
                    </a:cubicBezTo>
                    <a:lnTo>
                      <a:pt x="1259" y="4299"/>
                    </a:lnTo>
                    <a:cubicBezTo>
                      <a:pt x="1337" y="4091"/>
                      <a:pt x="1231" y="3858"/>
                      <a:pt x="1038" y="3768"/>
                    </a:cubicBezTo>
                    <a:lnTo>
                      <a:pt x="327" y="3417"/>
                    </a:lnTo>
                    <a:cubicBezTo>
                      <a:pt x="234" y="3368"/>
                      <a:pt x="184" y="3290"/>
                      <a:pt x="184" y="3184"/>
                    </a:cubicBezTo>
                    <a:cubicBezTo>
                      <a:pt x="184" y="3094"/>
                      <a:pt x="234" y="3004"/>
                      <a:pt x="327" y="2967"/>
                    </a:cubicBezTo>
                    <a:lnTo>
                      <a:pt x="1038" y="2616"/>
                    </a:lnTo>
                    <a:cubicBezTo>
                      <a:pt x="1231" y="2513"/>
                      <a:pt x="1337" y="2293"/>
                      <a:pt x="1259" y="2085"/>
                    </a:cubicBezTo>
                    <a:lnTo>
                      <a:pt x="998" y="1320"/>
                    </a:lnTo>
                    <a:cubicBezTo>
                      <a:pt x="973" y="1230"/>
                      <a:pt x="998" y="1140"/>
                      <a:pt x="1063" y="1063"/>
                    </a:cubicBezTo>
                    <a:cubicBezTo>
                      <a:pt x="1108" y="1018"/>
                      <a:pt x="1170" y="992"/>
                      <a:pt x="1233" y="992"/>
                    </a:cubicBezTo>
                    <a:cubicBezTo>
                      <a:pt x="1263" y="992"/>
                      <a:pt x="1292" y="998"/>
                      <a:pt x="1321" y="1010"/>
                    </a:cubicBezTo>
                    <a:lnTo>
                      <a:pt x="2073" y="1271"/>
                    </a:lnTo>
                    <a:cubicBezTo>
                      <a:pt x="2117" y="1285"/>
                      <a:pt x="2163" y="1291"/>
                      <a:pt x="2208" y="1291"/>
                    </a:cubicBezTo>
                    <a:cubicBezTo>
                      <a:pt x="2374" y="1291"/>
                      <a:pt x="2533" y="1201"/>
                      <a:pt x="2604" y="1050"/>
                    </a:cubicBezTo>
                    <a:lnTo>
                      <a:pt x="2952" y="326"/>
                    </a:lnTo>
                    <a:cubicBezTo>
                      <a:pt x="3005" y="249"/>
                      <a:pt x="3082" y="196"/>
                      <a:pt x="3185" y="196"/>
                    </a:cubicBezTo>
                    <a:close/>
                    <a:moveTo>
                      <a:pt x="3185" y="0"/>
                    </a:moveTo>
                    <a:cubicBezTo>
                      <a:pt x="3017" y="0"/>
                      <a:pt x="2862" y="106"/>
                      <a:pt x="2797" y="249"/>
                    </a:cubicBezTo>
                    <a:lnTo>
                      <a:pt x="2449" y="972"/>
                    </a:lnTo>
                    <a:cubicBezTo>
                      <a:pt x="2399" y="1050"/>
                      <a:pt x="2313" y="1106"/>
                      <a:pt x="2224" y="1106"/>
                    </a:cubicBezTo>
                    <a:cubicBezTo>
                      <a:pt x="2195" y="1106"/>
                      <a:pt x="2166" y="1100"/>
                      <a:pt x="2138" y="1087"/>
                    </a:cubicBezTo>
                    <a:lnTo>
                      <a:pt x="1386" y="830"/>
                    </a:lnTo>
                    <a:cubicBezTo>
                      <a:pt x="1337" y="814"/>
                      <a:pt x="1288" y="807"/>
                      <a:pt x="1241" y="807"/>
                    </a:cubicBezTo>
                    <a:cubicBezTo>
                      <a:pt x="1125" y="807"/>
                      <a:pt x="1016" y="851"/>
                      <a:pt x="933" y="932"/>
                    </a:cubicBezTo>
                    <a:cubicBezTo>
                      <a:pt x="818" y="1063"/>
                      <a:pt x="777" y="1230"/>
                      <a:pt x="830" y="1386"/>
                    </a:cubicBezTo>
                    <a:lnTo>
                      <a:pt x="1088" y="2137"/>
                    </a:lnTo>
                    <a:cubicBezTo>
                      <a:pt x="1128" y="2268"/>
                      <a:pt x="1076" y="2395"/>
                      <a:pt x="961" y="2448"/>
                    </a:cubicBezTo>
                    <a:lnTo>
                      <a:pt x="249" y="2796"/>
                    </a:lnTo>
                    <a:cubicBezTo>
                      <a:pt x="94" y="2874"/>
                      <a:pt x="1" y="3016"/>
                      <a:pt x="1" y="3184"/>
                    </a:cubicBezTo>
                    <a:cubicBezTo>
                      <a:pt x="1" y="3355"/>
                      <a:pt x="94" y="3510"/>
                      <a:pt x="249" y="3573"/>
                    </a:cubicBezTo>
                    <a:lnTo>
                      <a:pt x="961" y="3924"/>
                    </a:lnTo>
                    <a:cubicBezTo>
                      <a:pt x="1076" y="3989"/>
                      <a:pt x="1128" y="4116"/>
                      <a:pt x="1088" y="4234"/>
                    </a:cubicBezTo>
                    <a:lnTo>
                      <a:pt x="830" y="4998"/>
                    </a:lnTo>
                    <a:cubicBezTo>
                      <a:pt x="777" y="5154"/>
                      <a:pt x="818" y="5321"/>
                      <a:pt x="933" y="5436"/>
                    </a:cubicBezTo>
                    <a:cubicBezTo>
                      <a:pt x="1017" y="5520"/>
                      <a:pt x="1126" y="5563"/>
                      <a:pt x="1242" y="5563"/>
                    </a:cubicBezTo>
                    <a:cubicBezTo>
                      <a:pt x="1289" y="5563"/>
                      <a:pt x="1338" y="5556"/>
                      <a:pt x="1386" y="5542"/>
                    </a:cubicBezTo>
                    <a:lnTo>
                      <a:pt x="2138" y="5281"/>
                    </a:lnTo>
                    <a:cubicBezTo>
                      <a:pt x="2163" y="5273"/>
                      <a:pt x="2188" y="5269"/>
                      <a:pt x="2213" y="5269"/>
                    </a:cubicBezTo>
                    <a:cubicBezTo>
                      <a:pt x="2306" y="5269"/>
                      <a:pt x="2397" y="5321"/>
                      <a:pt x="2449" y="5412"/>
                    </a:cubicBezTo>
                    <a:lnTo>
                      <a:pt x="2797" y="6123"/>
                    </a:lnTo>
                    <a:cubicBezTo>
                      <a:pt x="2862" y="6278"/>
                      <a:pt x="3017" y="6368"/>
                      <a:pt x="3185" y="6368"/>
                    </a:cubicBezTo>
                    <a:cubicBezTo>
                      <a:pt x="3356" y="6368"/>
                      <a:pt x="3496" y="6278"/>
                      <a:pt x="3573" y="6123"/>
                    </a:cubicBezTo>
                    <a:lnTo>
                      <a:pt x="3924" y="5412"/>
                    </a:lnTo>
                    <a:cubicBezTo>
                      <a:pt x="3966" y="5321"/>
                      <a:pt x="4061" y="5269"/>
                      <a:pt x="4157" y="5269"/>
                    </a:cubicBezTo>
                    <a:cubicBezTo>
                      <a:pt x="4183" y="5269"/>
                      <a:pt x="4210" y="5273"/>
                      <a:pt x="4235" y="5281"/>
                    </a:cubicBezTo>
                    <a:lnTo>
                      <a:pt x="4987" y="5542"/>
                    </a:lnTo>
                    <a:cubicBezTo>
                      <a:pt x="5031" y="5556"/>
                      <a:pt x="5078" y="5563"/>
                      <a:pt x="5125" y="5563"/>
                    </a:cubicBezTo>
                    <a:cubicBezTo>
                      <a:pt x="5241" y="5563"/>
                      <a:pt x="5355" y="5520"/>
                      <a:pt x="5437" y="5436"/>
                    </a:cubicBezTo>
                    <a:cubicBezTo>
                      <a:pt x="5555" y="5321"/>
                      <a:pt x="5592" y="5154"/>
                      <a:pt x="5543" y="4998"/>
                    </a:cubicBezTo>
                    <a:lnTo>
                      <a:pt x="5282" y="4234"/>
                    </a:lnTo>
                    <a:cubicBezTo>
                      <a:pt x="5232" y="4116"/>
                      <a:pt x="5297" y="3989"/>
                      <a:pt x="5400" y="3924"/>
                    </a:cubicBezTo>
                    <a:lnTo>
                      <a:pt x="6124" y="3573"/>
                    </a:lnTo>
                    <a:cubicBezTo>
                      <a:pt x="6266" y="3510"/>
                      <a:pt x="6369" y="3355"/>
                      <a:pt x="6369" y="3184"/>
                    </a:cubicBezTo>
                    <a:cubicBezTo>
                      <a:pt x="6369" y="3016"/>
                      <a:pt x="6266" y="2874"/>
                      <a:pt x="6124" y="2796"/>
                    </a:cubicBezTo>
                    <a:lnTo>
                      <a:pt x="5400" y="2448"/>
                    </a:lnTo>
                    <a:cubicBezTo>
                      <a:pt x="5297" y="2395"/>
                      <a:pt x="5232" y="2268"/>
                      <a:pt x="5282" y="2137"/>
                    </a:cubicBezTo>
                    <a:lnTo>
                      <a:pt x="5543" y="1386"/>
                    </a:lnTo>
                    <a:cubicBezTo>
                      <a:pt x="5592" y="1230"/>
                      <a:pt x="5555" y="1063"/>
                      <a:pt x="5437" y="932"/>
                    </a:cubicBezTo>
                    <a:cubicBezTo>
                      <a:pt x="5356" y="851"/>
                      <a:pt x="5242" y="807"/>
                      <a:pt x="5127" y="807"/>
                    </a:cubicBezTo>
                    <a:cubicBezTo>
                      <a:pt x="5079" y="807"/>
                      <a:pt x="5032" y="814"/>
                      <a:pt x="4987" y="830"/>
                    </a:cubicBezTo>
                    <a:lnTo>
                      <a:pt x="4235" y="1087"/>
                    </a:lnTo>
                    <a:cubicBezTo>
                      <a:pt x="4206" y="1100"/>
                      <a:pt x="4176" y="1106"/>
                      <a:pt x="4146" y="1106"/>
                    </a:cubicBezTo>
                    <a:cubicBezTo>
                      <a:pt x="4054" y="1106"/>
                      <a:pt x="3964" y="1050"/>
                      <a:pt x="3924" y="972"/>
                    </a:cubicBezTo>
                    <a:lnTo>
                      <a:pt x="3573" y="249"/>
                    </a:lnTo>
                    <a:cubicBezTo>
                      <a:pt x="3496" y="106"/>
                      <a:pt x="3356" y="0"/>
                      <a:pt x="3185" y="0"/>
                    </a:cubicBezTo>
                    <a:close/>
                  </a:path>
                </a:pathLst>
              </a:custGeom>
              <a:solidFill>
                <a:schemeClr val="dk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grpSp>
        <p:sp>
          <p:nvSpPr>
            <p:cNvPr id="126" name="Google Shape;1668;p44"/>
            <p:cNvSpPr/>
            <p:nvPr/>
          </p:nvSpPr>
          <p:spPr>
            <a:xfrm>
              <a:off x="807926" y="1574337"/>
              <a:ext cx="662974" cy="403926"/>
            </a:xfrm>
            <a:prstGeom prst="rect">
              <a:avLst/>
            </a:prstGeom>
          </p:spPr>
          <p:txBody>
            <a:bodyPr numCol="1">
              <a:prstTxWarp prst="textPlain">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lvl="0" algn="ctr"/>
              <a:r>
                <a:rPr b="0" i="0">
                  <a:ln w="28575" cap="flat" cmpd="sng">
                    <a:solidFill>
                      <a:schemeClr val="dk1"/>
                    </a:solidFill>
                    <a:prstDash val="solid"/>
                    <a:round/>
                    <a:headEnd type="none" w="sm" len="sm"/>
                    <a:tailEnd type="none" w="sm" len="sm"/>
                  </a:ln>
                  <a:solidFill>
                    <a:schemeClr val="dk2"/>
                  </a:solidFill>
                  <a:latin typeface="Bungee"/>
                </a:rPr>
                <a:t>01</a:t>
              </a:r>
              <a:endParaRPr b="0" i="0">
                <a:ln w="28575" cap="flat" cmpd="sng">
                  <a:solidFill>
                    <a:schemeClr val="dk1"/>
                  </a:solidFill>
                  <a:prstDash val="solid"/>
                  <a:round/>
                  <a:headEnd type="none" w="sm" len="sm"/>
                  <a:tailEnd type="none" w="sm" len="sm"/>
                </a:ln>
                <a:solidFill>
                  <a:schemeClr val="dk2"/>
                </a:solidFill>
                <a:latin typeface="Bungee"/>
              </a:endParaRPr>
            </a:p>
          </p:txBody>
        </p:sp>
      </p:grpSp>
      <p:grpSp>
        <p:nvGrpSpPr>
          <p:cNvPr id="20" name="Google Shape;1672;p44"/>
          <p:cNvGrpSpPr/>
          <p:nvPr/>
        </p:nvGrpSpPr>
        <p:grpSpPr>
          <a:xfrm>
            <a:off x="5321632" y="3159166"/>
            <a:ext cx="936111" cy="734622"/>
            <a:chOff x="807926" y="2438844"/>
            <a:chExt cx="936111" cy="734622"/>
          </a:xfrm>
        </p:grpSpPr>
        <p:grpSp>
          <p:nvGrpSpPr>
            <p:cNvPr id="26" name="Google Shape;1673;p44"/>
            <p:cNvGrpSpPr/>
            <p:nvPr/>
          </p:nvGrpSpPr>
          <p:grpSpPr>
            <a:xfrm>
              <a:off x="1009337" y="2438844"/>
              <a:ext cx="734700" cy="734622"/>
              <a:chOff x="1051457" y="2784443"/>
              <a:chExt cx="186052" cy="186023"/>
            </a:xfrm>
          </p:grpSpPr>
          <p:sp>
            <p:nvSpPr>
              <p:cNvPr id="28" name="Google Shape;1674;p44"/>
              <p:cNvSpPr/>
              <p:nvPr/>
            </p:nvSpPr>
            <p:spPr>
              <a:xfrm>
                <a:off x="1052275" y="2787393"/>
                <a:ext cx="184504" cy="180473"/>
              </a:xfrm>
              <a:custGeom>
                <a:avLst/>
                <a:gdLst/>
                <a:ahLst/>
                <a:cxnLst/>
                <a:rect l="l" t="t" r="r" b="b"/>
                <a:pathLst>
                  <a:path w="6317" h="6179" extrusionOk="0">
                    <a:moveTo>
                      <a:pt x="3158" y="1"/>
                    </a:moveTo>
                    <a:cubicBezTo>
                      <a:pt x="3035" y="1"/>
                      <a:pt x="2911" y="62"/>
                      <a:pt x="2846" y="185"/>
                    </a:cubicBezTo>
                    <a:lnTo>
                      <a:pt x="2498" y="909"/>
                    </a:lnTo>
                    <a:cubicBezTo>
                      <a:pt x="2438" y="1030"/>
                      <a:pt x="2315" y="1096"/>
                      <a:pt x="2191" y="1096"/>
                    </a:cubicBezTo>
                    <a:cubicBezTo>
                      <a:pt x="2155" y="1096"/>
                      <a:pt x="2120" y="1091"/>
                      <a:pt x="2085" y="1080"/>
                    </a:cubicBezTo>
                    <a:lnTo>
                      <a:pt x="1321" y="819"/>
                    </a:lnTo>
                    <a:cubicBezTo>
                      <a:pt x="1283" y="806"/>
                      <a:pt x="1245" y="800"/>
                      <a:pt x="1209" y="800"/>
                    </a:cubicBezTo>
                    <a:cubicBezTo>
                      <a:pt x="983" y="800"/>
                      <a:pt x="804" y="1024"/>
                      <a:pt x="892" y="1260"/>
                    </a:cubicBezTo>
                    <a:lnTo>
                      <a:pt x="1153" y="2012"/>
                    </a:lnTo>
                    <a:cubicBezTo>
                      <a:pt x="1203" y="2179"/>
                      <a:pt x="1125" y="2359"/>
                      <a:pt x="970" y="2425"/>
                    </a:cubicBezTo>
                    <a:lnTo>
                      <a:pt x="259" y="2788"/>
                    </a:lnTo>
                    <a:cubicBezTo>
                      <a:pt x="1" y="2903"/>
                      <a:pt x="1" y="3267"/>
                      <a:pt x="259" y="3394"/>
                    </a:cubicBezTo>
                    <a:lnTo>
                      <a:pt x="970" y="3745"/>
                    </a:lnTo>
                    <a:cubicBezTo>
                      <a:pt x="1125" y="3823"/>
                      <a:pt x="1203" y="4003"/>
                      <a:pt x="1153" y="4170"/>
                    </a:cubicBezTo>
                    <a:lnTo>
                      <a:pt x="892" y="4922"/>
                    </a:lnTo>
                    <a:cubicBezTo>
                      <a:pt x="806" y="5154"/>
                      <a:pt x="977" y="5374"/>
                      <a:pt x="1197" y="5374"/>
                    </a:cubicBezTo>
                    <a:cubicBezTo>
                      <a:pt x="1237" y="5374"/>
                      <a:pt x="1279" y="5367"/>
                      <a:pt x="1321" y="5351"/>
                    </a:cubicBezTo>
                    <a:lnTo>
                      <a:pt x="2085" y="5090"/>
                    </a:lnTo>
                    <a:cubicBezTo>
                      <a:pt x="2117" y="5080"/>
                      <a:pt x="2149" y="5075"/>
                      <a:pt x="2182" y="5075"/>
                    </a:cubicBezTo>
                    <a:cubicBezTo>
                      <a:pt x="2309" y="5075"/>
                      <a:pt x="2436" y="5150"/>
                      <a:pt x="2498" y="5273"/>
                    </a:cubicBezTo>
                    <a:lnTo>
                      <a:pt x="2846" y="5985"/>
                    </a:lnTo>
                    <a:cubicBezTo>
                      <a:pt x="2911" y="6114"/>
                      <a:pt x="3035" y="6178"/>
                      <a:pt x="3158" y="6178"/>
                    </a:cubicBezTo>
                    <a:cubicBezTo>
                      <a:pt x="3281" y="6178"/>
                      <a:pt x="3404" y="6114"/>
                      <a:pt x="3468" y="5985"/>
                    </a:cubicBezTo>
                    <a:lnTo>
                      <a:pt x="3819" y="5273"/>
                    </a:lnTo>
                    <a:cubicBezTo>
                      <a:pt x="3880" y="5150"/>
                      <a:pt x="4000" y="5075"/>
                      <a:pt x="4130" y="5075"/>
                    </a:cubicBezTo>
                    <a:cubicBezTo>
                      <a:pt x="4164" y="5075"/>
                      <a:pt x="4198" y="5080"/>
                      <a:pt x="4232" y="5090"/>
                    </a:cubicBezTo>
                    <a:lnTo>
                      <a:pt x="4983" y="5351"/>
                    </a:lnTo>
                    <a:cubicBezTo>
                      <a:pt x="5025" y="5367"/>
                      <a:pt x="5066" y="5374"/>
                      <a:pt x="5106" y="5374"/>
                    </a:cubicBezTo>
                    <a:cubicBezTo>
                      <a:pt x="5326" y="5374"/>
                      <a:pt x="5501" y="5154"/>
                      <a:pt x="5425" y="4922"/>
                    </a:cubicBezTo>
                    <a:lnTo>
                      <a:pt x="5164" y="4170"/>
                    </a:lnTo>
                    <a:cubicBezTo>
                      <a:pt x="5114" y="4003"/>
                      <a:pt x="5176" y="3823"/>
                      <a:pt x="5331" y="3745"/>
                    </a:cubicBezTo>
                    <a:lnTo>
                      <a:pt x="6058" y="3394"/>
                    </a:lnTo>
                    <a:cubicBezTo>
                      <a:pt x="6316" y="3267"/>
                      <a:pt x="6316" y="2903"/>
                      <a:pt x="6058" y="2788"/>
                    </a:cubicBezTo>
                    <a:lnTo>
                      <a:pt x="5331" y="2425"/>
                    </a:lnTo>
                    <a:cubicBezTo>
                      <a:pt x="5176" y="2359"/>
                      <a:pt x="5114" y="2179"/>
                      <a:pt x="5164" y="2012"/>
                    </a:cubicBezTo>
                    <a:lnTo>
                      <a:pt x="5425" y="1260"/>
                    </a:lnTo>
                    <a:cubicBezTo>
                      <a:pt x="5502" y="1024"/>
                      <a:pt x="5319" y="800"/>
                      <a:pt x="5094" y="800"/>
                    </a:cubicBezTo>
                    <a:cubicBezTo>
                      <a:pt x="5058" y="800"/>
                      <a:pt x="5021" y="806"/>
                      <a:pt x="4983" y="819"/>
                    </a:cubicBezTo>
                    <a:lnTo>
                      <a:pt x="4232" y="1080"/>
                    </a:lnTo>
                    <a:cubicBezTo>
                      <a:pt x="4195" y="1091"/>
                      <a:pt x="4157" y="1096"/>
                      <a:pt x="4121" y="1096"/>
                    </a:cubicBezTo>
                    <a:cubicBezTo>
                      <a:pt x="3994" y="1096"/>
                      <a:pt x="3879" y="1030"/>
                      <a:pt x="3819" y="909"/>
                    </a:cubicBezTo>
                    <a:lnTo>
                      <a:pt x="3468" y="185"/>
                    </a:lnTo>
                    <a:cubicBezTo>
                      <a:pt x="3404" y="62"/>
                      <a:pt x="3281" y="1"/>
                      <a:pt x="3158" y="1"/>
                    </a:cubicBezTo>
                    <a:close/>
                  </a:path>
                </a:pathLst>
              </a:custGeom>
              <a:solidFill>
                <a:schemeClr val="l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124" name="Google Shape;1675;p44"/>
              <p:cNvSpPr/>
              <p:nvPr/>
            </p:nvSpPr>
            <p:spPr>
              <a:xfrm>
                <a:off x="1051457" y="2784443"/>
                <a:ext cx="186052" cy="186023"/>
              </a:xfrm>
              <a:custGeom>
                <a:avLst/>
                <a:gdLst/>
                <a:ahLst/>
                <a:cxnLst/>
                <a:rect l="l" t="t" r="r" b="b"/>
                <a:pathLst>
                  <a:path w="6370" h="6369" extrusionOk="0">
                    <a:moveTo>
                      <a:pt x="3185" y="196"/>
                    </a:moveTo>
                    <a:cubicBezTo>
                      <a:pt x="3278" y="196"/>
                      <a:pt x="3368" y="249"/>
                      <a:pt x="3405" y="326"/>
                    </a:cubicBezTo>
                    <a:lnTo>
                      <a:pt x="3756" y="1050"/>
                    </a:lnTo>
                    <a:cubicBezTo>
                      <a:pt x="3837" y="1201"/>
                      <a:pt x="3990" y="1291"/>
                      <a:pt x="4153" y="1291"/>
                    </a:cubicBezTo>
                    <a:cubicBezTo>
                      <a:pt x="4198" y="1291"/>
                      <a:pt x="4243" y="1285"/>
                      <a:pt x="4288" y="1271"/>
                    </a:cubicBezTo>
                    <a:lnTo>
                      <a:pt x="5049" y="1010"/>
                    </a:lnTo>
                    <a:cubicBezTo>
                      <a:pt x="5078" y="998"/>
                      <a:pt x="5108" y="992"/>
                      <a:pt x="5136" y="992"/>
                    </a:cubicBezTo>
                    <a:cubicBezTo>
                      <a:pt x="5198" y="992"/>
                      <a:pt x="5257" y="1018"/>
                      <a:pt x="5310" y="1063"/>
                    </a:cubicBezTo>
                    <a:cubicBezTo>
                      <a:pt x="5375" y="1140"/>
                      <a:pt x="5400" y="1230"/>
                      <a:pt x="5359" y="1320"/>
                    </a:cubicBezTo>
                    <a:lnTo>
                      <a:pt x="5102" y="2085"/>
                    </a:lnTo>
                    <a:cubicBezTo>
                      <a:pt x="5036" y="2293"/>
                      <a:pt x="5126" y="2513"/>
                      <a:pt x="5322" y="2616"/>
                    </a:cubicBezTo>
                    <a:lnTo>
                      <a:pt x="6046" y="2967"/>
                    </a:lnTo>
                    <a:cubicBezTo>
                      <a:pt x="6124" y="3004"/>
                      <a:pt x="6189" y="3094"/>
                      <a:pt x="6189" y="3184"/>
                    </a:cubicBezTo>
                    <a:cubicBezTo>
                      <a:pt x="6189" y="3290"/>
                      <a:pt x="6124" y="3368"/>
                      <a:pt x="6046" y="3417"/>
                    </a:cubicBezTo>
                    <a:lnTo>
                      <a:pt x="5322" y="3768"/>
                    </a:lnTo>
                    <a:cubicBezTo>
                      <a:pt x="5126" y="3858"/>
                      <a:pt x="5036" y="4091"/>
                      <a:pt x="5102" y="4299"/>
                    </a:cubicBezTo>
                    <a:lnTo>
                      <a:pt x="5359" y="5048"/>
                    </a:lnTo>
                    <a:cubicBezTo>
                      <a:pt x="5400" y="5141"/>
                      <a:pt x="5375" y="5244"/>
                      <a:pt x="5310" y="5309"/>
                    </a:cubicBezTo>
                    <a:cubicBezTo>
                      <a:pt x="5255" y="5363"/>
                      <a:pt x="5195" y="5386"/>
                      <a:pt x="5131" y="5386"/>
                    </a:cubicBezTo>
                    <a:cubicBezTo>
                      <a:pt x="5104" y="5386"/>
                      <a:pt x="5077" y="5382"/>
                      <a:pt x="5049" y="5374"/>
                    </a:cubicBezTo>
                    <a:lnTo>
                      <a:pt x="4288" y="5113"/>
                    </a:lnTo>
                    <a:cubicBezTo>
                      <a:pt x="4241" y="5096"/>
                      <a:pt x="4193" y="5088"/>
                      <a:pt x="4147" y="5088"/>
                    </a:cubicBezTo>
                    <a:cubicBezTo>
                      <a:pt x="3986" y="5088"/>
                      <a:pt x="3836" y="5185"/>
                      <a:pt x="3756" y="5334"/>
                    </a:cubicBezTo>
                    <a:lnTo>
                      <a:pt x="3405" y="6045"/>
                    </a:lnTo>
                    <a:cubicBezTo>
                      <a:pt x="3368" y="6135"/>
                      <a:pt x="3278" y="6188"/>
                      <a:pt x="3185" y="6188"/>
                    </a:cubicBezTo>
                    <a:cubicBezTo>
                      <a:pt x="3082" y="6188"/>
                      <a:pt x="3005" y="6135"/>
                      <a:pt x="2952" y="6045"/>
                    </a:cubicBezTo>
                    <a:lnTo>
                      <a:pt x="2604" y="5334"/>
                    </a:lnTo>
                    <a:cubicBezTo>
                      <a:pt x="2539" y="5179"/>
                      <a:pt x="2383" y="5088"/>
                      <a:pt x="2216" y="5088"/>
                    </a:cubicBezTo>
                    <a:cubicBezTo>
                      <a:pt x="2175" y="5088"/>
                      <a:pt x="2126" y="5101"/>
                      <a:pt x="2073" y="5113"/>
                    </a:cubicBezTo>
                    <a:lnTo>
                      <a:pt x="1321" y="5374"/>
                    </a:lnTo>
                    <a:cubicBezTo>
                      <a:pt x="1294" y="5382"/>
                      <a:pt x="1266" y="5386"/>
                      <a:pt x="1238" y="5386"/>
                    </a:cubicBezTo>
                    <a:cubicBezTo>
                      <a:pt x="1173" y="5386"/>
                      <a:pt x="1109" y="5363"/>
                      <a:pt x="1063" y="5309"/>
                    </a:cubicBezTo>
                    <a:cubicBezTo>
                      <a:pt x="998" y="5244"/>
                      <a:pt x="973" y="5141"/>
                      <a:pt x="998" y="5048"/>
                    </a:cubicBezTo>
                    <a:lnTo>
                      <a:pt x="1259" y="4299"/>
                    </a:lnTo>
                    <a:cubicBezTo>
                      <a:pt x="1337" y="4091"/>
                      <a:pt x="1231" y="3858"/>
                      <a:pt x="1038" y="3768"/>
                    </a:cubicBezTo>
                    <a:lnTo>
                      <a:pt x="327" y="3417"/>
                    </a:lnTo>
                    <a:cubicBezTo>
                      <a:pt x="234" y="3368"/>
                      <a:pt x="184" y="3290"/>
                      <a:pt x="184" y="3184"/>
                    </a:cubicBezTo>
                    <a:cubicBezTo>
                      <a:pt x="184" y="3094"/>
                      <a:pt x="234" y="3004"/>
                      <a:pt x="327" y="2967"/>
                    </a:cubicBezTo>
                    <a:lnTo>
                      <a:pt x="1038" y="2616"/>
                    </a:lnTo>
                    <a:cubicBezTo>
                      <a:pt x="1231" y="2513"/>
                      <a:pt x="1337" y="2293"/>
                      <a:pt x="1259" y="2085"/>
                    </a:cubicBezTo>
                    <a:lnTo>
                      <a:pt x="998" y="1320"/>
                    </a:lnTo>
                    <a:cubicBezTo>
                      <a:pt x="973" y="1230"/>
                      <a:pt x="998" y="1140"/>
                      <a:pt x="1063" y="1063"/>
                    </a:cubicBezTo>
                    <a:cubicBezTo>
                      <a:pt x="1108" y="1018"/>
                      <a:pt x="1170" y="992"/>
                      <a:pt x="1233" y="992"/>
                    </a:cubicBezTo>
                    <a:cubicBezTo>
                      <a:pt x="1263" y="992"/>
                      <a:pt x="1292" y="998"/>
                      <a:pt x="1321" y="1010"/>
                    </a:cubicBezTo>
                    <a:lnTo>
                      <a:pt x="2073" y="1271"/>
                    </a:lnTo>
                    <a:cubicBezTo>
                      <a:pt x="2117" y="1285"/>
                      <a:pt x="2163" y="1291"/>
                      <a:pt x="2208" y="1291"/>
                    </a:cubicBezTo>
                    <a:cubicBezTo>
                      <a:pt x="2374" y="1291"/>
                      <a:pt x="2533" y="1201"/>
                      <a:pt x="2604" y="1050"/>
                    </a:cubicBezTo>
                    <a:lnTo>
                      <a:pt x="2952" y="326"/>
                    </a:lnTo>
                    <a:cubicBezTo>
                      <a:pt x="3005" y="249"/>
                      <a:pt x="3082" y="196"/>
                      <a:pt x="3185" y="196"/>
                    </a:cubicBezTo>
                    <a:close/>
                    <a:moveTo>
                      <a:pt x="3185" y="0"/>
                    </a:moveTo>
                    <a:cubicBezTo>
                      <a:pt x="3017" y="0"/>
                      <a:pt x="2862" y="106"/>
                      <a:pt x="2797" y="249"/>
                    </a:cubicBezTo>
                    <a:lnTo>
                      <a:pt x="2449" y="972"/>
                    </a:lnTo>
                    <a:cubicBezTo>
                      <a:pt x="2399" y="1050"/>
                      <a:pt x="2313" y="1106"/>
                      <a:pt x="2224" y="1106"/>
                    </a:cubicBezTo>
                    <a:cubicBezTo>
                      <a:pt x="2195" y="1106"/>
                      <a:pt x="2166" y="1100"/>
                      <a:pt x="2138" y="1087"/>
                    </a:cubicBezTo>
                    <a:lnTo>
                      <a:pt x="1386" y="830"/>
                    </a:lnTo>
                    <a:cubicBezTo>
                      <a:pt x="1337" y="814"/>
                      <a:pt x="1288" y="807"/>
                      <a:pt x="1241" y="807"/>
                    </a:cubicBezTo>
                    <a:cubicBezTo>
                      <a:pt x="1125" y="807"/>
                      <a:pt x="1016" y="851"/>
                      <a:pt x="933" y="932"/>
                    </a:cubicBezTo>
                    <a:cubicBezTo>
                      <a:pt x="818" y="1063"/>
                      <a:pt x="777" y="1230"/>
                      <a:pt x="830" y="1386"/>
                    </a:cubicBezTo>
                    <a:lnTo>
                      <a:pt x="1088" y="2137"/>
                    </a:lnTo>
                    <a:cubicBezTo>
                      <a:pt x="1128" y="2268"/>
                      <a:pt x="1076" y="2395"/>
                      <a:pt x="961" y="2448"/>
                    </a:cubicBezTo>
                    <a:lnTo>
                      <a:pt x="249" y="2796"/>
                    </a:lnTo>
                    <a:cubicBezTo>
                      <a:pt x="94" y="2874"/>
                      <a:pt x="1" y="3016"/>
                      <a:pt x="1" y="3184"/>
                    </a:cubicBezTo>
                    <a:cubicBezTo>
                      <a:pt x="1" y="3355"/>
                      <a:pt x="94" y="3510"/>
                      <a:pt x="249" y="3573"/>
                    </a:cubicBezTo>
                    <a:lnTo>
                      <a:pt x="961" y="3924"/>
                    </a:lnTo>
                    <a:cubicBezTo>
                      <a:pt x="1076" y="3989"/>
                      <a:pt x="1128" y="4116"/>
                      <a:pt x="1088" y="4234"/>
                    </a:cubicBezTo>
                    <a:lnTo>
                      <a:pt x="830" y="4998"/>
                    </a:lnTo>
                    <a:cubicBezTo>
                      <a:pt x="777" y="5154"/>
                      <a:pt x="818" y="5321"/>
                      <a:pt x="933" y="5436"/>
                    </a:cubicBezTo>
                    <a:cubicBezTo>
                      <a:pt x="1017" y="5520"/>
                      <a:pt x="1126" y="5563"/>
                      <a:pt x="1242" y="5563"/>
                    </a:cubicBezTo>
                    <a:cubicBezTo>
                      <a:pt x="1289" y="5563"/>
                      <a:pt x="1338" y="5556"/>
                      <a:pt x="1386" y="5542"/>
                    </a:cubicBezTo>
                    <a:lnTo>
                      <a:pt x="2138" y="5281"/>
                    </a:lnTo>
                    <a:cubicBezTo>
                      <a:pt x="2163" y="5273"/>
                      <a:pt x="2188" y="5269"/>
                      <a:pt x="2213" y="5269"/>
                    </a:cubicBezTo>
                    <a:cubicBezTo>
                      <a:pt x="2306" y="5269"/>
                      <a:pt x="2397" y="5321"/>
                      <a:pt x="2449" y="5412"/>
                    </a:cubicBezTo>
                    <a:lnTo>
                      <a:pt x="2797" y="6123"/>
                    </a:lnTo>
                    <a:cubicBezTo>
                      <a:pt x="2862" y="6278"/>
                      <a:pt x="3017" y="6368"/>
                      <a:pt x="3185" y="6368"/>
                    </a:cubicBezTo>
                    <a:cubicBezTo>
                      <a:pt x="3356" y="6368"/>
                      <a:pt x="3496" y="6278"/>
                      <a:pt x="3573" y="6123"/>
                    </a:cubicBezTo>
                    <a:lnTo>
                      <a:pt x="3924" y="5412"/>
                    </a:lnTo>
                    <a:cubicBezTo>
                      <a:pt x="3966" y="5321"/>
                      <a:pt x="4061" y="5269"/>
                      <a:pt x="4157" y="5269"/>
                    </a:cubicBezTo>
                    <a:cubicBezTo>
                      <a:pt x="4183" y="5269"/>
                      <a:pt x="4210" y="5273"/>
                      <a:pt x="4235" y="5281"/>
                    </a:cubicBezTo>
                    <a:lnTo>
                      <a:pt x="4987" y="5542"/>
                    </a:lnTo>
                    <a:cubicBezTo>
                      <a:pt x="5031" y="5556"/>
                      <a:pt x="5078" y="5563"/>
                      <a:pt x="5125" y="5563"/>
                    </a:cubicBezTo>
                    <a:cubicBezTo>
                      <a:pt x="5241" y="5563"/>
                      <a:pt x="5355" y="5520"/>
                      <a:pt x="5437" y="5436"/>
                    </a:cubicBezTo>
                    <a:cubicBezTo>
                      <a:pt x="5555" y="5321"/>
                      <a:pt x="5592" y="5154"/>
                      <a:pt x="5543" y="4998"/>
                    </a:cubicBezTo>
                    <a:lnTo>
                      <a:pt x="5282" y="4234"/>
                    </a:lnTo>
                    <a:cubicBezTo>
                      <a:pt x="5232" y="4116"/>
                      <a:pt x="5297" y="3989"/>
                      <a:pt x="5400" y="3924"/>
                    </a:cubicBezTo>
                    <a:lnTo>
                      <a:pt x="6124" y="3573"/>
                    </a:lnTo>
                    <a:cubicBezTo>
                      <a:pt x="6266" y="3510"/>
                      <a:pt x="6369" y="3355"/>
                      <a:pt x="6369" y="3184"/>
                    </a:cubicBezTo>
                    <a:cubicBezTo>
                      <a:pt x="6369" y="3016"/>
                      <a:pt x="6266" y="2874"/>
                      <a:pt x="6124" y="2796"/>
                    </a:cubicBezTo>
                    <a:lnTo>
                      <a:pt x="5400" y="2448"/>
                    </a:lnTo>
                    <a:cubicBezTo>
                      <a:pt x="5297" y="2395"/>
                      <a:pt x="5232" y="2268"/>
                      <a:pt x="5282" y="2137"/>
                    </a:cubicBezTo>
                    <a:lnTo>
                      <a:pt x="5543" y="1386"/>
                    </a:lnTo>
                    <a:cubicBezTo>
                      <a:pt x="5592" y="1230"/>
                      <a:pt x="5555" y="1063"/>
                      <a:pt x="5437" y="932"/>
                    </a:cubicBezTo>
                    <a:cubicBezTo>
                      <a:pt x="5356" y="851"/>
                      <a:pt x="5242" y="807"/>
                      <a:pt x="5127" y="807"/>
                    </a:cubicBezTo>
                    <a:cubicBezTo>
                      <a:pt x="5079" y="807"/>
                      <a:pt x="5032" y="814"/>
                      <a:pt x="4987" y="830"/>
                    </a:cubicBezTo>
                    <a:lnTo>
                      <a:pt x="4235" y="1087"/>
                    </a:lnTo>
                    <a:cubicBezTo>
                      <a:pt x="4206" y="1100"/>
                      <a:pt x="4176" y="1106"/>
                      <a:pt x="4146" y="1106"/>
                    </a:cubicBezTo>
                    <a:cubicBezTo>
                      <a:pt x="4054" y="1106"/>
                      <a:pt x="3964" y="1050"/>
                      <a:pt x="3924" y="972"/>
                    </a:cubicBezTo>
                    <a:lnTo>
                      <a:pt x="3573" y="249"/>
                    </a:lnTo>
                    <a:cubicBezTo>
                      <a:pt x="3496" y="106"/>
                      <a:pt x="3356" y="0"/>
                      <a:pt x="3185" y="0"/>
                    </a:cubicBezTo>
                    <a:close/>
                  </a:path>
                </a:pathLst>
              </a:custGeom>
              <a:solidFill>
                <a:schemeClr val="dk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grpSp>
        <p:sp>
          <p:nvSpPr>
            <p:cNvPr id="27" name="Google Shape;1676;p44"/>
            <p:cNvSpPr/>
            <p:nvPr/>
          </p:nvSpPr>
          <p:spPr>
            <a:xfrm>
              <a:off x="807926" y="2741737"/>
              <a:ext cx="676976" cy="403926"/>
            </a:xfrm>
            <a:prstGeom prst="rect">
              <a:avLst/>
            </a:prstGeom>
          </p:spPr>
          <p:txBody>
            <a:bodyPr numCol="1">
              <a:prstTxWarp prst="textPlain">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lvl="0" algn="ctr"/>
              <a:r>
                <a:rPr b="0" i="0">
                  <a:ln w="28575" cap="flat" cmpd="sng">
                    <a:solidFill>
                      <a:schemeClr val="dk1"/>
                    </a:solidFill>
                    <a:prstDash val="solid"/>
                    <a:round/>
                    <a:headEnd type="none" w="sm" len="sm"/>
                    <a:tailEnd type="none" w="sm" len="sm"/>
                  </a:ln>
                  <a:solidFill>
                    <a:schemeClr val="accent1"/>
                  </a:solidFill>
                  <a:latin typeface="Bungee"/>
                </a:rPr>
                <a:t>02</a:t>
              </a:r>
              <a:endParaRPr b="0" i="0">
                <a:ln w="28575" cap="flat" cmpd="sng">
                  <a:solidFill>
                    <a:schemeClr val="dk1"/>
                  </a:solidFill>
                  <a:prstDash val="solid"/>
                  <a:round/>
                  <a:headEnd type="none" w="sm" len="sm"/>
                  <a:tailEnd type="none" w="sm" len="sm"/>
                </a:ln>
                <a:solidFill>
                  <a:schemeClr val="accent1"/>
                </a:solidFill>
                <a:latin typeface="Bungee"/>
              </a:endParaRPr>
            </a:p>
          </p:txBody>
        </p:sp>
      </p:grpSp>
      <p:grpSp>
        <p:nvGrpSpPr>
          <p:cNvPr id="21" name="Google Shape;1677;p44"/>
          <p:cNvGrpSpPr/>
          <p:nvPr/>
        </p:nvGrpSpPr>
        <p:grpSpPr>
          <a:xfrm>
            <a:off x="5321632" y="4354366"/>
            <a:ext cx="936111" cy="734622"/>
            <a:chOff x="807926" y="3634044"/>
            <a:chExt cx="936111" cy="734622"/>
          </a:xfrm>
        </p:grpSpPr>
        <p:grpSp>
          <p:nvGrpSpPr>
            <p:cNvPr id="22" name="Google Shape;1678;p44"/>
            <p:cNvGrpSpPr/>
            <p:nvPr/>
          </p:nvGrpSpPr>
          <p:grpSpPr>
            <a:xfrm>
              <a:off x="1009337" y="3634044"/>
              <a:ext cx="734700" cy="734622"/>
              <a:chOff x="1051457" y="2784443"/>
              <a:chExt cx="186052" cy="186023"/>
            </a:xfrm>
          </p:grpSpPr>
          <p:sp>
            <p:nvSpPr>
              <p:cNvPr id="24" name="Google Shape;1679;p44"/>
              <p:cNvSpPr/>
              <p:nvPr/>
            </p:nvSpPr>
            <p:spPr>
              <a:xfrm>
                <a:off x="1052275" y="2787393"/>
                <a:ext cx="184504" cy="180473"/>
              </a:xfrm>
              <a:custGeom>
                <a:avLst/>
                <a:gdLst/>
                <a:ahLst/>
                <a:cxnLst/>
                <a:rect l="l" t="t" r="r" b="b"/>
                <a:pathLst>
                  <a:path w="6317" h="6179" extrusionOk="0">
                    <a:moveTo>
                      <a:pt x="3158" y="1"/>
                    </a:moveTo>
                    <a:cubicBezTo>
                      <a:pt x="3035" y="1"/>
                      <a:pt x="2911" y="62"/>
                      <a:pt x="2846" y="185"/>
                    </a:cubicBezTo>
                    <a:lnTo>
                      <a:pt x="2498" y="909"/>
                    </a:lnTo>
                    <a:cubicBezTo>
                      <a:pt x="2438" y="1030"/>
                      <a:pt x="2315" y="1096"/>
                      <a:pt x="2191" y="1096"/>
                    </a:cubicBezTo>
                    <a:cubicBezTo>
                      <a:pt x="2155" y="1096"/>
                      <a:pt x="2120" y="1091"/>
                      <a:pt x="2085" y="1080"/>
                    </a:cubicBezTo>
                    <a:lnTo>
                      <a:pt x="1321" y="819"/>
                    </a:lnTo>
                    <a:cubicBezTo>
                      <a:pt x="1283" y="806"/>
                      <a:pt x="1245" y="800"/>
                      <a:pt x="1209" y="800"/>
                    </a:cubicBezTo>
                    <a:cubicBezTo>
                      <a:pt x="983" y="800"/>
                      <a:pt x="804" y="1024"/>
                      <a:pt x="892" y="1260"/>
                    </a:cubicBezTo>
                    <a:lnTo>
                      <a:pt x="1153" y="2012"/>
                    </a:lnTo>
                    <a:cubicBezTo>
                      <a:pt x="1203" y="2179"/>
                      <a:pt x="1125" y="2359"/>
                      <a:pt x="970" y="2425"/>
                    </a:cubicBezTo>
                    <a:lnTo>
                      <a:pt x="259" y="2788"/>
                    </a:lnTo>
                    <a:cubicBezTo>
                      <a:pt x="1" y="2903"/>
                      <a:pt x="1" y="3267"/>
                      <a:pt x="259" y="3394"/>
                    </a:cubicBezTo>
                    <a:lnTo>
                      <a:pt x="970" y="3745"/>
                    </a:lnTo>
                    <a:cubicBezTo>
                      <a:pt x="1125" y="3823"/>
                      <a:pt x="1203" y="4003"/>
                      <a:pt x="1153" y="4170"/>
                    </a:cubicBezTo>
                    <a:lnTo>
                      <a:pt x="892" y="4922"/>
                    </a:lnTo>
                    <a:cubicBezTo>
                      <a:pt x="806" y="5154"/>
                      <a:pt x="977" y="5374"/>
                      <a:pt x="1197" y="5374"/>
                    </a:cubicBezTo>
                    <a:cubicBezTo>
                      <a:pt x="1237" y="5374"/>
                      <a:pt x="1279" y="5367"/>
                      <a:pt x="1321" y="5351"/>
                    </a:cubicBezTo>
                    <a:lnTo>
                      <a:pt x="2085" y="5090"/>
                    </a:lnTo>
                    <a:cubicBezTo>
                      <a:pt x="2117" y="5080"/>
                      <a:pt x="2149" y="5075"/>
                      <a:pt x="2182" y="5075"/>
                    </a:cubicBezTo>
                    <a:cubicBezTo>
                      <a:pt x="2309" y="5075"/>
                      <a:pt x="2436" y="5150"/>
                      <a:pt x="2498" y="5273"/>
                    </a:cubicBezTo>
                    <a:lnTo>
                      <a:pt x="2846" y="5985"/>
                    </a:lnTo>
                    <a:cubicBezTo>
                      <a:pt x="2911" y="6114"/>
                      <a:pt x="3035" y="6178"/>
                      <a:pt x="3158" y="6178"/>
                    </a:cubicBezTo>
                    <a:cubicBezTo>
                      <a:pt x="3281" y="6178"/>
                      <a:pt x="3404" y="6114"/>
                      <a:pt x="3468" y="5985"/>
                    </a:cubicBezTo>
                    <a:lnTo>
                      <a:pt x="3819" y="5273"/>
                    </a:lnTo>
                    <a:cubicBezTo>
                      <a:pt x="3880" y="5150"/>
                      <a:pt x="4000" y="5075"/>
                      <a:pt x="4130" y="5075"/>
                    </a:cubicBezTo>
                    <a:cubicBezTo>
                      <a:pt x="4164" y="5075"/>
                      <a:pt x="4198" y="5080"/>
                      <a:pt x="4232" y="5090"/>
                    </a:cubicBezTo>
                    <a:lnTo>
                      <a:pt x="4983" y="5351"/>
                    </a:lnTo>
                    <a:cubicBezTo>
                      <a:pt x="5025" y="5367"/>
                      <a:pt x="5066" y="5374"/>
                      <a:pt x="5106" y="5374"/>
                    </a:cubicBezTo>
                    <a:cubicBezTo>
                      <a:pt x="5326" y="5374"/>
                      <a:pt x="5501" y="5154"/>
                      <a:pt x="5425" y="4922"/>
                    </a:cubicBezTo>
                    <a:lnTo>
                      <a:pt x="5164" y="4170"/>
                    </a:lnTo>
                    <a:cubicBezTo>
                      <a:pt x="5114" y="4003"/>
                      <a:pt x="5176" y="3823"/>
                      <a:pt x="5331" y="3745"/>
                    </a:cubicBezTo>
                    <a:lnTo>
                      <a:pt x="6058" y="3394"/>
                    </a:lnTo>
                    <a:cubicBezTo>
                      <a:pt x="6316" y="3267"/>
                      <a:pt x="6316" y="2903"/>
                      <a:pt x="6058" y="2788"/>
                    </a:cubicBezTo>
                    <a:lnTo>
                      <a:pt x="5331" y="2425"/>
                    </a:lnTo>
                    <a:cubicBezTo>
                      <a:pt x="5176" y="2359"/>
                      <a:pt x="5114" y="2179"/>
                      <a:pt x="5164" y="2012"/>
                    </a:cubicBezTo>
                    <a:lnTo>
                      <a:pt x="5425" y="1260"/>
                    </a:lnTo>
                    <a:cubicBezTo>
                      <a:pt x="5502" y="1024"/>
                      <a:pt x="5319" y="800"/>
                      <a:pt x="5094" y="800"/>
                    </a:cubicBezTo>
                    <a:cubicBezTo>
                      <a:pt x="5058" y="800"/>
                      <a:pt x="5021" y="806"/>
                      <a:pt x="4983" y="819"/>
                    </a:cubicBezTo>
                    <a:lnTo>
                      <a:pt x="4232" y="1080"/>
                    </a:lnTo>
                    <a:cubicBezTo>
                      <a:pt x="4195" y="1091"/>
                      <a:pt x="4157" y="1096"/>
                      <a:pt x="4121" y="1096"/>
                    </a:cubicBezTo>
                    <a:cubicBezTo>
                      <a:pt x="3994" y="1096"/>
                      <a:pt x="3879" y="1030"/>
                      <a:pt x="3819" y="909"/>
                    </a:cubicBezTo>
                    <a:lnTo>
                      <a:pt x="3468" y="185"/>
                    </a:lnTo>
                    <a:cubicBezTo>
                      <a:pt x="3404" y="62"/>
                      <a:pt x="3281" y="1"/>
                      <a:pt x="3158" y="1"/>
                    </a:cubicBezTo>
                    <a:close/>
                  </a:path>
                </a:pathLst>
              </a:custGeom>
              <a:solidFill>
                <a:schemeClr val="l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25" name="Google Shape;1680;p44"/>
              <p:cNvSpPr/>
              <p:nvPr/>
            </p:nvSpPr>
            <p:spPr>
              <a:xfrm>
                <a:off x="1051457" y="2784443"/>
                <a:ext cx="186052" cy="186023"/>
              </a:xfrm>
              <a:custGeom>
                <a:avLst/>
                <a:gdLst/>
                <a:ahLst/>
                <a:cxnLst/>
                <a:rect l="l" t="t" r="r" b="b"/>
                <a:pathLst>
                  <a:path w="6370" h="6369" extrusionOk="0">
                    <a:moveTo>
                      <a:pt x="3185" y="196"/>
                    </a:moveTo>
                    <a:cubicBezTo>
                      <a:pt x="3278" y="196"/>
                      <a:pt x="3368" y="249"/>
                      <a:pt x="3405" y="326"/>
                    </a:cubicBezTo>
                    <a:lnTo>
                      <a:pt x="3756" y="1050"/>
                    </a:lnTo>
                    <a:cubicBezTo>
                      <a:pt x="3837" y="1201"/>
                      <a:pt x="3990" y="1291"/>
                      <a:pt x="4153" y="1291"/>
                    </a:cubicBezTo>
                    <a:cubicBezTo>
                      <a:pt x="4198" y="1291"/>
                      <a:pt x="4243" y="1285"/>
                      <a:pt x="4288" y="1271"/>
                    </a:cubicBezTo>
                    <a:lnTo>
                      <a:pt x="5049" y="1010"/>
                    </a:lnTo>
                    <a:cubicBezTo>
                      <a:pt x="5078" y="998"/>
                      <a:pt x="5108" y="992"/>
                      <a:pt x="5136" y="992"/>
                    </a:cubicBezTo>
                    <a:cubicBezTo>
                      <a:pt x="5198" y="992"/>
                      <a:pt x="5257" y="1018"/>
                      <a:pt x="5310" y="1063"/>
                    </a:cubicBezTo>
                    <a:cubicBezTo>
                      <a:pt x="5375" y="1140"/>
                      <a:pt x="5400" y="1230"/>
                      <a:pt x="5359" y="1320"/>
                    </a:cubicBezTo>
                    <a:lnTo>
                      <a:pt x="5102" y="2085"/>
                    </a:lnTo>
                    <a:cubicBezTo>
                      <a:pt x="5036" y="2293"/>
                      <a:pt x="5126" y="2513"/>
                      <a:pt x="5322" y="2616"/>
                    </a:cubicBezTo>
                    <a:lnTo>
                      <a:pt x="6046" y="2967"/>
                    </a:lnTo>
                    <a:cubicBezTo>
                      <a:pt x="6124" y="3004"/>
                      <a:pt x="6189" y="3094"/>
                      <a:pt x="6189" y="3184"/>
                    </a:cubicBezTo>
                    <a:cubicBezTo>
                      <a:pt x="6189" y="3290"/>
                      <a:pt x="6124" y="3368"/>
                      <a:pt x="6046" y="3417"/>
                    </a:cubicBezTo>
                    <a:lnTo>
                      <a:pt x="5322" y="3768"/>
                    </a:lnTo>
                    <a:cubicBezTo>
                      <a:pt x="5126" y="3858"/>
                      <a:pt x="5036" y="4091"/>
                      <a:pt x="5102" y="4299"/>
                    </a:cubicBezTo>
                    <a:lnTo>
                      <a:pt x="5359" y="5048"/>
                    </a:lnTo>
                    <a:cubicBezTo>
                      <a:pt x="5400" y="5141"/>
                      <a:pt x="5375" y="5244"/>
                      <a:pt x="5310" y="5309"/>
                    </a:cubicBezTo>
                    <a:cubicBezTo>
                      <a:pt x="5255" y="5363"/>
                      <a:pt x="5195" y="5386"/>
                      <a:pt x="5131" y="5386"/>
                    </a:cubicBezTo>
                    <a:cubicBezTo>
                      <a:pt x="5104" y="5386"/>
                      <a:pt x="5077" y="5382"/>
                      <a:pt x="5049" y="5374"/>
                    </a:cubicBezTo>
                    <a:lnTo>
                      <a:pt x="4288" y="5113"/>
                    </a:lnTo>
                    <a:cubicBezTo>
                      <a:pt x="4241" y="5096"/>
                      <a:pt x="4193" y="5088"/>
                      <a:pt x="4147" y="5088"/>
                    </a:cubicBezTo>
                    <a:cubicBezTo>
                      <a:pt x="3986" y="5088"/>
                      <a:pt x="3836" y="5185"/>
                      <a:pt x="3756" y="5334"/>
                    </a:cubicBezTo>
                    <a:lnTo>
                      <a:pt x="3405" y="6045"/>
                    </a:lnTo>
                    <a:cubicBezTo>
                      <a:pt x="3368" y="6135"/>
                      <a:pt x="3278" y="6188"/>
                      <a:pt x="3185" y="6188"/>
                    </a:cubicBezTo>
                    <a:cubicBezTo>
                      <a:pt x="3082" y="6188"/>
                      <a:pt x="3005" y="6135"/>
                      <a:pt x="2952" y="6045"/>
                    </a:cubicBezTo>
                    <a:lnTo>
                      <a:pt x="2604" y="5334"/>
                    </a:lnTo>
                    <a:cubicBezTo>
                      <a:pt x="2539" y="5179"/>
                      <a:pt x="2383" y="5088"/>
                      <a:pt x="2216" y="5088"/>
                    </a:cubicBezTo>
                    <a:cubicBezTo>
                      <a:pt x="2175" y="5088"/>
                      <a:pt x="2126" y="5101"/>
                      <a:pt x="2073" y="5113"/>
                    </a:cubicBezTo>
                    <a:lnTo>
                      <a:pt x="1321" y="5374"/>
                    </a:lnTo>
                    <a:cubicBezTo>
                      <a:pt x="1294" y="5382"/>
                      <a:pt x="1266" y="5386"/>
                      <a:pt x="1238" y="5386"/>
                    </a:cubicBezTo>
                    <a:cubicBezTo>
                      <a:pt x="1173" y="5386"/>
                      <a:pt x="1109" y="5363"/>
                      <a:pt x="1063" y="5309"/>
                    </a:cubicBezTo>
                    <a:cubicBezTo>
                      <a:pt x="998" y="5244"/>
                      <a:pt x="973" y="5141"/>
                      <a:pt x="998" y="5048"/>
                    </a:cubicBezTo>
                    <a:lnTo>
                      <a:pt x="1259" y="4299"/>
                    </a:lnTo>
                    <a:cubicBezTo>
                      <a:pt x="1337" y="4091"/>
                      <a:pt x="1231" y="3858"/>
                      <a:pt x="1038" y="3768"/>
                    </a:cubicBezTo>
                    <a:lnTo>
                      <a:pt x="327" y="3417"/>
                    </a:lnTo>
                    <a:cubicBezTo>
                      <a:pt x="234" y="3368"/>
                      <a:pt x="184" y="3290"/>
                      <a:pt x="184" y="3184"/>
                    </a:cubicBezTo>
                    <a:cubicBezTo>
                      <a:pt x="184" y="3094"/>
                      <a:pt x="234" y="3004"/>
                      <a:pt x="327" y="2967"/>
                    </a:cubicBezTo>
                    <a:lnTo>
                      <a:pt x="1038" y="2616"/>
                    </a:lnTo>
                    <a:cubicBezTo>
                      <a:pt x="1231" y="2513"/>
                      <a:pt x="1337" y="2293"/>
                      <a:pt x="1259" y="2085"/>
                    </a:cubicBezTo>
                    <a:lnTo>
                      <a:pt x="998" y="1320"/>
                    </a:lnTo>
                    <a:cubicBezTo>
                      <a:pt x="973" y="1230"/>
                      <a:pt x="998" y="1140"/>
                      <a:pt x="1063" y="1063"/>
                    </a:cubicBezTo>
                    <a:cubicBezTo>
                      <a:pt x="1108" y="1018"/>
                      <a:pt x="1170" y="992"/>
                      <a:pt x="1233" y="992"/>
                    </a:cubicBezTo>
                    <a:cubicBezTo>
                      <a:pt x="1263" y="992"/>
                      <a:pt x="1292" y="998"/>
                      <a:pt x="1321" y="1010"/>
                    </a:cubicBezTo>
                    <a:lnTo>
                      <a:pt x="2073" y="1271"/>
                    </a:lnTo>
                    <a:cubicBezTo>
                      <a:pt x="2117" y="1285"/>
                      <a:pt x="2163" y="1291"/>
                      <a:pt x="2208" y="1291"/>
                    </a:cubicBezTo>
                    <a:cubicBezTo>
                      <a:pt x="2374" y="1291"/>
                      <a:pt x="2533" y="1201"/>
                      <a:pt x="2604" y="1050"/>
                    </a:cubicBezTo>
                    <a:lnTo>
                      <a:pt x="2952" y="326"/>
                    </a:lnTo>
                    <a:cubicBezTo>
                      <a:pt x="3005" y="249"/>
                      <a:pt x="3082" y="196"/>
                      <a:pt x="3185" y="196"/>
                    </a:cubicBezTo>
                    <a:close/>
                    <a:moveTo>
                      <a:pt x="3185" y="0"/>
                    </a:moveTo>
                    <a:cubicBezTo>
                      <a:pt x="3017" y="0"/>
                      <a:pt x="2862" y="106"/>
                      <a:pt x="2797" y="249"/>
                    </a:cubicBezTo>
                    <a:lnTo>
                      <a:pt x="2449" y="972"/>
                    </a:lnTo>
                    <a:cubicBezTo>
                      <a:pt x="2399" y="1050"/>
                      <a:pt x="2313" y="1106"/>
                      <a:pt x="2224" y="1106"/>
                    </a:cubicBezTo>
                    <a:cubicBezTo>
                      <a:pt x="2195" y="1106"/>
                      <a:pt x="2166" y="1100"/>
                      <a:pt x="2138" y="1087"/>
                    </a:cubicBezTo>
                    <a:lnTo>
                      <a:pt x="1386" y="830"/>
                    </a:lnTo>
                    <a:cubicBezTo>
                      <a:pt x="1337" y="814"/>
                      <a:pt x="1288" y="807"/>
                      <a:pt x="1241" y="807"/>
                    </a:cubicBezTo>
                    <a:cubicBezTo>
                      <a:pt x="1125" y="807"/>
                      <a:pt x="1016" y="851"/>
                      <a:pt x="933" y="932"/>
                    </a:cubicBezTo>
                    <a:cubicBezTo>
                      <a:pt x="818" y="1063"/>
                      <a:pt x="777" y="1230"/>
                      <a:pt x="830" y="1386"/>
                    </a:cubicBezTo>
                    <a:lnTo>
                      <a:pt x="1088" y="2137"/>
                    </a:lnTo>
                    <a:cubicBezTo>
                      <a:pt x="1128" y="2268"/>
                      <a:pt x="1076" y="2395"/>
                      <a:pt x="961" y="2448"/>
                    </a:cubicBezTo>
                    <a:lnTo>
                      <a:pt x="249" y="2796"/>
                    </a:lnTo>
                    <a:cubicBezTo>
                      <a:pt x="94" y="2874"/>
                      <a:pt x="1" y="3016"/>
                      <a:pt x="1" y="3184"/>
                    </a:cubicBezTo>
                    <a:cubicBezTo>
                      <a:pt x="1" y="3355"/>
                      <a:pt x="94" y="3510"/>
                      <a:pt x="249" y="3573"/>
                    </a:cubicBezTo>
                    <a:lnTo>
                      <a:pt x="961" y="3924"/>
                    </a:lnTo>
                    <a:cubicBezTo>
                      <a:pt x="1076" y="3989"/>
                      <a:pt x="1128" y="4116"/>
                      <a:pt x="1088" y="4234"/>
                    </a:cubicBezTo>
                    <a:lnTo>
                      <a:pt x="830" y="4998"/>
                    </a:lnTo>
                    <a:cubicBezTo>
                      <a:pt x="777" y="5154"/>
                      <a:pt x="818" y="5321"/>
                      <a:pt x="933" y="5436"/>
                    </a:cubicBezTo>
                    <a:cubicBezTo>
                      <a:pt x="1017" y="5520"/>
                      <a:pt x="1126" y="5563"/>
                      <a:pt x="1242" y="5563"/>
                    </a:cubicBezTo>
                    <a:cubicBezTo>
                      <a:pt x="1289" y="5563"/>
                      <a:pt x="1338" y="5556"/>
                      <a:pt x="1386" y="5542"/>
                    </a:cubicBezTo>
                    <a:lnTo>
                      <a:pt x="2138" y="5281"/>
                    </a:lnTo>
                    <a:cubicBezTo>
                      <a:pt x="2163" y="5273"/>
                      <a:pt x="2188" y="5269"/>
                      <a:pt x="2213" y="5269"/>
                    </a:cubicBezTo>
                    <a:cubicBezTo>
                      <a:pt x="2306" y="5269"/>
                      <a:pt x="2397" y="5321"/>
                      <a:pt x="2449" y="5412"/>
                    </a:cubicBezTo>
                    <a:lnTo>
                      <a:pt x="2797" y="6123"/>
                    </a:lnTo>
                    <a:cubicBezTo>
                      <a:pt x="2862" y="6278"/>
                      <a:pt x="3017" y="6368"/>
                      <a:pt x="3185" y="6368"/>
                    </a:cubicBezTo>
                    <a:cubicBezTo>
                      <a:pt x="3356" y="6368"/>
                      <a:pt x="3496" y="6278"/>
                      <a:pt x="3573" y="6123"/>
                    </a:cubicBezTo>
                    <a:lnTo>
                      <a:pt x="3924" y="5412"/>
                    </a:lnTo>
                    <a:cubicBezTo>
                      <a:pt x="3966" y="5321"/>
                      <a:pt x="4061" y="5269"/>
                      <a:pt x="4157" y="5269"/>
                    </a:cubicBezTo>
                    <a:cubicBezTo>
                      <a:pt x="4183" y="5269"/>
                      <a:pt x="4210" y="5273"/>
                      <a:pt x="4235" y="5281"/>
                    </a:cubicBezTo>
                    <a:lnTo>
                      <a:pt x="4987" y="5542"/>
                    </a:lnTo>
                    <a:cubicBezTo>
                      <a:pt x="5031" y="5556"/>
                      <a:pt x="5078" y="5563"/>
                      <a:pt x="5125" y="5563"/>
                    </a:cubicBezTo>
                    <a:cubicBezTo>
                      <a:pt x="5241" y="5563"/>
                      <a:pt x="5355" y="5520"/>
                      <a:pt x="5437" y="5436"/>
                    </a:cubicBezTo>
                    <a:cubicBezTo>
                      <a:pt x="5555" y="5321"/>
                      <a:pt x="5592" y="5154"/>
                      <a:pt x="5543" y="4998"/>
                    </a:cubicBezTo>
                    <a:lnTo>
                      <a:pt x="5282" y="4234"/>
                    </a:lnTo>
                    <a:cubicBezTo>
                      <a:pt x="5232" y="4116"/>
                      <a:pt x="5297" y="3989"/>
                      <a:pt x="5400" y="3924"/>
                    </a:cubicBezTo>
                    <a:lnTo>
                      <a:pt x="6124" y="3573"/>
                    </a:lnTo>
                    <a:cubicBezTo>
                      <a:pt x="6266" y="3510"/>
                      <a:pt x="6369" y="3355"/>
                      <a:pt x="6369" y="3184"/>
                    </a:cubicBezTo>
                    <a:cubicBezTo>
                      <a:pt x="6369" y="3016"/>
                      <a:pt x="6266" y="2874"/>
                      <a:pt x="6124" y="2796"/>
                    </a:cubicBezTo>
                    <a:lnTo>
                      <a:pt x="5400" y="2448"/>
                    </a:lnTo>
                    <a:cubicBezTo>
                      <a:pt x="5297" y="2395"/>
                      <a:pt x="5232" y="2268"/>
                      <a:pt x="5282" y="2137"/>
                    </a:cubicBezTo>
                    <a:lnTo>
                      <a:pt x="5543" y="1386"/>
                    </a:lnTo>
                    <a:cubicBezTo>
                      <a:pt x="5592" y="1230"/>
                      <a:pt x="5555" y="1063"/>
                      <a:pt x="5437" y="932"/>
                    </a:cubicBezTo>
                    <a:cubicBezTo>
                      <a:pt x="5356" y="851"/>
                      <a:pt x="5242" y="807"/>
                      <a:pt x="5127" y="807"/>
                    </a:cubicBezTo>
                    <a:cubicBezTo>
                      <a:pt x="5079" y="807"/>
                      <a:pt x="5032" y="814"/>
                      <a:pt x="4987" y="830"/>
                    </a:cubicBezTo>
                    <a:lnTo>
                      <a:pt x="4235" y="1087"/>
                    </a:lnTo>
                    <a:cubicBezTo>
                      <a:pt x="4206" y="1100"/>
                      <a:pt x="4176" y="1106"/>
                      <a:pt x="4146" y="1106"/>
                    </a:cubicBezTo>
                    <a:cubicBezTo>
                      <a:pt x="4054" y="1106"/>
                      <a:pt x="3964" y="1050"/>
                      <a:pt x="3924" y="972"/>
                    </a:cubicBezTo>
                    <a:lnTo>
                      <a:pt x="3573" y="249"/>
                    </a:lnTo>
                    <a:cubicBezTo>
                      <a:pt x="3496" y="106"/>
                      <a:pt x="3356" y="0"/>
                      <a:pt x="3185" y="0"/>
                    </a:cubicBezTo>
                    <a:close/>
                  </a:path>
                </a:pathLst>
              </a:custGeom>
              <a:solidFill>
                <a:schemeClr val="dk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grpSp>
        <p:sp>
          <p:nvSpPr>
            <p:cNvPr id="23" name="Google Shape;1681;p44"/>
            <p:cNvSpPr/>
            <p:nvPr/>
          </p:nvSpPr>
          <p:spPr>
            <a:xfrm>
              <a:off x="807926" y="3936937"/>
              <a:ext cx="678053" cy="403926"/>
            </a:xfrm>
            <a:prstGeom prst="rect">
              <a:avLst/>
            </a:prstGeom>
          </p:spPr>
          <p:txBody>
            <a:bodyPr numCol="1">
              <a:prstTxWarp prst="textPlain">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lvl="0" algn="ctr"/>
              <a:r>
                <a:rPr b="0" i="0">
                  <a:ln w="28575" cap="flat" cmpd="sng">
                    <a:solidFill>
                      <a:schemeClr val="dk1"/>
                    </a:solidFill>
                    <a:prstDash val="solid"/>
                    <a:round/>
                    <a:headEnd type="none" w="sm" len="sm"/>
                    <a:tailEnd type="none" w="sm" len="sm"/>
                  </a:ln>
                  <a:solidFill>
                    <a:schemeClr val="accent2"/>
                  </a:solidFill>
                  <a:latin typeface="Bungee"/>
                </a:rPr>
                <a:t>03</a:t>
              </a:r>
              <a:endParaRPr b="0" i="0">
                <a:ln w="28575" cap="flat" cmpd="sng">
                  <a:solidFill>
                    <a:schemeClr val="dk1"/>
                  </a:solidFill>
                  <a:prstDash val="solid"/>
                  <a:round/>
                  <a:headEnd type="none" w="sm" len="sm"/>
                  <a:tailEnd type="none" w="sm" len="sm"/>
                </a:ln>
                <a:solidFill>
                  <a:schemeClr val="accent2"/>
                </a:solidFill>
                <a:latin typeface="Bungee"/>
              </a:endParaRPr>
            </a:p>
          </p:txBody>
        </p:sp>
      </p:grpSp>
      <p:sp>
        <p:nvSpPr>
          <p:cNvPr id="1027" name="文本框 7"/>
          <p:cNvSpPr txBox="1"/>
          <p:nvPr/>
        </p:nvSpPr>
        <p:spPr>
          <a:xfrm>
            <a:off x="1700457" y="4742216"/>
            <a:ext cx="2794956" cy="544817"/>
          </a:xfrm>
          <a:prstGeom prst="rect">
            <a:avLst/>
          </a:prstGeom>
          <a:solidFill>
            <a:srgbClr val="185C3F"/>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457200" rtl="0" eaLnBrk="1" fontAlgn="auto" latinLnBrk="0" hangingPunct="1">
              <a:lnSpc>
                <a:spcPct val="100000"/>
              </a:lnSpc>
              <a:spcBef>
                <a:spcPts val="0"/>
              </a:spcBef>
              <a:spcAft>
                <a:spcPts val="0"/>
              </a:spcAft>
              <a:buClrTx/>
              <a:buSzTx/>
              <a:buFontTx/>
              <a:buNone/>
              <a:defRPr/>
            </a:pPr>
            <a:r>
              <a:rPr lang="en-US" altLang="zh-CN" sz="2800" b="1">
                <a:solidFill>
                  <a:prstClr val="white"/>
                </a:solidFill>
                <a:latin typeface="Times New Roman" panose="02020603050405020304" pitchFamily="18" charset="0"/>
                <a:ea typeface="印品丫丫体-D版" panose="02010601030101010101" pitchFamily="2" charset="-122"/>
                <a:cs typeface="Times New Roman" panose="02020603050405020304" pitchFamily="18" charset="0"/>
              </a:rPr>
              <a:t>Tiểu sử</a:t>
            </a:r>
            <a:endParaRPr kumimoji="0" lang="zh-CN" altLang="en-US" sz="2800" b="1" i="0" u="none" strike="noStrike" kern="1200" cap="none" spc="0" normalizeH="0" baseline="0" noProof="0" dirty="0">
              <a:ln>
                <a:noFill/>
              </a:ln>
              <a:solidFill>
                <a:prstClr val="white"/>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250" advClick="0">
        <p14:flip dir="r"/>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27"/>
                                        </p:tgtEl>
                                        <p:attrNameLst>
                                          <p:attrName>style.visibility</p:attrName>
                                        </p:attrNameLst>
                                      </p:cBhvr>
                                      <p:to>
                                        <p:strVal val="visible"/>
                                      </p:to>
                                    </p:set>
                                    <p:anim calcmode="lin" valueType="num">
                                      <p:cBhvr additive="base">
                                        <p:cTn id="7" dur="500" fill="hold"/>
                                        <p:tgtEl>
                                          <p:spTgt spid="1027"/>
                                        </p:tgtEl>
                                        <p:attrNameLst>
                                          <p:attrName>ppt_x</p:attrName>
                                        </p:attrNameLst>
                                      </p:cBhvr>
                                      <p:tavLst>
                                        <p:tav tm="0">
                                          <p:val>
                                            <p:strVal val="#ppt_x"/>
                                          </p:val>
                                        </p:tav>
                                        <p:tav tm="100000">
                                          <p:val>
                                            <p:strVal val="#ppt_x"/>
                                          </p:val>
                                        </p:tav>
                                      </p:tavLst>
                                    </p:anim>
                                    <p:anim calcmode="lin" valueType="num">
                                      <p:cBhvr additive="base">
                                        <p:cTn id="8" dur="500" fill="hold"/>
                                        <p:tgtEl>
                                          <p:spTgt spid="102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26"/>
                                        </p:tgtEl>
                                        <p:attrNameLst>
                                          <p:attrName>style.visibility</p:attrName>
                                        </p:attrNameLst>
                                      </p:cBhvr>
                                      <p:to>
                                        <p:strVal val="visible"/>
                                      </p:to>
                                    </p:set>
                                    <p:anim calcmode="lin" valueType="num">
                                      <p:cBhvr additive="base">
                                        <p:cTn id="11" dur="500" fill="hold"/>
                                        <p:tgtEl>
                                          <p:spTgt spid="1026"/>
                                        </p:tgtEl>
                                        <p:attrNameLst>
                                          <p:attrName>ppt_x</p:attrName>
                                        </p:attrNameLst>
                                      </p:cBhvr>
                                      <p:tavLst>
                                        <p:tav tm="0">
                                          <p:val>
                                            <p:strVal val="#ppt_x"/>
                                          </p:val>
                                        </p:tav>
                                        <p:tav tm="100000">
                                          <p:val>
                                            <p:strVal val="#ppt_x"/>
                                          </p:val>
                                        </p:tav>
                                      </p:tavLst>
                                    </p:anim>
                                    <p:anim calcmode="lin" valueType="num">
                                      <p:cBhvr additive="base">
                                        <p:cTn id="12" dur="500" fill="hold"/>
                                        <p:tgtEl>
                                          <p:spTgt spid="102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p:cTn id="21" dur="500" fill="hold"/>
                                        <p:tgtEl>
                                          <p:spTgt spid="19"/>
                                        </p:tgtEl>
                                        <p:attrNameLst>
                                          <p:attrName>ppt_w</p:attrName>
                                        </p:attrNameLst>
                                      </p:cBhvr>
                                      <p:tavLst>
                                        <p:tav tm="0">
                                          <p:val>
                                            <p:fltVal val="0"/>
                                          </p:val>
                                        </p:tav>
                                        <p:tav tm="100000">
                                          <p:val>
                                            <p:strVal val="#ppt_w"/>
                                          </p:val>
                                        </p:tav>
                                      </p:tavLst>
                                    </p:anim>
                                    <p:anim calcmode="lin" valueType="num">
                                      <p:cBhvr>
                                        <p:cTn id="22" dur="500" fill="hold"/>
                                        <p:tgtEl>
                                          <p:spTgt spid="19"/>
                                        </p:tgtEl>
                                        <p:attrNameLst>
                                          <p:attrName>ppt_h</p:attrName>
                                        </p:attrNameLst>
                                      </p:cBhvr>
                                      <p:tavLst>
                                        <p:tav tm="0">
                                          <p:val>
                                            <p:fltVal val="0"/>
                                          </p:val>
                                        </p:tav>
                                        <p:tav tm="100000">
                                          <p:val>
                                            <p:strVal val="#ppt_h"/>
                                          </p:val>
                                        </p:tav>
                                      </p:tavLst>
                                    </p:anim>
                                    <p:animEffect transition="in" filter="fade">
                                      <p:cBhvr>
                                        <p:cTn id="23" dur="500"/>
                                        <p:tgtEl>
                                          <p:spTgt spid="19"/>
                                        </p:tgtEl>
                                      </p:cBhvr>
                                    </p:animEffect>
                                  </p:childTnLst>
                                </p:cTn>
                              </p:par>
                              <p:par>
                                <p:cTn id="24" presetID="53" presetClass="entr" presetSubtype="16" fill="hold" nodeType="withEffect">
                                  <p:stCondLst>
                                    <p:cond delay="0"/>
                                  </p:stCondLst>
                                  <p:childTnLst>
                                    <p:set>
                                      <p:cBhvr>
                                        <p:cTn id="25" dur="1" fill="hold">
                                          <p:stCondLst>
                                            <p:cond delay="0"/>
                                          </p:stCondLst>
                                        </p:cTn>
                                        <p:tgtEl>
                                          <p:spTgt spid="20"/>
                                        </p:tgtEl>
                                        <p:attrNameLst>
                                          <p:attrName>style.visibility</p:attrName>
                                        </p:attrNameLst>
                                      </p:cBhvr>
                                      <p:to>
                                        <p:strVal val="visible"/>
                                      </p:to>
                                    </p:set>
                                    <p:anim calcmode="lin" valueType="num">
                                      <p:cBhvr>
                                        <p:cTn id="26" dur="500" fill="hold"/>
                                        <p:tgtEl>
                                          <p:spTgt spid="20"/>
                                        </p:tgtEl>
                                        <p:attrNameLst>
                                          <p:attrName>ppt_w</p:attrName>
                                        </p:attrNameLst>
                                      </p:cBhvr>
                                      <p:tavLst>
                                        <p:tav tm="0">
                                          <p:val>
                                            <p:fltVal val="0"/>
                                          </p:val>
                                        </p:tav>
                                        <p:tav tm="100000">
                                          <p:val>
                                            <p:strVal val="#ppt_w"/>
                                          </p:val>
                                        </p:tav>
                                      </p:tavLst>
                                    </p:anim>
                                    <p:anim calcmode="lin" valueType="num">
                                      <p:cBhvr>
                                        <p:cTn id="27" dur="500" fill="hold"/>
                                        <p:tgtEl>
                                          <p:spTgt spid="20"/>
                                        </p:tgtEl>
                                        <p:attrNameLst>
                                          <p:attrName>ppt_h</p:attrName>
                                        </p:attrNameLst>
                                      </p:cBhvr>
                                      <p:tavLst>
                                        <p:tav tm="0">
                                          <p:val>
                                            <p:fltVal val="0"/>
                                          </p:val>
                                        </p:tav>
                                        <p:tav tm="100000">
                                          <p:val>
                                            <p:strVal val="#ppt_h"/>
                                          </p:val>
                                        </p:tav>
                                      </p:tavLst>
                                    </p:anim>
                                    <p:animEffect transition="in" filter="fade">
                                      <p:cBhvr>
                                        <p:cTn id="28" dur="500"/>
                                        <p:tgtEl>
                                          <p:spTgt spid="20"/>
                                        </p:tgtEl>
                                      </p:cBhvr>
                                    </p:animEffect>
                                  </p:childTnLst>
                                </p:cTn>
                              </p:par>
                              <p:par>
                                <p:cTn id="29" presetID="53" presetClass="entr" presetSubtype="16" fill="hold" nodeType="with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p:cTn id="31" dur="500" fill="hold"/>
                                        <p:tgtEl>
                                          <p:spTgt spid="21"/>
                                        </p:tgtEl>
                                        <p:attrNameLst>
                                          <p:attrName>ppt_w</p:attrName>
                                        </p:attrNameLst>
                                      </p:cBhvr>
                                      <p:tavLst>
                                        <p:tav tm="0">
                                          <p:val>
                                            <p:fltVal val="0"/>
                                          </p:val>
                                        </p:tav>
                                        <p:tav tm="100000">
                                          <p:val>
                                            <p:strVal val="#ppt_w"/>
                                          </p:val>
                                        </p:tav>
                                      </p:tavLst>
                                    </p:anim>
                                    <p:anim calcmode="lin" valueType="num">
                                      <p:cBhvr>
                                        <p:cTn id="32" dur="500" fill="hold"/>
                                        <p:tgtEl>
                                          <p:spTgt spid="21"/>
                                        </p:tgtEl>
                                        <p:attrNameLst>
                                          <p:attrName>ppt_h</p:attrName>
                                        </p:attrNameLst>
                                      </p:cBhvr>
                                      <p:tavLst>
                                        <p:tav tm="0">
                                          <p:val>
                                            <p:fltVal val="0"/>
                                          </p:val>
                                        </p:tav>
                                        <p:tav tm="100000">
                                          <p:val>
                                            <p:strVal val="#ppt_h"/>
                                          </p:val>
                                        </p:tav>
                                      </p:tavLst>
                                    </p:anim>
                                    <p:animEffect transition="in" filter="fade">
                                      <p:cBhvr>
                                        <p:cTn id="33" dur="500"/>
                                        <p:tgtEl>
                                          <p:spTgt spid="21"/>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randombar(horizontal)">
                                      <p:cBhvr>
                                        <p:cTn id="38" dur="500"/>
                                        <p:tgtEl>
                                          <p:spTgt spid="14"/>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randombar(horizontal)">
                                      <p:cBhvr>
                                        <p:cTn id="43" dur="500"/>
                                        <p:tgtEl>
                                          <p:spTgt spid="18"/>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grpId="0" nodeType="click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randombar(horizontal)">
                                      <p:cBhvr>
                                        <p:cTn id="4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P spid="18" grpId="0"/>
      <p:bldP spid="102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1"/>
          <a:stretch>
            <a:fillRect/>
          </a:stretch>
        </p:blipFill>
        <p:spPr>
          <a:xfrm>
            <a:off x="0" y="0"/>
            <a:ext cx="12192000" cy="6854653"/>
          </a:xfrm>
          <a:prstGeom prst="rect">
            <a:avLst/>
          </a:prstGeom>
        </p:spPr>
      </p:pic>
      <p:sp>
        <p:nvSpPr>
          <p:cNvPr id="29" name="Google Shape;1861;p45"/>
          <p:cNvSpPr txBox="1">
            <a:spLocks noGrp="1"/>
          </p:cNvSpPr>
          <p:nvPr/>
        </p:nvSpPr>
        <p:spPr>
          <a:xfrm>
            <a:off x="2469083" y="309818"/>
            <a:ext cx="7704000" cy="564300"/>
          </a:xfrm>
          <a:prstGeom prst="rect">
            <a:avLst/>
          </a:pr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100"/>
              <a:buFont typeface="Fredoka One"/>
              <a:buNone/>
              <a:defRPr sz="3100" b="1" i="0" u="none" strike="noStrike" cap="none">
                <a:solidFill>
                  <a:schemeClr val="lt1"/>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3100"/>
              <a:buFont typeface="Fredoka One"/>
              <a:buNone/>
              <a:defRPr sz="3100" b="1" i="0" u="none" strike="noStrike" cap="none">
                <a:solidFill>
                  <a:schemeClr val="dk1"/>
                </a:solidFill>
                <a:latin typeface="Fredoka One"/>
                <a:ea typeface="Fredoka One"/>
                <a:cs typeface="Fredoka One"/>
                <a:sym typeface="Fredoka One"/>
              </a:defRPr>
            </a:lvl2pPr>
            <a:lvl3pPr marR="0" lvl="2" algn="l" rtl="0">
              <a:lnSpc>
                <a:spcPct val="100000"/>
              </a:lnSpc>
              <a:spcBef>
                <a:spcPts val="0"/>
              </a:spcBef>
              <a:spcAft>
                <a:spcPts val="0"/>
              </a:spcAft>
              <a:buClr>
                <a:schemeClr val="dk1"/>
              </a:buClr>
              <a:buSzPts val="3100"/>
              <a:buFont typeface="Fredoka One"/>
              <a:buNone/>
              <a:defRPr sz="3100" b="1" i="0" u="none" strike="noStrike" cap="none">
                <a:solidFill>
                  <a:schemeClr val="dk1"/>
                </a:solidFill>
                <a:latin typeface="Fredoka One"/>
                <a:ea typeface="Fredoka One"/>
                <a:cs typeface="Fredoka One"/>
                <a:sym typeface="Fredoka One"/>
              </a:defRPr>
            </a:lvl3pPr>
            <a:lvl4pPr marR="0" lvl="3" algn="l" rtl="0">
              <a:lnSpc>
                <a:spcPct val="100000"/>
              </a:lnSpc>
              <a:spcBef>
                <a:spcPts val="0"/>
              </a:spcBef>
              <a:spcAft>
                <a:spcPts val="0"/>
              </a:spcAft>
              <a:buClr>
                <a:schemeClr val="dk1"/>
              </a:buClr>
              <a:buSzPts val="3100"/>
              <a:buFont typeface="Fredoka One"/>
              <a:buNone/>
              <a:defRPr sz="3100" b="1" i="0" u="none" strike="noStrike" cap="none">
                <a:solidFill>
                  <a:schemeClr val="dk1"/>
                </a:solidFill>
                <a:latin typeface="Fredoka One"/>
                <a:ea typeface="Fredoka One"/>
                <a:cs typeface="Fredoka One"/>
                <a:sym typeface="Fredoka One"/>
              </a:defRPr>
            </a:lvl4pPr>
            <a:lvl5pPr marR="0" lvl="4" algn="l" rtl="0">
              <a:lnSpc>
                <a:spcPct val="100000"/>
              </a:lnSpc>
              <a:spcBef>
                <a:spcPts val="0"/>
              </a:spcBef>
              <a:spcAft>
                <a:spcPts val="0"/>
              </a:spcAft>
              <a:buClr>
                <a:schemeClr val="dk1"/>
              </a:buClr>
              <a:buSzPts val="3100"/>
              <a:buFont typeface="Fredoka One"/>
              <a:buNone/>
              <a:defRPr sz="3100" b="1" i="0" u="none" strike="noStrike" cap="none">
                <a:solidFill>
                  <a:schemeClr val="dk1"/>
                </a:solidFill>
                <a:latin typeface="Fredoka One"/>
                <a:ea typeface="Fredoka One"/>
                <a:cs typeface="Fredoka One"/>
                <a:sym typeface="Fredoka One"/>
              </a:defRPr>
            </a:lvl5pPr>
            <a:lvl6pPr marR="0" lvl="5" algn="l" rtl="0">
              <a:lnSpc>
                <a:spcPct val="100000"/>
              </a:lnSpc>
              <a:spcBef>
                <a:spcPts val="0"/>
              </a:spcBef>
              <a:spcAft>
                <a:spcPts val="0"/>
              </a:spcAft>
              <a:buClr>
                <a:schemeClr val="dk1"/>
              </a:buClr>
              <a:buSzPts val="3100"/>
              <a:buFont typeface="Fredoka One"/>
              <a:buNone/>
              <a:defRPr sz="3100" b="1" i="0" u="none" strike="noStrike" cap="none">
                <a:solidFill>
                  <a:schemeClr val="dk1"/>
                </a:solidFill>
                <a:latin typeface="Fredoka One"/>
                <a:ea typeface="Fredoka One"/>
                <a:cs typeface="Fredoka One"/>
                <a:sym typeface="Fredoka One"/>
              </a:defRPr>
            </a:lvl6pPr>
            <a:lvl7pPr marR="0" lvl="6" algn="l" rtl="0">
              <a:lnSpc>
                <a:spcPct val="100000"/>
              </a:lnSpc>
              <a:spcBef>
                <a:spcPts val="0"/>
              </a:spcBef>
              <a:spcAft>
                <a:spcPts val="0"/>
              </a:spcAft>
              <a:buClr>
                <a:schemeClr val="dk1"/>
              </a:buClr>
              <a:buSzPts val="3100"/>
              <a:buFont typeface="Fredoka One"/>
              <a:buNone/>
              <a:defRPr sz="3100" b="1" i="0" u="none" strike="noStrike" cap="none">
                <a:solidFill>
                  <a:schemeClr val="dk1"/>
                </a:solidFill>
                <a:latin typeface="Fredoka One"/>
                <a:ea typeface="Fredoka One"/>
                <a:cs typeface="Fredoka One"/>
                <a:sym typeface="Fredoka One"/>
              </a:defRPr>
            </a:lvl7pPr>
            <a:lvl8pPr marR="0" lvl="7" algn="l" rtl="0">
              <a:lnSpc>
                <a:spcPct val="100000"/>
              </a:lnSpc>
              <a:spcBef>
                <a:spcPts val="0"/>
              </a:spcBef>
              <a:spcAft>
                <a:spcPts val="0"/>
              </a:spcAft>
              <a:buClr>
                <a:schemeClr val="dk1"/>
              </a:buClr>
              <a:buSzPts val="3100"/>
              <a:buFont typeface="Fredoka One"/>
              <a:buNone/>
              <a:defRPr sz="3100" b="1" i="0" u="none" strike="noStrike" cap="none">
                <a:solidFill>
                  <a:schemeClr val="dk1"/>
                </a:solidFill>
                <a:latin typeface="Fredoka One"/>
                <a:ea typeface="Fredoka One"/>
                <a:cs typeface="Fredoka One"/>
                <a:sym typeface="Fredoka One"/>
              </a:defRPr>
            </a:lvl8pPr>
            <a:lvl9pPr marR="0" lvl="8" algn="l" rtl="0">
              <a:lnSpc>
                <a:spcPct val="100000"/>
              </a:lnSpc>
              <a:spcBef>
                <a:spcPts val="0"/>
              </a:spcBef>
              <a:spcAft>
                <a:spcPts val="0"/>
              </a:spcAft>
              <a:buClr>
                <a:schemeClr val="dk1"/>
              </a:buClr>
              <a:buSzPts val="3100"/>
              <a:buFont typeface="Fredoka One"/>
              <a:buNone/>
              <a:defRPr sz="3100" b="1" i="0" u="none" strike="noStrike" cap="none">
                <a:solidFill>
                  <a:schemeClr val="dk1"/>
                </a:solidFill>
                <a:latin typeface="Fredoka One"/>
                <a:ea typeface="Fredoka One"/>
                <a:cs typeface="Fredoka One"/>
                <a:sym typeface="Fredoka One"/>
              </a:defRPr>
            </a:lvl9pPr>
          </a:lstStyle>
          <a:p>
            <a:pPr marL="0" marR="0" lvl="0" indent="0" algn="ctr" defTabSz="914400" rtl="0" eaLnBrk="1" fontAlgn="auto" latinLnBrk="0" hangingPunct="1">
              <a:lnSpc>
                <a:spcPct val="100000"/>
              </a:lnSpc>
              <a:spcBef>
                <a:spcPts val="0"/>
              </a:spcBef>
              <a:spcAft>
                <a:spcPts val="0"/>
              </a:spcAft>
              <a:buClr>
                <a:srgbClr val="000000"/>
              </a:buClr>
              <a:buSzPts val="3100"/>
              <a:buFont typeface="Fredoka One"/>
              <a:buNone/>
              <a:defRPr/>
            </a:pPr>
            <a:r>
              <a:rPr kumimoji="0" lang="en-US" altLang="en-GB" sz="4400" i="0" u="none" strike="noStrike" kern="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sym typeface="Fredoka One"/>
              </a:rPr>
              <a:t>1. </a:t>
            </a:r>
            <a:r>
              <a:rPr kumimoji="0" lang="en-GB" sz="4400" i="0" u="none" strike="noStrike" kern="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sym typeface="Fredoka One"/>
              </a:rPr>
              <a:t>Tác</a:t>
            </a:r>
            <a:r>
              <a:rPr kumimoji="0" lang="en-GB" sz="4400" i="0" u="none" strike="noStrike" kern="0" cap="none" spc="0" normalizeH="0" noProof="0">
                <a:ln>
                  <a:noFill/>
                </a:ln>
                <a:solidFill>
                  <a:srgbClr val="FFFFFF"/>
                </a:solidFill>
                <a:effectLst/>
                <a:uLnTx/>
                <a:uFillTx/>
                <a:latin typeface="Times New Roman" panose="02020603050405020304" pitchFamily="18" charset="0"/>
                <a:cs typeface="Times New Roman" panose="02020603050405020304" pitchFamily="18" charset="0"/>
                <a:sym typeface="Fredoka One"/>
              </a:rPr>
              <a:t> giả</a:t>
            </a:r>
            <a:endParaRPr kumimoji="0" sz="4400" i="0" u="none" strike="noStrike" kern="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sym typeface="Fredoka One"/>
            </a:endParaRPr>
          </a:p>
        </p:txBody>
      </p:sp>
      <p:sp>
        <p:nvSpPr>
          <p:cNvPr id="30" name="Google Shape;1863;p45"/>
          <p:cNvSpPr/>
          <p:nvPr/>
        </p:nvSpPr>
        <p:spPr>
          <a:xfrm>
            <a:off x="8922058" y="430366"/>
            <a:ext cx="682337" cy="313702"/>
          </a:xfrm>
          <a:custGeom>
            <a:avLst/>
            <a:gdLst/>
            <a:ahLst/>
            <a:cxnLst/>
            <a:rect l="l" t="t" r="r" b="b"/>
            <a:pathLst>
              <a:path w="70837" h="32567" extrusionOk="0">
                <a:moveTo>
                  <a:pt x="44028" y="1"/>
                </a:moveTo>
                <a:cubicBezTo>
                  <a:pt x="38418" y="1"/>
                  <a:pt x="33725" y="3926"/>
                  <a:pt x="32543" y="9179"/>
                </a:cubicBezTo>
                <a:cubicBezTo>
                  <a:pt x="31291" y="8738"/>
                  <a:pt x="29946" y="8497"/>
                  <a:pt x="28542" y="8497"/>
                </a:cubicBezTo>
                <a:cubicBezTo>
                  <a:pt x="23176" y="8497"/>
                  <a:pt x="18630" y="12011"/>
                  <a:pt x="17078" y="16863"/>
                </a:cubicBezTo>
                <a:cubicBezTo>
                  <a:pt x="16049" y="14982"/>
                  <a:pt x="14050" y="13707"/>
                  <a:pt x="11755" y="13707"/>
                </a:cubicBezTo>
                <a:cubicBezTo>
                  <a:pt x="8897" y="13707"/>
                  <a:pt x="6501" y="15687"/>
                  <a:pt x="5860" y="18348"/>
                </a:cubicBezTo>
                <a:cubicBezTo>
                  <a:pt x="5248" y="17643"/>
                  <a:pt x="4345" y="17195"/>
                  <a:pt x="3337" y="17195"/>
                </a:cubicBezTo>
                <a:cubicBezTo>
                  <a:pt x="1495" y="17195"/>
                  <a:pt x="1" y="18689"/>
                  <a:pt x="1" y="20532"/>
                </a:cubicBezTo>
                <a:cubicBezTo>
                  <a:pt x="1" y="22374"/>
                  <a:pt x="1495" y="23869"/>
                  <a:pt x="3337" y="23869"/>
                </a:cubicBezTo>
                <a:cubicBezTo>
                  <a:pt x="4559" y="23869"/>
                  <a:pt x="5628" y="23211"/>
                  <a:pt x="6210" y="22230"/>
                </a:cubicBezTo>
                <a:cubicBezTo>
                  <a:pt x="7152" y="24354"/>
                  <a:pt x="9280" y="25838"/>
                  <a:pt x="11755" y="25838"/>
                </a:cubicBezTo>
                <a:cubicBezTo>
                  <a:pt x="13856" y="25838"/>
                  <a:pt x="15704" y="24770"/>
                  <a:pt x="16794" y="23149"/>
                </a:cubicBezTo>
                <a:cubicBezTo>
                  <a:pt x="17989" y="28537"/>
                  <a:pt x="22795" y="32566"/>
                  <a:pt x="28542" y="32566"/>
                </a:cubicBezTo>
                <a:cubicBezTo>
                  <a:pt x="34359" y="32566"/>
                  <a:pt x="39212" y="28439"/>
                  <a:pt x="40333" y="22954"/>
                </a:cubicBezTo>
                <a:cubicBezTo>
                  <a:pt x="41495" y="23338"/>
                  <a:pt x="42736" y="23547"/>
                  <a:pt x="44027" y="23547"/>
                </a:cubicBezTo>
                <a:cubicBezTo>
                  <a:pt x="47136" y="23547"/>
                  <a:pt x="49966" y="22340"/>
                  <a:pt x="52071" y="20370"/>
                </a:cubicBezTo>
                <a:cubicBezTo>
                  <a:pt x="53398" y="21816"/>
                  <a:pt x="55305" y="22725"/>
                  <a:pt x="57424" y="22725"/>
                </a:cubicBezTo>
                <a:cubicBezTo>
                  <a:pt x="59538" y="22725"/>
                  <a:pt x="61442" y="21820"/>
                  <a:pt x="62770" y="20379"/>
                </a:cubicBezTo>
                <a:cubicBezTo>
                  <a:pt x="63462" y="21786"/>
                  <a:pt x="64911" y="22754"/>
                  <a:pt x="66585" y="22754"/>
                </a:cubicBezTo>
                <a:cubicBezTo>
                  <a:pt x="68933" y="22754"/>
                  <a:pt x="70835" y="20852"/>
                  <a:pt x="70835" y="18504"/>
                </a:cubicBezTo>
                <a:cubicBezTo>
                  <a:pt x="70836" y="16155"/>
                  <a:pt x="68933" y="14251"/>
                  <a:pt x="66585" y="14251"/>
                </a:cubicBezTo>
                <a:cubicBezTo>
                  <a:pt x="65889" y="14251"/>
                  <a:pt x="65232" y="14419"/>
                  <a:pt x="64652" y="14715"/>
                </a:cubicBezTo>
                <a:cubicBezTo>
                  <a:pt x="64280" y="11051"/>
                  <a:pt x="61185" y="8192"/>
                  <a:pt x="57424" y="8192"/>
                </a:cubicBezTo>
                <a:cubicBezTo>
                  <a:pt x="56699" y="8192"/>
                  <a:pt x="55999" y="8300"/>
                  <a:pt x="55339" y="8497"/>
                </a:cubicBezTo>
                <a:cubicBezTo>
                  <a:pt x="53920" y="3590"/>
                  <a:pt x="49394" y="1"/>
                  <a:pt x="44028" y="1"/>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31" name="Google Shape;1864;p45"/>
          <p:cNvGrpSpPr/>
          <p:nvPr/>
        </p:nvGrpSpPr>
        <p:grpSpPr>
          <a:xfrm>
            <a:off x="9376196" y="187993"/>
            <a:ext cx="268198" cy="686037"/>
            <a:chOff x="7627113" y="418175"/>
            <a:chExt cx="268198" cy="686037"/>
          </a:xfrm>
        </p:grpSpPr>
        <p:sp>
          <p:nvSpPr>
            <p:cNvPr id="37" name="Google Shape;1865;p45"/>
            <p:cNvSpPr/>
            <p:nvPr/>
          </p:nvSpPr>
          <p:spPr>
            <a:xfrm>
              <a:off x="7740975" y="431758"/>
              <a:ext cx="40774" cy="672454"/>
            </a:xfrm>
            <a:custGeom>
              <a:avLst/>
              <a:gdLst/>
              <a:ahLst/>
              <a:cxnLst/>
              <a:rect l="l" t="t" r="r" b="b"/>
              <a:pathLst>
                <a:path w="4233" h="69811" extrusionOk="0">
                  <a:moveTo>
                    <a:pt x="1454" y="0"/>
                  </a:moveTo>
                  <a:lnTo>
                    <a:pt x="0" y="69811"/>
                  </a:lnTo>
                  <a:lnTo>
                    <a:pt x="4233" y="69811"/>
                  </a:lnTo>
                  <a:lnTo>
                    <a:pt x="2778" y="0"/>
                  </a:lnTo>
                  <a:close/>
                </a:path>
              </a:pathLst>
            </a:custGeom>
            <a:solidFill>
              <a:srgbClr val="60322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8" name="Google Shape;1866;p45"/>
            <p:cNvSpPr/>
            <p:nvPr/>
          </p:nvSpPr>
          <p:spPr>
            <a:xfrm>
              <a:off x="7627113" y="745252"/>
              <a:ext cx="268198" cy="152511"/>
            </a:xfrm>
            <a:custGeom>
              <a:avLst/>
              <a:gdLst/>
              <a:ahLst/>
              <a:cxnLst/>
              <a:rect l="l" t="t" r="r" b="b"/>
              <a:pathLst>
                <a:path w="27843" h="15833" extrusionOk="0">
                  <a:moveTo>
                    <a:pt x="13839" y="0"/>
                  </a:moveTo>
                  <a:cubicBezTo>
                    <a:pt x="13451" y="0"/>
                    <a:pt x="13064" y="156"/>
                    <a:pt x="12779" y="466"/>
                  </a:cubicBezTo>
                  <a:lnTo>
                    <a:pt x="852" y="13411"/>
                  </a:lnTo>
                  <a:cubicBezTo>
                    <a:pt x="0" y="14336"/>
                    <a:pt x="656" y="15832"/>
                    <a:pt x="1913" y="15832"/>
                  </a:cubicBezTo>
                  <a:lnTo>
                    <a:pt x="25926" y="15832"/>
                  </a:lnTo>
                  <a:cubicBezTo>
                    <a:pt x="27188" y="15832"/>
                    <a:pt x="27842" y="14327"/>
                    <a:pt x="26981" y="13404"/>
                  </a:cubicBezTo>
                  <a:lnTo>
                    <a:pt x="14893" y="460"/>
                  </a:lnTo>
                  <a:cubicBezTo>
                    <a:pt x="14608" y="154"/>
                    <a:pt x="14224" y="0"/>
                    <a:pt x="13839" y="0"/>
                  </a:cubicBezTo>
                  <a:close/>
                </a:path>
              </a:pathLst>
            </a:custGeom>
            <a:solidFill>
              <a:srgbClr val="A9D0E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9" name="Google Shape;1867;p45"/>
            <p:cNvSpPr/>
            <p:nvPr/>
          </p:nvSpPr>
          <p:spPr>
            <a:xfrm>
              <a:off x="7643787" y="655954"/>
              <a:ext cx="233405" cy="123922"/>
            </a:xfrm>
            <a:custGeom>
              <a:avLst/>
              <a:gdLst/>
              <a:ahLst/>
              <a:cxnLst/>
              <a:rect l="l" t="t" r="r" b="b"/>
              <a:pathLst>
                <a:path w="24231" h="12865" extrusionOk="0">
                  <a:moveTo>
                    <a:pt x="12051" y="1"/>
                  </a:moveTo>
                  <a:cubicBezTo>
                    <a:pt x="11685" y="1"/>
                    <a:pt x="11319" y="139"/>
                    <a:pt x="11038" y="416"/>
                  </a:cubicBezTo>
                  <a:lnTo>
                    <a:pt x="919" y="10394"/>
                  </a:lnTo>
                  <a:cubicBezTo>
                    <a:pt x="0" y="11301"/>
                    <a:pt x="641" y="12864"/>
                    <a:pt x="1932" y="12864"/>
                  </a:cubicBezTo>
                  <a:lnTo>
                    <a:pt x="22297" y="12864"/>
                  </a:lnTo>
                  <a:cubicBezTo>
                    <a:pt x="23592" y="12864"/>
                    <a:pt x="24231" y="11290"/>
                    <a:pt x="23303" y="10387"/>
                  </a:cubicBezTo>
                  <a:lnTo>
                    <a:pt x="13059" y="409"/>
                  </a:lnTo>
                  <a:cubicBezTo>
                    <a:pt x="12779" y="137"/>
                    <a:pt x="12415" y="1"/>
                    <a:pt x="12051" y="1"/>
                  </a:cubicBezTo>
                  <a:close/>
                </a:path>
              </a:pathLst>
            </a:custGeom>
            <a:solidFill>
              <a:srgbClr val="FF875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0" name="Google Shape;1868;p45"/>
            <p:cNvSpPr/>
            <p:nvPr/>
          </p:nvSpPr>
          <p:spPr>
            <a:xfrm>
              <a:off x="7657726" y="581608"/>
              <a:ext cx="204286" cy="102682"/>
            </a:xfrm>
            <a:custGeom>
              <a:avLst/>
              <a:gdLst/>
              <a:ahLst/>
              <a:cxnLst/>
              <a:rect l="l" t="t" r="r" b="b"/>
              <a:pathLst>
                <a:path w="21208" h="10660" extrusionOk="0">
                  <a:moveTo>
                    <a:pt x="10554" y="1"/>
                  </a:moveTo>
                  <a:cubicBezTo>
                    <a:pt x="10208" y="1"/>
                    <a:pt x="9862" y="125"/>
                    <a:pt x="9587" y="372"/>
                  </a:cubicBezTo>
                  <a:lnTo>
                    <a:pt x="981" y="8146"/>
                  </a:lnTo>
                  <a:cubicBezTo>
                    <a:pt x="1" y="9032"/>
                    <a:pt x="627" y="10659"/>
                    <a:pt x="1949" y="10659"/>
                  </a:cubicBezTo>
                  <a:lnTo>
                    <a:pt x="19257" y="10659"/>
                  </a:lnTo>
                  <a:cubicBezTo>
                    <a:pt x="20582" y="10659"/>
                    <a:pt x="21208" y="9022"/>
                    <a:pt x="20218" y="8141"/>
                  </a:cubicBezTo>
                  <a:lnTo>
                    <a:pt x="11513" y="367"/>
                  </a:lnTo>
                  <a:cubicBezTo>
                    <a:pt x="11241" y="123"/>
                    <a:pt x="10898" y="1"/>
                    <a:pt x="10554" y="1"/>
                  </a:cubicBezTo>
                  <a:close/>
                </a:path>
              </a:pathLst>
            </a:custGeom>
            <a:solidFill>
              <a:srgbClr val="79B0E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1" name="Google Shape;1869;p45"/>
            <p:cNvSpPr/>
            <p:nvPr/>
          </p:nvSpPr>
          <p:spPr>
            <a:xfrm>
              <a:off x="7669700" y="518714"/>
              <a:ext cx="179348" cy="86500"/>
            </a:xfrm>
            <a:custGeom>
              <a:avLst/>
              <a:gdLst/>
              <a:ahLst/>
              <a:cxnLst/>
              <a:rect l="l" t="t" r="r" b="b"/>
              <a:pathLst>
                <a:path w="18619" h="8980" extrusionOk="0">
                  <a:moveTo>
                    <a:pt x="9271" y="1"/>
                  </a:moveTo>
                  <a:cubicBezTo>
                    <a:pt x="8943" y="1"/>
                    <a:pt x="8614" y="112"/>
                    <a:pt x="8347" y="336"/>
                  </a:cubicBezTo>
                  <a:lnTo>
                    <a:pt x="1037" y="6428"/>
                  </a:lnTo>
                  <a:cubicBezTo>
                    <a:pt x="0" y="7292"/>
                    <a:pt x="611" y="8980"/>
                    <a:pt x="1962" y="8980"/>
                  </a:cubicBezTo>
                  <a:lnTo>
                    <a:pt x="16656" y="8980"/>
                  </a:lnTo>
                  <a:cubicBezTo>
                    <a:pt x="18009" y="8980"/>
                    <a:pt x="18618" y="7285"/>
                    <a:pt x="17575" y="6422"/>
                  </a:cubicBezTo>
                  <a:lnTo>
                    <a:pt x="10189" y="331"/>
                  </a:lnTo>
                  <a:cubicBezTo>
                    <a:pt x="9923" y="111"/>
                    <a:pt x="9597" y="1"/>
                    <a:pt x="9271" y="1"/>
                  </a:cubicBezTo>
                  <a:close/>
                </a:path>
              </a:pathLst>
            </a:custGeom>
            <a:solidFill>
              <a:srgbClr val="FF875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2" name="Google Shape;1870;p45"/>
            <p:cNvSpPr/>
            <p:nvPr/>
          </p:nvSpPr>
          <p:spPr>
            <a:xfrm>
              <a:off x="7680171" y="464837"/>
              <a:ext cx="157568" cy="73852"/>
            </a:xfrm>
            <a:custGeom>
              <a:avLst/>
              <a:gdLst/>
              <a:ahLst/>
              <a:cxnLst/>
              <a:rect l="l" t="t" r="r" b="b"/>
              <a:pathLst>
                <a:path w="16358" h="7667" extrusionOk="0">
                  <a:moveTo>
                    <a:pt x="8149" y="1"/>
                  </a:moveTo>
                  <a:cubicBezTo>
                    <a:pt x="7837" y="1"/>
                    <a:pt x="7526" y="102"/>
                    <a:pt x="7266" y="303"/>
                  </a:cubicBezTo>
                  <a:lnTo>
                    <a:pt x="1088" y="5081"/>
                  </a:lnTo>
                  <a:cubicBezTo>
                    <a:pt x="1" y="5924"/>
                    <a:pt x="596" y="7666"/>
                    <a:pt x="1972" y="7666"/>
                  </a:cubicBezTo>
                  <a:lnTo>
                    <a:pt x="14384" y="7666"/>
                  </a:lnTo>
                  <a:cubicBezTo>
                    <a:pt x="15764" y="7666"/>
                    <a:pt x="16357" y="5915"/>
                    <a:pt x="15262" y="5077"/>
                  </a:cubicBezTo>
                  <a:lnTo>
                    <a:pt x="9026" y="298"/>
                  </a:lnTo>
                  <a:cubicBezTo>
                    <a:pt x="8767" y="100"/>
                    <a:pt x="8458" y="1"/>
                    <a:pt x="8149" y="1"/>
                  </a:cubicBezTo>
                  <a:close/>
                </a:path>
              </a:pathLst>
            </a:custGeom>
            <a:solidFill>
              <a:srgbClr val="A9D0E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3" name="Google Shape;1871;p45"/>
            <p:cNvSpPr/>
            <p:nvPr/>
          </p:nvSpPr>
          <p:spPr>
            <a:xfrm>
              <a:off x="7689458" y="418175"/>
              <a:ext cx="138265" cy="63777"/>
            </a:xfrm>
            <a:custGeom>
              <a:avLst/>
              <a:gdLst/>
              <a:ahLst/>
              <a:cxnLst/>
              <a:rect l="l" t="t" r="r" b="b"/>
              <a:pathLst>
                <a:path w="14354" h="6621" extrusionOk="0">
                  <a:moveTo>
                    <a:pt x="7152" y="0"/>
                  </a:moveTo>
                  <a:cubicBezTo>
                    <a:pt x="6857" y="0"/>
                    <a:pt x="6561" y="91"/>
                    <a:pt x="6309" y="273"/>
                  </a:cubicBezTo>
                  <a:lnTo>
                    <a:pt x="1135" y="4007"/>
                  </a:lnTo>
                  <a:cubicBezTo>
                    <a:pt x="0" y="4827"/>
                    <a:pt x="580" y="6621"/>
                    <a:pt x="1980" y="6621"/>
                  </a:cubicBezTo>
                  <a:lnTo>
                    <a:pt x="12373" y="6621"/>
                  </a:lnTo>
                  <a:cubicBezTo>
                    <a:pt x="13776" y="6621"/>
                    <a:pt x="14353" y="4820"/>
                    <a:pt x="13213" y="4004"/>
                  </a:cubicBezTo>
                  <a:lnTo>
                    <a:pt x="7992" y="271"/>
                  </a:lnTo>
                  <a:cubicBezTo>
                    <a:pt x="7741" y="90"/>
                    <a:pt x="7447" y="0"/>
                    <a:pt x="7152" y="0"/>
                  </a:cubicBezTo>
                  <a:close/>
                </a:path>
              </a:pathLst>
            </a:custGeom>
            <a:solidFill>
              <a:srgbClr val="FF875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32" name="Google Shape;1872;p45"/>
          <p:cNvGrpSpPr/>
          <p:nvPr/>
        </p:nvGrpSpPr>
        <p:grpSpPr>
          <a:xfrm>
            <a:off x="9507982" y="750191"/>
            <a:ext cx="343394" cy="123925"/>
            <a:chOff x="7758899" y="980373"/>
            <a:chExt cx="343394" cy="123925"/>
          </a:xfrm>
        </p:grpSpPr>
        <p:sp>
          <p:nvSpPr>
            <p:cNvPr id="33" name="Google Shape;1873;p45"/>
            <p:cNvSpPr/>
            <p:nvPr/>
          </p:nvSpPr>
          <p:spPr>
            <a:xfrm>
              <a:off x="7813573" y="980373"/>
              <a:ext cx="247743" cy="123897"/>
            </a:xfrm>
            <a:custGeom>
              <a:avLst/>
              <a:gdLst/>
              <a:ahLst/>
              <a:cxnLst/>
              <a:rect l="l" t="t" r="r" b="b"/>
              <a:pathLst>
                <a:path w="8863" h="4432" extrusionOk="0">
                  <a:moveTo>
                    <a:pt x="4431" y="1"/>
                  </a:moveTo>
                  <a:cubicBezTo>
                    <a:pt x="1985" y="1"/>
                    <a:pt x="0" y="1984"/>
                    <a:pt x="0" y="4432"/>
                  </a:cubicBezTo>
                  <a:lnTo>
                    <a:pt x="8863" y="4432"/>
                  </a:lnTo>
                  <a:cubicBezTo>
                    <a:pt x="8863" y="1985"/>
                    <a:pt x="6878" y="1"/>
                    <a:pt x="4431" y="1"/>
                  </a:cubicBezTo>
                  <a:close/>
                </a:path>
              </a:pathLst>
            </a:custGeom>
            <a:solidFill>
              <a:srgbClr val="79B0E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 name="Google Shape;1874;p45"/>
            <p:cNvSpPr/>
            <p:nvPr/>
          </p:nvSpPr>
          <p:spPr>
            <a:xfrm>
              <a:off x="7758899" y="1029574"/>
              <a:ext cx="149350" cy="74724"/>
            </a:xfrm>
            <a:custGeom>
              <a:avLst/>
              <a:gdLst/>
              <a:ahLst/>
              <a:cxnLst/>
              <a:rect l="l" t="t" r="r" b="b"/>
              <a:pathLst>
                <a:path w="5343" h="2673" extrusionOk="0">
                  <a:moveTo>
                    <a:pt x="2672" y="1"/>
                  </a:moveTo>
                  <a:cubicBezTo>
                    <a:pt x="1197" y="1"/>
                    <a:pt x="1" y="1198"/>
                    <a:pt x="1" y="2673"/>
                  </a:cubicBezTo>
                  <a:lnTo>
                    <a:pt x="5343" y="2673"/>
                  </a:lnTo>
                  <a:cubicBezTo>
                    <a:pt x="5343" y="1196"/>
                    <a:pt x="4148" y="1"/>
                    <a:pt x="2672" y="1"/>
                  </a:cubicBezTo>
                  <a:close/>
                </a:path>
              </a:pathLst>
            </a:custGeom>
            <a:solidFill>
              <a:srgbClr val="FF875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 name="Google Shape;1875;p45"/>
            <p:cNvSpPr/>
            <p:nvPr/>
          </p:nvSpPr>
          <p:spPr>
            <a:xfrm>
              <a:off x="7853042" y="1051602"/>
              <a:ext cx="105381" cy="52695"/>
            </a:xfrm>
            <a:custGeom>
              <a:avLst/>
              <a:gdLst/>
              <a:ahLst/>
              <a:cxnLst/>
              <a:rect l="l" t="t" r="r" b="b"/>
              <a:pathLst>
                <a:path w="3770" h="1885" extrusionOk="0">
                  <a:moveTo>
                    <a:pt x="1885" y="0"/>
                  </a:moveTo>
                  <a:cubicBezTo>
                    <a:pt x="844" y="0"/>
                    <a:pt x="1" y="844"/>
                    <a:pt x="1" y="1885"/>
                  </a:cubicBezTo>
                  <a:lnTo>
                    <a:pt x="3768" y="1885"/>
                  </a:lnTo>
                  <a:cubicBezTo>
                    <a:pt x="3770" y="844"/>
                    <a:pt x="2926" y="0"/>
                    <a:pt x="1885" y="0"/>
                  </a:cubicBezTo>
                  <a:close/>
                </a:path>
              </a:pathLst>
            </a:custGeom>
            <a:solidFill>
              <a:srgbClr val="FF875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6" name="Google Shape;1876;p45"/>
            <p:cNvSpPr/>
            <p:nvPr/>
          </p:nvSpPr>
          <p:spPr>
            <a:xfrm>
              <a:off x="8004375" y="1055320"/>
              <a:ext cx="97918" cy="48977"/>
            </a:xfrm>
            <a:custGeom>
              <a:avLst/>
              <a:gdLst/>
              <a:ahLst/>
              <a:cxnLst/>
              <a:rect l="l" t="t" r="r" b="b"/>
              <a:pathLst>
                <a:path w="3503" h="1752" extrusionOk="0">
                  <a:moveTo>
                    <a:pt x="1752" y="0"/>
                  </a:moveTo>
                  <a:cubicBezTo>
                    <a:pt x="785" y="0"/>
                    <a:pt x="1" y="784"/>
                    <a:pt x="1" y="1752"/>
                  </a:cubicBezTo>
                  <a:lnTo>
                    <a:pt x="3502" y="1752"/>
                  </a:lnTo>
                  <a:cubicBezTo>
                    <a:pt x="3502" y="783"/>
                    <a:pt x="2720" y="0"/>
                    <a:pt x="1752" y="0"/>
                  </a:cubicBezTo>
                  <a:close/>
                </a:path>
              </a:pathLst>
            </a:custGeom>
            <a:solidFill>
              <a:srgbClr val="A9D0E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 name="Google Shape;9;p2"/>
          <p:cNvGrpSpPr/>
          <p:nvPr/>
        </p:nvGrpSpPr>
        <p:grpSpPr>
          <a:xfrm>
            <a:off x="0" y="1718252"/>
            <a:ext cx="12506178" cy="5136401"/>
            <a:chOff x="-51475" y="7100"/>
            <a:chExt cx="9433400" cy="5136401"/>
          </a:xfrm>
        </p:grpSpPr>
        <p:pic>
          <p:nvPicPr>
            <p:cNvPr id="3" name="Google Shape;10;p2"/>
            <p:cNvPicPr preferRelativeResize="0"/>
            <p:nvPr/>
          </p:nvPicPr>
          <p:blipFill rotWithShape="1">
            <a:blip r:embed="rId2"/>
            <a:srcRect l="31982" b="40726"/>
            <a:stretch>
              <a:fillRect/>
            </a:stretch>
          </p:blipFill>
          <p:spPr>
            <a:xfrm>
              <a:off x="3195541" y="1723525"/>
              <a:ext cx="5939174" cy="3419975"/>
            </a:xfrm>
            <a:prstGeom prst="rect">
              <a:avLst/>
            </a:prstGeom>
            <a:noFill/>
            <a:ln>
              <a:noFill/>
            </a:ln>
          </p:spPr>
        </p:pic>
        <p:pic>
          <p:nvPicPr>
            <p:cNvPr id="4" name="Google Shape;11;p2"/>
            <p:cNvPicPr preferRelativeResize="0"/>
            <p:nvPr/>
          </p:nvPicPr>
          <p:blipFill rotWithShape="1">
            <a:blip r:embed="rId3"/>
            <a:srcRect t="-3820" r="21935"/>
            <a:stretch>
              <a:fillRect/>
            </a:stretch>
          </p:blipFill>
          <p:spPr>
            <a:xfrm flipH="1">
              <a:off x="0" y="7100"/>
              <a:ext cx="2509350" cy="2336875"/>
            </a:xfrm>
            <a:prstGeom prst="rect">
              <a:avLst/>
            </a:prstGeom>
            <a:noFill/>
            <a:ln>
              <a:noFill/>
            </a:ln>
          </p:spPr>
        </p:pic>
        <p:pic>
          <p:nvPicPr>
            <p:cNvPr id="5" name="Google Shape;12;p2"/>
            <p:cNvPicPr preferRelativeResize="0"/>
            <p:nvPr/>
          </p:nvPicPr>
          <p:blipFill rotWithShape="1">
            <a:blip r:embed="rId4"/>
            <a:srcRect l="19620" b="21795"/>
            <a:stretch>
              <a:fillRect/>
            </a:stretch>
          </p:blipFill>
          <p:spPr>
            <a:xfrm>
              <a:off x="-51475" y="2706900"/>
              <a:ext cx="4113014" cy="2436601"/>
            </a:xfrm>
            <a:prstGeom prst="rect">
              <a:avLst/>
            </a:prstGeom>
            <a:noFill/>
            <a:ln>
              <a:noFill/>
            </a:ln>
          </p:spPr>
        </p:pic>
        <p:pic>
          <p:nvPicPr>
            <p:cNvPr id="6" name="Google Shape;13;p2"/>
            <p:cNvPicPr preferRelativeResize="0"/>
            <p:nvPr/>
          </p:nvPicPr>
          <p:blipFill>
            <a:blip r:embed="rId5"/>
            <a:stretch>
              <a:fillRect/>
            </a:stretch>
          </p:blipFill>
          <p:spPr>
            <a:xfrm flipH="1">
              <a:off x="7883350" y="2468950"/>
              <a:ext cx="1498575" cy="826800"/>
            </a:xfrm>
            <a:prstGeom prst="rect">
              <a:avLst/>
            </a:prstGeom>
            <a:noFill/>
            <a:ln>
              <a:noFill/>
            </a:ln>
          </p:spPr>
        </p:pic>
      </p:grpSp>
      <p:pic>
        <p:nvPicPr>
          <p:cNvPr id="1026" name="Picture 2" descr="Trang thơ Vũ Quần Phương - Vũ Ngọc Chúc, Ngọc Vũ, Phương Viết (200 bài thơ,  9 bài dịch)"/>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71731" y="1718251"/>
            <a:ext cx="2723682" cy="3426413"/>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oogle Shape;358;p9"/>
          <p:cNvGrpSpPr/>
          <p:nvPr/>
        </p:nvGrpSpPr>
        <p:grpSpPr>
          <a:xfrm rot="2012823">
            <a:off x="3846166" y="1371171"/>
            <a:ext cx="1298492" cy="938770"/>
            <a:chOff x="-5876950" y="1171198"/>
            <a:chExt cx="1582170" cy="1295250"/>
          </a:xfrm>
        </p:grpSpPr>
        <p:sp>
          <p:nvSpPr>
            <p:cNvPr id="8" name="Google Shape;359;p9"/>
            <p:cNvSpPr/>
            <p:nvPr/>
          </p:nvSpPr>
          <p:spPr>
            <a:xfrm>
              <a:off x="-5420701" y="1636347"/>
              <a:ext cx="1125920" cy="830101"/>
            </a:xfrm>
            <a:custGeom>
              <a:avLst/>
              <a:gdLst/>
              <a:ahLst/>
              <a:cxnLst/>
              <a:rect l="l" t="t" r="r" b="b"/>
              <a:pathLst>
                <a:path w="8225" h="6064" extrusionOk="0">
                  <a:moveTo>
                    <a:pt x="6181" y="1"/>
                  </a:moveTo>
                  <a:cubicBezTo>
                    <a:pt x="709" y="1"/>
                    <a:pt x="1" y="5994"/>
                    <a:pt x="1" y="5994"/>
                  </a:cubicBezTo>
                  <a:cubicBezTo>
                    <a:pt x="424" y="6041"/>
                    <a:pt x="825" y="6063"/>
                    <a:pt x="1207" y="6063"/>
                  </a:cubicBezTo>
                  <a:cubicBezTo>
                    <a:pt x="7359" y="6063"/>
                    <a:pt x="8224" y="248"/>
                    <a:pt x="8224" y="248"/>
                  </a:cubicBezTo>
                  <a:cubicBezTo>
                    <a:pt x="7479" y="77"/>
                    <a:pt x="6799" y="1"/>
                    <a:pt x="6181" y="1"/>
                  </a:cubicBezTo>
                  <a:close/>
                </a:path>
              </a:pathLst>
            </a:custGeom>
            <a:solidFill>
              <a:srgbClr val="D3DAA3"/>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Google Shape;360;p9"/>
            <p:cNvSpPr/>
            <p:nvPr/>
          </p:nvSpPr>
          <p:spPr>
            <a:xfrm>
              <a:off x="-5420701" y="1644424"/>
              <a:ext cx="1125920" cy="808883"/>
            </a:xfrm>
            <a:custGeom>
              <a:avLst/>
              <a:gdLst/>
              <a:ahLst/>
              <a:cxnLst/>
              <a:rect l="l" t="t" r="r" b="b"/>
              <a:pathLst>
                <a:path w="8225" h="5909" extrusionOk="0">
                  <a:moveTo>
                    <a:pt x="5285" y="0"/>
                  </a:moveTo>
                  <a:cubicBezTo>
                    <a:pt x="5256" y="0"/>
                    <a:pt x="5230" y="0"/>
                    <a:pt x="5204" y="13"/>
                  </a:cubicBezTo>
                  <a:lnTo>
                    <a:pt x="5067" y="2315"/>
                  </a:lnTo>
                  <a:lnTo>
                    <a:pt x="2423" y="4146"/>
                  </a:lnTo>
                  <a:lnTo>
                    <a:pt x="2329" y="1327"/>
                  </a:lnTo>
                  <a:cubicBezTo>
                    <a:pt x="2303" y="1340"/>
                    <a:pt x="2277" y="1369"/>
                    <a:pt x="2248" y="1395"/>
                  </a:cubicBezTo>
                  <a:lnTo>
                    <a:pt x="2342" y="4201"/>
                  </a:lnTo>
                  <a:lnTo>
                    <a:pt x="27" y="5798"/>
                  </a:lnTo>
                  <a:cubicBezTo>
                    <a:pt x="14" y="5853"/>
                    <a:pt x="14" y="5892"/>
                    <a:pt x="1" y="5909"/>
                  </a:cubicBezTo>
                  <a:lnTo>
                    <a:pt x="3984" y="3171"/>
                  </a:lnTo>
                  <a:lnTo>
                    <a:pt x="6950" y="3197"/>
                  </a:lnTo>
                  <a:cubicBezTo>
                    <a:pt x="6963" y="3171"/>
                    <a:pt x="6976" y="3145"/>
                    <a:pt x="7005" y="3115"/>
                  </a:cubicBezTo>
                  <a:lnTo>
                    <a:pt x="4091" y="3089"/>
                  </a:lnTo>
                  <a:lnTo>
                    <a:pt x="6423" y="1476"/>
                  </a:lnTo>
                  <a:lnTo>
                    <a:pt x="7805" y="1613"/>
                  </a:lnTo>
                  <a:cubicBezTo>
                    <a:pt x="7805" y="1584"/>
                    <a:pt x="7818" y="1558"/>
                    <a:pt x="7831" y="1532"/>
                  </a:cubicBezTo>
                  <a:lnTo>
                    <a:pt x="6530" y="1408"/>
                  </a:lnTo>
                  <a:lnTo>
                    <a:pt x="8211" y="244"/>
                  </a:lnTo>
                  <a:cubicBezTo>
                    <a:pt x="8211" y="202"/>
                    <a:pt x="8224" y="189"/>
                    <a:pt x="8224" y="189"/>
                  </a:cubicBezTo>
                  <a:cubicBezTo>
                    <a:pt x="8195" y="176"/>
                    <a:pt x="8182" y="176"/>
                    <a:pt x="8169" y="176"/>
                  </a:cubicBezTo>
                  <a:lnTo>
                    <a:pt x="5148" y="2250"/>
                  </a:lnTo>
                  <a:lnTo>
                    <a:pt x="5285" y="0"/>
                  </a:lnTo>
                  <a:close/>
                </a:path>
              </a:pathLst>
            </a:custGeom>
            <a:solidFill>
              <a:srgbClr val="7AACB5"/>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Google Shape;361;p9"/>
            <p:cNvSpPr/>
            <p:nvPr/>
          </p:nvSpPr>
          <p:spPr>
            <a:xfrm>
              <a:off x="-5876950" y="1171198"/>
              <a:ext cx="859943" cy="1287724"/>
            </a:xfrm>
            <a:custGeom>
              <a:avLst/>
              <a:gdLst/>
              <a:ahLst/>
              <a:cxnLst/>
              <a:rect l="l" t="t" r="r" b="b"/>
              <a:pathLst>
                <a:path w="6282" h="9407" extrusionOk="0">
                  <a:moveTo>
                    <a:pt x="2179" y="0"/>
                  </a:moveTo>
                  <a:cubicBezTo>
                    <a:pt x="1" y="5203"/>
                    <a:pt x="2290" y="7928"/>
                    <a:pt x="2290" y="7928"/>
                  </a:cubicBezTo>
                  <a:cubicBezTo>
                    <a:pt x="2919" y="8957"/>
                    <a:pt x="3593" y="9406"/>
                    <a:pt x="4184" y="9406"/>
                  </a:cubicBezTo>
                  <a:cubicBezTo>
                    <a:pt x="5414" y="9406"/>
                    <a:pt x="6282" y="7458"/>
                    <a:pt x="5623" y="4732"/>
                  </a:cubicBezTo>
                  <a:cubicBezTo>
                    <a:pt x="4960" y="1926"/>
                    <a:pt x="2179" y="0"/>
                    <a:pt x="2179" y="0"/>
                  </a:cubicBezTo>
                  <a:close/>
                </a:path>
              </a:pathLst>
            </a:custGeom>
            <a:solidFill>
              <a:srgbClr val="78A165"/>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Google Shape;362;p9"/>
            <p:cNvSpPr/>
            <p:nvPr/>
          </p:nvSpPr>
          <p:spPr>
            <a:xfrm>
              <a:off x="-5585788" y="1171198"/>
              <a:ext cx="300610" cy="1287450"/>
            </a:xfrm>
            <a:custGeom>
              <a:avLst/>
              <a:gdLst/>
              <a:ahLst/>
              <a:cxnLst/>
              <a:rect l="l" t="t" r="r" b="b"/>
              <a:pathLst>
                <a:path w="2196" h="9405" extrusionOk="0">
                  <a:moveTo>
                    <a:pt x="52" y="0"/>
                  </a:moveTo>
                  <a:cubicBezTo>
                    <a:pt x="26" y="43"/>
                    <a:pt x="13" y="82"/>
                    <a:pt x="0" y="124"/>
                  </a:cubicBezTo>
                  <a:cubicBezTo>
                    <a:pt x="394" y="1545"/>
                    <a:pt x="1327" y="5109"/>
                    <a:pt x="2085" y="9405"/>
                  </a:cubicBezTo>
                  <a:cubicBezTo>
                    <a:pt x="2127" y="9405"/>
                    <a:pt x="2166" y="9392"/>
                    <a:pt x="2195" y="9392"/>
                  </a:cubicBezTo>
                  <a:cubicBezTo>
                    <a:pt x="1421" y="5015"/>
                    <a:pt x="459" y="1399"/>
                    <a:pt x="82" y="30"/>
                  </a:cubicBezTo>
                  <a:lnTo>
                    <a:pt x="52" y="0"/>
                  </a:lnTo>
                  <a:close/>
                </a:path>
              </a:pathLst>
            </a:custGeom>
            <a:solidFill>
              <a:srgbClr val="7AACB5"/>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027" name="文本框 7"/>
          <p:cNvSpPr txBox="1"/>
          <p:nvPr/>
        </p:nvSpPr>
        <p:spPr>
          <a:xfrm>
            <a:off x="1700457" y="4742216"/>
            <a:ext cx="2794956" cy="544817"/>
          </a:xfrm>
          <a:prstGeom prst="rect">
            <a:avLst/>
          </a:prstGeom>
          <a:solidFill>
            <a:srgbClr val="185C3F"/>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457200" rtl="0" eaLnBrk="1" fontAlgn="auto" latinLnBrk="0" hangingPunct="1">
              <a:lnSpc>
                <a:spcPct val="100000"/>
              </a:lnSpc>
              <a:spcBef>
                <a:spcPts val="0"/>
              </a:spcBef>
              <a:spcAft>
                <a:spcPts val="0"/>
              </a:spcAft>
              <a:buClrTx/>
              <a:buSzTx/>
              <a:buFontTx/>
              <a:buNone/>
              <a:defRPr/>
            </a:pPr>
            <a:r>
              <a:rPr lang="en-US" altLang="zh-CN" sz="2800" b="1">
                <a:solidFill>
                  <a:prstClr val="white"/>
                </a:solidFill>
                <a:latin typeface="Times New Roman" panose="02020603050405020304" pitchFamily="18" charset="0"/>
                <a:ea typeface="印品丫丫体-D版" panose="02010601030101010101" pitchFamily="2" charset="-122"/>
                <a:cs typeface="Times New Roman" panose="02020603050405020304" pitchFamily="18" charset="0"/>
              </a:rPr>
              <a:t>Sự nghiệp</a:t>
            </a:r>
            <a:endParaRPr kumimoji="0" lang="zh-CN" altLang="en-US" sz="2800" b="1" i="0" u="none" strike="noStrike" kern="1200" cap="none" spc="0" normalizeH="0" baseline="0" noProof="0" dirty="0">
              <a:ln>
                <a:noFill/>
              </a:ln>
              <a:solidFill>
                <a:prstClr val="white"/>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endParaRPr>
          </a:p>
        </p:txBody>
      </p:sp>
      <p:grpSp>
        <p:nvGrpSpPr>
          <p:cNvPr id="12" name="Google Shape;266;p22"/>
          <p:cNvGrpSpPr/>
          <p:nvPr/>
        </p:nvGrpSpPr>
        <p:grpSpPr>
          <a:xfrm>
            <a:off x="4807561" y="3407426"/>
            <a:ext cx="5679144" cy="1153889"/>
            <a:chOff x="1214763" y="1154355"/>
            <a:chExt cx="5679144" cy="1153889"/>
          </a:xfrm>
        </p:grpSpPr>
        <p:sp>
          <p:nvSpPr>
            <p:cNvPr id="15" name="Google Shape;267;p22"/>
            <p:cNvSpPr/>
            <p:nvPr/>
          </p:nvSpPr>
          <p:spPr>
            <a:xfrm>
              <a:off x="1391875" y="1382525"/>
              <a:ext cx="283125" cy="842100"/>
            </a:xfrm>
            <a:custGeom>
              <a:avLst/>
              <a:gdLst/>
              <a:ahLst/>
              <a:cxnLst/>
              <a:rect l="l" t="t" r="r" b="b"/>
              <a:pathLst>
                <a:path w="11325" h="33684" extrusionOk="0">
                  <a:moveTo>
                    <a:pt x="97" y="193"/>
                  </a:moveTo>
                  <a:lnTo>
                    <a:pt x="11325" y="0"/>
                  </a:lnTo>
                  <a:lnTo>
                    <a:pt x="11228" y="33684"/>
                  </a:lnTo>
                  <a:lnTo>
                    <a:pt x="5711" y="28941"/>
                  </a:lnTo>
                  <a:lnTo>
                    <a:pt x="0" y="33393"/>
                  </a:lnTo>
                  <a:close/>
                </a:path>
              </a:pathLst>
            </a:custGeom>
            <a:solidFill>
              <a:schemeClr val="accent2"/>
            </a:solidFill>
            <a:ln>
              <a:noFill/>
            </a:ln>
          </p:spPr>
        </p:sp>
        <p:grpSp>
          <p:nvGrpSpPr>
            <p:cNvPr id="17" name="Google Shape;268;p22"/>
            <p:cNvGrpSpPr/>
            <p:nvPr/>
          </p:nvGrpSpPr>
          <p:grpSpPr>
            <a:xfrm>
              <a:off x="1214763" y="1154355"/>
              <a:ext cx="5679144" cy="1153889"/>
              <a:chOff x="1214763" y="1306755"/>
              <a:chExt cx="5679144" cy="1153889"/>
            </a:xfrm>
          </p:grpSpPr>
          <p:sp>
            <p:nvSpPr>
              <p:cNvPr id="48" name="Google Shape;270;p22"/>
              <p:cNvSpPr txBox="1"/>
              <p:nvPr/>
            </p:nvSpPr>
            <p:spPr>
              <a:xfrm>
                <a:off x="3898113" y="1306755"/>
                <a:ext cx="2995794" cy="1153889"/>
              </a:xfrm>
              <a:prstGeom prst="rect">
                <a:avLst/>
              </a:prstGeom>
              <a:solidFill>
                <a:schemeClr val="lt1"/>
              </a:solidFill>
              <a:ln>
                <a:noFill/>
              </a:ln>
            </p:spPr>
            <p:txBody>
              <a:bodyPr spcFirstLastPara="1" wrap="square" lIns="91425" tIns="91425" rIns="91425" bIns="91425" anchor="ctr" anchorCtr="0">
                <a:noAutofit/>
              </a:bodyPr>
              <a:lstStyle/>
              <a:p>
                <a:pPr marL="0" lvl="0" indent="0" algn="just" rtl="0">
                  <a:spcBef>
                    <a:spcPts val="0"/>
                  </a:spcBef>
                  <a:spcAft>
                    <a:spcPts val="0"/>
                  </a:spcAft>
                  <a:buNone/>
                </a:pPr>
                <a:r>
                  <a:rPr lang="en-US" sz="2000">
                    <a:effectLst/>
                    <a:latin typeface="Times New Roman" panose="02020603050405020304" pitchFamily="18" charset="0"/>
                    <a:ea typeface="Calibri" panose="020F0502020204030204" pitchFamily="34" charset="0"/>
                  </a:rPr>
                  <a:t>Ông được nhận giải thưởng Nhà nước về văn học nghệ thuật năm 2007.</a:t>
                </a:r>
                <a:endParaRPr sz="2400" b="1">
                  <a:solidFill>
                    <a:schemeClr val="accent2"/>
                  </a:solidFill>
                  <a:latin typeface="Fira Sans Extra Condensed"/>
                  <a:ea typeface="Fira Sans Extra Condensed"/>
                  <a:cs typeface="Fira Sans Extra Condensed"/>
                  <a:sym typeface="Fira Sans Extra Condensed"/>
                </a:endParaRPr>
              </a:p>
            </p:txBody>
          </p:sp>
          <p:grpSp>
            <p:nvGrpSpPr>
              <p:cNvPr id="45" name="Google Shape;272;p22"/>
              <p:cNvGrpSpPr/>
              <p:nvPr/>
            </p:nvGrpSpPr>
            <p:grpSpPr>
              <a:xfrm>
                <a:off x="1214763" y="1424225"/>
                <a:ext cx="2624425" cy="964223"/>
                <a:chOff x="1214763" y="1424225"/>
                <a:chExt cx="2624425" cy="964223"/>
              </a:xfrm>
            </p:grpSpPr>
            <p:sp>
              <p:nvSpPr>
                <p:cNvPr id="46" name="Google Shape;273;p22"/>
                <p:cNvSpPr/>
                <p:nvPr/>
              </p:nvSpPr>
              <p:spPr>
                <a:xfrm>
                  <a:off x="1214763" y="1424225"/>
                  <a:ext cx="1942337" cy="964223"/>
                </a:xfrm>
                <a:custGeom>
                  <a:avLst/>
                  <a:gdLst/>
                  <a:ahLst/>
                  <a:cxnLst/>
                  <a:rect l="l" t="t" r="r" b="b"/>
                  <a:pathLst>
                    <a:path w="83246" h="42627" extrusionOk="0">
                      <a:moveTo>
                        <a:pt x="19276" y="5360"/>
                      </a:moveTo>
                      <a:lnTo>
                        <a:pt x="19276" y="40934"/>
                      </a:lnTo>
                      <a:lnTo>
                        <a:pt x="13759" y="36233"/>
                      </a:lnTo>
                      <a:lnTo>
                        <a:pt x="8274" y="40934"/>
                      </a:lnTo>
                      <a:lnTo>
                        <a:pt x="8274" y="5360"/>
                      </a:lnTo>
                      <a:close/>
                      <a:moveTo>
                        <a:pt x="10907" y="1"/>
                      </a:moveTo>
                      <a:cubicBezTo>
                        <a:pt x="4889" y="32"/>
                        <a:pt x="0" y="4922"/>
                        <a:pt x="0" y="10939"/>
                      </a:cubicBezTo>
                      <a:lnTo>
                        <a:pt x="0" y="13259"/>
                      </a:lnTo>
                      <a:cubicBezTo>
                        <a:pt x="31" y="17929"/>
                        <a:pt x="3040" y="22097"/>
                        <a:pt x="7491" y="23602"/>
                      </a:cubicBezTo>
                      <a:lnTo>
                        <a:pt x="7491" y="42626"/>
                      </a:lnTo>
                      <a:lnTo>
                        <a:pt x="13759" y="37298"/>
                      </a:lnTo>
                      <a:lnTo>
                        <a:pt x="20028" y="42626"/>
                      </a:lnTo>
                      <a:lnTo>
                        <a:pt x="20028" y="24166"/>
                      </a:lnTo>
                      <a:lnTo>
                        <a:pt x="83246" y="24166"/>
                      </a:lnTo>
                      <a:lnTo>
                        <a:pt x="83246" y="23382"/>
                      </a:lnTo>
                      <a:lnTo>
                        <a:pt x="20059" y="23382"/>
                      </a:lnTo>
                      <a:lnTo>
                        <a:pt x="20059" y="19747"/>
                      </a:lnTo>
                      <a:lnTo>
                        <a:pt x="83246" y="19747"/>
                      </a:lnTo>
                      <a:lnTo>
                        <a:pt x="83246" y="18963"/>
                      </a:lnTo>
                      <a:lnTo>
                        <a:pt x="20059" y="18963"/>
                      </a:lnTo>
                      <a:lnTo>
                        <a:pt x="20059" y="16017"/>
                      </a:lnTo>
                      <a:lnTo>
                        <a:pt x="83246" y="16017"/>
                      </a:lnTo>
                      <a:lnTo>
                        <a:pt x="83246" y="15641"/>
                      </a:lnTo>
                      <a:lnTo>
                        <a:pt x="20059" y="15641"/>
                      </a:lnTo>
                      <a:lnTo>
                        <a:pt x="20059" y="12381"/>
                      </a:lnTo>
                      <a:lnTo>
                        <a:pt x="83246" y="12381"/>
                      </a:lnTo>
                      <a:lnTo>
                        <a:pt x="83246" y="11974"/>
                      </a:lnTo>
                      <a:lnTo>
                        <a:pt x="20059" y="11974"/>
                      </a:lnTo>
                      <a:lnTo>
                        <a:pt x="20059" y="8714"/>
                      </a:lnTo>
                      <a:lnTo>
                        <a:pt x="83246" y="8714"/>
                      </a:lnTo>
                      <a:lnTo>
                        <a:pt x="83246" y="8307"/>
                      </a:lnTo>
                      <a:lnTo>
                        <a:pt x="20059" y="8307"/>
                      </a:lnTo>
                      <a:lnTo>
                        <a:pt x="20059" y="5360"/>
                      </a:lnTo>
                      <a:lnTo>
                        <a:pt x="83246" y="5360"/>
                      </a:lnTo>
                      <a:lnTo>
                        <a:pt x="83246" y="4577"/>
                      </a:lnTo>
                      <a:lnTo>
                        <a:pt x="7491" y="4577"/>
                      </a:lnTo>
                      <a:lnTo>
                        <a:pt x="7491" y="22787"/>
                      </a:lnTo>
                      <a:cubicBezTo>
                        <a:pt x="3479" y="21314"/>
                        <a:pt x="815" y="17521"/>
                        <a:pt x="784" y="13259"/>
                      </a:cubicBezTo>
                      <a:lnTo>
                        <a:pt x="784" y="10939"/>
                      </a:lnTo>
                      <a:cubicBezTo>
                        <a:pt x="784" y="5360"/>
                        <a:pt x="5328" y="816"/>
                        <a:pt x="10907" y="784"/>
                      </a:cubicBezTo>
                      <a:lnTo>
                        <a:pt x="83246" y="784"/>
                      </a:lnTo>
                      <a:lnTo>
                        <a:pt x="83246" y="1"/>
                      </a:ln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cxnSp>
              <p:nvCxnSpPr>
                <p:cNvPr id="47" name="Google Shape;274;p22"/>
                <p:cNvCxnSpPr/>
                <p:nvPr/>
              </p:nvCxnSpPr>
              <p:spPr>
                <a:xfrm>
                  <a:off x="3114688" y="1617565"/>
                  <a:ext cx="724500" cy="0"/>
                </a:xfrm>
                <a:prstGeom prst="straightConnector1">
                  <a:avLst/>
                </a:prstGeom>
                <a:noFill/>
                <a:ln w="19050" cap="flat" cmpd="sng">
                  <a:solidFill>
                    <a:schemeClr val="accent2"/>
                  </a:solidFill>
                  <a:prstDash val="solid"/>
                  <a:round/>
                  <a:headEnd type="none" w="med" len="med"/>
                  <a:tailEnd type="oval" w="med" len="med"/>
                </a:ln>
              </p:spPr>
            </p:cxnSp>
          </p:grpSp>
        </p:grpSp>
      </p:grpSp>
      <p:grpSp>
        <p:nvGrpSpPr>
          <p:cNvPr id="50" name="Google Shape;275;p22"/>
          <p:cNvGrpSpPr/>
          <p:nvPr/>
        </p:nvGrpSpPr>
        <p:grpSpPr>
          <a:xfrm>
            <a:off x="5126235" y="1728196"/>
            <a:ext cx="6386587" cy="1235218"/>
            <a:chOff x="1542651" y="2183428"/>
            <a:chExt cx="6386587" cy="1235218"/>
          </a:xfrm>
        </p:grpSpPr>
        <p:sp>
          <p:nvSpPr>
            <p:cNvPr id="51" name="Google Shape;276;p22"/>
            <p:cNvSpPr/>
            <p:nvPr/>
          </p:nvSpPr>
          <p:spPr>
            <a:xfrm>
              <a:off x="7458613" y="2409950"/>
              <a:ext cx="283125" cy="842100"/>
            </a:xfrm>
            <a:custGeom>
              <a:avLst/>
              <a:gdLst/>
              <a:ahLst/>
              <a:cxnLst/>
              <a:rect l="l" t="t" r="r" b="b"/>
              <a:pathLst>
                <a:path w="11325" h="33684" extrusionOk="0">
                  <a:moveTo>
                    <a:pt x="97" y="193"/>
                  </a:moveTo>
                  <a:lnTo>
                    <a:pt x="11325" y="0"/>
                  </a:lnTo>
                  <a:lnTo>
                    <a:pt x="11228" y="33684"/>
                  </a:lnTo>
                  <a:lnTo>
                    <a:pt x="5711" y="28941"/>
                  </a:lnTo>
                  <a:lnTo>
                    <a:pt x="0" y="33393"/>
                  </a:lnTo>
                  <a:close/>
                </a:path>
              </a:pathLst>
            </a:custGeom>
            <a:solidFill>
              <a:schemeClr val="accent5"/>
            </a:solidFill>
            <a:ln>
              <a:noFill/>
            </a:ln>
          </p:spPr>
        </p:sp>
        <p:grpSp>
          <p:nvGrpSpPr>
            <p:cNvPr id="52" name="Google Shape;277;p22"/>
            <p:cNvGrpSpPr/>
            <p:nvPr/>
          </p:nvGrpSpPr>
          <p:grpSpPr>
            <a:xfrm>
              <a:off x="1542651" y="2183428"/>
              <a:ext cx="6386587" cy="1235218"/>
              <a:chOff x="1542651" y="2183428"/>
              <a:chExt cx="6386587" cy="1235218"/>
            </a:xfrm>
          </p:grpSpPr>
          <p:sp>
            <p:nvSpPr>
              <p:cNvPr id="57" name="Google Shape;279;p22"/>
              <p:cNvSpPr txBox="1"/>
              <p:nvPr/>
            </p:nvSpPr>
            <p:spPr>
              <a:xfrm>
                <a:off x="1542651" y="2183428"/>
                <a:ext cx="2996126" cy="1235218"/>
              </a:xfrm>
              <a:prstGeom prst="rect">
                <a:avLst/>
              </a:prstGeom>
              <a:solidFill>
                <a:schemeClr val="lt1"/>
              </a:solidFill>
              <a:ln>
                <a:noFill/>
              </a:ln>
            </p:spPr>
            <p:txBody>
              <a:bodyPr spcFirstLastPara="1" wrap="square" lIns="91425" tIns="91425" rIns="91425" bIns="91425" anchor="ctr" anchorCtr="0">
                <a:noAutofit/>
              </a:bodyPr>
              <a:lstStyle/>
              <a:p>
                <a:pPr marL="0" lvl="0" indent="0" algn="just" rtl="0">
                  <a:spcBef>
                    <a:spcPts val="0"/>
                  </a:spcBef>
                  <a:spcAft>
                    <a:spcPts val="0"/>
                  </a:spcAft>
                  <a:buNone/>
                </a:pPr>
                <a:r>
                  <a:rPr lang="en-US" sz="2000">
                    <a:effectLst/>
                    <a:latin typeface="Times New Roman" panose="02020603050405020304" pitchFamily="18" charset="0"/>
                    <a:ea typeface="Calibri" panose="020F0502020204030204" pitchFamily="34" charset="0"/>
                  </a:rPr>
                  <a:t>Ngoài làm thơ và viết phê bình văn học, ông còn dịch thơ đăng trên các sách, báo và tạp chí văn học</a:t>
                </a:r>
                <a:endParaRPr sz="2400" b="1">
                  <a:solidFill>
                    <a:schemeClr val="accent5"/>
                  </a:solidFill>
                  <a:latin typeface="Fira Sans Extra Condensed"/>
                  <a:ea typeface="Fira Sans Extra Condensed"/>
                  <a:cs typeface="Fira Sans Extra Condensed"/>
                  <a:sym typeface="Fira Sans Extra Condensed"/>
                </a:endParaRPr>
              </a:p>
            </p:txBody>
          </p:sp>
          <p:grpSp>
            <p:nvGrpSpPr>
              <p:cNvPr id="54" name="Google Shape;281;p22"/>
              <p:cNvGrpSpPr/>
              <p:nvPr/>
            </p:nvGrpSpPr>
            <p:grpSpPr>
              <a:xfrm>
                <a:off x="4196213" y="2300325"/>
                <a:ext cx="3733025" cy="964223"/>
                <a:chOff x="4196213" y="2300325"/>
                <a:chExt cx="3733025" cy="964223"/>
              </a:xfrm>
            </p:grpSpPr>
            <p:sp>
              <p:nvSpPr>
                <p:cNvPr id="55" name="Google Shape;282;p22"/>
                <p:cNvSpPr/>
                <p:nvPr/>
              </p:nvSpPr>
              <p:spPr>
                <a:xfrm flipH="1">
                  <a:off x="5986900" y="2300325"/>
                  <a:ext cx="1942337" cy="964223"/>
                </a:xfrm>
                <a:custGeom>
                  <a:avLst/>
                  <a:gdLst/>
                  <a:ahLst/>
                  <a:cxnLst/>
                  <a:rect l="l" t="t" r="r" b="b"/>
                  <a:pathLst>
                    <a:path w="83246" h="42627" extrusionOk="0">
                      <a:moveTo>
                        <a:pt x="19276" y="5360"/>
                      </a:moveTo>
                      <a:lnTo>
                        <a:pt x="19276" y="40934"/>
                      </a:lnTo>
                      <a:lnTo>
                        <a:pt x="13759" y="36233"/>
                      </a:lnTo>
                      <a:lnTo>
                        <a:pt x="8274" y="40934"/>
                      </a:lnTo>
                      <a:lnTo>
                        <a:pt x="8274" y="5360"/>
                      </a:lnTo>
                      <a:close/>
                      <a:moveTo>
                        <a:pt x="10907" y="1"/>
                      </a:moveTo>
                      <a:cubicBezTo>
                        <a:pt x="4889" y="32"/>
                        <a:pt x="0" y="4922"/>
                        <a:pt x="0" y="10939"/>
                      </a:cubicBezTo>
                      <a:lnTo>
                        <a:pt x="0" y="13259"/>
                      </a:lnTo>
                      <a:cubicBezTo>
                        <a:pt x="31" y="17929"/>
                        <a:pt x="3040" y="22097"/>
                        <a:pt x="7491" y="23602"/>
                      </a:cubicBezTo>
                      <a:lnTo>
                        <a:pt x="7491" y="42626"/>
                      </a:lnTo>
                      <a:lnTo>
                        <a:pt x="13759" y="37298"/>
                      </a:lnTo>
                      <a:lnTo>
                        <a:pt x="20028" y="42626"/>
                      </a:lnTo>
                      <a:lnTo>
                        <a:pt x="20028" y="24166"/>
                      </a:lnTo>
                      <a:lnTo>
                        <a:pt x="83246" y="24166"/>
                      </a:lnTo>
                      <a:lnTo>
                        <a:pt x="83246" y="23382"/>
                      </a:lnTo>
                      <a:lnTo>
                        <a:pt x="20059" y="23382"/>
                      </a:lnTo>
                      <a:lnTo>
                        <a:pt x="20059" y="19747"/>
                      </a:lnTo>
                      <a:lnTo>
                        <a:pt x="83246" y="19747"/>
                      </a:lnTo>
                      <a:lnTo>
                        <a:pt x="83246" y="18963"/>
                      </a:lnTo>
                      <a:lnTo>
                        <a:pt x="20059" y="18963"/>
                      </a:lnTo>
                      <a:lnTo>
                        <a:pt x="20059" y="16017"/>
                      </a:lnTo>
                      <a:lnTo>
                        <a:pt x="83246" y="16017"/>
                      </a:lnTo>
                      <a:lnTo>
                        <a:pt x="83246" y="15641"/>
                      </a:lnTo>
                      <a:lnTo>
                        <a:pt x="20059" y="15641"/>
                      </a:lnTo>
                      <a:lnTo>
                        <a:pt x="20059" y="12381"/>
                      </a:lnTo>
                      <a:lnTo>
                        <a:pt x="83246" y="12381"/>
                      </a:lnTo>
                      <a:lnTo>
                        <a:pt x="83246" y="11974"/>
                      </a:lnTo>
                      <a:lnTo>
                        <a:pt x="20059" y="11974"/>
                      </a:lnTo>
                      <a:lnTo>
                        <a:pt x="20059" y="8714"/>
                      </a:lnTo>
                      <a:lnTo>
                        <a:pt x="83246" y="8714"/>
                      </a:lnTo>
                      <a:lnTo>
                        <a:pt x="83246" y="8307"/>
                      </a:lnTo>
                      <a:lnTo>
                        <a:pt x="20059" y="8307"/>
                      </a:lnTo>
                      <a:lnTo>
                        <a:pt x="20059" y="5360"/>
                      </a:lnTo>
                      <a:lnTo>
                        <a:pt x="83246" y="5360"/>
                      </a:lnTo>
                      <a:lnTo>
                        <a:pt x="83246" y="4577"/>
                      </a:lnTo>
                      <a:lnTo>
                        <a:pt x="7491" y="4577"/>
                      </a:lnTo>
                      <a:lnTo>
                        <a:pt x="7491" y="22787"/>
                      </a:lnTo>
                      <a:cubicBezTo>
                        <a:pt x="3479" y="21314"/>
                        <a:pt x="815" y="17521"/>
                        <a:pt x="784" y="13259"/>
                      </a:cubicBezTo>
                      <a:lnTo>
                        <a:pt x="784" y="10939"/>
                      </a:lnTo>
                      <a:cubicBezTo>
                        <a:pt x="784" y="5360"/>
                        <a:pt x="5328" y="816"/>
                        <a:pt x="10907" y="784"/>
                      </a:cubicBezTo>
                      <a:lnTo>
                        <a:pt x="83246" y="784"/>
                      </a:lnTo>
                      <a:lnTo>
                        <a:pt x="83246" y="1"/>
                      </a:ln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cxnSp>
              <p:nvCxnSpPr>
                <p:cNvPr id="56" name="Google Shape;283;p22"/>
                <p:cNvCxnSpPr/>
                <p:nvPr/>
              </p:nvCxnSpPr>
              <p:spPr>
                <a:xfrm rot="10800000">
                  <a:off x="4196213" y="2491286"/>
                  <a:ext cx="1790700" cy="0"/>
                </a:xfrm>
                <a:prstGeom prst="straightConnector1">
                  <a:avLst/>
                </a:prstGeom>
                <a:noFill/>
                <a:ln w="19050" cap="flat" cmpd="sng">
                  <a:solidFill>
                    <a:schemeClr val="accent5"/>
                  </a:solidFill>
                  <a:prstDash val="solid"/>
                  <a:round/>
                  <a:headEnd type="none" w="med" len="med"/>
                  <a:tailEnd type="oval" w="med" len="med"/>
                </a:ln>
              </p:spPr>
            </p:cxnSp>
          </p:grpSp>
        </p:grpSp>
      </p:grpSp>
    </p:spTree>
  </p:cSld>
  <p:clrMapOvr>
    <a:masterClrMapping/>
  </p:clrMapOvr>
  <mc:AlternateContent xmlns:mc="http://schemas.openxmlformats.org/markup-compatibility/2006">
    <mc:Choice xmlns:p14="http://schemas.microsoft.com/office/powerpoint/2010/main" Requires="p14">
      <p:transition spd="slow" p14:dur="1250" advClick="0">
        <p14:flip dir="r"/>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27"/>
                                        </p:tgtEl>
                                        <p:attrNameLst>
                                          <p:attrName>style.visibility</p:attrName>
                                        </p:attrNameLst>
                                      </p:cBhvr>
                                      <p:to>
                                        <p:strVal val="visible"/>
                                      </p:to>
                                    </p:set>
                                    <p:anim calcmode="lin" valueType="num">
                                      <p:cBhvr additive="base">
                                        <p:cTn id="7" dur="500" fill="hold"/>
                                        <p:tgtEl>
                                          <p:spTgt spid="1027"/>
                                        </p:tgtEl>
                                        <p:attrNameLst>
                                          <p:attrName>ppt_x</p:attrName>
                                        </p:attrNameLst>
                                      </p:cBhvr>
                                      <p:tavLst>
                                        <p:tav tm="0">
                                          <p:val>
                                            <p:strVal val="#ppt_x"/>
                                          </p:val>
                                        </p:tav>
                                        <p:tav tm="100000">
                                          <p:val>
                                            <p:strVal val="#ppt_x"/>
                                          </p:val>
                                        </p:tav>
                                      </p:tavLst>
                                    </p:anim>
                                    <p:anim calcmode="lin" valueType="num">
                                      <p:cBhvr additive="base">
                                        <p:cTn id="8" dur="500" fill="hold"/>
                                        <p:tgtEl>
                                          <p:spTgt spid="102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26"/>
                                        </p:tgtEl>
                                        <p:attrNameLst>
                                          <p:attrName>style.visibility</p:attrName>
                                        </p:attrNameLst>
                                      </p:cBhvr>
                                      <p:to>
                                        <p:strVal val="visible"/>
                                      </p:to>
                                    </p:set>
                                    <p:anim calcmode="lin" valueType="num">
                                      <p:cBhvr additive="base">
                                        <p:cTn id="11" dur="500" fill="hold"/>
                                        <p:tgtEl>
                                          <p:spTgt spid="1026"/>
                                        </p:tgtEl>
                                        <p:attrNameLst>
                                          <p:attrName>ppt_x</p:attrName>
                                        </p:attrNameLst>
                                      </p:cBhvr>
                                      <p:tavLst>
                                        <p:tav tm="0">
                                          <p:val>
                                            <p:strVal val="#ppt_x"/>
                                          </p:val>
                                        </p:tav>
                                        <p:tav tm="100000">
                                          <p:val>
                                            <p:strVal val="#ppt_x"/>
                                          </p:val>
                                        </p:tav>
                                      </p:tavLst>
                                    </p:anim>
                                    <p:anim calcmode="lin" valueType="num">
                                      <p:cBhvr additive="base">
                                        <p:cTn id="12" dur="500" fill="hold"/>
                                        <p:tgtEl>
                                          <p:spTgt spid="102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50"/>
                                        </p:tgtEl>
                                        <p:attrNameLst>
                                          <p:attrName>style.visibility</p:attrName>
                                        </p:attrNameLst>
                                      </p:cBhvr>
                                      <p:to>
                                        <p:strVal val="visible"/>
                                      </p:to>
                                    </p:set>
                                    <p:anim calcmode="lin" valueType="num">
                                      <p:cBhvr additive="base">
                                        <p:cTn id="21" dur="500" fill="hold"/>
                                        <p:tgtEl>
                                          <p:spTgt spid="50"/>
                                        </p:tgtEl>
                                        <p:attrNameLst>
                                          <p:attrName>ppt_x</p:attrName>
                                        </p:attrNameLst>
                                      </p:cBhvr>
                                      <p:tavLst>
                                        <p:tav tm="0">
                                          <p:val>
                                            <p:strVal val="#ppt_x"/>
                                          </p:val>
                                        </p:tav>
                                        <p:tav tm="100000">
                                          <p:val>
                                            <p:strVal val="#ppt_x"/>
                                          </p:val>
                                        </p:tav>
                                      </p:tavLst>
                                    </p:anim>
                                    <p:anim calcmode="lin" valueType="num">
                                      <p:cBhvr additive="base">
                                        <p:cTn id="22"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ppt_x"/>
                                          </p:val>
                                        </p:tav>
                                        <p:tav tm="100000">
                                          <p:val>
                                            <p:strVal val="#ppt_x"/>
                                          </p:val>
                                        </p:tav>
                                      </p:tavLst>
                                    </p:anim>
                                    <p:anim calcmode="lin" valueType="num">
                                      <p:cBhvr additive="base">
                                        <p:cTn id="2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1"/>
          <a:stretch>
            <a:fillRect/>
          </a:stretch>
        </p:blipFill>
        <p:spPr>
          <a:xfrm>
            <a:off x="0" y="0"/>
            <a:ext cx="12192000" cy="6854653"/>
          </a:xfrm>
          <a:prstGeom prst="rect">
            <a:avLst/>
          </a:prstGeom>
        </p:spPr>
      </p:pic>
      <p:sp>
        <p:nvSpPr>
          <p:cNvPr id="29" name="Google Shape;1861;p45"/>
          <p:cNvSpPr txBox="1">
            <a:spLocks noGrp="1"/>
          </p:cNvSpPr>
          <p:nvPr/>
        </p:nvSpPr>
        <p:spPr>
          <a:xfrm>
            <a:off x="2469083" y="309818"/>
            <a:ext cx="7704000" cy="564300"/>
          </a:xfrm>
          <a:prstGeom prst="rect">
            <a:avLst/>
          </a:pr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100"/>
              <a:buFont typeface="Fredoka One"/>
              <a:buNone/>
              <a:defRPr sz="3100" b="1" i="0" u="none" strike="noStrike" cap="none">
                <a:solidFill>
                  <a:schemeClr val="lt1"/>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3100"/>
              <a:buFont typeface="Fredoka One"/>
              <a:buNone/>
              <a:defRPr sz="3100" b="1" i="0" u="none" strike="noStrike" cap="none">
                <a:solidFill>
                  <a:schemeClr val="dk1"/>
                </a:solidFill>
                <a:latin typeface="Fredoka One"/>
                <a:ea typeface="Fredoka One"/>
                <a:cs typeface="Fredoka One"/>
                <a:sym typeface="Fredoka One"/>
              </a:defRPr>
            </a:lvl2pPr>
            <a:lvl3pPr marR="0" lvl="2" algn="l" rtl="0">
              <a:lnSpc>
                <a:spcPct val="100000"/>
              </a:lnSpc>
              <a:spcBef>
                <a:spcPts val="0"/>
              </a:spcBef>
              <a:spcAft>
                <a:spcPts val="0"/>
              </a:spcAft>
              <a:buClr>
                <a:schemeClr val="dk1"/>
              </a:buClr>
              <a:buSzPts val="3100"/>
              <a:buFont typeface="Fredoka One"/>
              <a:buNone/>
              <a:defRPr sz="3100" b="1" i="0" u="none" strike="noStrike" cap="none">
                <a:solidFill>
                  <a:schemeClr val="dk1"/>
                </a:solidFill>
                <a:latin typeface="Fredoka One"/>
                <a:ea typeface="Fredoka One"/>
                <a:cs typeface="Fredoka One"/>
                <a:sym typeface="Fredoka One"/>
              </a:defRPr>
            </a:lvl3pPr>
            <a:lvl4pPr marR="0" lvl="3" algn="l" rtl="0">
              <a:lnSpc>
                <a:spcPct val="100000"/>
              </a:lnSpc>
              <a:spcBef>
                <a:spcPts val="0"/>
              </a:spcBef>
              <a:spcAft>
                <a:spcPts val="0"/>
              </a:spcAft>
              <a:buClr>
                <a:schemeClr val="dk1"/>
              </a:buClr>
              <a:buSzPts val="3100"/>
              <a:buFont typeface="Fredoka One"/>
              <a:buNone/>
              <a:defRPr sz="3100" b="1" i="0" u="none" strike="noStrike" cap="none">
                <a:solidFill>
                  <a:schemeClr val="dk1"/>
                </a:solidFill>
                <a:latin typeface="Fredoka One"/>
                <a:ea typeface="Fredoka One"/>
                <a:cs typeface="Fredoka One"/>
                <a:sym typeface="Fredoka One"/>
              </a:defRPr>
            </a:lvl4pPr>
            <a:lvl5pPr marR="0" lvl="4" algn="l" rtl="0">
              <a:lnSpc>
                <a:spcPct val="100000"/>
              </a:lnSpc>
              <a:spcBef>
                <a:spcPts val="0"/>
              </a:spcBef>
              <a:spcAft>
                <a:spcPts val="0"/>
              </a:spcAft>
              <a:buClr>
                <a:schemeClr val="dk1"/>
              </a:buClr>
              <a:buSzPts val="3100"/>
              <a:buFont typeface="Fredoka One"/>
              <a:buNone/>
              <a:defRPr sz="3100" b="1" i="0" u="none" strike="noStrike" cap="none">
                <a:solidFill>
                  <a:schemeClr val="dk1"/>
                </a:solidFill>
                <a:latin typeface="Fredoka One"/>
                <a:ea typeface="Fredoka One"/>
                <a:cs typeface="Fredoka One"/>
                <a:sym typeface="Fredoka One"/>
              </a:defRPr>
            </a:lvl5pPr>
            <a:lvl6pPr marR="0" lvl="5" algn="l" rtl="0">
              <a:lnSpc>
                <a:spcPct val="100000"/>
              </a:lnSpc>
              <a:spcBef>
                <a:spcPts val="0"/>
              </a:spcBef>
              <a:spcAft>
                <a:spcPts val="0"/>
              </a:spcAft>
              <a:buClr>
                <a:schemeClr val="dk1"/>
              </a:buClr>
              <a:buSzPts val="3100"/>
              <a:buFont typeface="Fredoka One"/>
              <a:buNone/>
              <a:defRPr sz="3100" b="1" i="0" u="none" strike="noStrike" cap="none">
                <a:solidFill>
                  <a:schemeClr val="dk1"/>
                </a:solidFill>
                <a:latin typeface="Fredoka One"/>
                <a:ea typeface="Fredoka One"/>
                <a:cs typeface="Fredoka One"/>
                <a:sym typeface="Fredoka One"/>
              </a:defRPr>
            </a:lvl6pPr>
            <a:lvl7pPr marR="0" lvl="6" algn="l" rtl="0">
              <a:lnSpc>
                <a:spcPct val="100000"/>
              </a:lnSpc>
              <a:spcBef>
                <a:spcPts val="0"/>
              </a:spcBef>
              <a:spcAft>
                <a:spcPts val="0"/>
              </a:spcAft>
              <a:buClr>
                <a:schemeClr val="dk1"/>
              </a:buClr>
              <a:buSzPts val="3100"/>
              <a:buFont typeface="Fredoka One"/>
              <a:buNone/>
              <a:defRPr sz="3100" b="1" i="0" u="none" strike="noStrike" cap="none">
                <a:solidFill>
                  <a:schemeClr val="dk1"/>
                </a:solidFill>
                <a:latin typeface="Fredoka One"/>
                <a:ea typeface="Fredoka One"/>
                <a:cs typeface="Fredoka One"/>
                <a:sym typeface="Fredoka One"/>
              </a:defRPr>
            </a:lvl7pPr>
            <a:lvl8pPr marR="0" lvl="7" algn="l" rtl="0">
              <a:lnSpc>
                <a:spcPct val="100000"/>
              </a:lnSpc>
              <a:spcBef>
                <a:spcPts val="0"/>
              </a:spcBef>
              <a:spcAft>
                <a:spcPts val="0"/>
              </a:spcAft>
              <a:buClr>
                <a:schemeClr val="dk1"/>
              </a:buClr>
              <a:buSzPts val="3100"/>
              <a:buFont typeface="Fredoka One"/>
              <a:buNone/>
              <a:defRPr sz="3100" b="1" i="0" u="none" strike="noStrike" cap="none">
                <a:solidFill>
                  <a:schemeClr val="dk1"/>
                </a:solidFill>
                <a:latin typeface="Fredoka One"/>
                <a:ea typeface="Fredoka One"/>
                <a:cs typeface="Fredoka One"/>
                <a:sym typeface="Fredoka One"/>
              </a:defRPr>
            </a:lvl8pPr>
            <a:lvl9pPr marR="0" lvl="8" algn="l" rtl="0">
              <a:lnSpc>
                <a:spcPct val="100000"/>
              </a:lnSpc>
              <a:spcBef>
                <a:spcPts val="0"/>
              </a:spcBef>
              <a:spcAft>
                <a:spcPts val="0"/>
              </a:spcAft>
              <a:buClr>
                <a:schemeClr val="dk1"/>
              </a:buClr>
              <a:buSzPts val="3100"/>
              <a:buFont typeface="Fredoka One"/>
              <a:buNone/>
              <a:defRPr sz="3100" b="1" i="0" u="none" strike="noStrike" cap="none">
                <a:solidFill>
                  <a:schemeClr val="dk1"/>
                </a:solidFill>
                <a:latin typeface="Fredoka One"/>
                <a:ea typeface="Fredoka One"/>
                <a:cs typeface="Fredoka One"/>
                <a:sym typeface="Fredoka One"/>
              </a:defRPr>
            </a:lvl9pPr>
          </a:lstStyle>
          <a:p>
            <a:pPr marL="0" marR="0" lvl="0" indent="0" algn="ctr" defTabSz="914400" rtl="0" eaLnBrk="1" fontAlgn="auto" latinLnBrk="0" hangingPunct="1">
              <a:lnSpc>
                <a:spcPct val="100000"/>
              </a:lnSpc>
              <a:spcBef>
                <a:spcPts val="0"/>
              </a:spcBef>
              <a:spcAft>
                <a:spcPts val="0"/>
              </a:spcAft>
              <a:buClr>
                <a:srgbClr val="000000"/>
              </a:buClr>
              <a:buSzPts val="3100"/>
              <a:buFont typeface="Fredoka One"/>
              <a:buNone/>
              <a:defRPr/>
            </a:pPr>
            <a:r>
              <a:rPr lang="en-GB" sz="4000" kern="0">
                <a:solidFill>
                  <a:srgbClr val="FFFFFF"/>
                </a:solidFill>
                <a:latin typeface="Times New Roman" panose="02020603050405020304" pitchFamily="18" charset="0"/>
                <a:cs typeface="Times New Roman" panose="02020603050405020304" pitchFamily="18" charset="0"/>
              </a:rPr>
              <a:t>Các t</a:t>
            </a:r>
            <a:r>
              <a:rPr kumimoji="0" lang="en-GB" sz="4000" i="0" u="none" strike="noStrike" kern="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sym typeface="Fredoka One"/>
              </a:rPr>
              <a:t>ác</a:t>
            </a:r>
            <a:r>
              <a:rPr kumimoji="0" lang="en-GB" sz="4000" i="0" u="none" strike="noStrike" kern="0" cap="none" spc="0" normalizeH="0" noProof="0">
                <a:ln>
                  <a:noFill/>
                </a:ln>
                <a:solidFill>
                  <a:srgbClr val="FFFFFF"/>
                </a:solidFill>
                <a:effectLst/>
                <a:uLnTx/>
                <a:uFillTx/>
                <a:latin typeface="Times New Roman" panose="02020603050405020304" pitchFamily="18" charset="0"/>
                <a:cs typeface="Times New Roman" panose="02020603050405020304" pitchFamily="18" charset="0"/>
                <a:sym typeface="Fredoka One"/>
              </a:rPr>
              <a:t> phẩm tiêu biểu</a:t>
            </a:r>
            <a:endParaRPr kumimoji="0" sz="4000" i="0" u="none" strike="noStrike" kern="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sym typeface="Fredoka One"/>
            </a:endParaRPr>
          </a:p>
        </p:txBody>
      </p:sp>
      <p:sp>
        <p:nvSpPr>
          <p:cNvPr id="30" name="Google Shape;1863;p45"/>
          <p:cNvSpPr/>
          <p:nvPr/>
        </p:nvSpPr>
        <p:spPr>
          <a:xfrm>
            <a:off x="8922058" y="430366"/>
            <a:ext cx="682337" cy="313702"/>
          </a:xfrm>
          <a:custGeom>
            <a:avLst/>
            <a:gdLst/>
            <a:ahLst/>
            <a:cxnLst/>
            <a:rect l="l" t="t" r="r" b="b"/>
            <a:pathLst>
              <a:path w="70837" h="32567" extrusionOk="0">
                <a:moveTo>
                  <a:pt x="44028" y="1"/>
                </a:moveTo>
                <a:cubicBezTo>
                  <a:pt x="38418" y="1"/>
                  <a:pt x="33725" y="3926"/>
                  <a:pt x="32543" y="9179"/>
                </a:cubicBezTo>
                <a:cubicBezTo>
                  <a:pt x="31291" y="8738"/>
                  <a:pt x="29946" y="8497"/>
                  <a:pt x="28542" y="8497"/>
                </a:cubicBezTo>
                <a:cubicBezTo>
                  <a:pt x="23176" y="8497"/>
                  <a:pt x="18630" y="12011"/>
                  <a:pt x="17078" y="16863"/>
                </a:cubicBezTo>
                <a:cubicBezTo>
                  <a:pt x="16049" y="14982"/>
                  <a:pt x="14050" y="13707"/>
                  <a:pt x="11755" y="13707"/>
                </a:cubicBezTo>
                <a:cubicBezTo>
                  <a:pt x="8897" y="13707"/>
                  <a:pt x="6501" y="15687"/>
                  <a:pt x="5860" y="18348"/>
                </a:cubicBezTo>
                <a:cubicBezTo>
                  <a:pt x="5248" y="17643"/>
                  <a:pt x="4345" y="17195"/>
                  <a:pt x="3337" y="17195"/>
                </a:cubicBezTo>
                <a:cubicBezTo>
                  <a:pt x="1495" y="17195"/>
                  <a:pt x="1" y="18689"/>
                  <a:pt x="1" y="20532"/>
                </a:cubicBezTo>
                <a:cubicBezTo>
                  <a:pt x="1" y="22374"/>
                  <a:pt x="1495" y="23869"/>
                  <a:pt x="3337" y="23869"/>
                </a:cubicBezTo>
                <a:cubicBezTo>
                  <a:pt x="4559" y="23869"/>
                  <a:pt x="5628" y="23211"/>
                  <a:pt x="6210" y="22230"/>
                </a:cubicBezTo>
                <a:cubicBezTo>
                  <a:pt x="7152" y="24354"/>
                  <a:pt x="9280" y="25838"/>
                  <a:pt x="11755" y="25838"/>
                </a:cubicBezTo>
                <a:cubicBezTo>
                  <a:pt x="13856" y="25838"/>
                  <a:pt x="15704" y="24770"/>
                  <a:pt x="16794" y="23149"/>
                </a:cubicBezTo>
                <a:cubicBezTo>
                  <a:pt x="17989" y="28537"/>
                  <a:pt x="22795" y="32566"/>
                  <a:pt x="28542" y="32566"/>
                </a:cubicBezTo>
                <a:cubicBezTo>
                  <a:pt x="34359" y="32566"/>
                  <a:pt x="39212" y="28439"/>
                  <a:pt x="40333" y="22954"/>
                </a:cubicBezTo>
                <a:cubicBezTo>
                  <a:pt x="41495" y="23338"/>
                  <a:pt x="42736" y="23547"/>
                  <a:pt x="44027" y="23547"/>
                </a:cubicBezTo>
                <a:cubicBezTo>
                  <a:pt x="47136" y="23547"/>
                  <a:pt x="49966" y="22340"/>
                  <a:pt x="52071" y="20370"/>
                </a:cubicBezTo>
                <a:cubicBezTo>
                  <a:pt x="53398" y="21816"/>
                  <a:pt x="55305" y="22725"/>
                  <a:pt x="57424" y="22725"/>
                </a:cubicBezTo>
                <a:cubicBezTo>
                  <a:pt x="59538" y="22725"/>
                  <a:pt x="61442" y="21820"/>
                  <a:pt x="62770" y="20379"/>
                </a:cubicBezTo>
                <a:cubicBezTo>
                  <a:pt x="63462" y="21786"/>
                  <a:pt x="64911" y="22754"/>
                  <a:pt x="66585" y="22754"/>
                </a:cubicBezTo>
                <a:cubicBezTo>
                  <a:pt x="68933" y="22754"/>
                  <a:pt x="70835" y="20852"/>
                  <a:pt x="70835" y="18504"/>
                </a:cubicBezTo>
                <a:cubicBezTo>
                  <a:pt x="70836" y="16155"/>
                  <a:pt x="68933" y="14251"/>
                  <a:pt x="66585" y="14251"/>
                </a:cubicBezTo>
                <a:cubicBezTo>
                  <a:pt x="65889" y="14251"/>
                  <a:pt x="65232" y="14419"/>
                  <a:pt x="64652" y="14715"/>
                </a:cubicBezTo>
                <a:cubicBezTo>
                  <a:pt x="64280" y="11051"/>
                  <a:pt x="61185" y="8192"/>
                  <a:pt x="57424" y="8192"/>
                </a:cubicBezTo>
                <a:cubicBezTo>
                  <a:pt x="56699" y="8192"/>
                  <a:pt x="55999" y="8300"/>
                  <a:pt x="55339" y="8497"/>
                </a:cubicBezTo>
                <a:cubicBezTo>
                  <a:pt x="53920" y="3590"/>
                  <a:pt x="49394" y="1"/>
                  <a:pt x="44028" y="1"/>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31" name="Google Shape;1864;p45"/>
          <p:cNvGrpSpPr/>
          <p:nvPr/>
        </p:nvGrpSpPr>
        <p:grpSpPr>
          <a:xfrm>
            <a:off x="9376196" y="187993"/>
            <a:ext cx="268198" cy="686037"/>
            <a:chOff x="7627113" y="418175"/>
            <a:chExt cx="268198" cy="686037"/>
          </a:xfrm>
        </p:grpSpPr>
        <p:sp>
          <p:nvSpPr>
            <p:cNvPr id="37" name="Google Shape;1865;p45"/>
            <p:cNvSpPr/>
            <p:nvPr/>
          </p:nvSpPr>
          <p:spPr>
            <a:xfrm>
              <a:off x="7740975" y="431758"/>
              <a:ext cx="40774" cy="672454"/>
            </a:xfrm>
            <a:custGeom>
              <a:avLst/>
              <a:gdLst/>
              <a:ahLst/>
              <a:cxnLst/>
              <a:rect l="l" t="t" r="r" b="b"/>
              <a:pathLst>
                <a:path w="4233" h="69811" extrusionOk="0">
                  <a:moveTo>
                    <a:pt x="1454" y="0"/>
                  </a:moveTo>
                  <a:lnTo>
                    <a:pt x="0" y="69811"/>
                  </a:lnTo>
                  <a:lnTo>
                    <a:pt x="4233" y="69811"/>
                  </a:lnTo>
                  <a:lnTo>
                    <a:pt x="2778" y="0"/>
                  </a:lnTo>
                  <a:close/>
                </a:path>
              </a:pathLst>
            </a:custGeom>
            <a:solidFill>
              <a:srgbClr val="60322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8" name="Google Shape;1866;p45"/>
            <p:cNvSpPr/>
            <p:nvPr/>
          </p:nvSpPr>
          <p:spPr>
            <a:xfrm>
              <a:off x="7627113" y="745252"/>
              <a:ext cx="268198" cy="152511"/>
            </a:xfrm>
            <a:custGeom>
              <a:avLst/>
              <a:gdLst/>
              <a:ahLst/>
              <a:cxnLst/>
              <a:rect l="l" t="t" r="r" b="b"/>
              <a:pathLst>
                <a:path w="27843" h="15833" extrusionOk="0">
                  <a:moveTo>
                    <a:pt x="13839" y="0"/>
                  </a:moveTo>
                  <a:cubicBezTo>
                    <a:pt x="13451" y="0"/>
                    <a:pt x="13064" y="156"/>
                    <a:pt x="12779" y="466"/>
                  </a:cubicBezTo>
                  <a:lnTo>
                    <a:pt x="852" y="13411"/>
                  </a:lnTo>
                  <a:cubicBezTo>
                    <a:pt x="0" y="14336"/>
                    <a:pt x="656" y="15832"/>
                    <a:pt x="1913" y="15832"/>
                  </a:cubicBezTo>
                  <a:lnTo>
                    <a:pt x="25926" y="15832"/>
                  </a:lnTo>
                  <a:cubicBezTo>
                    <a:pt x="27188" y="15832"/>
                    <a:pt x="27842" y="14327"/>
                    <a:pt x="26981" y="13404"/>
                  </a:cubicBezTo>
                  <a:lnTo>
                    <a:pt x="14893" y="460"/>
                  </a:lnTo>
                  <a:cubicBezTo>
                    <a:pt x="14608" y="154"/>
                    <a:pt x="14224" y="0"/>
                    <a:pt x="13839" y="0"/>
                  </a:cubicBezTo>
                  <a:close/>
                </a:path>
              </a:pathLst>
            </a:custGeom>
            <a:solidFill>
              <a:srgbClr val="A9D0E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9" name="Google Shape;1867;p45"/>
            <p:cNvSpPr/>
            <p:nvPr/>
          </p:nvSpPr>
          <p:spPr>
            <a:xfrm>
              <a:off x="7643787" y="655954"/>
              <a:ext cx="233405" cy="123922"/>
            </a:xfrm>
            <a:custGeom>
              <a:avLst/>
              <a:gdLst/>
              <a:ahLst/>
              <a:cxnLst/>
              <a:rect l="l" t="t" r="r" b="b"/>
              <a:pathLst>
                <a:path w="24231" h="12865" extrusionOk="0">
                  <a:moveTo>
                    <a:pt x="12051" y="1"/>
                  </a:moveTo>
                  <a:cubicBezTo>
                    <a:pt x="11685" y="1"/>
                    <a:pt x="11319" y="139"/>
                    <a:pt x="11038" y="416"/>
                  </a:cubicBezTo>
                  <a:lnTo>
                    <a:pt x="919" y="10394"/>
                  </a:lnTo>
                  <a:cubicBezTo>
                    <a:pt x="0" y="11301"/>
                    <a:pt x="641" y="12864"/>
                    <a:pt x="1932" y="12864"/>
                  </a:cubicBezTo>
                  <a:lnTo>
                    <a:pt x="22297" y="12864"/>
                  </a:lnTo>
                  <a:cubicBezTo>
                    <a:pt x="23592" y="12864"/>
                    <a:pt x="24231" y="11290"/>
                    <a:pt x="23303" y="10387"/>
                  </a:cubicBezTo>
                  <a:lnTo>
                    <a:pt x="13059" y="409"/>
                  </a:lnTo>
                  <a:cubicBezTo>
                    <a:pt x="12779" y="137"/>
                    <a:pt x="12415" y="1"/>
                    <a:pt x="12051" y="1"/>
                  </a:cubicBezTo>
                  <a:close/>
                </a:path>
              </a:pathLst>
            </a:custGeom>
            <a:solidFill>
              <a:srgbClr val="FF875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0" name="Google Shape;1868;p45"/>
            <p:cNvSpPr/>
            <p:nvPr/>
          </p:nvSpPr>
          <p:spPr>
            <a:xfrm>
              <a:off x="7657726" y="581608"/>
              <a:ext cx="204286" cy="102682"/>
            </a:xfrm>
            <a:custGeom>
              <a:avLst/>
              <a:gdLst/>
              <a:ahLst/>
              <a:cxnLst/>
              <a:rect l="l" t="t" r="r" b="b"/>
              <a:pathLst>
                <a:path w="21208" h="10660" extrusionOk="0">
                  <a:moveTo>
                    <a:pt x="10554" y="1"/>
                  </a:moveTo>
                  <a:cubicBezTo>
                    <a:pt x="10208" y="1"/>
                    <a:pt x="9862" y="125"/>
                    <a:pt x="9587" y="372"/>
                  </a:cubicBezTo>
                  <a:lnTo>
                    <a:pt x="981" y="8146"/>
                  </a:lnTo>
                  <a:cubicBezTo>
                    <a:pt x="1" y="9032"/>
                    <a:pt x="627" y="10659"/>
                    <a:pt x="1949" y="10659"/>
                  </a:cubicBezTo>
                  <a:lnTo>
                    <a:pt x="19257" y="10659"/>
                  </a:lnTo>
                  <a:cubicBezTo>
                    <a:pt x="20582" y="10659"/>
                    <a:pt x="21208" y="9022"/>
                    <a:pt x="20218" y="8141"/>
                  </a:cubicBezTo>
                  <a:lnTo>
                    <a:pt x="11513" y="367"/>
                  </a:lnTo>
                  <a:cubicBezTo>
                    <a:pt x="11241" y="123"/>
                    <a:pt x="10898" y="1"/>
                    <a:pt x="10554" y="1"/>
                  </a:cubicBezTo>
                  <a:close/>
                </a:path>
              </a:pathLst>
            </a:custGeom>
            <a:solidFill>
              <a:srgbClr val="79B0E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1" name="Google Shape;1869;p45"/>
            <p:cNvSpPr/>
            <p:nvPr/>
          </p:nvSpPr>
          <p:spPr>
            <a:xfrm>
              <a:off x="7669700" y="518714"/>
              <a:ext cx="179348" cy="86500"/>
            </a:xfrm>
            <a:custGeom>
              <a:avLst/>
              <a:gdLst/>
              <a:ahLst/>
              <a:cxnLst/>
              <a:rect l="l" t="t" r="r" b="b"/>
              <a:pathLst>
                <a:path w="18619" h="8980" extrusionOk="0">
                  <a:moveTo>
                    <a:pt x="9271" y="1"/>
                  </a:moveTo>
                  <a:cubicBezTo>
                    <a:pt x="8943" y="1"/>
                    <a:pt x="8614" y="112"/>
                    <a:pt x="8347" y="336"/>
                  </a:cubicBezTo>
                  <a:lnTo>
                    <a:pt x="1037" y="6428"/>
                  </a:lnTo>
                  <a:cubicBezTo>
                    <a:pt x="0" y="7292"/>
                    <a:pt x="611" y="8980"/>
                    <a:pt x="1962" y="8980"/>
                  </a:cubicBezTo>
                  <a:lnTo>
                    <a:pt x="16656" y="8980"/>
                  </a:lnTo>
                  <a:cubicBezTo>
                    <a:pt x="18009" y="8980"/>
                    <a:pt x="18618" y="7285"/>
                    <a:pt x="17575" y="6422"/>
                  </a:cubicBezTo>
                  <a:lnTo>
                    <a:pt x="10189" y="331"/>
                  </a:lnTo>
                  <a:cubicBezTo>
                    <a:pt x="9923" y="111"/>
                    <a:pt x="9597" y="1"/>
                    <a:pt x="9271" y="1"/>
                  </a:cubicBezTo>
                  <a:close/>
                </a:path>
              </a:pathLst>
            </a:custGeom>
            <a:solidFill>
              <a:srgbClr val="FF875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2" name="Google Shape;1870;p45"/>
            <p:cNvSpPr/>
            <p:nvPr/>
          </p:nvSpPr>
          <p:spPr>
            <a:xfrm>
              <a:off x="7680171" y="464837"/>
              <a:ext cx="157568" cy="73852"/>
            </a:xfrm>
            <a:custGeom>
              <a:avLst/>
              <a:gdLst/>
              <a:ahLst/>
              <a:cxnLst/>
              <a:rect l="l" t="t" r="r" b="b"/>
              <a:pathLst>
                <a:path w="16358" h="7667" extrusionOk="0">
                  <a:moveTo>
                    <a:pt x="8149" y="1"/>
                  </a:moveTo>
                  <a:cubicBezTo>
                    <a:pt x="7837" y="1"/>
                    <a:pt x="7526" y="102"/>
                    <a:pt x="7266" y="303"/>
                  </a:cubicBezTo>
                  <a:lnTo>
                    <a:pt x="1088" y="5081"/>
                  </a:lnTo>
                  <a:cubicBezTo>
                    <a:pt x="1" y="5924"/>
                    <a:pt x="596" y="7666"/>
                    <a:pt x="1972" y="7666"/>
                  </a:cubicBezTo>
                  <a:lnTo>
                    <a:pt x="14384" y="7666"/>
                  </a:lnTo>
                  <a:cubicBezTo>
                    <a:pt x="15764" y="7666"/>
                    <a:pt x="16357" y="5915"/>
                    <a:pt x="15262" y="5077"/>
                  </a:cubicBezTo>
                  <a:lnTo>
                    <a:pt x="9026" y="298"/>
                  </a:lnTo>
                  <a:cubicBezTo>
                    <a:pt x="8767" y="100"/>
                    <a:pt x="8458" y="1"/>
                    <a:pt x="8149" y="1"/>
                  </a:cubicBezTo>
                  <a:close/>
                </a:path>
              </a:pathLst>
            </a:custGeom>
            <a:solidFill>
              <a:srgbClr val="A9D0E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3" name="Google Shape;1871;p45"/>
            <p:cNvSpPr/>
            <p:nvPr/>
          </p:nvSpPr>
          <p:spPr>
            <a:xfrm>
              <a:off x="7689458" y="418175"/>
              <a:ext cx="138265" cy="63777"/>
            </a:xfrm>
            <a:custGeom>
              <a:avLst/>
              <a:gdLst/>
              <a:ahLst/>
              <a:cxnLst/>
              <a:rect l="l" t="t" r="r" b="b"/>
              <a:pathLst>
                <a:path w="14354" h="6621" extrusionOk="0">
                  <a:moveTo>
                    <a:pt x="7152" y="0"/>
                  </a:moveTo>
                  <a:cubicBezTo>
                    <a:pt x="6857" y="0"/>
                    <a:pt x="6561" y="91"/>
                    <a:pt x="6309" y="273"/>
                  </a:cubicBezTo>
                  <a:lnTo>
                    <a:pt x="1135" y="4007"/>
                  </a:lnTo>
                  <a:cubicBezTo>
                    <a:pt x="0" y="4827"/>
                    <a:pt x="580" y="6621"/>
                    <a:pt x="1980" y="6621"/>
                  </a:cubicBezTo>
                  <a:lnTo>
                    <a:pt x="12373" y="6621"/>
                  </a:lnTo>
                  <a:cubicBezTo>
                    <a:pt x="13776" y="6621"/>
                    <a:pt x="14353" y="4820"/>
                    <a:pt x="13213" y="4004"/>
                  </a:cubicBezTo>
                  <a:lnTo>
                    <a:pt x="7992" y="271"/>
                  </a:lnTo>
                  <a:cubicBezTo>
                    <a:pt x="7741" y="90"/>
                    <a:pt x="7447" y="0"/>
                    <a:pt x="7152" y="0"/>
                  </a:cubicBezTo>
                  <a:close/>
                </a:path>
              </a:pathLst>
            </a:custGeom>
            <a:solidFill>
              <a:srgbClr val="FF875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32" name="Google Shape;1872;p45"/>
          <p:cNvGrpSpPr/>
          <p:nvPr/>
        </p:nvGrpSpPr>
        <p:grpSpPr>
          <a:xfrm>
            <a:off x="9507982" y="750191"/>
            <a:ext cx="343394" cy="123925"/>
            <a:chOff x="7758899" y="980373"/>
            <a:chExt cx="343394" cy="123925"/>
          </a:xfrm>
        </p:grpSpPr>
        <p:sp>
          <p:nvSpPr>
            <p:cNvPr id="33" name="Google Shape;1873;p45"/>
            <p:cNvSpPr/>
            <p:nvPr/>
          </p:nvSpPr>
          <p:spPr>
            <a:xfrm>
              <a:off x="7813573" y="980373"/>
              <a:ext cx="247743" cy="123897"/>
            </a:xfrm>
            <a:custGeom>
              <a:avLst/>
              <a:gdLst/>
              <a:ahLst/>
              <a:cxnLst/>
              <a:rect l="l" t="t" r="r" b="b"/>
              <a:pathLst>
                <a:path w="8863" h="4432" extrusionOk="0">
                  <a:moveTo>
                    <a:pt x="4431" y="1"/>
                  </a:moveTo>
                  <a:cubicBezTo>
                    <a:pt x="1985" y="1"/>
                    <a:pt x="0" y="1984"/>
                    <a:pt x="0" y="4432"/>
                  </a:cubicBezTo>
                  <a:lnTo>
                    <a:pt x="8863" y="4432"/>
                  </a:lnTo>
                  <a:cubicBezTo>
                    <a:pt x="8863" y="1985"/>
                    <a:pt x="6878" y="1"/>
                    <a:pt x="4431" y="1"/>
                  </a:cubicBezTo>
                  <a:close/>
                </a:path>
              </a:pathLst>
            </a:custGeom>
            <a:solidFill>
              <a:srgbClr val="79B0E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 name="Google Shape;1874;p45"/>
            <p:cNvSpPr/>
            <p:nvPr/>
          </p:nvSpPr>
          <p:spPr>
            <a:xfrm>
              <a:off x="7758899" y="1029574"/>
              <a:ext cx="149350" cy="74724"/>
            </a:xfrm>
            <a:custGeom>
              <a:avLst/>
              <a:gdLst/>
              <a:ahLst/>
              <a:cxnLst/>
              <a:rect l="l" t="t" r="r" b="b"/>
              <a:pathLst>
                <a:path w="5343" h="2673" extrusionOk="0">
                  <a:moveTo>
                    <a:pt x="2672" y="1"/>
                  </a:moveTo>
                  <a:cubicBezTo>
                    <a:pt x="1197" y="1"/>
                    <a:pt x="1" y="1198"/>
                    <a:pt x="1" y="2673"/>
                  </a:cubicBezTo>
                  <a:lnTo>
                    <a:pt x="5343" y="2673"/>
                  </a:lnTo>
                  <a:cubicBezTo>
                    <a:pt x="5343" y="1196"/>
                    <a:pt x="4148" y="1"/>
                    <a:pt x="2672" y="1"/>
                  </a:cubicBezTo>
                  <a:close/>
                </a:path>
              </a:pathLst>
            </a:custGeom>
            <a:solidFill>
              <a:srgbClr val="FF875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 name="Google Shape;1875;p45"/>
            <p:cNvSpPr/>
            <p:nvPr/>
          </p:nvSpPr>
          <p:spPr>
            <a:xfrm>
              <a:off x="7853042" y="1051602"/>
              <a:ext cx="105381" cy="52695"/>
            </a:xfrm>
            <a:custGeom>
              <a:avLst/>
              <a:gdLst/>
              <a:ahLst/>
              <a:cxnLst/>
              <a:rect l="l" t="t" r="r" b="b"/>
              <a:pathLst>
                <a:path w="3770" h="1885" extrusionOk="0">
                  <a:moveTo>
                    <a:pt x="1885" y="0"/>
                  </a:moveTo>
                  <a:cubicBezTo>
                    <a:pt x="844" y="0"/>
                    <a:pt x="1" y="844"/>
                    <a:pt x="1" y="1885"/>
                  </a:cubicBezTo>
                  <a:lnTo>
                    <a:pt x="3768" y="1885"/>
                  </a:lnTo>
                  <a:cubicBezTo>
                    <a:pt x="3770" y="844"/>
                    <a:pt x="2926" y="0"/>
                    <a:pt x="1885" y="0"/>
                  </a:cubicBezTo>
                  <a:close/>
                </a:path>
              </a:pathLst>
            </a:custGeom>
            <a:solidFill>
              <a:srgbClr val="FF875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6" name="Google Shape;1876;p45"/>
            <p:cNvSpPr/>
            <p:nvPr/>
          </p:nvSpPr>
          <p:spPr>
            <a:xfrm>
              <a:off x="8004375" y="1055320"/>
              <a:ext cx="97918" cy="48977"/>
            </a:xfrm>
            <a:custGeom>
              <a:avLst/>
              <a:gdLst/>
              <a:ahLst/>
              <a:cxnLst/>
              <a:rect l="l" t="t" r="r" b="b"/>
              <a:pathLst>
                <a:path w="3503" h="1752" extrusionOk="0">
                  <a:moveTo>
                    <a:pt x="1752" y="0"/>
                  </a:moveTo>
                  <a:cubicBezTo>
                    <a:pt x="785" y="0"/>
                    <a:pt x="1" y="784"/>
                    <a:pt x="1" y="1752"/>
                  </a:cubicBezTo>
                  <a:lnTo>
                    <a:pt x="3502" y="1752"/>
                  </a:lnTo>
                  <a:cubicBezTo>
                    <a:pt x="3502" y="783"/>
                    <a:pt x="2720" y="0"/>
                    <a:pt x="1752" y="0"/>
                  </a:cubicBezTo>
                  <a:close/>
                </a:path>
              </a:pathLst>
            </a:custGeom>
            <a:solidFill>
              <a:srgbClr val="A9D0E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 name="Google Shape;9;p2"/>
          <p:cNvGrpSpPr/>
          <p:nvPr/>
        </p:nvGrpSpPr>
        <p:grpSpPr>
          <a:xfrm>
            <a:off x="0" y="1718252"/>
            <a:ext cx="12506178" cy="5136401"/>
            <a:chOff x="-51475" y="7100"/>
            <a:chExt cx="9433400" cy="5136401"/>
          </a:xfrm>
        </p:grpSpPr>
        <p:pic>
          <p:nvPicPr>
            <p:cNvPr id="3" name="Google Shape;10;p2"/>
            <p:cNvPicPr preferRelativeResize="0"/>
            <p:nvPr/>
          </p:nvPicPr>
          <p:blipFill rotWithShape="1">
            <a:blip r:embed="rId2"/>
            <a:srcRect l="31982" b="40726"/>
            <a:stretch>
              <a:fillRect/>
            </a:stretch>
          </p:blipFill>
          <p:spPr>
            <a:xfrm>
              <a:off x="3195541" y="1723525"/>
              <a:ext cx="5939174" cy="3419975"/>
            </a:xfrm>
            <a:prstGeom prst="rect">
              <a:avLst/>
            </a:prstGeom>
            <a:noFill/>
            <a:ln>
              <a:noFill/>
            </a:ln>
          </p:spPr>
        </p:pic>
        <p:pic>
          <p:nvPicPr>
            <p:cNvPr id="4" name="Google Shape;11;p2"/>
            <p:cNvPicPr preferRelativeResize="0"/>
            <p:nvPr/>
          </p:nvPicPr>
          <p:blipFill rotWithShape="1">
            <a:blip r:embed="rId3"/>
            <a:srcRect t="-3820" r="21935"/>
            <a:stretch>
              <a:fillRect/>
            </a:stretch>
          </p:blipFill>
          <p:spPr>
            <a:xfrm flipH="1">
              <a:off x="0" y="7100"/>
              <a:ext cx="2509350" cy="2336875"/>
            </a:xfrm>
            <a:prstGeom prst="rect">
              <a:avLst/>
            </a:prstGeom>
            <a:noFill/>
            <a:ln>
              <a:noFill/>
            </a:ln>
          </p:spPr>
        </p:pic>
        <p:pic>
          <p:nvPicPr>
            <p:cNvPr id="5" name="Google Shape;12;p2"/>
            <p:cNvPicPr preferRelativeResize="0"/>
            <p:nvPr/>
          </p:nvPicPr>
          <p:blipFill rotWithShape="1">
            <a:blip r:embed="rId4"/>
            <a:srcRect l="19620" b="21795"/>
            <a:stretch>
              <a:fillRect/>
            </a:stretch>
          </p:blipFill>
          <p:spPr>
            <a:xfrm>
              <a:off x="-51475" y="2706900"/>
              <a:ext cx="4113014" cy="2436601"/>
            </a:xfrm>
            <a:prstGeom prst="rect">
              <a:avLst/>
            </a:prstGeom>
            <a:noFill/>
            <a:ln>
              <a:noFill/>
            </a:ln>
          </p:spPr>
        </p:pic>
        <p:pic>
          <p:nvPicPr>
            <p:cNvPr id="6" name="Google Shape;13;p2"/>
            <p:cNvPicPr preferRelativeResize="0"/>
            <p:nvPr/>
          </p:nvPicPr>
          <p:blipFill>
            <a:blip r:embed="rId5"/>
            <a:stretch>
              <a:fillRect/>
            </a:stretch>
          </p:blipFill>
          <p:spPr>
            <a:xfrm flipH="1">
              <a:off x="7883350" y="2468950"/>
              <a:ext cx="1498575" cy="826800"/>
            </a:xfrm>
            <a:prstGeom prst="rect">
              <a:avLst/>
            </a:prstGeom>
            <a:noFill/>
            <a:ln>
              <a:noFill/>
            </a:ln>
          </p:spPr>
        </p:pic>
      </p:grpSp>
      <p:grpSp>
        <p:nvGrpSpPr>
          <p:cNvPr id="14" name="Google Shape;439;p26"/>
          <p:cNvGrpSpPr/>
          <p:nvPr/>
        </p:nvGrpSpPr>
        <p:grpSpPr>
          <a:xfrm>
            <a:off x="2513976" y="864616"/>
            <a:ext cx="6636060" cy="2855862"/>
            <a:chOff x="1197912" y="503590"/>
            <a:chExt cx="6636060" cy="2855862"/>
          </a:xfrm>
        </p:grpSpPr>
        <p:grpSp>
          <p:nvGrpSpPr>
            <p:cNvPr id="16" name="Google Shape;440;p26"/>
            <p:cNvGrpSpPr/>
            <p:nvPr/>
          </p:nvGrpSpPr>
          <p:grpSpPr>
            <a:xfrm rot="5400000">
              <a:off x="3655400" y="-819119"/>
              <a:ext cx="2855862" cy="5501282"/>
              <a:chOff x="936327" y="-610380"/>
              <a:chExt cx="2855862" cy="5501282"/>
            </a:xfrm>
          </p:grpSpPr>
          <p:sp>
            <p:nvSpPr>
              <p:cNvPr id="23" name="Google Shape;441;p26"/>
              <p:cNvSpPr/>
              <p:nvPr/>
            </p:nvSpPr>
            <p:spPr>
              <a:xfrm rot="-5400000" flipH="1">
                <a:off x="1546304" y="1494780"/>
                <a:ext cx="705614" cy="354211"/>
              </a:xfrm>
              <a:custGeom>
                <a:avLst/>
                <a:gdLst/>
                <a:ahLst/>
                <a:cxnLst/>
                <a:rect l="l" t="t" r="r" b="b"/>
                <a:pathLst>
                  <a:path w="45834" h="24261" extrusionOk="0">
                    <a:moveTo>
                      <a:pt x="27165" y="1"/>
                    </a:moveTo>
                    <a:cubicBezTo>
                      <a:pt x="26805" y="1"/>
                      <a:pt x="26444" y="36"/>
                      <a:pt x="26086" y="110"/>
                    </a:cubicBezTo>
                    <a:cubicBezTo>
                      <a:pt x="23017" y="777"/>
                      <a:pt x="21249" y="3946"/>
                      <a:pt x="20515" y="6914"/>
                    </a:cubicBezTo>
                    <a:cubicBezTo>
                      <a:pt x="19481" y="11117"/>
                      <a:pt x="19615" y="15621"/>
                      <a:pt x="21049" y="19690"/>
                    </a:cubicBezTo>
                    <a:cubicBezTo>
                      <a:pt x="20374" y="18258"/>
                      <a:pt x="18735" y="17330"/>
                      <a:pt x="17109" y="17330"/>
                    </a:cubicBezTo>
                    <a:cubicBezTo>
                      <a:pt x="16727" y="17330"/>
                      <a:pt x="16346" y="17381"/>
                      <a:pt x="15979" y="17489"/>
                    </a:cubicBezTo>
                    <a:cubicBezTo>
                      <a:pt x="14044" y="18089"/>
                      <a:pt x="12710" y="20191"/>
                      <a:pt x="13043" y="22125"/>
                    </a:cubicBezTo>
                    <a:cubicBezTo>
                      <a:pt x="11496" y="20578"/>
                      <a:pt x="9309" y="19720"/>
                      <a:pt x="7117" y="19720"/>
                    </a:cubicBezTo>
                    <a:cubicBezTo>
                      <a:pt x="6756" y="19720"/>
                      <a:pt x="6396" y="19743"/>
                      <a:pt x="6038" y="19790"/>
                    </a:cubicBezTo>
                    <a:cubicBezTo>
                      <a:pt x="3503" y="20157"/>
                      <a:pt x="1168" y="21758"/>
                      <a:pt x="1" y="23960"/>
                    </a:cubicBezTo>
                    <a:lnTo>
                      <a:pt x="44266" y="24260"/>
                    </a:lnTo>
                    <a:cubicBezTo>
                      <a:pt x="45833" y="21925"/>
                      <a:pt x="44399" y="18489"/>
                      <a:pt x="41764" y="17422"/>
                    </a:cubicBezTo>
                    <a:cubicBezTo>
                      <a:pt x="41052" y="17117"/>
                      <a:pt x="40292" y="16976"/>
                      <a:pt x="39526" y="16976"/>
                    </a:cubicBezTo>
                    <a:cubicBezTo>
                      <a:pt x="37526" y="16976"/>
                      <a:pt x="35485" y="17937"/>
                      <a:pt x="34158" y="19457"/>
                    </a:cubicBezTo>
                    <a:cubicBezTo>
                      <a:pt x="35459" y="15654"/>
                      <a:pt x="35659" y="11484"/>
                      <a:pt x="34692" y="7582"/>
                    </a:cubicBezTo>
                    <a:cubicBezTo>
                      <a:pt x="34192" y="5580"/>
                      <a:pt x="33358" y="3579"/>
                      <a:pt x="31857" y="2078"/>
                    </a:cubicBezTo>
                    <a:cubicBezTo>
                      <a:pt x="30639" y="833"/>
                      <a:pt x="28917" y="1"/>
                      <a:pt x="27165" y="1"/>
                    </a:cubicBezTo>
                    <a:close/>
                  </a:path>
                </a:pathLst>
              </a:custGeom>
              <a:solidFill>
                <a:srgbClr val="EEEEE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 name="Google Shape;442;p26"/>
              <p:cNvSpPr/>
              <p:nvPr/>
            </p:nvSpPr>
            <p:spPr>
              <a:xfrm rot="-5400000" flipH="1">
                <a:off x="1636969" y="-544095"/>
                <a:ext cx="310194" cy="177624"/>
              </a:xfrm>
              <a:custGeom>
                <a:avLst/>
                <a:gdLst/>
                <a:ahLst/>
                <a:cxnLst/>
                <a:rect l="l" t="t" r="r" b="b"/>
                <a:pathLst>
                  <a:path w="20149" h="12166" extrusionOk="0">
                    <a:moveTo>
                      <a:pt x="7537" y="0"/>
                    </a:moveTo>
                    <a:cubicBezTo>
                      <a:pt x="6516" y="0"/>
                      <a:pt x="5533" y="646"/>
                      <a:pt x="4904" y="2192"/>
                    </a:cubicBezTo>
                    <a:cubicBezTo>
                      <a:pt x="3904" y="4761"/>
                      <a:pt x="4738" y="7096"/>
                      <a:pt x="5238" y="9264"/>
                    </a:cubicBezTo>
                    <a:cubicBezTo>
                      <a:pt x="5238" y="9264"/>
                      <a:pt x="4230" y="8475"/>
                      <a:pt x="3028" y="8475"/>
                    </a:cubicBezTo>
                    <a:cubicBezTo>
                      <a:pt x="2609" y="8475"/>
                      <a:pt x="2167" y="8571"/>
                      <a:pt x="1736" y="8830"/>
                    </a:cubicBezTo>
                    <a:cubicBezTo>
                      <a:pt x="635" y="9431"/>
                      <a:pt x="1" y="10765"/>
                      <a:pt x="268" y="12032"/>
                    </a:cubicBezTo>
                    <a:lnTo>
                      <a:pt x="19081" y="12166"/>
                    </a:lnTo>
                    <a:cubicBezTo>
                      <a:pt x="20149" y="11165"/>
                      <a:pt x="20149" y="9264"/>
                      <a:pt x="19181" y="8163"/>
                    </a:cubicBezTo>
                    <a:cubicBezTo>
                      <a:pt x="18493" y="7302"/>
                      <a:pt x="17405" y="6859"/>
                      <a:pt x="16307" y="6859"/>
                    </a:cubicBezTo>
                    <a:cubicBezTo>
                      <a:pt x="15915" y="6859"/>
                      <a:pt x="15522" y="6915"/>
                      <a:pt x="15145" y="7029"/>
                    </a:cubicBezTo>
                    <a:cubicBezTo>
                      <a:pt x="13744" y="7429"/>
                      <a:pt x="12577" y="8530"/>
                      <a:pt x="11843" y="9831"/>
                    </a:cubicBezTo>
                    <a:cubicBezTo>
                      <a:pt x="11909" y="7896"/>
                      <a:pt x="11843" y="6028"/>
                      <a:pt x="11476" y="4160"/>
                    </a:cubicBezTo>
                    <a:cubicBezTo>
                      <a:pt x="11018" y="1769"/>
                      <a:pt x="9226" y="0"/>
                      <a:pt x="7537" y="0"/>
                    </a:cubicBezTo>
                    <a:close/>
                  </a:path>
                </a:pathLst>
              </a:custGeom>
              <a:solidFill>
                <a:srgbClr val="EEEEE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 name="Google Shape;443;p26"/>
              <p:cNvSpPr/>
              <p:nvPr/>
            </p:nvSpPr>
            <p:spPr>
              <a:xfrm rot="-5400000" flipH="1">
                <a:off x="2487959" y="2429477"/>
                <a:ext cx="265518" cy="151563"/>
              </a:xfrm>
              <a:custGeom>
                <a:avLst/>
                <a:gdLst/>
                <a:ahLst/>
                <a:cxnLst/>
                <a:rect l="l" t="t" r="r" b="b"/>
                <a:pathLst>
                  <a:path w="17247" h="10381" extrusionOk="0">
                    <a:moveTo>
                      <a:pt x="6449" y="1"/>
                    </a:moveTo>
                    <a:cubicBezTo>
                      <a:pt x="5574" y="1"/>
                      <a:pt x="4732" y="553"/>
                      <a:pt x="4203" y="1874"/>
                    </a:cubicBezTo>
                    <a:cubicBezTo>
                      <a:pt x="3303" y="4076"/>
                      <a:pt x="4070" y="6110"/>
                      <a:pt x="4470" y="7912"/>
                    </a:cubicBezTo>
                    <a:cubicBezTo>
                      <a:pt x="4470" y="7912"/>
                      <a:pt x="3612" y="7236"/>
                      <a:pt x="2584" y="7236"/>
                    </a:cubicBezTo>
                    <a:cubicBezTo>
                      <a:pt x="2223" y="7236"/>
                      <a:pt x="1841" y="7319"/>
                      <a:pt x="1468" y="7545"/>
                    </a:cubicBezTo>
                    <a:cubicBezTo>
                      <a:pt x="567" y="8145"/>
                      <a:pt x="0" y="9279"/>
                      <a:pt x="201" y="10280"/>
                    </a:cubicBezTo>
                    <a:lnTo>
                      <a:pt x="16279" y="10380"/>
                    </a:lnTo>
                    <a:cubicBezTo>
                      <a:pt x="17246" y="9546"/>
                      <a:pt x="17213" y="7945"/>
                      <a:pt x="16412" y="6978"/>
                    </a:cubicBezTo>
                    <a:cubicBezTo>
                      <a:pt x="15813" y="6254"/>
                      <a:pt x="14840" y="5885"/>
                      <a:pt x="13885" y="5885"/>
                    </a:cubicBezTo>
                    <a:cubicBezTo>
                      <a:pt x="13564" y="5885"/>
                      <a:pt x="13245" y="5926"/>
                      <a:pt x="12943" y="6010"/>
                    </a:cubicBezTo>
                    <a:cubicBezTo>
                      <a:pt x="11742" y="6344"/>
                      <a:pt x="10741" y="7278"/>
                      <a:pt x="10108" y="8379"/>
                    </a:cubicBezTo>
                    <a:cubicBezTo>
                      <a:pt x="10174" y="6744"/>
                      <a:pt x="10174" y="5143"/>
                      <a:pt x="9807" y="3542"/>
                    </a:cubicBezTo>
                    <a:cubicBezTo>
                      <a:pt x="9433" y="1506"/>
                      <a:pt x="7895" y="1"/>
                      <a:pt x="6449" y="1"/>
                    </a:cubicBezTo>
                    <a:close/>
                  </a:path>
                </a:pathLst>
              </a:custGeom>
              <a:solidFill>
                <a:srgbClr val="EEEEE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 name="Google Shape;444;p26"/>
              <p:cNvSpPr/>
              <p:nvPr/>
            </p:nvSpPr>
            <p:spPr>
              <a:xfrm rot="-5400000" flipH="1">
                <a:off x="2968812" y="3627401"/>
                <a:ext cx="192068" cy="133911"/>
              </a:xfrm>
              <a:custGeom>
                <a:avLst/>
                <a:gdLst/>
                <a:ahLst/>
                <a:cxnLst/>
                <a:rect l="l" t="t" r="r" b="b"/>
                <a:pathLst>
                  <a:path w="12476" h="9172" extrusionOk="0">
                    <a:moveTo>
                      <a:pt x="3129" y="1"/>
                    </a:moveTo>
                    <a:cubicBezTo>
                      <a:pt x="2974" y="1"/>
                      <a:pt x="2819" y="21"/>
                      <a:pt x="2669" y="65"/>
                    </a:cubicBezTo>
                    <a:cubicBezTo>
                      <a:pt x="0" y="899"/>
                      <a:pt x="934" y="3667"/>
                      <a:pt x="2335" y="6269"/>
                    </a:cubicBezTo>
                    <a:cubicBezTo>
                      <a:pt x="2736" y="7036"/>
                      <a:pt x="4070" y="9171"/>
                      <a:pt x="4070" y="9171"/>
                    </a:cubicBezTo>
                    <a:cubicBezTo>
                      <a:pt x="5671" y="8604"/>
                      <a:pt x="8006" y="7370"/>
                      <a:pt x="9574" y="6436"/>
                    </a:cubicBezTo>
                    <a:cubicBezTo>
                      <a:pt x="11609" y="5202"/>
                      <a:pt x="12476" y="1533"/>
                      <a:pt x="9074" y="1499"/>
                    </a:cubicBezTo>
                    <a:cubicBezTo>
                      <a:pt x="9043" y="1498"/>
                      <a:pt x="9013" y="1497"/>
                      <a:pt x="8983" y="1497"/>
                    </a:cubicBezTo>
                    <a:cubicBezTo>
                      <a:pt x="7384" y="1497"/>
                      <a:pt x="5938" y="3200"/>
                      <a:pt x="5938" y="3200"/>
                    </a:cubicBezTo>
                    <a:cubicBezTo>
                      <a:pt x="5671" y="2400"/>
                      <a:pt x="5404" y="1533"/>
                      <a:pt x="4904" y="899"/>
                    </a:cubicBezTo>
                    <a:cubicBezTo>
                      <a:pt x="4497" y="384"/>
                      <a:pt x="3804" y="1"/>
                      <a:pt x="3129" y="1"/>
                    </a:cubicBezTo>
                    <a:close/>
                  </a:path>
                </a:pathLst>
              </a:custGeom>
              <a:solidFill>
                <a:srgbClr val="BE362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7" name="Google Shape;445;p26"/>
              <p:cNvSpPr/>
              <p:nvPr/>
            </p:nvSpPr>
            <p:spPr>
              <a:xfrm rot="-5400000" flipH="1">
                <a:off x="3166831" y="3595503"/>
                <a:ext cx="429613" cy="305841"/>
              </a:xfrm>
              <a:custGeom>
                <a:avLst/>
                <a:gdLst/>
                <a:ahLst/>
                <a:cxnLst/>
                <a:rect l="l" t="t" r="r" b="b"/>
                <a:pathLst>
                  <a:path w="27906" h="20948" extrusionOk="0">
                    <a:moveTo>
                      <a:pt x="22454" y="0"/>
                    </a:moveTo>
                    <a:cubicBezTo>
                      <a:pt x="21683" y="0"/>
                      <a:pt x="20805" y="166"/>
                      <a:pt x="19815" y="533"/>
                    </a:cubicBezTo>
                    <a:cubicBezTo>
                      <a:pt x="16345" y="1801"/>
                      <a:pt x="14544" y="6771"/>
                      <a:pt x="14544" y="6771"/>
                    </a:cubicBezTo>
                    <a:cubicBezTo>
                      <a:pt x="13377" y="5236"/>
                      <a:pt x="12142" y="3702"/>
                      <a:pt x="10475" y="2735"/>
                    </a:cubicBezTo>
                    <a:cubicBezTo>
                      <a:pt x="9609" y="2233"/>
                      <a:pt x="8572" y="1937"/>
                      <a:pt x="7565" y="1937"/>
                    </a:cubicBezTo>
                    <a:cubicBezTo>
                      <a:pt x="6633" y="1937"/>
                      <a:pt x="5726" y="2191"/>
                      <a:pt x="5004" y="2768"/>
                    </a:cubicBezTo>
                    <a:cubicBezTo>
                      <a:pt x="0" y="6704"/>
                      <a:pt x="4303" y="11875"/>
                      <a:pt x="9507" y="16278"/>
                    </a:cubicBezTo>
                    <a:cubicBezTo>
                      <a:pt x="10942" y="17479"/>
                      <a:pt x="15612" y="20948"/>
                      <a:pt x="15612" y="20948"/>
                    </a:cubicBezTo>
                    <a:cubicBezTo>
                      <a:pt x="18647" y="18379"/>
                      <a:pt x="22617" y="13776"/>
                      <a:pt x="25018" y="10640"/>
                    </a:cubicBezTo>
                    <a:cubicBezTo>
                      <a:pt x="27906" y="6858"/>
                      <a:pt x="27419" y="0"/>
                      <a:pt x="22454" y="0"/>
                    </a:cubicBezTo>
                    <a:close/>
                  </a:path>
                </a:pathLst>
              </a:custGeom>
              <a:solidFill>
                <a:srgbClr val="E7A33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 name="Google Shape;446;p26"/>
              <p:cNvSpPr/>
              <p:nvPr/>
            </p:nvSpPr>
            <p:spPr>
              <a:xfrm rot="-5400000" flipH="1">
                <a:off x="2440459" y="2487521"/>
                <a:ext cx="2291915" cy="338486"/>
              </a:xfrm>
              <a:custGeom>
                <a:avLst/>
                <a:gdLst/>
                <a:ahLst/>
                <a:cxnLst/>
                <a:rect l="l" t="t" r="r" b="b"/>
                <a:pathLst>
                  <a:path w="148874" h="23184" extrusionOk="0">
                    <a:moveTo>
                      <a:pt x="57141" y="1"/>
                    </a:moveTo>
                    <a:cubicBezTo>
                      <a:pt x="42297" y="1"/>
                      <a:pt x="30022" y="14544"/>
                      <a:pt x="4504" y="18014"/>
                    </a:cubicBezTo>
                    <a:lnTo>
                      <a:pt x="1" y="23184"/>
                    </a:lnTo>
                    <a:lnTo>
                      <a:pt x="62545" y="16879"/>
                    </a:lnTo>
                    <a:lnTo>
                      <a:pt x="62779" y="21182"/>
                    </a:lnTo>
                    <a:lnTo>
                      <a:pt x="74454" y="18814"/>
                    </a:lnTo>
                    <a:lnTo>
                      <a:pt x="86129" y="21182"/>
                    </a:lnTo>
                    <a:lnTo>
                      <a:pt x="86329" y="16879"/>
                    </a:lnTo>
                    <a:lnTo>
                      <a:pt x="148874" y="23184"/>
                    </a:lnTo>
                    <a:lnTo>
                      <a:pt x="144370" y="18014"/>
                    </a:lnTo>
                    <a:cubicBezTo>
                      <a:pt x="118885" y="14544"/>
                      <a:pt x="106577" y="1"/>
                      <a:pt x="91733" y="1"/>
                    </a:cubicBezTo>
                    <a:cubicBezTo>
                      <a:pt x="80024" y="1"/>
                      <a:pt x="75888" y="7806"/>
                      <a:pt x="74454" y="12410"/>
                    </a:cubicBezTo>
                    <a:cubicBezTo>
                      <a:pt x="73019" y="7806"/>
                      <a:pt x="68850" y="1"/>
                      <a:pt x="57141" y="1"/>
                    </a:cubicBezTo>
                    <a:close/>
                  </a:path>
                </a:pathLst>
              </a:custGeom>
              <a:solidFill>
                <a:srgbClr val="FEFDF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 name="Google Shape;447;p26"/>
              <p:cNvSpPr/>
              <p:nvPr/>
            </p:nvSpPr>
            <p:spPr>
              <a:xfrm rot="-5400000" flipH="1">
                <a:off x="2515970" y="2542841"/>
                <a:ext cx="2288836" cy="224767"/>
              </a:xfrm>
              <a:custGeom>
                <a:avLst/>
                <a:gdLst/>
                <a:ahLst/>
                <a:cxnLst/>
                <a:rect l="l" t="t" r="r" b="b"/>
                <a:pathLst>
                  <a:path w="148674" h="15395" extrusionOk="0">
                    <a:moveTo>
                      <a:pt x="89594" y="1"/>
                    </a:moveTo>
                    <a:cubicBezTo>
                      <a:pt x="83677" y="1"/>
                      <a:pt x="78476" y="1720"/>
                      <a:pt x="75188" y="6684"/>
                    </a:cubicBezTo>
                    <a:lnTo>
                      <a:pt x="73286" y="6684"/>
                    </a:lnTo>
                    <a:cubicBezTo>
                      <a:pt x="69987" y="1936"/>
                      <a:pt x="64871" y="284"/>
                      <a:pt x="59070" y="284"/>
                    </a:cubicBezTo>
                    <a:cubicBezTo>
                      <a:pt x="49914" y="284"/>
                      <a:pt x="39049" y="4399"/>
                      <a:pt x="30923" y="6951"/>
                    </a:cubicBezTo>
                    <a:cubicBezTo>
                      <a:pt x="21789" y="9828"/>
                      <a:pt x="12913" y="10327"/>
                      <a:pt x="7857" y="10327"/>
                    </a:cubicBezTo>
                    <a:cubicBezTo>
                      <a:pt x="5176" y="10327"/>
                      <a:pt x="3570" y="10187"/>
                      <a:pt x="3570" y="10187"/>
                    </a:cubicBezTo>
                    <a:lnTo>
                      <a:pt x="1" y="14223"/>
                    </a:lnTo>
                    <a:lnTo>
                      <a:pt x="61778" y="8052"/>
                    </a:lnTo>
                    <a:lnTo>
                      <a:pt x="62378" y="9019"/>
                    </a:lnTo>
                    <a:cubicBezTo>
                      <a:pt x="62345" y="9053"/>
                      <a:pt x="62278" y="9053"/>
                      <a:pt x="62212" y="9086"/>
                    </a:cubicBezTo>
                    <a:lnTo>
                      <a:pt x="62012" y="11521"/>
                    </a:lnTo>
                    <a:lnTo>
                      <a:pt x="62645" y="13556"/>
                    </a:lnTo>
                    <a:lnTo>
                      <a:pt x="64880" y="15157"/>
                    </a:lnTo>
                    <a:lnTo>
                      <a:pt x="77623" y="15157"/>
                    </a:lnTo>
                    <a:cubicBezTo>
                      <a:pt x="77708" y="15311"/>
                      <a:pt x="77768" y="15395"/>
                      <a:pt x="77782" y="15395"/>
                    </a:cubicBezTo>
                    <a:cubicBezTo>
                      <a:pt x="77796" y="15395"/>
                      <a:pt x="77771" y="15319"/>
                      <a:pt x="77689" y="15157"/>
                    </a:cubicBezTo>
                    <a:lnTo>
                      <a:pt x="83127" y="15157"/>
                    </a:lnTo>
                    <a:lnTo>
                      <a:pt x="85528" y="14156"/>
                    </a:lnTo>
                    <a:lnTo>
                      <a:pt x="86462" y="11821"/>
                    </a:lnTo>
                    <a:lnTo>
                      <a:pt x="86462" y="9086"/>
                    </a:lnTo>
                    <a:lnTo>
                      <a:pt x="86396" y="9053"/>
                    </a:lnTo>
                    <a:cubicBezTo>
                      <a:pt x="86329" y="8986"/>
                      <a:pt x="86262" y="8986"/>
                      <a:pt x="86195" y="8952"/>
                    </a:cubicBezTo>
                    <a:lnTo>
                      <a:pt x="86963" y="7752"/>
                    </a:lnTo>
                    <a:lnTo>
                      <a:pt x="148673" y="13923"/>
                    </a:lnTo>
                    <a:lnTo>
                      <a:pt x="145104" y="9886"/>
                    </a:lnTo>
                    <a:cubicBezTo>
                      <a:pt x="145104" y="9886"/>
                      <a:pt x="143486" y="10028"/>
                      <a:pt x="140785" y="10028"/>
                    </a:cubicBezTo>
                    <a:cubicBezTo>
                      <a:pt x="135730" y="10028"/>
                      <a:pt x="126882" y="9532"/>
                      <a:pt x="117751" y="6684"/>
                    </a:cubicBezTo>
                    <a:cubicBezTo>
                      <a:pt x="109608" y="4111"/>
                      <a:pt x="98745" y="1"/>
                      <a:pt x="89594" y="1"/>
                    </a:cubicBezTo>
                    <a:close/>
                  </a:path>
                </a:pathLst>
              </a:custGeom>
              <a:solidFill>
                <a:srgbClr val="E2DFE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 name="Google Shape;448;p26"/>
              <p:cNvSpPr/>
              <p:nvPr/>
            </p:nvSpPr>
            <p:spPr>
              <a:xfrm rot="-5400000" flipH="1">
                <a:off x="2535189" y="2582701"/>
                <a:ext cx="2369460" cy="144540"/>
              </a:xfrm>
              <a:custGeom>
                <a:avLst/>
                <a:gdLst/>
                <a:ahLst/>
                <a:cxnLst/>
                <a:rect l="l" t="t" r="r" b="b"/>
                <a:pathLst>
                  <a:path w="153911" h="9900" extrusionOk="0">
                    <a:moveTo>
                      <a:pt x="64001" y="1"/>
                    </a:moveTo>
                    <a:cubicBezTo>
                      <a:pt x="63895" y="1"/>
                      <a:pt x="63787" y="9"/>
                      <a:pt x="63679" y="26"/>
                    </a:cubicBezTo>
                    <a:lnTo>
                      <a:pt x="1235" y="7298"/>
                    </a:lnTo>
                    <a:cubicBezTo>
                      <a:pt x="501" y="7398"/>
                      <a:pt x="0" y="8032"/>
                      <a:pt x="100" y="8732"/>
                    </a:cubicBezTo>
                    <a:cubicBezTo>
                      <a:pt x="163" y="9391"/>
                      <a:pt x="727" y="9872"/>
                      <a:pt x="1404" y="9872"/>
                    </a:cubicBezTo>
                    <a:cubicBezTo>
                      <a:pt x="1447" y="9872"/>
                      <a:pt x="1491" y="9870"/>
                      <a:pt x="1535" y="9866"/>
                    </a:cubicBezTo>
                    <a:lnTo>
                      <a:pt x="63479" y="2628"/>
                    </a:lnTo>
                    <a:lnTo>
                      <a:pt x="63479" y="4963"/>
                    </a:lnTo>
                    <a:cubicBezTo>
                      <a:pt x="63479" y="7531"/>
                      <a:pt x="65581" y="9599"/>
                      <a:pt x="68116" y="9599"/>
                    </a:cubicBezTo>
                    <a:lnTo>
                      <a:pt x="85662" y="9599"/>
                    </a:lnTo>
                    <a:cubicBezTo>
                      <a:pt x="88197" y="9599"/>
                      <a:pt x="90298" y="7531"/>
                      <a:pt x="90298" y="4963"/>
                    </a:cubicBezTo>
                    <a:lnTo>
                      <a:pt x="90298" y="2628"/>
                    </a:lnTo>
                    <a:lnTo>
                      <a:pt x="152376" y="9900"/>
                    </a:lnTo>
                    <a:lnTo>
                      <a:pt x="152543" y="9900"/>
                    </a:lnTo>
                    <a:cubicBezTo>
                      <a:pt x="153210" y="9900"/>
                      <a:pt x="153743" y="9399"/>
                      <a:pt x="153844" y="8732"/>
                    </a:cubicBezTo>
                    <a:cubicBezTo>
                      <a:pt x="153910" y="8032"/>
                      <a:pt x="153410" y="7398"/>
                      <a:pt x="152709" y="7298"/>
                    </a:cubicBezTo>
                    <a:lnTo>
                      <a:pt x="90265" y="26"/>
                    </a:lnTo>
                    <a:cubicBezTo>
                      <a:pt x="90157" y="9"/>
                      <a:pt x="90050" y="1"/>
                      <a:pt x="89943" y="1"/>
                    </a:cubicBezTo>
                    <a:cubicBezTo>
                      <a:pt x="89421" y="1"/>
                      <a:pt x="88918" y="200"/>
                      <a:pt x="88530" y="560"/>
                    </a:cubicBezTo>
                    <a:cubicBezTo>
                      <a:pt x="88030" y="960"/>
                      <a:pt x="87796" y="1594"/>
                      <a:pt x="87796" y="2228"/>
                    </a:cubicBezTo>
                    <a:lnTo>
                      <a:pt x="87796" y="4963"/>
                    </a:lnTo>
                    <a:cubicBezTo>
                      <a:pt x="87796" y="6097"/>
                      <a:pt x="86862" y="7031"/>
                      <a:pt x="85762" y="7031"/>
                    </a:cubicBezTo>
                    <a:lnTo>
                      <a:pt x="68182" y="7031"/>
                    </a:lnTo>
                    <a:cubicBezTo>
                      <a:pt x="67082" y="7031"/>
                      <a:pt x="66148" y="6097"/>
                      <a:pt x="66148" y="4963"/>
                    </a:cubicBezTo>
                    <a:lnTo>
                      <a:pt x="66148" y="2228"/>
                    </a:lnTo>
                    <a:cubicBezTo>
                      <a:pt x="66148" y="1594"/>
                      <a:pt x="65847" y="960"/>
                      <a:pt x="65414" y="560"/>
                    </a:cubicBezTo>
                    <a:cubicBezTo>
                      <a:pt x="65026" y="200"/>
                      <a:pt x="64523" y="1"/>
                      <a:pt x="64001" y="1"/>
                    </a:cubicBezTo>
                    <a:close/>
                  </a:path>
                </a:pathLst>
              </a:custGeom>
              <a:solidFill>
                <a:srgbClr val="BE362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 name="Google Shape;449;p26"/>
              <p:cNvSpPr/>
              <p:nvPr/>
            </p:nvSpPr>
            <p:spPr>
              <a:xfrm rot="-5400000" flipH="1">
                <a:off x="1457979" y="2103530"/>
                <a:ext cx="1647942" cy="2654251"/>
              </a:xfrm>
              <a:custGeom>
                <a:avLst/>
                <a:gdLst/>
                <a:ahLst/>
                <a:cxnLst/>
                <a:rect l="l" t="t" r="r" b="b"/>
                <a:pathLst>
                  <a:path w="107044" h="181798" extrusionOk="0">
                    <a:moveTo>
                      <a:pt x="86529" y="1"/>
                    </a:moveTo>
                    <a:cubicBezTo>
                      <a:pt x="72853" y="17747"/>
                      <a:pt x="78023" y="35126"/>
                      <a:pt x="80358" y="41764"/>
                    </a:cubicBezTo>
                    <a:cubicBezTo>
                      <a:pt x="85295" y="60144"/>
                      <a:pt x="80358" y="79824"/>
                      <a:pt x="61845" y="86629"/>
                    </a:cubicBezTo>
                    <a:cubicBezTo>
                      <a:pt x="42131" y="93834"/>
                      <a:pt x="34392" y="102274"/>
                      <a:pt x="31156" y="124256"/>
                    </a:cubicBezTo>
                    <a:cubicBezTo>
                      <a:pt x="30089" y="131361"/>
                      <a:pt x="29155" y="138933"/>
                      <a:pt x="24852" y="144704"/>
                    </a:cubicBezTo>
                    <a:cubicBezTo>
                      <a:pt x="20148" y="151042"/>
                      <a:pt x="12176" y="154178"/>
                      <a:pt x="6972" y="160115"/>
                    </a:cubicBezTo>
                    <a:cubicBezTo>
                      <a:pt x="2036" y="165686"/>
                      <a:pt x="1" y="173725"/>
                      <a:pt x="1635" y="181030"/>
                    </a:cubicBezTo>
                    <a:lnTo>
                      <a:pt x="3070" y="181797"/>
                    </a:lnTo>
                    <a:cubicBezTo>
                      <a:pt x="2069" y="174359"/>
                      <a:pt x="4804" y="166553"/>
                      <a:pt x="10208" y="161383"/>
                    </a:cubicBezTo>
                    <a:cubicBezTo>
                      <a:pt x="15912" y="155946"/>
                      <a:pt x="24151" y="153510"/>
                      <a:pt x="29388" y="147640"/>
                    </a:cubicBezTo>
                    <a:cubicBezTo>
                      <a:pt x="34192" y="142269"/>
                      <a:pt x="35793" y="134797"/>
                      <a:pt x="37461" y="127792"/>
                    </a:cubicBezTo>
                    <a:cubicBezTo>
                      <a:pt x="42564" y="106177"/>
                      <a:pt x="51004" y="98438"/>
                      <a:pt x="71252" y="92967"/>
                    </a:cubicBezTo>
                    <a:cubicBezTo>
                      <a:pt x="90332" y="87830"/>
                      <a:pt x="97003" y="68650"/>
                      <a:pt x="93601" y="49903"/>
                    </a:cubicBezTo>
                    <a:cubicBezTo>
                      <a:pt x="87864" y="23217"/>
                      <a:pt x="101540" y="5738"/>
                      <a:pt x="107044" y="1"/>
                    </a:cubicBezTo>
                    <a:close/>
                  </a:path>
                </a:pathLst>
              </a:custGeom>
              <a:solidFill>
                <a:srgbClr val="58687A"/>
              </a:solidFill>
              <a:ln w="9525" cap="flat" cmpd="sng">
                <a:solidFill>
                  <a:srgbClr val="58687A"/>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 name="Google Shape;450;p26"/>
              <p:cNvSpPr/>
              <p:nvPr/>
            </p:nvSpPr>
            <p:spPr>
              <a:xfrm rot="-5400000" flipH="1">
                <a:off x="1315517" y="2261743"/>
                <a:ext cx="1940663" cy="2693204"/>
              </a:xfrm>
              <a:custGeom>
                <a:avLst/>
                <a:gdLst/>
                <a:ahLst/>
                <a:cxnLst/>
                <a:rect l="l" t="t" r="r" b="b"/>
                <a:pathLst>
                  <a:path w="126058" h="184466" extrusionOk="0">
                    <a:moveTo>
                      <a:pt x="126057" y="0"/>
                    </a:moveTo>
                    <a:lnTo>
                      <a:pt x="105543" y="467"/>
                    </a:lnTo>
                    <a:cubicBezTo>
                      <a:pt x="100506" y="5571"/>
                      <a:pt x="85628" y="23283"/>
                      <a:pt x="91533" y="50970"/>
                    </a:cubicBezTo>
                    <a:cubicBezTo>
                      <a:pt x="94868" y="69717"/>
                      <a:pt x="88197" y="88897"/>
                      <a:pt x="69183" y="94034"/>
                    </a:cubicBezTo>
                    <a:cubicBezTo>
                      <a:pt x="48902" y="99505"/>
                      <a:pt x="40496" y="107210"/>
                      <a:pt x="35359" y="128859"/>
                    </a:cubicBezTo>
                    <a:cubicBezTo>
                      <a:pt x="33691" y="135897"/>
                      <a:pt x="32123" y="143336"/>
                      <a:pt x="27320" y="148707"/>
                    </a:cubicBezTo>
                    <a:cubicBezTo>
                      <a:pt x="22050" y="154577"/>
                      <a:pt x="13844" y="157013"/>
                      <a:pt x="8140" y="162450"/>
                    </a:cubicBezTo>
                    <a:cubicBezTo>
                      <a:pt x="2702" y="167620"/>
                      <a:pt x="1" y="175426"/>
                      <a:pt x="1001" y="182864"/>
                    </a:cubicBezTo>
                    <a:lnTo>
                      <a:pt x="1869" y="184466"/>
                    </a:lnTo>
                    <a:cubicBezTo>
                      <a:pt x="1869" y="177027"/>
                      <a:pt x="5671" y="169622"/>
                      <a:pt x="11742" y="165252"/>
                    </a:cubicBezTo>
                    <a:cubicBezTo>
                      <a:pt x="18147" y="160615"/>
                      <a:pt x="26620" y="159381"/>
                      <a:pt x="32624" y="154244"/>
                    </a:cubicBezTo>
                    <a:cubicBezTo>
                      <a:pt x="38128" y="149574"/>
                      <a:pt x="40696" y="142402"/>
                      <a:pt x="43298" y="135631"/>
                    </a:cubicBezTo>
                    <a:cubicBezTo>
                      <a:pt x="51337" y="114916"/>
                      <a:pt x="60711" y="108411"/>
                      <a:pt x="81525" y="105776"/>
                    </a:cubicBezTo>
                    <a:cubicBezTo>
                      <a:pt x="101073" y="103274"/>
                      <a:pt x="110313" y="85194"/>
                      <a:pt x="109545" y="66181"/>
                    </a:cubicBezTo>
                    <a:cubicBezTo>
                      <a:pt x="111080" y="23651"/>
                      <a:pt x="126057" y="0"/>
                      <a:pt x="126057" y="0"/>
                    </a:cubicBezTo>
                    <a:close/>
                  </a:path>
                </a:pathLst>
              </a:custGeom>
              <a:solidFill>
                <a:srgbClr val="BE3626"/>
              </a:solidFill>
              <a:ln w="9525" cap="flat" cmpd="sng">
                <a:solidFill>
                  <a:srgbClr val="BE3626"/>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 name="Google Shape;451;p26"/>
              <p:cNvSpPr/>
              <p:nvPr/>
            </p:nvSpPr>
            <p:spPr>
              <a:xfrm rot="-5400000" flipH="1">
                <a:off x="1175296" y="2429849"/>
                <a:ext cx="2222084" cy="2700022"/>
              </a:xfrm>
              <a:custGeom>
                <a:avLst/>
                <a:gdLst/>
                <a:ahLst/>
                <a:cxnLst/>
                <a:rect l="l" t="t" r="r" b="b"/>
                <a:pathLst>
                  <a:path w="144338" h="184933" extrusionOk="0">
                    <a:moveTo>
                      <a:pt x="123356" y="0"/>
                    </a:moveTo>
                    <a:cubicBezTo>
                      <a:pt x="123322" y="100"/>
                      <a:pt x="123256" y="167"/>
                      <a:pt x="123189" y="267"/>
                    </a:cubicBezTo>
                    <a:lnTo>
                      <a:pt x="124056" y="267"/>
                    </a:lnTo>
                    <a:cubicBezTo>
                      <a:pt x="124056" y="267"/>
                      <a:pt x="109079" y="23850"/>
                      <a:pt x="107544" y="66381"/>
                    </a:cubicBezTo>
                    <a:cubicBezTo>
                      <a:pt x="107578" y="67348"/>
                      <a:pt x="107578" y="68282"/>
                      <a:pt x="107578" y="69250"/>
                    </a:cubicBezTo>
                    <a:cubicBezTo>
                      <a:pt x="107578" y="69850"/>
                      <a:pt x="107544" y="70384"/>
                      <a:pt x="107544" y="70984"/>
                    </a:cubicBezTo>
                    <a:lnTo>
                      <a:pt x="107544" y="71018"/>
                    </a:lnTo>
                    <a:cubicBezTo>
                      <a:pt x="107511" y="71551"/>
                      <a:pt x="107511" y="72118"/>
                      <a:pt x="107478" y="72685"/>
                    </a:cubicBezTo>
                    <a:lnTo>
                      <a:pt x="107478" y="72752"/>
                    </a:lnTo>
                    <a:cubicBezTo>
                      <a:pt x="107411" y="73319"/>
                      <a:pt x="107378" y="73853"/>
                      <a:pt x="107311" y="74387"/>
                    </a:cubicBezTo>
                    <a:lnTo>
                      <a:pt x="107311" y="74520"/>
                    </a:lnTo>
                    <a:cubicBezTo>
                      <a:pt x="107244" y="75054"/>
                      <a:pt x="107178" y="75554"/>
                      <a:pt x="107077" y="76088"/>
                    </a:cubicBezTo>
                    <a:lnTo>
                      <a:pt x="107077" y="76221"/>
                    </a:lnTo>
                    <a:lnTo>
                      <a:pt x="106844" y="77722"/>
                    </a:lnTo>
                    <a:cubicBezTo>
                      <a:pt x="106844" y="77756"/>
                      <a:pt x="106811" y="77856"/>
                      <a:pt x="106811" y="77889"/>
                    </a:cubicBezTo>
                    <a:cubicBezTo>
                      <a:pt x="106711" y="78389"/>
                      <a:pt x="106577" y="78856"/>
                      <a:pt x="106510" y="79357"/>
                    </a:cubicBezTo>
                    <a:cubicBezTo>
                      <a:pt x="106510" y="79424"/>
                      <a:pt x="106477" y="79490"/>
                      <a:pt x="106477" y="79557"/>
                    </a:cubicBezTo>
                    <a:cubicBezTo>
                      <a:pt x="106344" y="80024"/>
                      <a:pt x="106244" y="80491"/>
                      <a:pt x="106143" y="80991"/>
                    </a:cubicBezTo>
                    <a:cubicBezTo>
                      <a:pt x="106143" y="81058"/>
                      <a:pt x="106077" y="81158"/>
                      <a:pt x="106043" y="81225"/>
                    </a:cubicBezTo>
                    <a:cubicBezTo>
                      <a:pt x="105910" y="81692"/>
                      <a:pt x="105810" y="82159"/>
                      <a:pt x="105676" y="82559"/>
                    </a:cubicBezTo>
                    <a:cubicBezTo>
                      <a:pt x="105643" y="82659"/>
                      <a:pt x="105643" y="82726"/>
                      <a:pt x="105576" y="82859"/>
                    </a:cubicBezTo>
                    <a:cubicBezTo>
                      <a:pt x="105476" y="83260"/>
                      <a:pt x="105343" y="83727"/>
                      <a:pt x="105176" y="84160"/>
                    </a:cubicBezTo>
                    <a:cubicBezTo>
                      <a:pt x="105143" y="84227"/>
                      <a:pt x="105076" y="84360"/>
                      <a:pt x="105043" y="84427"/>
                    </a:cubicBezTo>
                    <a:cubicBezTo>
                      <a:pt x="104909" y="84861"/>
                      <a:pt x="104742" y="85261"/>
                      <a:pt x="104576" y="85628"/>
                    </a:cubicBezTo>
                    <a:cubicBezTo>
                      <a:pt x="104542" y="85761"/>
                      <a:pt x="104509" y="85861"/>
                      <a:pt x="104476" y="85995"/>
                    </a:cubicBezTo>
                    <a:cubicBezTo>
                      <a:pt x="104309" y="86362"/>
                      <a:pt x="104175" y="86762"/>
                      <a:pt x="104009" y="87162"/>
                    </a:cubicBezTo>
                    <a:cubicBezTo>
                      <a:pt x="103975" y="87262"/>
                      <a:pt x="103875" y="87396"/>
                      <a:pt x="103842" y="87529"/>
                    </a:cubicBezTo>
                    <a:cubicBezTo>
                      <a:pt x="103675" y="87896"/>
                      <a:pt x="103508" y="88263"/>
                      <a:pt x="103341" y="88597"/>
                    </a:cubicBezTo>
                    <a:cubicBezTo>
                      <a:pt x="103308" y="88730"/>
                      <a:pt x="103208" y="88864"/>
                      <a:pt x="103141" y="88997"/>
                    </a:cubicBezTo>
                    <a:cubicBezTo>
                      <a:pt x="102975" y="89331"/>
                      <a:pt x="102808" y="89698"/>
                      <a:pt x="102574" y="90031"/>
                    </a:cubicBezTo>
                    <a:cubicBezTo>
                      <a:pt x="102508" y="90165"/>
                      <a:pt x="102407" y="90265"/>
                      <a:pt x="102374" y="90431"/>
                    </a:cubicBezTo>
                    <a:cubicBezTo>
                      <a:pt x="102207" y="90765"/>
                      <a:pt x="102007" y="91099"/>
                      <a:pt x="101840" y="91399"/>
                    </a:cubicBezTo>
                    <a:cubicBezTo>
                      <a:pt x="101740" y="91532"/>
                      <a:pt x="101674" y="91699"/>
                      <a:pt x="101574" y="91832"/>
                    </a:cubicBezTo>
                    <a:cubicBezTo>
                      <a:pt x="101373" y="92099"/>
                      <a:pt x="101207" y="92433"/>
                      <a:pt x="101006" y="92733"/>
                    </a:cubicBezTo>
                    <a:cubicBezTo>
                      <a:pt x="100906" y="92900"/>
                      <a:pt x="100806" y="93033"/>
                      <a:pt x="100706" y="93167"/>
                    </a:cubicBezTo>
                    <a:cubicBezTo>
                      <a:pt x="100506" y="93434"/>
                      <a:pt x="100339" y="93734"/>
                      <a:pt x="100139" y="94034"/>
                    </a:cubicBezTo>
                    <a:cubicBezTo>
                      <a:pt x="100006" y="94201"/>
                      <a:pt x="99906" y="94334"/>
                      <a:pt x="99806" y="94501"/>
                    </a:cubicBezTo>
                    <a:cubicBezTo>
                      <a:pt x="99572" y="94734"/>
                      <a:pt x="99372" y="95035"/>
                      <a:pt x="99172" y="95268"/>
                    </a:cubicBezTo>
                    <a:cubicBezTo>
                      <a:pt x="99038" y="95435"/>
                      <a:pt x="98905" y="95568"/>
                      <a:pt x="98805" y="95735"/>
                    </a:cubicBezTo>
                    <a:lnTo>
                      <a:pt x="98171" y="96502"/>
                    </a:lnTo>
                    <a:cubicBezTo>
                      <a:pt x="98038" y="96669"/>
                      <a:pt x="97871" y="96769"/>
                      <a:pt x="97737" y="96936"/>
                    </a:cubicBezTo>
                    <a:cubicBezTo>
                      <a:pt x="97537" y="97203"/>
                      <a:pt x="97337" y="97403"/>
                      <a:pt x="97070" y="97603"/>
                    </a:cubicBezTo>
                    <a:lnTo>
                      <a:pt x="96637" y="98070"/>
                    </a:lnTo>
                    <a:cubicBezTo>
                      <a:pt x="96403" y="98270"/>
                      <a:pt x="96170" y="98504"/>
                      <a:pt x="95970" y="98704"/>
                    </a:cubicBezTo>
                    <a:cubicBezTo>
                      <a:pt x="95803" y="98871"/>
                      <a:pt x="95636" y="98971"/>
                      <a:pt x="95469" y="99171"/>
                    </a:cubicBezTo>
                    <a:cubicBezTo>
                      <a:pt x="95236" y="99371"/>
                      <a:pt x="95002" y="99538"/>
                      <a:pt x="94802" y="99738"/>
                    </a:cubicBezTo>
                    <a:cubicBezTo>
                      <a:pt x="94635" y="99905"/>
                      <a:pt x="94402" y="100038"/>
                      <a:pt x="94235" y="100172"/>
                    </a:cubicBezTo>
                    <a:cubicBezTo>
                      <a:pt x="94035" y="100338"/>
                      <a:pt x="93768" y="100539"/>
                      <a:pt x="93534" y="100705"/>
                    </a:cubicBezTo>
                    <a:cubicBezTo>
                      <a:pt x="93334" y="100839"/>
                      <a:pt x="93134" y="101006"/>
                      <a:pt x="92901" y="101106"/>
                    </a:cubicBezTo>
                    <a:cubicBezTo>
                      <a:pt x="92667" y="101272"/>
                      <a:pt x="92467" y="101439"/>
                      <a:pt x="92200" y="101573"/>
                    </a:cubicBezTo>
                    <a:cubicBezTo>
                      <a:pt x="92000" y="101706"/>
                      <a:pt x="91800" y="101840"/>
                      <a:pt x="91533" y="102006"/>
                    </a:cubicBezTo>
                    <a:cubicBezTo>
                      <a:pt x="91266" y="102106"/>
                      <a:pt x="91066" y="102273"/>
                      <a:pt x="90833" y="102407"/>
                    </a:cubicBezTo>
                    <a:cubicBezTo>
                      <a:pt x="90566" y="102540"/>
                      <a:pt x="90366" y="102673"/>
                      <a:pt x="90132" y="102774"/>
                    </a:cubicBezTo>
                    <a:cubicBezTo>
                      <a:pt x="89865" y="102907"/>
                      <a:pt x="89665" y="103040"/>
                      <a:pt x="89398" y="103174"/>
                    </a:cubicBezTo>
                    <a:cubicBezTo>
                      <a:pt x="89165" y="103274"/>
                      <a:pt x="88898" y="103407"/>
                      <a:pt x="88664" y="103507"/>
                    </a:cubicBezTo>
                    <a:cubicBezTo>
                      <a:pt x="88397" y="103608"/>
                      <a:pt x="88164" y="103708"/>
                      <a:pt x="87964" y="103841"/>
                    </a:cubicBezTo>
                    <a:cubicBezTo>
                      <a:pt x="87697" y="103941"/>
                      <a:pt x="87397" y="104041"/>
                      <a:pt x="87130" y="104175"/>
                    </a:cubicBezTo>
                    <a:cubicBezTo>
                      <a:pt x="86863" y="104241"/>
                      <a:pt x="86630" y="104375"/>
                      <a:pt x="86396" y="104441"/>
                    </a:cubicBezTo>
                    <a:cubicBezTo>
                      <a:pt x="86129" y="104575"/>
                      <a:pt x="85829" y="104675"/>
                      <a:pt x="85529" y="104742"/>
                    </a:cubicBezTo>
                    <a:cubicBezTo>
                      <a:pt x="85295" y="104842"/>
                      <a:pt x="85062" y="104908"/>
                      <a:pt x="84828" y="105009"/>
                    </a:cubicBezTo>
                    <a:cubicBezTo>
                      <a:pt x="84495" y="105075"/>
                      <a:pt x="84161" y="105175"/>
                      <a:pt x="83861" y="105242"/>
                    </a:cubicBezTo>
                    <a:cubicBezTo>
                      <a:pt x="83627" y="105275"/>
                      <a:pt x="83394" y="105375"/>
                      <a:pt x="83160" y="105409"/>
                    </a:cubicBezTo>
                    <a:lnTo>
                      <a:pt x="82026" y="105676"/>
                    </a:lnTo>
                    <a:cubicBezTo>
                      <a:pt x="81826" y="105709"/>
                      <a:pt x="81659" y="105742"/>
                      <a:pt x="81459" y="105776"/>
                    </a:cubicBezTo>
                    <a:cubicBezTo>
                      <a:pt x="80859" y="105909"/>
                      <a:pt x="80292" y="106009"/>
                      <a:pt x="79658" y="106076"/>
                    </a:cubicBezTo>
                    <a:cubicBezTo>
                      <a:pt x="58843" y="108745"/>
                      <a:pt x="49436" y="115249"/>
                      <a:pt x="41431" y="135931"/>
                    </a:cubicBezTo>
                    <a:cubicBezTo>
                      <a:pt x="38795" y="142702"/>
                      <a:pt x="36193" y="149807"/>
                      <a:pt x="30756" y="154544"/>
                    </a:cubicBezTo>
                    <a:cubicBezTo>
                      <a:pt x="24752" y="159648"/>
                      <a:pt x="16279" y="160915"/>
                      <a:pt x="9841" y="165552"/>
                    </a:cubicBezTo>
                    <a:cubicBezTo>
                      <a:pt x="3804" y="169922"/>
                      <a:pt x="1" y="177294"/>
                      <a:pt x="1" y="184766"/>
                    </a:cubicBezTo>
                    <a:lnTo>
                      <a:pt x="968" y="184932"/>
                    </a:lnTo>
                    <a:cubicBezTo>
                      <a:pt x="2136" y="177560"/>
                      <a:pt x="7073" y="170889"/>
                      <a:pt x="13744" y="167487"/>
                    </a:cubicBezTo>
                    <a:cubicBezTo>
                      <a:pt x="20782" y="163951"/>
                      <a:pt x="29322" y="164051"/>
                      <a:pt x="36093" y="159914"/>
                    </a:cubicBezTo>
                    <a:cubicBezTo>
                      <a:pt x="42264" y="156145"/>
                      <a:pt x="45934" y="149474"/>
                      <a:pt x="49536" y="143236"/>
                    </a:cubicBezTo>
                    <a:cubicBezTo>
                      <a:pt x="60140" y="125143"/>
                      <a:pt x="69883" y="119695"/>
                      <a:pt x="88564" y="119695"/>
                    </a:cubicBezTo>
                    <a:cubicBezTo>
                      <a:pt x="89687" y="119695"/>
                      <a:pt x="90843" y="119715"/>
                      <a:pt x="92033" y="119752"/>
                    </a:cubicBezTo>
                    <a:cubicBezTo>
                      <a:pt x="92404" y="119764"/>
                      <a:pt x="92771" y="119770"/>
                      <a:pt x="93136" y="119770"/>
                    </a:cubicBezTo>
                    <a:cubicBezTo>
                      <a:pt x="112161" y="119770"/>
                      <a:pt x="123731" y="103685"/>
                      <a:pt x="125924" y="85094"/>
                    </a:cubicBezTo>
                    <a:lnTo>
                      <a:pt x="126024" y="85194"/>
                    </a:lnTo>
                    <a:cubicBezTo>
                      <a:pt x="127492" y="35125"/>
                      <a:pt x="141669" y="5270"/>
                      <a:pt x="144337" y="0"/>
                    </a:cubicBezTo>
                    <a:close/>
                  </a:path>
                </a:pathLst>
              </a:custGeom>
              <a:solidFill>
                <a:srgbClr val="E7A33E"/>
              </a:solidFill>
              <a:ln w="9525" cap="flat" cmpd="sng">
                <a:solidFill>
                  <a:srgbClr val="E7A33E"/>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60" name="Google Shape;452;p26"/>
              <p:cNvGrpSpPr/>
              <p:nvPr/>
            </p:nvGrpSpPr>
            <p:grpSpPr>
              <a:xfrm rot="-5400000">
                <a:off x="2967722" y="1643552"/>
                <a:ext cx="566270" cy="567434"/>
                <a:chOff x="2933677" y="3466247"/>
                <a:chExt cx="397159" cy="397976"/>
              </a:xfrm>
            </p:grpSpPr>
            <p:sp>
              <p:nvSpPr>
                <p:cNvPr id="61" name="Google Shape;453;p26"/>
                <p:cNvSpPr/>
                <p:nvPr/>
              </p:nvSpPr>
              <p:spPr>
                <a:xfrm>
                  <a:off x="3078757" y="3474381"/>
                  <a:ext cx="248029" cy="248029"/>
                </a:xfrm>
                <a:custGeom>
                  <a:avLst/>
                  <a:gdLst/>
                  <a:ahLst/>
                  <a:cxnLst/>
                  <a:rect l="l" t="t" r="r" b="b"/>
                  <a:pathLst>
                    <a:path w="7288" h="7288" extrusionOk="0">
                      <a:moveTo>
                        <a:pt x="6073" y="0"/>
                      </a:moveTo>
                      <a:lnTo>
                        <a:pt x="1" y="5215"/>
                      </a:lnTo>
                      <a:lnTo>
                        <a:pt x="2073" y="7287"/>
                      </a:lnTo>
                      <a:lnTo>
                        <a:pt x="7288" y="1215"/>
                      </a:lnTo>
                      <a:lnTo>
                        <a:pt x="6073" y="0"/>
                      </a:lnTo>
                      <a:close/>
                    </a:path>
                  </a:pathLst>
                </a:custGeom>
                <a:solidFill>
                  <a:srgbClr val="8823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2" name="Google Shape;454;p26"/>
                <p:cNvSpPr/>
                <p:nvPr/>
              </p:nvSpPr>
              <p:spPr>
                <a:xfrm>
                  <a:off x="3006643" y="3660777"/>
                  <a:ext cx="132931" cy="132931"/>
                </a:xfrm>
                <a:custGeom>
                  <a:avLst/>
                  <a:gdLst/>
                  <a:ahLst/>
                  <a:cxnLst/>
                  <a:rect l="l" t="t" r="r" b="b"/>
                  <a:pathLst>
                    <a:path w="3906" h="3906" extrusionOk="0">
                      <a:moveTo>
                        <a:pt x="1858" y="0"/>
                      </a:moveTo>
                      <a:lnTo>
                        <a:pt x="0" y="2668"/>
                      </a:lnTo>
                      <a:lnTo>
                        <a:pt x="1215" y="3906"/>
                      </a:lnTo>
                      <a:lnTo>
                        <a:pt x="3906" y="2048"/>
                      </a:lnTo>
                      <a:lnTo>
                        <a:pt x="1858" y="0"/>
                      </a:lnTo>
                      <a:close/>
                    </a:path>
                  </a:pathLst>
                </a:custGeom>
                <a:solidFill>
                  <a:srgbClr val="BE362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3" name="Google Shape;455;p26"/>
                <p:cNvSpPr/>
                <p:nvPr/>
              </p:nvSpPr>
              <p:spPr>
                <a:xfrm>
                  <a:off x="2933677" y="3765325"/>
                  <a:ext cx="102166" cy="98898"/>
                </a:xfrm>
                <a:custGeom>
                  <a:avLst/>
                  <a:gdLst/>
                  <a:ahLst/>
                  <a:cxnLst/>
                  <a:rect l="l" t="t" r="r" b="b"/>
                  <a:pathLst>
                    <a:path w="3002" h="2906" extrusionOk="0">
                      <a:moveTo>
                        <a:pt x="1501" y="1310"/>
                      </a:moveTo>
                      <a:cubicBezTo>
                        <a:pt x="1644" y="1310"/>
                        <a:pt x="1763" y="1429"/>
                        <a:pt x="1763" y="1572"/>
                      </a:cubicBezTo>
                      <a:cubicBezTo>
                        <a:pt x="1763" y="1715"/>
                        <a:pt x="1644" y="1834"/>
                        <a:pt x="1501" y="1834"/>
                      </a:cubicBezTo>
                      <a:cubicBezTo>
                        <a:pt x="1334" y="1834"/>
                        <a:pt x="1215" y="1715"/>
                        <a:pt x="1215" y="1572"/>
                      </a:cubicBezTo>
                      <a:cubicBezTo>
                        <a:pt x="1215" y="1429"/>
                        <a:pt x="1334" y="1310"/>
                        <a:pt x="1501" y="1310"/>
                      </a:cubicBezTo>
                      <a:close/>
                      <a:moveTo>
                        <a:pt x="2144" y="0"/>
                      </a:moveTo>
                      <a:lnTo>
                        <a:pt x="834" y="1001"/>
                      </a:lnTo>
                      <a:cubicBezTo>
                        <a:pt x="834" y="1001"/>
                        <a:pt x="789" y="2168"/>
                        <a:pt x="46" y="2865"/>
                      </a:cubicBezTo>
                      <a:lnTo>
                        <a:pt x="46" y="2865"/>
                      </a:lnTo>
                      <a:cubicBezTo>
                        <a:pt x="225" y="2724"/>
                        <a:pt x="915" y="2273"/>
                        <a:pt x="1664" y="2273"/>
                      </a:cubicBezTo>
                      <a:cubicBezTo>
                        <a:pt x="1736" y="2273"/>
                        <a:pt x="1809" y="2277"/>
                        <a:pt x="1882" y="2287"/>
                      </a:cubicBezTo>
                      <a:lnTo>
                        <a:pt x="3001" y="834"/>
                      </a:lnTo>
                      <a:lnTo>
                        <a:pt x="2144" y="0"/>
                      </a:lnTo>
                      <a:close/>
                      <a:moveTo>
                        <a:pt x="46" y="2865"/>
                      </a:moveTo>
                      <a:cubicBezTo>
                        <a:pt x="17" y="2888"/>
                        <a:pt x="1" y="2903"/>
                        <a:pt x="1" y="2906"/>
                      </a:cubicBezTo>
                      <a:cubicBezTo>
                        <a:pt x="16" y="2892"/>
                        <a:pt x="31" y="2879"/>
                        <a:pt x="46" y="2865"/>
                      </a:cubicBezTo>
                      <a:close/>
                    </a:path>
                  </a:pathLst>
                </a:custGeom>
                <a:solidFill>
                  <a:srgbClr val="58687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24" name="Google Shape;456;p26"/>
                <p:cNvSpPr/>
                <p:nvPr/>
              </p:nvSpPr>
              <p:spPr>
                <a:xfrm>
                  <a:off x="3291903" y="3466247"/>
                  <a:ext cx="38933" cy="38150"/>
                </a:xfrm>
                <a:custGeom>
                  <a:avLst/>
                  <a:gdLst/>
                  <a:ahLst/>
                  <a:cxnLst/>
                  <a:rect l="l" t="t" r="r" b="b"/>
                  <a:pathLst>
                    <a:path w="1144" h="1121" extrusionOk="0">
                      <a:moveTo>
                        <a:pt x="6" y="1"/>
                      </a:moveTo>
                      <a:cubicBezTo>
                        <a:pt x="3" y="1"/>
                        <a:pt x="1" y="1"/>
                        <a:pt x="1" y="1"/>
                      </a:cubicBezTo>
                      <a:lnTo>
                        <a:pt x="1144" y="1120"/>
                      </a:lnTo>
                      <a:cubicBezTo>
                        <a:pt x="1144" y="23"/>
                        <a:pt x="90" y="1"/>
                        <a:pt x="6" y="1"/>
                      </a:cubicBezTo>
                      <a:close/>
                    </a:path>
                  </a:pathLst>
                </a:custGeom>
                <a:solidFill>
                  <a:srgbClr val="58687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sp>
          <p:nvSpPr>
            <p:cNvPr id="18" name="Google Shape;457;p26"/>
            <p:cNvSpPr/>
            <p:nvPr/>
          </p:nvSpPr>
          <p:spPr>
            <a:xfrm flipH="1">
              <a:off x="6487703" y="2746755"/>
              <a:ext cx="310194" cy="177624"/>
            </a:xfrm>
            <a:custGeom>
              <a:avLst/>
              <a:gdLst/>
              <a:ahLst/>
              <a:cxnLst/>
              <a:rect l="l" t="t" r="r" b="b"/>
              <a:pathLst>
                <a:path w="20149" h="12166" extrusionOk="0">
                  <a:moveTo>
                    <a:pt x="7537" y="0"/>
                  </a:moveTo>
                  <a:cubicBezTo>
                    <a:pt x="6516" y="0"/>
                    <a:pt x="5533" y="646"/>
                    <a:pt x="4904" y="2192"/>
                  </a:cubicBezTo>
                  <a:cubicBezTo>
                    <a:pt x="3904" y="4761"/>
                    <a:pt x="4738" y="7096"/>
                    <a:pt x="5238" y="9264"/>
                  </a:cubicBezTo>
                  <a:cubicBezTo>
                    <a:pt x="5238" y="9264"/>
                    <a:pt x="4230" y="8475"/>
                    <a:pt x="3028" y="8475"/>
                  </a:cubicBezTo>
                  <a:cubicBezTo>
                    <a:pt x="2609" y="8475"/>
                    <a:pt x="2167" y="8571"/>
                    <a:pt x="1736" y="8830"/>
                  </a:cubicBezTo>
                  <a:cubicBezTo>
                    <a:pt x="635" y="9431"/>
                    <a:pt x="1" y="10765"/>
                    <a:pt x="268" y="12032"/>
                  </a:cubicBezTo>
                  <a:lnTo>
                    <a:pt x="19081" y="12166"/>
                  </a:lnTo>
                  <a:cubicBezTo>
                    <a:pt x="20149" y="11165"/>
                    <a:pt x="20149" y="9264"/>
                    <a:pt x="19181" y="8163"/>
                  </a:cubicBezTo>
                  <a:cubicBezTo>
                    <a:pt x="18493" y="7302"/>
                    <a:pt x="17405" y="6859"/>
                    <a:pt x="16307" y="6859"/>
                  </a:cubicBezTo>
                  <a:cubicBezTo>
                    <a:pt x="15915" y="6859"/>
                    <a:pt x="15522" y="6915"/>
                    <a:pt x="15145" y="7029"/>
                  </a:cubicBezTo>
                  <a:cubicBezTo>
                    <a:pt x="13744" y="7429"/>
                    <a:pt x="12577" y="8530"/>
                    <a:pt x="11843" y="9831"/>
                  </a:cubicBezTo>
                  <a:cubicBezTo>
                    <a:pt x="11909" y="7896"/>
                    <a:pt x="11843" y="6028"/>
                    <a:pt x="11476" y="4160"/>
                  </a:cubicBezTo>
                  <a:cubicBezTo>
                    <a:pt x="11018" y="1769"/>
                    <a:pt x="9226" y="0"/>
                    <a:pt x="7537" y="0"/>
                  </a:cubicBezTo>
                  <a:close/>
                </a:path>
              </a:pathLst>
            </a:custGeom>
            <a:solidFill>
              <a:srgbClr val="EEEEE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 name="Google Shape;458;p26"/>
            <p:cNvSpPr/>
            <p:nvPr/>
          </p:nvSpPr>
          <p:spPr>
            <a:xfrm flipH="1">
              <a:off x="6735387" y="1897319"/>
              <a:ext cx="705614" cy="354211"/>
            </a:xfrm>
            <a:custGeom>
              <a:avLst/>
              <a:gdLst/>
              <a:ahLst/>
              <a:cxnLst/>
              <a:rect l="l" t="t" r="r" b="b"/>
              <a:pathLst>
                <a:path w="45834" h="24261" extrusionOk="0">
                  <a:moveTo>
                    <a:pt x="27165" y="1"/>
                  </a:moveTo>
                  <a:cubicBezTo>
                    <a:pt x="26805" y="1"/>
                    <a:pt x="26444" y="36"/>
                    <a:pt x="26086" y="110"/>
                  </a:cubicBezTo>
                  <a:cubicBezTo>
                    <a:pt x="23017" y="777"/>
                    <a:pt x="21249" y="3946"/>
                    <a:pt x="20515" y="6914"/>
                  </a:cubicBezTo>
                  <a:cubicBezTo>
                    <a:pt x="19481" y="11117"/>
                    <a:pt x="19615" y="15621"/>
                    <a:pt x="21049" y="19690"/>
                  </a:cubicBezTo>
                  <a:cubicBezTo>
                    <a:pt x="20374" y="18258"/>
                    <a:pt x="18735" y="17330"/>
                    <a:pt x="17109" y="17330"/>
                  </a:cubicBezTo>
                  <a:cubicBezTo>
                    <a:pt x="16727" y="17330"/>
                    <a:pt x="16346" y="17381"/>
                    <a:pt x="15979" y="17489"/>
                  </a:cubicBezTo>
                  <a:cubicBezTo>
                    <a:pt x="14044" y="18089"/>
                    <a:pt x="12710" y="20191"/>
                    <a:pt x="13043" y="22125"/>
                  </a:cubicBezTo>
                  <a:cubicBezTo>
                    <a:pt x="11496" y="20578"/>
                    <a:pt x="9309" y="19720"/>
                    <a:pt x="7117" y="19720"/>
                  </a:cubicBezTo>
                  <a:cubicBezTo>
                    <a:pt x="6756" y="19720"/>
                    <a:pt x="6396" y="19743"/>
                    <a:pt x="6038" y="19790"/>
                  </a:cubicBezTo>
                  <a:cubicBezTo>
                    <a:pt x="3503" y="20157"/>
                    <a:pt x="1168" y="21758"/>
                    <a:pt x="1" y="23960"/>
                  </a:cubicBezTo>
                  <a:lnTo>
                    <a:pt x="44266" y="24260"/>
                  </a:lnTo>
                  <a:cubicBezTo>
                    <a:pt x="45833" y="21925"/>
                    <a:pt x="44399" y="18489"/>
                    <a:pt x="41764" y="17422"/>
                  </a:cubicBezTo>
                  <a:cubicBezTo>
                    <a:pt x="41052" y="17117"/>
                    <a:pt x="40292" y="16976"/>
                    <a:pt x="39526" y="16976"/>
                  </a:cubicBezTo>
                  <a:cubicBezTo>
                    <a:pt x="37526" y="16976"/>
                    <a:pt x="35485" y="17937"/>
                    <a:pt x="34158" y="19457"/>
                  </a:cubicBezTo>
                  <a:cubicBezTo>
                    <a:pt x="35459" y="15654"/>
                    <a:pt x="35659" y="11484"/>
                    <a:pt x="34692" y="7582"/>
                  </a:cubicBezTo>
                  <a:cubicBezTo>
                    <a:pt x="34192" y="5580"/>
                    <a:pt x="33358" y="3579"/>
                    <a:pt x="31857" y="2078"/>
                  </a:cubicBezTo>
                  <a:cubicBezTo>
                    <a:pt x="30639" y="833"/>
                    <a:pt x="28917" y="1"/>
                    <a:pt x="27165" y="1"/>
                  </a:cubicBezTo>
                  <a:close/>
                </a:path>
              </a:pathLst>
            </a:custGeom>
            <a:solidFill>
              <a:srgbClr val="EEEEE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 name="Google Shape;459;p26"/>
            <p:cNvSpPr/>
            <p:nvPr/>
          </p:nvSpPr>
          <p:spPr>
            <a:xfrm flipH="1">
              <a:off x="1197912" y="2658469"/>
              <a:ext cx="705614" cy="354211"/>
            </a:xfrm>
            <a:custGeom>
              <a:avLst/>
              <a:gdLst/>
              <a:ahLst/>
              <a:cxnLst/>
              <a:rect l="l" t="t" r="r" b="b"/>
              <a:pathLst>
                <a:path w="45834" h="24261" extrusionOk="0">
                  <a:moveTo>
                    <a:pt x="27165" y="1"/>
                  </a:moveTo>
                  <a:cubicBezTo>
                    <a:pt x="26805" y="1"/>
                    <a:pt x="26444" y="36"/>
                    <a:pt x="26086" y="110"/>
                  </a:cubicBezTo>
                  <a:cubicBezTo>
                    <a:pt x="23017" y="777"/>
                    <a:pt x="21249" y="3946"/>
                    <a:pt x="20515" y="6914"/>
                  </a:cubicBezTo>
                  <a:cubicBezTo>
                    <a:pt x="19481" y="11117"/>
                    <a:pt x="19615" y="15621"/>
                    <a:pt x="21049" y="19690"/>
                  </a:cubicBezTo>
                  <a:cubicBezTo>
                    <a:pt x="20374" y="18258"/>
                    <a:pt x="18735" y="17330"/>
                    <a:pt x="17109" y="17330"/>
                  </a:cubicBezTo>
                  <a:cubicBezTo>
                    <a:pt x="16727" y="17330"/>
                    <a:pt x="16346" y="17381"/>
                    <a:pt x="15979" y="17489"/>
                  </a:cubicBezTo>
                  <a:cubicBezTo>
                    <a:pt x="14044" y="18089"/>
                    <a:pt x="12710" y="20191"/>
                    <a:pt x="13043" y="22125"/>
                  </a:cubicBezTo>
                  <a:cubicBezTo>
                    <a:pt x="11496" y="20578"/>
                    <a:pt x="9309" y="19720"/>
                    <a:pt x="7117" y="19720"/>
                  </a:cubicBezTo>
                  <a:cubicBezTo>
                    <a:pt x="6756" y="19720"/>
                    <a:pt x="6396" y="19743"/>
                    <a:pt x="6038" y="19790"/>
                  </a:cubicBezTo>
                  <a:cubicBezTo>
                    <a:pt x="3503" y="20157"/>
                    <a:pt x="1168" y="21758"/>
                    <a:pt x="1" y="23960"/>
                  </a:cubicBezTo>
                  <a:lnTo>
                    <a:pt x="44266" y="24260"/>
                  </a:lnTo>
                  <a:cubicBezTo>
                    <a:pt x="45833" y="21925"/>
                    <a:pt x="44399" y="18489"/>
                    <a:pt x="41764" y="17422"/>
                  </a:cubicBezTo>
                  <a:cubicBezTo>
                    <a:pt x="41052" y="17117"/>
                    <a:pt x="40292" y="16976"/>
                    <a:pt x="39526" y="16976"/>
                  </a:cubicBezTo>
                  <a:cubicBezTo>
                    <a:pt x="37526" y="16976"/>
                    <a:pt x="35485" y="17937"/>
                    <a:pt x="34158" y="19457"/>
                  </a:cubicBezTo>
                  <a:cubicBezTo>
                    <a:pt x="35459" y="15654"/>
                    <a:pt x="35659" y="11484"/>
                    <a:pt x="34692" y="7582"/>
                  </a:cubicBezTo>
                  <a:cubicBezTo>
                    <a:pt x="34192" y="5580"/>
                    <a:pt x="33358" y="3579"/>
                    <a:pt x="31857" y="2078"/>
                  </a:cubicBezTo>
                  <a:cubicBezTo>
                    <a:pt x="30639" y="833"/>
                    <a:pt x="28917" y="1"/>
                    <a:pt x="27165" y="1"/>
                  </a:cubicBezTo>
                  <a:close/>
                </a:path>
              </a:pathLst>
            </a:custGeom>
            <a:solidFill>
              <a:srgbClr val="EEEEE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 name="Google Shape;460;p26"/>
            <p:cNvSpPr/>
            <p:nvPr/>
          </p:nvSpPr>
          <p:spPr>
            <a:xfrm flipH="1">
              <a:off x="2130325" y="2357712"/>
              <a:ext cx="265518" cy="151563"/>
            </a:xfrm>
            <a:custGeom>
              <a:avLst/>
              <a:gdLst/>
              <a:ahLst/>
              <a:cxnLst/>
              <a:rect l="l" t="t" r="r" b="b"/>
              <a:pathLst>
                <a:path w="17247" h="10381" extrusionOk="0">
                  <a:moveTo>
                    <a:pt x="6449" y="1"/>
                  </a:moveTo>
                  <a:cubicBezTo>
                    <a:pt x="5574" y="1"/>
                    <a:pt x="4732" y="553"/>
                    <a:pt x="4203" y="1874"/>
                  </a:cubicBezTo>
                  <a:cubicBezTo>
                    <a:pt x="3303" y="4076"/>
                    <a:pt x="4070" y="6110"/>
                    <a:pt x="4470" y="7912"/>
                  </a:cubicBezTo>
                  <a:cubicBezTo>
                    <a:pt x="4470" y="7912"/>
                    <a:pt x="3612" y="7236"/>
                    <a:pt x="2584" y="7236"/>
                  </a:cubicBezTo>
                  <a:cubicBezTo>
                    <a:pt x="2223" y="7236"/>
                    <a:pt x="1841" y="7319"/>
                    <a:pt x="1468" y="7545"/>
                  </a:cubicBezTo>
                  <a:cubicBezTo>
                    <a:pt x="567" y="8145"/>
                    <a:pt x="0" y="9279"/>
                    <a:pt x="201" y="10280"/>
                  </a:cubicBezTo>
                  <a:lnTo>
                    <a:pt x="16279" y="10380"/>
                  </a:lnTo>
                  <a:cubicBezTo>
                    <a:pt x="17246" y="9546"/>
                    <a:pt x="17213" y="7945"/>
                    <a:pt x="16412" y="6978"/>
                  </a:cubicBezTo>
                  <a:cubicBezTo>
                    <a:pt x="15813" y="6254"/>
                    <a:pt x="14840" y="5885"/>
                    <a:pt x="13885" y="5885"/>
                  </a:cubicBezTo>
                  <a:cubicBezTo>
                    <a:pt x="13564" y="5885"/>
                    <a:pt x="13245" y="5926"/>
                    <a:pt x="12943" y="6010"/>
                  </a:cubicBezTo>
                  <a:cubicBezTo>
                    <a:pt x="11742" y="6344"/>
                    <a:pt x="10741" y="7278"/>
                    <a:pt x="10108" y="8379"/>
                  </a:cubicBezTo>
                  <a:cubicBezTo>
                    <a:pt x="10174" y="6744"/>
                    <a:pt x="10174" y="5143"/>
                    <a:pt x="9807" y="3542"/>
                  </a:cubicBezTo>
                  <a:cubicBezTo>
                    <a:pt x="9433" y="1506"/>
                    <a:pt x="7895" y="1"/>
                    <a:pt x="6449" y="1"/>
                  </a:cubicBezTo>
                  <a:close/>
                </a:path>
              </a:pathLst>
            </a:custGeom>
            <a:solidFill>
              <a:srgbClr val="EEEEE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 name="Google Shape;461;p26"/>
            <p:cNvSpPr/>
            <p:nvPr/>
          </p:nvSpPr>
          <p:spPr>
            <a:xfrm flipH="1">
              <a:off x="3524702" y="1487654"/>
              <a:ext cx="192068" cy="133911"/>
            </a:xfrm>
            <a:custGeom>
              <a:avLst/>
              <a:gdLst/>
              <a:ahLst/>
              <a:cxnLst/>
              <a:rect l="l" t="t" r="r" b="b"/>
              <a:pathLst>
                <a:path w="12476" h="9172" extrusionOk="0">
                  <a:moveTo>
                    <a:pt x="3129" y="1"/>
                  </a:moveTo>
                  <a:cubicBezTo>
                    <a:pt x="2974" y="1"/>
                    <a:pt x="2819" y="21"/>
                    <a:pt x="2669" y="65"/>
                  </a:cubicBezTo>
                  <a:cubicBezTo>
                    <a:pt x="0" y="899"/>
                    <a:pt x="934" y="3667"/>
                    <a:pt x="2335" y="6269"/>
                  </a:cubicBezTo>
                  <a:cubicBezTo>
                    <a:pt x="2736" y="7036"/>
                    <a:pt x="4070" y="9171"/>
                    <a:pt x="4070" y="9171"/>
                  </a:cubicBezTo>
                  <a:cubicBezTo>
                    <a:pt x="5671" y="8604"/>
                    <a:pt x="8006" y="7370"/>
                    <a:pt x="9574" y="6436"/>
                  </a:cubicBezTo>
                  <a:cubicBezTo>
                    <a:pt x="11609" y="5202"/>
                    <a:pt x="12476" y="1533"/>
                    <a:pt x="9074" y="1499"/>
                  </a:cubicBezTo>
                  <a:cubicBezTo>
                    <a:pt x="9043" y="1498"/>
                    <a:pt x="9013" y="1497"/>
                    <a:pt x="8983" y="1497"/>
                  </a:cubicBezTo>
                  <a:cubicBezTo>
                    <a:pt x="7384" y="1497"/>
                    <a:pt x="5938" y="3200"/>
                    <a:pt x="5938" y="3200"/>
                  </a:cubicBezTo>
                  <a:cubicBezTo>
                    <a:pt x="5671" y="2400"/>
                    <a:pt x="5404" y="1533"/>
                    <a:pt x="4904" y="899"/>
                  </a:cubicBezTo>
                  <a:cubicBezTo>
                    <a:pt x="4497" y="384"/>
                    <a:pt x="3804" y="1"/>
                    <a:pt x="3129" y="1"/>
                  </a:cubicBezTo>
                  <a:close/>
                </a:path>
              </a:pathLst>
            </a:custGeom>
            <a:solidFill>
              <a:srgbClr val="58687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025" name="Google Shape;463;p26"/>
          <p:cNvGrpSpPr/>
          <p:nvPr/>
        </p:nvGrpSpPr>
        <p:grpSpPr>
          <a:xfrm>
            <a:off x="1902581" y="3575939"/>
            <a:ext cx="1994614" cy="1404999"/>
            <a:chOff x="1469552" y="3250698"/>
            <a:chExt cx="1994614" cy="1404999"/>
          </a:xfrm>
        </p:grpSpPr>
        <p:sp>
          <p:nvSpPr>
            <p:cNvPr id="1028" name="Google Shape;464;p26"/>
            <p:cNvSpPr txBox="1"/>
            <p:nvPr/>
          </p:nvSpPr>
          <p:spPr>
            <a:xfrm>
              <a:off x="1469552" y="4427458"/>
              <a:ext cx="1994614" cy="228239"/>
            </a:xfrm>
            <a:prstGeom prst="rect">
              <a:avLst/>
            </a:prstGeom>
            <a:no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defRPr/>
              </a:pPr>
              <a:r>
                <a:rPr lang="en-US" sz="2800">
                  <a:effectLst/>
                  <a:latin typeface="Times New Roman" panose="02020603050405020304" pitchFamily="18" charset="0"/>
                  <a:ea typeface="Calibri" panose="020F0502020204030204" pitchFamily="34" charset="0"/>
                </a:rPr>
                <a:t>Cỏ mùa xuân (1966)</a:t>
              </a:r>
              <a:endParaRPr kumimoji="0" sz="3200" b="1" i="0" u="none" strike="noStrike" kern="0" cap="none" spc="0" normalizeH="0" baseline="0" noProof="0">
                <a:ln>
                  <a:noFill/>
                </a:ln>
                <a:solidFill>
                  <a:srgbClr val="E7A33E"/>
                </a:solidFill>
                <a:effectLst/>
                <a:uLnTx/>
                <a:uFillTx/>
                <a:latin typeface="Fira Sans Extra Condensed"/>
                <a:ea typeface="Fira Sans Extra Condensed"/>
                <a:cs typeface="Fira Sans Extra Condensed"/>
                <a:sym typeface="Fira Sans Extra Condensed"/>
              </a:endParaRPr>
            </a:p>
          </p:txBody>
        </p:sp>
        <p:sp>
          <p:nvSpPr>
            <p:cNvPr id="1030" name="Google Shape;466;p26"/>
            <p:cNvSpPr txBox="1"/>
            <p:nvPr/>
          </p:nvSpPr>
          <p:spPr>
            <a:xfrm>
              <a:off x="2143200" y="3250698"/>
              <a:ext cx="620100" cy="581127"/>
            </a:xfrm>
            <a:prstGeom prst="rect">
              <a:avLst/>
            </a:prstGeom>
            <a:solidFill>
              <a:srgbClr val="E7A33E"/>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defRPr/>
              </a:pPr>
              <a:r>
                <a:rPr kumimoji="0" lang="en-GB" sz="3200" b="1" i="0" u="none" strike="noStrike" kern="0" cap="none" spc="0" normalizeH="0" baseline="0" noProof="0">
                  <a:ln>
                    <a:noFill/>
                  </a:ln>
                  <a:solidFill>
                    <a:srgbClr val="FFFFFF"/>
                  </a:solidFill>
                  <a:effectLst/>
                  <a:uLnTx/>
                  <a:uFillTx/>
                  <a:latin typeface="Fira Sans Extra Condensed"/>
                  <a:ea typeface="Fira Sans Extra Condensed"/>
                  <a:cs typeface="Fira Sans Extra Condensed"/>
                  <a:sym typeface="Fira Sans Extra Condensed"/>
                </a:rPr>
                <a:t>01</a:t>
              </a:r>
              <a:endParaRPr kumimoji="0" sz="3200" b="1" i="0" u="none" strike="noStrike" kern="0" cap="none" spc="0" normalizeH="0" baseline="0" noProof="0">
                <a:ln>
                  <a:noFill/>
                </a:ln>
                <a:solidFill>
                  <a:srgbClr val="FFFFFF"/>
                </a:solidFill>
                <a:effectLst/>
                <a:uLnTx/>
                <a:uFillTx/>
                <a:latin typeface="Fira Sans Extra Condensed"/>
                <a:ea typeface="Fira Sans Extra Condensed"/>
                <a:cs typeface="Fira Sans Extra Condensed"/>
                <a:sym typeface="Fira Sans Extra Condensed"/>
              </a:endParaRPr>
            </a:p>
          </p:txBody>
        </p:sp>
      </p:grpSp>
      <p:grpSp>
        <p:nvGrpSpPr>
          <p:cNvPr id="1031" name="Google Shape;467;p26"/>
          <p:cNvGrpSpPr/>
          <p:nvPr/>
        </p:nvGrpSpPr>
        <p:grpSpPr>
          <a:xfrm>
            <a:off x="5001890" y="4054960"/>
            <a:ext cx="1856540" cy="1200192"/>
            <a:chOff x="3684814" y="3579225"/>
            <a:chExt cx="1856540" cy="1200192"/>
          </a:xfrm>
        </p:grpSpPr>
        <p:sp>
          <p:nvSpPr>
            <p:cNvPr id="1032" name="Google Shape;468;p26"/>
            <p:cNvSpPr txBox="1"/>
            <p:nvPr/>
          </p:nvSpPr>
          <p:spPr>
            <a:xfrm>
              <a:off x="3684814" y="4549172"/>
              <a:ext cx="1856540" cy="230245"/>
            </a:xfrm>
            <a:prstGeom prst="rect">
              <a:avLst/>
            </a:prstGeom>
            <a:no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defRPr/>
              </a:pPr>
              <a:r>
                <a:rPr lang="en-US" sz="2800">
                  <a:effectLst/>
                  <a:latin typeface="Times New Roman" panose="02020603050405020304" pitchFamily="18" charset="0"/>
                  <a:ea typeface="Calibri" panose="020F0502020204030204" pitchFamily="34" charset="0"/>
                </a:rPr>
                <a:t>Hoa trong cây (1977)</a:t>
              </a:r>
              <a:endParaRPr kumimoji="0" sz="3200" b="1" i="0" u="none" strike="noStrike" kern="0" cap="none" spc="0" normalizeH="0" baseline="0" noProof="0">
                <a:ln>
                  <a:noFill/>
                </a:ln>
                <a:solidFill>
                  <a:srgbClr val="BE3626"/>
                </a:solidFill>
                <a:effectLst/>
                <a:uLnTx/>
                <a:uFillTx/>
                <a:latin typeface="Fira Sans Extra Condensed"/>
                <a:ea typeface="Fira Sans Extra Condensed"/>
                <a:cs typeface="Fira Sans Extra Condensed"/>
                <a:sym typeface="Fira Sans Extra Condensed"/>
              </a:endParaRPr>
            </a:p>
          </p:txBody>
        </p:sp>
        <p:sp>
          <p:nvSpPr>
            <p:cNvPr id="1034" name="Google Shape;470;p26"/>
            <p:cNvSpPr txBox="1"/>
            <p:nvPr/>
          </p:nvSpPr>
          <p:spPr>
            <a:xfrm>
              <a:off x="4266409" y="3579225"/>
              <a:ext cx="620100" cy="441248"/>
            </a:xfrm>
            <a:prstGeom prst="rect">
              <a:avLst/>
            </a:prstGeom>
            <a:solidFill>
              <a:srgbClr val="BE3626"/>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defRPr/>
              </a:pPr>
              <a:r>
                <a:rPr kumimoji="0" lang="en-GB" sz="3200" b="1" i="0" u="none" strike="noStrike" kern="0" cap="none" spc="0" normalizeH="0" baseline="0" noProof="0">
                  <a:ln>
                    <a:noFill/>
                  </a:ln>
                  <a:solidFill>
                    <a:srgbClr val="FFFFFF"/>
                  </a:solidFill>
                  <a:effectLst/>
                  <a:uLnTx/>
                  <a:uFillTx/>
                  <a:latin typeface="Fira Sans Extra Condensed"/>
                  <a:ea typeface="Fira Sans Extra Condensed"/>
                  <a:cs typeface="Fira Sans Extra Condensed"/>
                  <a:sym typeface="Fira Sans Extra Condensed"/>
                </a:rPr>
                <a:t>02</a:t>
              </a:r>
              <a:endParaRPr kumimoji="0" sz="3200" b="1" i="0" u="none" strike="noStrike" kern="0" cap="none" spc="0" normalizeH="0" baseline="0" noProof="0">
                <a:ln>
                  <a:noFill/>
                </a:ln>
                <a:solidFill>
                  <a:srgbClr val="FFFFFF"/>
                </a:solidFill>
                <a:effectLst/>
                <a:uLnTx/>
                <a:uFillTx/>
                <a:latin typeface="Fira Sans Extra Condensed"/>
                <a:ea typeface="Fira Sans Extra Condensed"/>
                <a:cs typeface="Fira Sans Extra Condensed"/>
                <a:sym typeface="Fira Sans Extra Condensed"/>
              </a:endParaRPr>
            </a:p>
          </p:txBody>
        </p:sp>
      </p:grpSp>
      <p:grpSp>
        <p:nvGrpSpPr>
          <p:cNvPr id="1035" name="Google Shape;471;p26"/>
          <p:cNvGrpSpPr/>
          <p:nvPr/>
        </p:nvGrpSpPr>
        <p:grpSpPr>
          <a:xfrm>
            <a:off x="7966780" y="3771579"/>
            <a:ext cx="2726873" cy="1551512"/>
            <a:chOff x="5582958" y="3469880"/>
            <a:chExt cx="2726873" cy="1551512"/>
          </a:xfrm>
        </p:grpSpPr>
        <p:sp>
          <p:nvSpPr>
            <p:cNvPr id="1037" name="Google Shape;473;p26"/>
            <p:cNvSpPr txBox="1"/>
            <p:nvPr/>
          </p:nvSpPr>
          <p:spPr>
            <a:xfrm>
              <a:off x="5582958" y="4584592"/>
              <a:ext cx="2726873" cy="436800"/>
            </a:xfrm>
            <a:prstGeom prst="rect">
              <a:avLst/>
            </a:prstGeom>
            <a:no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defRPr/>
              </a:pPr>
              <a:r>
                <a:rPr lang="en-US" sz="2800">
                  <a:effectLst/>
                  <a:latin typeface="Times New Roman" panose="02020603050405020304" pitchFamily="18" charset="0"/>
                  <a:ea typeface="Calibri" panose="020F0502020204030204" pitchFamily="34" charset="0"/>
                </a:rPr>
                <a:t>Vầng trăng trong xe bò (tập thơ, 1988)...</a:t>
              </a:r>
              <a:endParaRPr kumimoji="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1038" name="Google Shape;474;p26"/>
            <p:cNvSpPr txBox="1"/>
            <p:nvPr/>
          </p:nvSpPr>
          <p:spPr>
            <a:xfrm>
              <a:off x="6488716" y="3469880"/>
              <a:ext cx="620100" cy="537128"/>
            </a:xfrm>
            <a:prstGeom prst="rect">
              <a:avLst/>
            </a:prstGeom>
            <a:solidFill>
              <a:srgbClr val="58687A"/>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defRPr/>
              </a:pPr>
              <a:r>
                <a:rPr kumimoji="0" lang="en-GB" sz="3200" b="1" i="0" u="none" strike="noStrike" kern="0" cap="none" spc="0" normalizeH="0" baseline="0" noProof="0">
                  <a:ln>
                    <a:noFill/>
                  </a:ln>
                  <a:solidFill>
                    <a:srgbClr val="FFFFFF"/>
                  </a:solidFill>
                  <a:effectLst/>
                  <a:uLnTx/>
                  <a:uFillTx/>
                  <a:latin typeface="Fira Sans Extra Condensed"/>
                  <a:ea typeface="Fira Sans Extra Condensed"/>
                  <a:cs typeface="Fira Sans Extra Condensed"/>
                  <a:sym typeface="Fira Sans Extra Condensed"/>
                </a:rPr>
                <a:t>03</a:t>
              </a:r>
              <a:endParaRPr kumimoji="0" sz="3200" b="1" i="0" u="none" strike="noStrike" kern="0" cap="none" spc="0" normalizeH="0" baseline="0" noProof="0">
                <a:ln>
                  <a:noFill/>
                </a:ln>
                <a:solidFill>
                  <a:srgbClr val="FFFFFF"/>
                </a:solidFill>
                <a:effectLst/>
                <a:uLnTx/>
                <a:uFillTx/>
                <a:latin typeface="Fira Sans Extra Condensed"/>
                <a:ea typeface="Fira Sans Extra Condensed"/>
                <a:cs typeface="Fira Sans Extra Condensed"/>
                <a:sym typeface="Fira Sans Extra Condensed"/>
              </a:endParaRPr>
            </a:p>
          </p:txBody>
        </p:sp>
      </p:grpSp>
    </p:spTree>
  </p:cSld>
  <p:clrMapOvr>
    <a:masterClrMapping/>
  </p:clrMapOvr>
  <mc:AlternateContent xmlns:mc="http://schemas.openxmlformats.org/markup-compatibility/2006">
    <mc:Choice xmlns:p14="http://schemas.microsoft.com/office/powerpoint/2010/main" Requires="p14">
      <p:transition spd="slow" p14:dur="1250" advClick="0">
        <p14:flip dir="r"/>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5"/>
                                        </p:tgtEl>
                                        <p:attrNameLst>
                                          <p:attrName>style.visibility</p:attrName>
                                        </p:attrNameLst>
                                      </p:cBhvr>
                                      <p:to>
                                        <p:strVal val="visible"/>
                                      </p:to>
                                    </p:set>
                                    <p:anim calcmode="lin" valueType="num">
                                      <p:cBhvr additive="base">
                                        <p:cTn id="7" dur="500" fill="hold"/>
                                        <p:tgtEl>
                                          <p:spTgt spid="1025"/>
                                        </p:tgtEl>
                                        <p:attrNameLst>
                                          <p:attrName>ppt_x</p:attrName>
                                        </p:attrNameLst>
                                      </p:cBhvr>
                                      <p:tavLst>
                                        <p:tav tm="0">
                                          <p:val>
                                            <p:strVal val="#ppt_x"/>
                                          </p:val>
                                        </p:tav>
                                        <p:tav tm="100000">
                                          <p:val>
                                            <p:strVal val="#ppt_x"/>
                                          </p:val>
                                        </p:tav>
                                      </p:tavLst>
                                    </p:anim>
                                    <p:anim calcmode="lin" valueType="num">
                                      <p:cBhvr additive="base">
                                        <p:cTn id="8" dur="500" fill="hold"/>
                                        <p:tgtEl>
                                          <p:spTgt spid="102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31"/>
                                        </p:tgtEl>
                                        <p:attrNameLst>
                                          <p:attrName>style.visibility</p:attrName>
                                        </p:attrNameLst>
                                      </p:cBhvr>
                                      <p:to>
                                        <p:strVal val="visible"/>
                                      </p:to>
                                    </p:set>
                                    <p:anim calcmode="lin" valueType="num">
                                      <p:cBhvr additive="base">
                                        <p:cTn id="13" dur="500" fill="hold"/>
                                        <p:tgtEl>
                                          <p:spTgt spid="1031"/>
                                        </p:tgtEl>
                                        <p:attrNameLst>
                                          <p:attrName>ppt_x</p:attrName>
                                        </p:attrNameLst>
                                      </p:cBhvr>
                                      <p:tavLst>
                                        <p:tav tm="0">
                                          <p:val>
                                            <p:strVal val="#ppt_x"/>
                                          </p:val>
                                        </p:tav>
                                        <p:tav tm="100000">
                                          <p:val>
                                            <p:strVal val="#ppt_x"/>
                                          </p:val>
                                        </p:tav>
                                      </p:tavLst>
                                    </p:anim>
                                    <p:anim calcmode="lin" valueType="num">
                                      <p:cBhvr additive="base">
                                        <p:cTn id="14" dur="500" fill="hold"/>
                                        <p:tgtEl>
                                          <p:spTgt spid="103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35"/>
                                        </p:tgtEl>
                                        <p:attrNameLst>
                                          <p:attrName>style.visibility</p:attrName>
                                        </p:attrNameLst>
                                      </p:cBhvr>
                                      <p:to>
                                        <p:strVal val="visible"/>
                                      </p:to>
                                    </p:set>
                                    <p:anim calcmode="lin" valueType="num">
                                      <p:cBhvr additive="base">
                                        <p:cTn id="19" dur="500" fill="hold"/>
                                        <p:tgtEl>
                                          <p:spTgt spid="1035"/>
                                        </p:tgtEl>
                                        <p:attrNameLst>
                                          <p:attrName>ppt_x</p:attrName>
                                        </p:attrNameLst>
                                      </p:cBhvr>
                                      <p:tavLst>
                                        <p:tav tm="0">
                                          <p:val>
                                            <p:strVal val="#ppt_x"/>
                                          </p:val>
                                        </p:tav>
                                        <p:tav tm="100000">
                                          <p:val>
                                            <p:strVal val="#ppt_x"/>
                                          </p:val>
                                        </p:tav>
                                      </p:tavLst>
                                    </p:anim>
                                    <p:anim calcmode="lin" valueType="num">
                                      <p:cBhvr additive="base">
                                        <p:cTn id="20" dur="500" fill="hold"/>
                                        <p:tgtEl>
                                          <p:spTgt spid="10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文本框 7"/>
          <p:cNvSpPr txBox="1"/>
          <p:nvPr/>
        </p:nvSpPr>
        <p:spPr>
          <a:xfrm>
            <a:off x="4320209" y="195876"/>
            <a:ext cx="3854508" cy="701602"/>
          </a:xfrm>
          <a:prstGeom prst="rect">
            <a:avLst/>
          </a:prstGeom>
          <a:solidFill>
            <a:srgbClr val="185C3F"/>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457200" rtl="0" eaLnBrk="1" fontAlgn="auto" latinLnBrk="0" hangingPunct="1">
              <a:lnSpc>
                <a:spcPct val="100000"/>
              </a:lnSpc>
              <a:spcBef>
                <a:spcPts val="0"/>
              </a:spcBef>
              <a:spcAft>
                <a:spcPts val="0"/>
              </a:spcAft>
              <a:buClrTx/>
              <a:buSzTx/>
              <a:buFontTx/>
              <a:buNone/>
              <a:defRPr/>
            </a:pPr>
            <a:r>
              <a:rPr lang="en-US" altLang="zh-CN" sz="2800" b="1">
                <a:solidFill>
                  <a:prstClr val="white"/>
                </a:solidFill>
                <a:latin typeface="Times New Roman" panose="02020603050405020304" pitchFamily="18" charset="0"/>
                <a:ea typeface="印品丫丫体-D版" panose="02010601030101010101" pitchFamily="2" charset="-122"/>
                <a:cs typeface="Times New Roman" panose="02020603050405020304" pitchFamily="18" charset="0"/>
              </a:rPr>
              <a:t>2. Tác phẩm</a:t>
            </a:r>
            <a:endParaRPr kumimoji="0" lang="zh-CN" altLang="en-US" sz="2800" b="1" i="0" u="none" strike="noStrike" kern="1200" cap="none" spc="0" normalizeH="0" baseline="0" noProof="0" dirty="0">
              <a:ln>
                <a:noFill/>
              </a:ln>
              <a:solidFill>
                <a:prstClr val="white"/>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endParaRPr>
          </a:p>
        </p:txBody>
      </p:sp>
      <p:pic>
        <p:nvPicPr>
          <p:cNvPr id="107" name="图片 41"/>
          <p:cNvPicPr>
            <a:picLocks noChangeAspect="1"/>
          </p:cNvPicPr>
          <p:nvPr/>
        </p:nvPicPr>
        <p:blipFill>
          <a:blip r:embed="rId1" cstate="screen"/>
          <a:stretch>
            <a:fillRect/>
          </a:stretch>
        </p:blipFill>
        <p:spPr>
          <a:xfrm>
            <a:off x="8838889" y="457988"/>
            <a:ext cx="2852827" cy="1197220"/>
          </a:xfrm>
          <a:prstGeom prst="rect">
            <a:avLst/>
          </a:prstGeom>
        </p:spPr>
      </p:pic>
      <p:sp>
        <p:nvSpPr>
          <p:cNvPr id="25" name="Google Shape;303;p9"/>
          <p:cNvSpPr/>
          <p:nvPr/>
        </p:nvSpPr>
        <p:spPr>
          <a:xfrm>
            <a:off x="800420" y="1275853"/>
            <a:ext cx="443700" cy="443700"/>
          </a:xfrm>
          <a:prstGeom prst="ellipse">
            <a:avLst/>
          </a:prstGeom>
          <a:solidFill>
            <a:srgbClr val="FFFFFF">
              <a:alpha val="74110"/>
            </a:srgbClr>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Google Shape;304;p9"/>
          <p:cNvSpPr/>
          <p:nvPr/>
        </p:nvSpPr>
        <p:spPr>
          <a:xfrm>
            <a:off x="1231203" y="874428"/>
            <a:ext cx="337200" cy="337200"/>
          </a:xfrm>
          <a:prstGeom prst="ellipse">
            <a:avLst/>
          </a:prstGeom>
          <a:solidFill>
            <a:schemeClr val="accent6">
              <a:alpha val="74110"/>
            </a:schemeClr>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7" name="Google Shape;355;p9"/>
          <p:cNvGrpSpPr/>
          <p:nvPr/>
        </p:nvGrpSpPr>
        <p:grpSpPr>
          <a:xfrm rot="-8478521">
            <a:off x="759093" y="3936420"/>
            <a:ext cx="1281325" cy="1277877"/>
            <a:chOff x="2232259" y="1414714"/>
            <a:chExt cx="1503919" cy="1499872"/>
          </a:xfrm>
        </p:grpSpPr>
        <p:sp>
          <p:nvSpPr>
            <p:cNvPr id="78" name="Google Shape;356;p9"/>
            <p:cNvSpPr/>
            <p:nvPr/>
          </p:nvSpPr>
          <p:spPr>
            <a:xfrm>
              <a:off x="2232259" y="1414714"/>
              <a:ext cx="1503919" cy="1499872"/>
            </a:xfrm>
            <a:custGeom>
              <a:avLst/>
              <a:gdLst/>
              <a:ahLst/>
              <a:cxnLst/>
              <a:rect l="l" t="t" r="r" b="b"/>
              <a:pathLst>
                <a:path w="5555" h="5540" extrusionOk="0">
                  <a:moveTo>
                    <a:pt x="3710" y="1"/>
                  </a:moveTo>
                  <a:cubicBezTo>
                    <a:pt x="2944" y="1"/>
                    <a:pt x="2777" y="1509"/>
                    <a:pt x="2777" y="1509"/>
                  </a:cubicBezTo>
                  <a:cubicBezTo>
                    <a:pt x="2777" y="1509"/>
                    <a:pt x="2506" y="797"/>
                    <a:pt x="2011" y="797"/>
                  </a:cubicBezTo>
                  <a:cubicBezTo>
                    <a:pt x="1910" y="797"/>
                    <a:pt x="1800" y="827"/>
                    <a:pt x="1682" y="898"/>
                  </a:cubicBezTo>
                  <a:cubicBezTo>
                    <a:pt x="976" y="1304"/>
                    <a:pt x="1721" y="2442"/>
                    <a:pt x="1721" y="2442"/>
                  </a:cubicBezTo>
                  <a:cubicBezTo>
                    <a:pt x="1721" y="2442"/>
                    <a:pt x="1176" y="1821"/>
                    <a:pt x="744" y="1821"/>
                  </a:cubicBezTo>
                  <a:cubicBezTo>
                    <a:pt x="574" y="1821"/>
                    <a:pt x="421" y="1917"/>
                    <a:pt x="326" y="2185"/>
                  </a:cubicBezTo>
                  <a:cubicBezTo>
                    <a:pt x="0" y="3122"/>
                    <a:pt x="1395" y="4868"/>
                    <a:pt x="1395" y="4868"/>
                  </a:cubicBezTo>
                  <a:cubicBezTo>
                    <a:pt x="1519" y="5033"/>
                    <a:pt x="1843" y="5540"/>
                    <a:pt x="2488" y="5540"/>
                  </a:cubicBezTo>
                  <a:cubicBezTo>
                    <a:pt x="2694" y="5540"/>
                    <a:pt x="2934" y="5488"/>
                    <a:pt x="3210" y="5356"/>
                  </a:cubicBezTo>
                  <a:cubicBezTo>
                    <a:pt x="4364" y="4813"/>
                    <a:pt x="5109" y="4055"/>
                    <a:pt x="5041" y="3473"/>
                  </a:cubicBezTo>
                  <a:cubicBezTo>
                    <a:pt x="4978" y="2926"/>
                    <a:pt x="4376" y="2904"/>
                    <a:pt x="4280" y="2904"/>
                  </a:cubicBezTo>
                  <a:cubicBezTo>
                    <a:pt x="4271" y="2904"/>
                    <a:pt x="4267" y="2904"/>
                    <a:pt x="4267" y="2904"/>
                  </a:cubicBezTo>
                  <a:cubicBezTo>
                    <a:pt x="4267" y="2904"/>
                    <a:pt x="5554" y="2254"/>
                    <a:pt x="5229" y="1711"/>
                  </a:cubicBezTo>
                  <a:cubicBezTo>
                    <a:pt x="5111" y="1522"/>
                    <a:pt x="4923" y="1460"/>
                    <a:pt x="4728" y="1460"/>
                  </a:cubicBezTo>
                  <a:cubicBezTo>
                    <a:pt x="4367" y="1460"/>
                    <a:pt x="3984" y="1672"/>
                    <a:pt x="3984" y="1672"/>
                  </a:cubicBezTo>
                  <a:cubicBezTo>
                    <a:pt x="3984" y="1672"/>
                    <a:pt x="4673" y="342"/>
                    <a:pt x="3984" y="59"/>
                  </a:cubicBezTo>
                  <a:cubicBezTo>
                    <a:pt x="3885" y="19"/>
                    <a:pt x="3794" y="1"/>
                    <a:pt x="3710" y="1"/>
                  </a:cubicBezTo>
                  <a:close/>
                </a:path>
              </a:pathLst>
            </a:custGeom>
            <a:solidFill>
              <a:srgbClr val="D3DAA3"/>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Google Shape;357;p9"/>
            <p:cNvSpPr/>
            <p:nvPr/>
          </p:nvSpPr>
          <p:spPr>
            <a:xfrm>
              <a:off x="2357337" y="1415526"/>
              <a:ext cx="1294372" cy="1493374"/>
            </a:xfrm>
            <a:custGeom>
              <a:avLst/>
              <a:gdLst/>
              <a:ahLst/>
              <a:cxnLst/>
              <a:rect l="l" t="t" r="r" b="b"/>
              <a:pathLst>
                <a:path w="4781" h="5516" extrusionOk="0">
                  <a:moveTo>
                    <a:pt x="3291" y="0"/>
                  </a:moveTo>
                  <a:lnTo>
                    <a:pt x="2452" y="2927"/>
                  </a:lnTo>
                  <a:lnTo>
                    <a:pt x="1272" y="856"/>
                  </a:lnTo>
                  <a:cubicBezTo>
                    <a:pt x="1259" y="869"/>
                    <a:pt x="1246" y="882"/>
                    <a:pt x="1233" y="882"/>
                  </a:cubicBezTo>
                  <a:lnTo>
                    <a:pt x="2439" y="2995"/>
                  </a:lnTo>
                  <a:lnTo>
                    <a:pt x="1964" y="4677"/>
                  </a:lnTo>
                  <a:lnTo>
                    <a:pt x="39" y="1913"/>
                  </a:lnTo>
                  <a:cubicBezTo>
                    <a:pt x="26" y="1913"/>
                    <a:pt x="13" y="1926"/>
                    <a:pt x="0" y="1939"/>
                  </a:cubicBezTo>
                  <a:lnTo>
                    <a:pt x="1935" y="4745"/>
                  </a:lnTo>
                  <a:lnTo>
                    <a:pt x="1720" y="5502"/>
                  </a:lnTo>
                  <a:cubicBezTo>
                    <a:pt x="1746" y="5502"/>
                    <a:pt x="1759" y="5502"/>
                    <a:pt x="1772" y="5516"/>
                  </a:cubicBezTo>
                  <a:lnTo>
                    <a:pt x="1990" y="4758"/>
                  </a:lnTo>
                  <a:lnTo>
                    <a:pt x="4566" y="3428"/>
                  </a:lnTo>
                  <a:lnTo>
                    <a:pt x="4566" y="3376"/>
                  </a:lnTo>
                  <a:lnTo>
                    <a:pt x="2016" y="4677"/>
                  </a:lnTo>
                  <a:lnTo>
                    <a:pt x="2491" y="3021"/>
                  </a:lnTo>
                  <a:lnTo>
                    <a:pt x="4780" y="1737"/>
                  </a:lnTo>
                  <a:cubicBezTo>
                    <a:pt x="4780" y="1721"/>
                    <a:pt x="4767" y="1721"/>
                    <a:pt x="4767" y="1708"/>
                  </a:cubicBezTo>
                  <a:lnTo>
                    <a:pt x="4754" y="1695"/>
                  </a:lnTo>
                  <a:lnTo>
                    <a:pt x="2504" y="2940"/>
                  </a:lnTo>
                  <a:lnTo>
                    <a:pt x="3346" y="0"/>
                  </a:lnTo>
                  <a:close/>
                </a:path>
              </a:pathLst>
            </a:custGeom>
            <a:solidFill>
              <a:srgbClr val="7AACB5"/>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80" name="Google Shape;358;p9"/>
          <p:cNvGrpSpPr/>
          <p:nvPr/>
        </p:nvGrpSpPr>
        <p:grpSpPr>
          <a:xfrm rot="2012823">
            <a:off x="3100981" y="801456"/>
            <a:ext cx="1582108" cy="1295200"/>
            <a:chOff x="-5876950" y="1171198"/>
            <a:chExt cx="1582170" cy="1295250"/>
          </a:xfrm>
        </p:grpSpPr>
        <p:sp>
          <p:nvSpPr>
            <p:cNvPr id="81" name="Google Shape;359;p9"/>
            <p:cNvSpPr/>
            <p:nvPr/>
          </p:nvSpPr>
          <p:spPr>
            <a:xfrm>
              <a:off x="-5420701" y="1636347"/>
              <a:ext cx="1125920" cy="830101"/>
            </a:xfrm>
            <a:custGeom>
              <a:avLst/>
              <a:gdLst/>
              <a:ahLst/>
              <a:cxnLst/>
              <a:rect l="l" t="t" r="r" b="b"/>
              <a:pathLst>
                <a:path w="8225" h="6064" extrusionOk="0">
                  <a:moveTo>
                    <a:pt x="6181" y="1"/>
                  </a:moveTo>
                  <a:cubicBezTo>
                    <a:pt x="709" y="1"/>
                    <a:pt x="1" y="5994"/>
                    <a:pt x="1" y="5994"/>
                  </a:cubicBezTo>
                  <a:cubicBezTo>
                    <a:pt x="424" y="6041"/>
                    <a:pt x="825" y="6063"/>
                    <a:pt x="1207" y="6063"/>
                  </a:cubicBezTo>
                  <a:cubicBezTo>
                    <a:pt x="7359" y="6063"/>
                    <a:pt x="8224" y="248"/>
                    <a:pt x="8224" y="248"/>
                  </a:cubicBezTo>
                  <a:cubicBezTo>
                    <a:pt x="7479" y="77"/>
                    <a:pt x="6799" y="1"/>
                    <a:pt x="6181" y="1"/>
                  </a:cubicBezTo>
                  <a:close/>
                </a:path>
              </a:pathLst>
            </a:custGeom>
            <a:solidFill>
              <a:srgbClr val="D3DAA3"/>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Google Shape;360;p9"/>
            <p:cNvSpPr/>
            <p:nvPr/>
          </p:nvSpPr>
          <p:spPr>
            <a:xfrm>
              <a:off x="-5420701" y="1644424"/>
              <a:ext cx="1125920" cy="808883"/>
            </a:xfrm>
            <a:custGeom>
              <a:avLst/>
              <a:gdLst/>
              <a:ahLst/>
              <a:cxnLst/>
              <a:rect l="l" t="t" r="r" b="b"/>
              <a:pathLst>
                <a:path w="8225" h="5909" extrusionOk="0">
                  <a:moveTo>
                    <a:pt x="5285" y="0"/>
                  </a:moveTo>
                  <a:cubicBezTo>
                    <a:pt x="5256" y="0"/>
                    <a:pt x="5230" y="0"/>
                    <a:pt x="5204" y="13"/>
                  </a:cubicBezTo>
                  <a:lnTo>
                    <a:pt x="5067" y="2315"/>
                  </a:lnTo>
                  <a:lnTo>
                    <a:pt x="2423" y="4146"/>
                  </a:lnTo>
                  <a:lnTo>
                    <a:pt x="2329" y="1327"/>
                  </a:lnTo>
                  <a:cubicBezTo>
                    <a:pt x="2303" y="1340"/>
                    <a:pt x="2277" y="1369"/>
                    <a:pt x="2248" y="1395"/>
                  </a:cubicBezTo>
                  <a:lnTo>
                    <a:pt x="2342" y="4201"/>
                  </a:lnTo>
                  <a:lnTo>
                    <a:pt x="27" y="5798"/>
                  </a:lnTo>
                  <a:cubicBezTo>
                    <a:pt x="14" y="5853"/>
                    <a:pt x="14" y="5892"/>
                    <a:pt x="1" y="5909"/>
                  </a:cubicBezTo>
                  <a:lnTo>
                    <a:pt x="3984" y="3171"/>
                  </a:lnTo>
                  <a:lnTo>
                    <a:pt x="6950" y="3197"/>
                  </a:lnTo>
                  <a:cubicBezTo>
                    <a:pt x="6963" y="3171"/>
                    <a:pt x="6976" y="3145"/>
                    <a:pt x="7005" y="3115"/>
                  </a:cubicBezTo>
                  <a:lnTo>
                    <a:pt x="4091" y="3089"/>
                  </a:lnTo>
                  <a:lnTo>
                    <a:pt x="6423" y="1476"/>
                  </a:lnTo>
                  <a:lnTo>
                    <a:pt x="7805" y="1613"/>
                  </a:lnTo>
                  <a:cubicBezTo>
                    <a:pt x="7805" y="1584"/>
                    <a:pt x="7818" y="1558"/>
                    <a:pt x="7831" y="1532"/>
                  </a:cubicBezTo>
                  <a:lnTo>
                    <a:pt x="6530" y="1408"/>
                  </a:lnTo>
                  <a:lnTo>
                    <a:pt x="8211" y="244"/>
                  </a:lnTo>
                  <a:cubicBezTo>
                    <a:pt x="8211" y="202"/>
                    <a:pt x="8224" y="189"/>
                    <a:pt x="8224" y="189"/>
                  </a:cubicBezTo>
                  <a:cubicBezTo>
                    <a:pt x="8195" y="176"/>
                    <a:pt x="8182" y="176"/>
                    <a:pt x="8169" y="176"/>
                  </a:cubicBezTo>
                  <a:lnTo>
                    <a:pt x="5148" y="2250"/>
                  </a:lnTo>
                  <a:lnTo>
                    <a:pt x="5285" y="0"/>
                  </a:lnTo>
                  <a:close/>
                </a:path>
              </a:pathLst>
            </a:custGeom>
            <a:solidFill>
              <a:srgbClr val="7AACB5"/>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Google Shape;361;p9"/>
            <p:cNvSpPr/>
            <p:nvPr/>
          </p:nvSpPr>
          <p:spPr>
            <a:xfrm>
              <a:off x="-5876950" y="1171198"/>
              <a:ext cx="859943" cy="1287724"/>
            </a:xfrm>
            <a:custGeom>
              <a:avLst/>
              <a:gdLst/>
              <a:ahLst/>
              <a:cxnLst/>
              <a:rect l="l" t="t" r="r" b="b"/>
              <a:pathLst>
                <a:path w="6282" h="9407" extrusionOk="0">
                  <a:moveTo>
                    <a:pt x="2179" y="0"/>
                  </a:moveTo>
                  <a:cubicBezTo>
                    <a:pt x="1" y="5203"/>
                    <a:pt x="2290" y="7928"/>
                    <a:pt x="2290" y="7928"/>
                  </a:cubicBezTo>
                  <a:cubicBezTo>
                    <a:pt x="2919" y="8957"/>
                    <a:pt x="3593" y="9406"/>
                    <a:pt x="4184" y="9406"/>
                  </a:cubicBezTo>
                  <a:cubicBezTo>
                    <a:pt x="5414" y="9406"/>
                    <a:pt x="6282" y="7458"/>
                    <a:pt x="5623" y="4732"/>
                  </a:cubicBezTo>
                  <a:cubicBezTo>
                    <a:pt x="4960" y="1926"/>
                    <a:pt x="2179" y="0"/>
                    <a:pt x="2179" y="0"/>
                  </a:cubicBezTo>
                  <a:close/>
                </a:path>
              </a:pathLst>
            </a:custGeom>
            <a:solidFill>
              <a:srgbClr val="78A165"/>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Google Shape;362;p9"/>
            <p:cNvSpPr/>
            <p:nvPr/>
          </p:nvSpPr>
          <p:spPr>
            <a:xfrm>
              <a:off x="-5585788" y="1171198"/>
              <a:ext cx="300610" cy="1287450"/>
            </a:xfrm>
            <a:custGeom>
              <a:avLst/>
              <a:gdLst/>
              <a:ahLst/>
              <a:cxnLst/>
              <a:rect l="l" t="t" r="r" b="b"/>
              <a:pathLst>
                <a:path w="2196" h="9405" extrusionOk="0">
                  <a:moveTo>
                    <a:pt x="52" y="0"/>
                  </a:moveTo>
                  <a:cubicBezTo>
                    <a:pt x="26" y="43"/>
                    <a:pt x="13" y="82"/>
                    <a:pt x="0" y="124"/>
                  </a:cubicBezTo>
                  <a:cubicBezTo>
                    <a:pt x="394" y="1545"/>
                    <a:pt x="1327" y="5109"/>
                    <a:pt x="2085" y="9405"/>
                  </a:cubicBezTo>
                  <a:cubicBezTo>
                    <a:pt x="2127" y="9405"/>
                    <a:pt x="2166" y="9392"/>
                    <a:pt x="2195" y="9392"/>
                  </a:cubicBezTo>
                  <a:cubicBezTo>
                    <a:pt x="1421" y="5015"/>
                    <a:pt x="459" y="1399"/>
                    <a:pt x="82" y="30"/>
                  </a:cubicBezTo>
                  <a:lnTo>
                    <a:pt x="52" y="0"/>
                  </a:lnTo>
                  <a:close/>
                </a:path>
              </a:pathLst>
            </a:custGeom>
            <a:solidFill>
              <a:srgbClr val="7AACB5"/>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 name="Google Shape;9;p2"/>
          <p:cNvGrpSpPr/>
          <p:nvPr/>
        </p:nvGrpSpPr>
        <p:grpSpPr>
          <a:xfrm>
            <a:off x="500284" y="1249428"/>
            <a:ext cx="11471322" cy="5136401"/>
            <a:chOff x="-51475" y="7100"/>
            <a:chExt cx="9433400" cy="5136401"/>
          </a:xfrm>
        </p:grpSpPr>
        <p:pic>
          <p:nvPicPr>
            <p:cNvPr id="5" name="Google Shape;10;p2"/>
            <p:cNvPicPr preferRelativeResize="0"/>
            <p:nvPr/>
          </p:nvPicPr>
          <p:blipFill rotWithShape="1">
            <a:blip r:embed="rId2"/>
            <a:srcRect l="31982" b="40726"/>
            <a:stretch>
              <a:fillRect/>
            </a:stretch>
          </p:blipFill>
          <p:spPr>
            <a:xfrm>
              <a:off x="3195541" y="1723525"/>
              <a:ext cx="5939174" cy="3419975"/>
            </a:xfrm>
            <a:prstGeom prst="rect">
              <a:avLst/>
            </a:prstGeom>
            <a:noFill/>
            <a:ln>
              <a:noFill/>
            </a:ln>
          </p:spPr>
        </p:pic>
        <p:pic>
          <p:nvPicPr>
            <p:cNvPr id="6" name="Google Shape;11;p2"/>
            <p:cNvPicPr preferRelativeResize="0"/>
            <p:nvPr/>
          </p:nvPicPr>
          <p:blipFill rotWithShape="1">
            <a:blip r:embed="rId3"/>
            <a:srcRect t="-3820" r="21935"/>
            <a:stretch>
              <a:fillRect/>
            </a:stretch>
          </p:blipFill>
          <p:spPr>
            <a:xfrm flipH="1">
              <a:off x="0" y="7100"/>
              <a:ext cx="2509350" cy="2336875"/>
            </a:xfrm>
            <a:prstGeom prst="rect">
              <a:avLst/>
            </a:prstGeom>
            <a:noFill/>
            <a:ln>
              <a:noFill/>
            </a:ln>
          </p:spPr>
        </p:pic>
        <p:pic>
          <p:nvPicPr>
            <p:cNvPr id="7" name="Google Shape;12;p2"/>
            <p:cNvPicPr preferRelativeResize="0"/>
            <p:nvPr/>
          </p:nvPicPr>
          <p:blipFill rotWithShape="1">
            <a:blip r:embed="rId4"/>
            <a:srcRect l="19620" b="21795"/>
            <a:stretch>
              <a:fillRect/>
            </a:stretch>
          </p:blipFill>
          <p:spPr>
            <a:xfrm>
              <a:off x="-51475" y="2706900"/>
              <a:ext cx="4113014" cy="2436601"/>
            </a:xfrm>
            <a:prstGeom prst="rect">
              <a:avLst/>
            </a:prstGeom>
            <a:noFill/>
            <a:ln>
              <a:noFill/>
            </a:ln>
          </p:spPr>
        </p:pic>
        <p:pic>
          <p:nvPicPr>
            <p:cNvPr id="8" name="Google Shape;13;p2"/>
            <p:cNvPicPr preferRelativeResize="0"/>
            <p:nvPr/>
          </p:nvPicPr>
          <p:blipFill>
            <a:blip r:embed="rId5"/>
            <a:stretch>
              <a:fillRect/>
            </a:stretch>
          </p:blipFill>
          <p:spPr>
            <a:xfrm flipH="1">
              <a:off x="7883350" y="2468950"/>
              <a:ext cx="1498575" cy="826800"/>
            </a:xfrm>
            <a:prstGeom prst="rect">
              <a:avLst/>
            </a:prstGeom>
            <a:noFill/>
            <a:ln>
              <a:noFill/>
            </a:ln>
          </p:spPr>
        </p:pic>
      </p:grpSp>
      <p:grpSp>
        <p:nvGrpSpPr>
          <p:cNvPr id="27" name="Google Shape;1844;p45"/>
          <p:cNvGrpSpPr/>
          <p:nvPr/>
        </p:nvGrpSpPr>
        <p:grpSpPr>
          <a:xfrm>
            <a:off x="6256142" y="1275853"/>
            <a:ext cx="538553" cy="816692"/>
            <a:chOff x="5870450" y="250975"/>
            <a:chExt cx="1077725" cy="1966100"/>
          </a:xfrm>
        </p:grpSpPr>
        <p:sp>
          <p:nvSpPr>
            <p:cNvPr id="29" name="Google Shape;1845;p45"/>
            <p:cNvSpPr/>
            <p:nvPr/>
          </p:nvSpPr>
          <p:spPr>
            <a:xfrm>
              <a:off x="6326450" y="1906850"/>
              <a:ext cx="165775" cy="310225"/>
            </a:xfrm>
            <a:custGeom>
              <a:avLst/>
              <a:gdLst/>
              <a:ahLst/>
              <a:cxnLst/>
              <a:rect l="l" t="t" r="r" b="b"/>
              <a:pathLst>
                <a:path w="6631" h="12409" extrusionOk="0">
                  <a:moveTo>
                    <a:pt x="993" y="1"/>
                  </a:moveTo>
                  <a:lnTo>
                    <a:pt x="1" y="12408"/>
                  </a:lnTo>
                  <a:lnTo>
                    <a:pt x="6631" y="12408"/>
                  </a:lnTo>
                  <a:lnTo>
                    <a:pt x="5639" y="1"/>
                  </a:lnTo>
                  <a:close/>
                </a:path>
              </a:pathLst>
            </a:custGeom>
            <a:solidFill>
              <a:srgbClr val="85603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 name="Google Shape;1846;p45"/>
            <p:cNvSpPr/>
            <p:nvPr/>
          </p:nvSpPr>
          <p:spPr>
            <a:xfrm>
              <a:off x="5870450" y="250975"/>
              <a:ext cx="1077725" cy="1707025"/>
            </a:xfrm>
            <a:custGeom>
              <a:avLst/>
              <a:gdLst/>
              <a:ahLst/>
              <a:cxnLst/>
              <a:rect l="l" t="t" r="r" b="b"/>
              <a:pathLst>
                <a:path w="43109" h="68281" extrusionOk="0">
                  <a:moveTo>
                    <a:pt x="21556" y="0"/>
                  </a:moveTo>
                  <a:cubicBezTo>
                    <a:pt x="20010" y="0"/>
                    <a:pt x="17407" y="4200"/>
                    <a:pt x="16856" y="6860"/>
                  </a:cubicBezTo>
                  <a:cubicBezTo>
                    <a:pt x="15873" y="11605"/>
                    <a:pt x="14349" y="10740"/>
                    <a:pt x="12061" y="15827"/>
                  </a:cubicBezTo>
                  <a:cubicBezTo>
                    <a:pt x="10493" y="19316"/>
                    <a:pt x="13295" y="24010"/>
                    <a:pt x="11813" y="27263"/>
                  </a:cubicBezTo>
                  <a:cubicBezTo>
                    <a:pt x="10169" y="30870"/>
                    <a:pt x="8698" y="30936"/>
                    <a:pt x="6903" y="35229"/>
                  </a:cubicBezTo>
                  <a:cubicBezTo>
                    <a:pt x="5173" y="39368"/>
                    <a:pt x="7826" y="44661"/>
                    <a:pt x="4735" y="48948"/>
                  </a:cubicBezTo>
                  <a:cubicBezTo>
                    <a:pt x="466" y="54870"/>
                    <a:pt x="1" y="59021"/>
                    <a:pt x="1396" y="62187"/>
                  </a:cubicBezTo>
                  <a:cubicBezTo>
                    <a:pt x="2982" y="65784"/>
                    <a:pt x="13258" y="68280"/>
                    <a:pt x="21556" y="68280"/>
                  </a:cubicBezTo>
                  <a:cubicBezTo>
                    <a:pt x="29853" y="68280"/>
                    <a:pt x="40130" y="65784"/>
                    <a:pt x="41715" y="62187"/>
                  </a:cubicBezTo>
                  <a:cubicBezTo>
                    <a:pt x="43109" y="59021"/>
                    <a:pt x="42644" y="54871"/>
                    <a:pt x="38375" y="48948"/>
                  </a:cubicBezTo>
                  <a:cubicBezTo>
                    <a:pt x="35285" y="44660"/>
                    <a:pt x="37938" y="39369"/>
                    <a:pt x="36207" y="35229"/>
                  </a:cubicBezTo>
                  <a:cubicBezTo>
                    <a:pt x="34413" y="30936"/>
                    <a:pt x="32943" y="30871"/>
                    <a:pt x="31298" y="27263"/>
                  </a:cubicBezTo>
                  <a:cubicBezTo>
                    <a:pt x="29815" y="24010"/>
                    <a:pt x="32618" y="19317"/>
                    <a:pt x="31050" y="15827"/>
                  </a:cubicBezTo>
                  <a:cubicBezTo>
                    <a:pt x="28763" y="10740"/>
                    <a:pt x="27238" y="11605"/>
                    <a:pt x="26255" y="6860"/>
                  </a:cubicBezTo>
                  <a:cubicBezTo>
                    <a:pt x="25705" y="4200"/>
                    <a:pt x="23102" y="0"/>
                    <a:pt x="21556" y="0"/>
                  </a:cubicBezTo>
                  <a:close/>
                </a:path>
              </a:pathLst>
            </a:custGeom>
            <a:solidFill>
              <a:srgbClr val="FF611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 name="Google Shape;1847;p45"/>
            <p:cNvSpPr/>
            <p:nvPr/>
          </p:nvSpPr>
          <p:spPr>
            <a:xfrm>
              <a:off x="6140150" y="1143500"/>
              <a:ext cx="91125" cy="79450"/>
            </a:xfrm>
            <a:custGeom>
              <a:avLst/>
              <a:gdLst/>
              <a:ahLst/>
              <a:cxnLst/>
              <a:rect l="l" t="t" r="r" b="b"/>
              <a:pathLst>
                <a:path w="3645" h="3178" extrusionOk="0">
                  <a:moveTo>
                    <a:pt x="3209" y="0"/>
                  </a:moveTo>
                  <a:cubicBezTo>
                    <a:pt x="2663" y="0"/>
                    <a:pt x="1718" y="95"/>
                    <a:pt x="1040" y="677"/>
                  </a:cubicBezTo>
                  <a:cubicBezTo>
                    <a:pt x="35" y="1542"/>
                    <a:pt x="1" y="3155"/>
                    <a:pt x="1" y="3155"/>
                  </a:cubicBezTo>
                  <a:cubicBezTo>
                    <a:pt x="1" y="3155"/>
                    <a:pt x="171" y="3177"/>
                    <a:pt x="435" y="3177"/>
                  </a:cubicBezTo>
                  <a:cubicBezTo>
                    <a:pt x="981" y="3177"/>
                    <a:pt x="1927" y="3082"/>
                    <a:pt x="2605" y="2499"/>
                  </a:cubicBezTo>
                  <a:cubicBezTo>
                    <a:pt x="3612" y="1634"/>
                    <a:pt x="3644" y="23"/>
                    <a:pt x="3644" y="23"/>
                  </a:cubicBezTo>
                  <a:cubicBezTo>
                    <a:pt x="3644" y="23"/>
                    <a:pt x="3474" y="0"/>
                    <a:pt x="3209" y="0"/>
                  </a:cubicBezTo>
                  <a:close/>
                </a:path>
              </a:pathLst>
            </a:custGeom>
            <a:solidFill>
              <a:srgbClr val="FF875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 name="Google Shape;1848;p45"/>
            <p:cNvSpPr/>
            <p:nvPr/>
          </p:nvSpPr>
          <p:spPr>
            <a:xfrm>
              <a:off x="6241425" y="691225"/>
              <a:ext cx="87975" cy="95725"/>
            </a:xfrm>
            <a:custGeom>
              <a:avLst/>
              <a:gdLst/>
              <a:ahLst/>
              <a:cxnLst/>
              <a:rect l="l" t="t" r="r" b="b"/>
              <a:pathLst>
                <a:path w="3519" h="3829" extrusionOk="0">
                  <a:moveTo>
                    <a:pt x="3211" y="1"/>
                  </a:moveTo>
                  <a:cubicBezTo>
                    <a:pt x="3210" y="1"/>
                    <a:pt x="1604" y="132"/>
                    <a:pt x="802" y="1189"/>
                  </a:cubicBezTo>
                  <a:cubicBezTo>
                    <a:pt x="0" y="2246"/>
                    <a:pt x="307" y="3829"/>
                    <a:pt x="307" y="3829"/>
                  </a:cubicBezTo>
                  <a:cubicBezTo>
                    <a:pt x="307" y="3829"/>
                    <a:pt x="1915" y="3698"/>
                    <a:pt x="2717" y="2641"/>
                  </a:cubicBezTo>
                  <a:cubicBezTo>
                    <a:pt x="3518" y="1583"/>
                    <a:pt x="3211" y="1"/>
                    <a:pt x="3211" y="1"/>
                  </a:cubicBezTo>
                  <a:close/>
                </a:path>
              </a:pathLst>
            </a:custGeom>
            <a:solidFill>
              <a:srgbClr val="FF875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 name="Google Shape;1849;p45"/>
            <p:cNvSpPr/>
            <p:nvPr/>
          </p:nvSpPr>
          <p:spPr>
            <a:xfrm>
              <a:off x="6473900" y="827375"/>
              <a:ext cx="87975" cy="95725"/>
            </a:xfrm>
            <a:custGeom>
              <a:avLst/>
              <a:gdLst/>
              <a:ahLst/>
              <a:cxnLst/>
              <a:rect l="l" t="t" r="r" b="b"/>
              <a:pathLst>
                <a:path w="3519" h="3829" extrusionOk="0">
                  <a:moveTo>
                    <a:pt x="3211" y="1"/>
                  </a:moveTo>
                  <a:cubicBezTo>
                    <a:pt x="3211" y="1"/>
                    <a:pt x="1604" y="131"/>
                    <a:pt x="802" y="1189"/>
                  </a:cubicBezTo>
                  <a:cubicBezTo>
                    <a:pt x="0" y="2246"/>
                    <a:pt x="308" y="3829"/>
                    <a:pt x="308" y="3829"/>
                  </a:cubicBezTo>
                  <a:cubicBezTo>
                    <a:pt x="308" y="3829"/>
                    <a:pt x="1914" y="3697"/>
                    <a:pt x="2716" y="2640"/>
                  </a:cubicBezTo>
                  <a:cubicBezTo>
                    <a:pt x="3518" y="1583"/>
                    <a:pt x="3211" y="1"/>
                    <a:pt x="3211" y="1"/>
                  </a:cubicBezTo>
                  <a:close/>
                </a:path>
              </a:pathLst>
            </a:custGeom>
            <a:solidFill>
              <a:srgbClr val="FF875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6" name="Google Shape;1850;p45"/>
            <p:cNvSpPr/>
            <p:nvPr/>
          </p:nvSpPr>
          <p:spPr>
            <a:xfrm>
              <a:off x="6411850" y="468625"/>
              <a:ext cx="84800" cy="104850"/>
            </a:xfrm>
            <a:custGeom>
              <a:avLst/>
              <a:gdLst/>
              <a:ahLst/>
              <a:cxnLst/>
              <a:rect l="l" t="t" r="r" b="b"/>
              <a:pathLst>
                <a:path w="3392" h="4194" extrusionOk="0">
                  <a:moveTo>
                    <a:pt x="524" y="0"/>
                  </a:moveTo>
                  <a:lnTo>
                    <a:pt x="524" y="0"/>
                  </a:lnTo>
                  <a:cubicBezTo>
                    <a:pt x="524" y="1"/>
                    <a:pt x="0" y="1525"/>
                    <a:pt x="647" y="2682"/>
                  </a:cubicBezTo>
                  <a:cubicBezTo>
                    <a:pt x="1294" y="3840"/>
                    <a:pt x="2867" y="4193"/>
                    <a:pt x="2867" y="4193"/>
                  </a:cubicBezTo>
                  <a:cubicBezTo>
                    <a:pt x="2867" y="4193"/>
                    <a:pt x="3391" y="2668"/>
                    <a:pt x="2744" y="1510"/>
                  </a:cubicBezTo>
                  <a:cubicBezTo>
                    <a:pt x="2097" y="353"/>
                    <a:pt x="525" y="0"/>
                    <a:pt x="524" y="0"/>
                  </a:cubicBezTo>
                  <a:close/>
                </a:path>
              </a:pathLst>
            </a:custGeom>
            <a:solidFill>
              <a:srgbClr val="FF875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7" name="Google Shape;1851;p45"/>
            <p:cNvSpPr/>
            <p:nvPr/>
          </p:nvSpPr>
          <p:spPr>
            <a:xfrm>
              <a:off x="6480150" y="938550"/>
              <a:ext cx="104925" cy="68600"/>
            </a:xfrm>
            <a:custGeom>
              <a:avLst/>
              <a:gdLst/>
              <a:ahLst/>
              <a:cxnLst/>
              <a:rect l="l" t="t" r="r" b="b"/>
              <a:pathLst>
                <a:path w="4197" h="2744" extrusionOk="0">
                  <a:moveTo>
                    <a:pt x="1303" y="1"/>
                  </a:moveTo>
                  <a:cubicBezTo>
                    <a:pt x="584" y="1"/>
                    <a:pt x="0" y="202"/>
                    <a:pt x="0" y="202"/>
                  </a:cubicBezTo>
                  <a:cubicBezTo>
                    <a:pt x="0" y="202"/>
                    <a:pt x="354" y="1775"/>
                    <a:pt x="1514" y="2421"/>
                  </a:cubicBezTo>
                  <a:cubicBezTo>
                    <a:pt x="1955" y="2667"/>
                    <a:pt x="2450" y="2744"/>
                    <a:pt x="2894" y="2744"/>
                  </a:cubicBezTo>
                  <a:cubicBezTo>
                    <a:pt x="3613" y="2744"/>
                    <a:pt x="4196" y="2543"/>
                    <a:pt x="4196" y="2543"/>
                  </a:cubicBezTo>
                  <a:cubicBezTo>
                    <a:pt x="4196" y="2543"/>
                    <a:pt x="3841" y="970"/>
                    <a:pt x="2683" y="324"/>
                  </a:cubicBezTo>
                  <a:cubicBezTo>
                    <a:pt x="2241" y="77"/>
                    <a:pt x="1747" y="1"/>
                    <a:pt x="1303" y="1"/>
                  </a:cubicBezTo>
                  <a:close/>
                </a:path>
              </a:pathLst>
            </a:custGeom>
            <a:solidFill>
              <a:srgbClr val="FF875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8" name="Google Shape;1852;p45"/>
            <p:cNvSpPr/>
            <p:nvPr/>
          </p:nvSpPr>
          <p:spPr>
            <a:xfrm>
              <a:off x="6158425" y="1645725"/>
              <a:ext cx="81400" cy="110325"/>
            </a:xfrm>
            <a:custGeom>
              <a:avLst/>
              <a:gdLst/>
              <a:ahLst/>
              <a:cxnLst/>
              <a:rect l="l" t="t" r="r" b="b"/>
              <a:pathLst>
                <a:path w="3256" h="4413" extrusionOk="0">
                  <a:moveTo>
                    <a:pt x="2577" y="1"/>
                  </a:moveTo>
                  <a:cubicBezTo>
                    <a:pt x="2577" y="1"/>
                    <a:pt x="1048" y="513"/>
                    <a:pt x="524" y="1732"/>
                  </a:cubicBezTo>
                  <a:cubicBezTo>
                    <a:pt x="0" y="2951"/>
                    <a:pt x="678" y="4413"/>
                    <a:pt x="678" y="4413"/>
                  </a:cubicBezTo>
                  <a:cubicBezTo>
                    <a:pt x="678" y="4413"/>
                    <a:pt x="2207" y="3902"/>
                    <a:pt x="2731" y="2682"/>
                  </a:cubicBezTo>
                  <a:cubicBezTo>
                    <a:pt x="3255" y="1463"/>
                    <a:pt x="2577" y="1"/>
                    <a:pt x="2577" y="1"/>
                  </a:cubicBezTo>
                  <a:close/>
                </a:path>
              </a:pathLst>
            </a:custGeom>
            <a:solidFill>
              <a:srgbClr val="FF875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9" name="Google Shape;1853;p45"/>
            <p:cNvSpPr/>
            <p:nvPr/>
          </p:nvSpPr>
          <p:spPr>
            <a:xfrm>
              <a:off x="6593550" y="1787875"/>
              <a:ext cx="89500" cy="83200"/>
            </a:xfrm>
            <a:custGeom>
              <a:avLst/>
              <a:gdLst/>
              <a:ahLst/>
              <a:cxnLst/>
              <a:rect l="l" t="t" r="r" b="b"/>
              <a:pathLst>
                <a:path w="3580" h="3328" extrusionOk="0">
                  <a:moveTo>
                    <a:pt x="3322" y="1"/>
                  </a:moveTo>
                  <a:cubicBezTo>
                    <a:pt x="2858" y="1"/>
                    <a:pt x="1711" y="78"/>
                    <a:pt x="961" y="795"/>
                  </a:cubicBezTo>
                  <a:cubicBezTo>
                    <a:pt x="0" y="1710"/>
                    <a:pt x="52" y="3321"/>
                    <a:pt x="52" y="3321"/>
                  </a:cubicBezTo>
                  <a:cubicBezTo>
                    <a:pt x="52" y="3321"/>
                    <a:pt x="127" y="3327"/>
                    <a:pt x="254" y="3327"/>
                  </a:cubicBezTo>
                  <a:cubicBezTo>
                    <a:pt x="716" y="3327"/>
                    <a:pt x="1865" y="3250"/>
                    <a:pt x="2618" y="2532"/>
                  </a:cubicBezTo>
                  <a:cubicBezTo>
                    <a:pt x="3579" y="1617"/>
                    <a:pt x="3527" y="7"/>
                    <a:pt x="3527" y="7"/>
                  </a:cubicBezTo>
                  <a:cubicBezTo>
                    <a:pt x="3527" y="7"/>
                    <a:pt x="3451" y="1"/>
                    <a:pt x="3322" y="1"/>
                  </a:cubicBezTo>
                  <a:close/>
                </a:path>
              </a:pathLst>
            </a:custGeom>
            <a:solidFill>
              <a:srgbClr val="FF875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0" name="Google Shape;1854;p45"/>
            <p:cNvSpPr/>
            <p:nvPr/>
          </p:nvSpPr>
          <p:spPr>
            <a:xfrm>
              <a:off x="6758000" y="1292550"/>
              <a:ext cx="107175" cy="67100"/>
            </a:xfrm>
            <a:custGeom>
              <a:avLst/>
              <a:gdLst/>
              <a:ahLst/>
              <a:cxnLst/>
              <a:rect l="l" t="t" r="r" b="b"/>
              <a:pathLst>
                <a:path w="4287" h="2684" extrusionOk="0">
                  <a:moveTo>
                    <a:pt x="1447" y="1"/>
                  </a:moveTo>
                  <a:cubicBezTo>
                    <a:pt x="659" y="1"/>
                    <a:pt x="1" y="258"/>
                    <a:pt x="1" y="258"/>
                  </a:cubicBezTo>
                  <a:cubicBezTo>
                    <a:pt x="1" y="258"/>
                    <a:pt x="419" y="1814"/>
                    <a:pt x="1602" y="2413"/>
                  </a:cubicBezTo>
                  <a:cubicBezTo>
                    <a:pt x="2002" y="2616"/>
                    <a:pt x="2439" y="2683"/>
                    <a:pt x="2842" y="2683"/>
                  </a:cubicBezTo>
                  <a:cubicBezTo>
                    <a:pt x="3629" y="2683"/>
                    <a:pt x="4287" y="2427"/>
                    <a:pt x="4287" y="2427"/>
                  </a:cubicBezTo>
                  <a:cubicBezTo>
                    <a:pt x="4287" y="2427"/>
                    <a:pt x="3869" y="869"/>
                    <a:pt x="2686" y="270"/>
                  </a:cubicBezTo>
                  <a:cubicBezTo>
                    <a:pt x="2286" y="68"/>
                    <a:pt x="1850" y="1"/>
                    <a:pt x="1447" y="1"/>
                  </a:cubicBezTo>
                  <a:close/>
                </a:path>
              </a:pathLst>
            </a:custGeom>
            <a:solidFill>
              <a:srgbClr val="FF875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1" name="Google Shape;1855;p45"/>
            <p:cNvSpPr/>
            <p:nvPr/>
          </p:nvSpPr>
          <p:spPr>
            <a:xfrm>
              <a:off x="6755750" y="1213875"/>
              <a:ext cx="86900" cy="99575"/>
            </a:xfrm>
            <a:custGeom>
              <a:avLst/>
              <a:gdLst/>
              <a:ahLst/>
              <a:cxnLst/>
              <a:rect l="l" t="t" r="r" b="b"/>
              <a:pathLst>
                <a:path w="3476" h="3983" extrusionOk="0">
                  <a:moveTo>
                    <a:pt x="3081" y="1"/>
                  </a:moveTo>
                  <a:lnTo>
                    <a:pt x="3081" y="1"/>
                  </a:lnTo>
                  <a:cubicBezTo>
                    <a:pt x="3080" y="1"/>
                    <a:pt x="1483" y="220"/>
                    <a:pt x="741" y="1320"/>
                  </a:cubicBezTo>
                  <a:cubicBezTo>
                    <a:pt x="0" y="2421"/>
                    <a:pt x="394" y="3983"/>
                    <a:pt x="394" y="3983"/>
                  </a:cubicBezTo>
                  <a:cubicBezTo>
                    <a:pt x="394" y="3983"/>
                    <a:pt x="1991" y="3764"/>
                    <a:pt x="2733" y="2663"/>
                  </a:cubicBezTo>
                  <a:cubicBezTo>
                    <a:pt x="3475" y="1565"/>
                    <a:pt x="3081" y="1"/>
                    <a:pt x="3081" y="1"/>
                  </a:cubicBezTo>
                  <a:close/>
                </a:path>
              </a:pathLst>
            </a:custGeom>
            <a:solidFill>
              <a:srgbClr val="FF875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2" name="Google Shape;1856;p45"/>
            <p:cNvSpPr/>
            <p:nvPr/>
          </p:nvSpPr>
          <p:spPr>
            <a:xfrm>
              <a:off x="5962625" y="1310125"/>
              <a:ext cx="87050" cy="99025"/>
            </a:xfrm>
            <a:custGeom>
              <a:avLst/>
              <a:gdLst/>
              <a:ahLst/>
              <a:cxnLst/>
              <a:rect l="l" t="t" r="r" b="b"/>
              <a:pathLst>
                <a:path w="3482" h="3961" extrusionOk="0">
                  <a:moveTo>
                    <a:pt x="380" y="0"/>
                  </a:moveTo>
                  <a:lnTo>
                    <a:pt x="380" y="0"/>
                  </a:lnTo>
                  <a:cubicBezTo>
                    <a:pt x="380" y="0"/>
                    <a:pt x="1" y="1567"/>
                    <a:pt x="752" y="2661"/>
                  </a:cubicBezTo>
                  <a:cubicBezTo>
                    <a:pt x="1503" y="3754"/>
                    <a:pt x="3102" y="3960"/>
                    <a:pt x="3102" y="3960"/>
                  </a:cubicBezTo>
                  <a:cubicBezTo>
                    <a:pt x="3102" y="3960"/>
                    <a:pt x="3481" y="2394"/>
                    <a:pt x="2731" y="1300"/>
                  </a:cubicBezTo>
                  <a:cubicBezTo>
                    <a:pt x="1979" y="207"/>
                    <a:pt x="380" y="0"/>
                    <a:pt x="380" y="0"/>
                  </a:cubicBezTo>
                  <a:close/>
                </a:path>
              </a:pathLst>
            </a:custGeom>
            <a:solidFill>
              <a:srgbClr val="FF875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3" name="Google Shape;1857;p45"/>
            <p:cNvSpPr/>
            <p:nvPr/>
          </p:nvSpPr>
          <p:spPr>
            <a:xfrm>
              <a:off x="6352900" y="1455975"/>
              <a:ext cx="89475" cy="82525"/>
            </a:xfrm>
            <a:custGeom>
              <a:avLst/>
              <a:gdLst/>
              <a:ahLst/>
              <a:cxnLst/>
              <a:rect l="l" t="t" r="r" b="b"/>
              <a:pathLst>
                <a:path w="3579" h="3301" extrusionOk="0">
                  <a:moveTo>
                    <a:pt x="280" y="0"/>
                  </a:moveTo>
                  <a:cubicBezTo>
                    <a:pt x="128" y="0"/>
                    <a:pt x="37" y="8"/>
                    <a:pt x="37" y="8"/>
                  </a:cubicBezTo>
                  <a:cubicBezTo>
                    <a:pt x="37" y="8"/>
                    <a:pt x="1" y="1620"/>
                    <a:pt x="968" y="2526"/>
                  </a:cubicBezTo>
                  <a:cubicBezTo>
                    <a:pt x="1705" y="3218"/>
                    <a:pt x="2812" y="3300"/>
                    <a:pt x="3298" y="3300"/>
                  </a:cubicBezTo>
                  <a:cubicBezTo>
                    <a:pt x="3451" y="3300"/>
                    <a:pt x="3542" y="3292"/>
                    <a:pt x="3542" y="3292"/>
                  </a:cubicBezTo>
                  <a:cubicBezTo>
                    <a:pt x="3542" y="3292"/>
                    <a:pt x="3578" y="1681"/>
                    <a:pt x="2611" y="774"/>
                  </a:cubicBezTo>
                  <a:cubicBezTo>
                    <a:pt x="1873" y="82"/>
                    <a:pt x="766" y="0"/>
                    <a:pt x="280" y="0"/>
                  </a:cubicBezTo>
                  <a:close/>
                </a:path>
              </a:pathLst>
            </a:custGeom>
            <a:solidFill>
              <a:srgbClr val="FF875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 name="Google Shape;1858;p45"/>
            <p:cNvSpPr/>
            <p:nvPr/>
          </p:nvSpPr>
          <p:spPr>
            <a:xfrm>
              <a:off x="5946350" y="1399275"/>
              <a:ext cx="87375" cy="97950"/>
            </a:xfrm>
            <a:custGeom>
              <a:avLst/>
              <a:gdLst/>
              <a:ahLst/>
              <a:cxnLst/>
              <a:rect l="l" t="t" r="r" b="b"/>
              <a:pathLst>
                <a:path w="3495" h="3918" extrusionOk="0">
                  <a:moveTo>
                    <a:pt x="3138" y="1"/>
                  </a:moveTo>
                  <a:cubicBezTo>
                    <a:pt x="3138" y="1"/>
                    <a:pt x="1535" y="182"/>
                    <a:pt x="768" y="1265"/>
                  </a:cubicBezTo>
                  <a:cubicBezTo>
                    <a:pt x="0" y="2346"/>
                    <a:pt x="357" y="3918"/>
                    <a:pt x="357" y="3918"/>
                  </a:cubicBezTo>
                  <a:cubicBezTo>
                    <a:pt x="357" y="3918"/>
                    <a:pt x="1960" y="3736"/>
                    <a:pt x="2727" y="2655"/>
                  </a:cubicBezTo>
                  <a:cubicBezTo>
                    <a:pt x="3495" y="1573"/>
                    <a:pt x="3138" y="1"/>
                    <a:pt x="3138" y="1"/>
                  </a:cubicBezTo>
                  <a:close/>
                </a:path>
              </a:pathLst>
            </a:custGeom>
            <a:solidFill>
              <a:srgbClr val="FF875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28" name="Google Shape;1859;p45"/>
          <p:cNvSpPr/>
          <p:nvPr/>
        </p:nvSpPr>
        <p:spPr>
          <a:xfrm rot="10800000" flipH="1">
            <a:off x="2355829" y="2125323"/>
            <a:ext cx="7864602" cy="1659674"/>
          </a:xfrm>
          <a:prstGeom prst="ellipseRibbon">
            <a:avLst>
              <a:gd name="adj1" fmla="val 18571"/>
              <a:gd name="adj2" fmla="val 75000"/>
              <a:gd name="adj3" fmla="val 8414"/>
            </a:avLst>
          </a:prstGeom>
          <a:solidFill>
            <a:srgbClr val="E9E978"/>
          </a:solidFill>
          <a:ln w="28575" cap="flat" cmpd="sng">
            <a:solidFill>
              <a:srgbClr val="E9E978"/>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 name="文本框 1"/>
          <p:cNvSpPr txBox="1"/>
          <p:nvPr/>
        </p:nvSpPr>
        <p:spPr>
          <a:xfrm>
            <a:off x="3661593" y="2290322"/>
            <a:ext cx="5352277" cy="830997"/>
          </a:xfrm>
          <a:prstGeom prst="rect">
            <a:avLst/>
          </a:prstGeom>
          <a:noFill/>
        </p:spPr>
        <p:txBody>
          <a:bodyPr wrap="square" rtlCol="0">
            <a:spAutoFit/>
            <a:scene3d>
              <a:camera prst="orthographicFront"/>
              <a:lightRig rig="threePt" dir="t"/>
            </a:scene3d>
            <a:sp3d contourW="12700"/>
          </a:bodyPr>
          <a:lstStyle/>
          <a:p>
            <a:pPr algn="ctr"/>
            <a:r>
              <a:rPr lang="en-US" sz="2400"/>
              <a:t>Xuất xứ: Trích Thơ hay có lời bình 100 bài, Vân Long tuyển chọn</a:t>
            </a:r>
            <a:endParaRPr lang="en-US" sz="2400"/>
          </a:p>
        </p:txBody>
      </p:sp>
      <p:pic>
        <p:nvPicPr>
          <p:cNvPr id="132" name="图片 2"/>
          <p:cNvPicPr>
            <a:picLocks noChangeAspect="1"/>
          </p:cNvPicPr>
          <p:nvPr/>
        </p:nvPicPr>
        <p:blipFill rotWithShape="1">
          <a:blip r:embed="rId6">
            <a:extLst>
              <a:ext uri="{28A0092B-C50C-407E-A947-70E740481C1C}">
                <a14:useLocalDpi xmlns:a14="http://schemas.microsoft.com/office/drawing/2010/main" val="0"/>
              </a:ext>
            </a:extLst>
          </a:blip>
          <a:srcRect r="62082" b="63329"/>
          <a:stretch>
            <a:fillRect/>
          </a:stretch>
        </p:blipFill>
        <p:spPr>
          <a:xfrm>
            <a:off x="6879967" y="1543444"/>
            <a:ext cx="4083066" cy="527911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50" advClick="0">
        <p14:flip dir="r"/>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07"/>
                                        </p:tgtEl>
                                        <p:attrNameLst>
                                          <p:attrName>style.visibility</p:attrName>
                                        </p:attrNameLst>
                                      </p:cBhvr>
                                      <p:to>
                                        <p:strVal val="visible"/>
                                      </p:to>
                                    </p:set>
                                    <p:animEffect transition="in" filter="randombar(horizontal)">
                                      <p:cBhvr>
                                        <p:cTn id="7" dur="500"/>
                                        <p:tgtEl>
                                          <p:spTgt spid="10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 calcmode="lin" valueType="num">
                                      <p:cBhvr additive="base">
                                        <p:cTn id="12" dur="500" fill="hold"/>
                                        <p:tgtEl>
                                          <p:spTgt spid="32"/>
                                        </p:tgtEl>
                                        <p:attrNameLst>
                                          <p:attrName>ppt_x</p:attrName>
                                        </p:attrNameLst>
                                      </p:cBhvr>
                                      <p:tavLst>
                                        <p:tav tm="0">
                                          <p:val>
                                            <p:strVal val="#ppt_x"/>
                                          </p:val>
                                        </p:tav>
                                        <p:tav tm="100000">
                                          <p:val>
                                            <p:strVal val="#ppt_x"/>
                                          </p:val>
                                        </p:tav>
                                      </p:tavLst>
                                    </p:anim>
                                    <p:anim calcmode="lin" valueType="num">
                                      <p:cBhvr additive="base">
                                        <p:cTn id="13"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下方花草"/>
          <p:cNvPicPr>
            <a:picLocks noChangeAspect="1"/>
          </p:cNvPicPr>
          <p:nvPr/>
        </p:nvPicPr>
        <p:blipFill rotWithShape="1">
          <a:blip r:embed="rId1">
            <a:extLst>
              <a:ext uri="{28A0092B-C50C-407E-A947-70E740481C1C}">
                <a14:useLocalDpi xmlns:a14="http://schemas.microsoft.com/office/drawing/2010/main" val="0"/>
              </a:ext>
            </a:extLst>
          </a:blip>
          <a:srcRect l="42138" t="61702" r="27551"/>
          <a:stretch>
            <a:fillRect/>
          </a:stretch>
        </p:blipFill>
        <p:spPr>
          <a:xfrm>
            <a:off x="9663" y="4283201"/>
            <a:ext cx="3702717" cy="2631585"/>
          </a:xfrm>
          <a:prstGeom prst="rect">
            <a:avLst/>
          </a:prstGeom>
        </p:spPr>
      </p:pic>
      <p:sp>
        <p:nvSpPr>
          <p:cNvPr id="92" name="文本框 7"/>
          <p:cNvSpPr txBox="1"/>
          <p:nvPr/>
        </p:nvSpPr>
        <p:spPr>
          <a:xfrm>
            <a:off x="4320209" y="195876"/>
            <a:ext cx="3360247" cy="701602"/>
          </a:xfrm>
          <a:prstGeom prst="rect">
            <a:avLst/>
          </a:prstGeom>
          <a:solidFill>
            <a:srgbClr val="185C3F"/>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altLang="zh-CN" sz="2800" b="1" i="0" u="none" strike="noStrike" kern="1200" cap="none" spc="0" normalizeH="0" baseline="0" noProof="0">
                <a:ln>
                  <a:noFill/>
                </a:ln>
                <a:solidFill>
                  <a:prstClr val="white"/>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2. Tác phẩm </a:t>
            </a:r>
            <a:endParaRPr kumimoji="0" lang="zh-CN" altLang="en-US" sz="2800" b="1" i="0" u="none" strike="noStrike" kern="1200" cap="none" spc="0" normalizeH="0" baseline="0" noProof="0" dirty="0">
              <a:ln>
                <a:noFill/>
              </a:ln>
              <a:solidFill>
                <a:prstClr val="white"/>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endParaRPr>
          </a:p>
        </p:txBody>
      </p:sp>
      <p:pic>
        <p:nvPicPr>
          <p:cNvPr id="107" name="图片 41"/>
          <p:cNvPicPr>
            <a:picLocks noChangeAspect="1"/>
          </p:cNvPicPr>
          <p:nvPr/>
        </p:nvPicPr>
        <p:blipFill>
          <a:blip r:embed="rId2" cstate="screen"/>
          <a:stretch>
            <a:fillRect/>
          </a:stretch>
        </p:blipFill>
        <p:spPr>
          <a:xfrm>
            <a:off x="8838889" y="457988"/>
            <a:ext cx="2852827" cy="1197220"/>
          </a:xfrm>
          <a:prstGeom prst="rect">
            <a:avLst/>
          </a:prstGeom>
        </p:spPr>
      </p:pic>
      <p:sp>
        <p:nvSpPr>
          <p:cNvPr id="26" name="Google Shape;304;p9"/>
          <p:cNvSpPr/>
          <p:nvPr/>
        </p:nvSpPr>
        <p:spPr>
          <a:xfrm>
            <a:off x="1231203" y="874428"/>
            <a:ext cx="337200" cy="337200"/>
          </a:xfrm>
          <a:prstGeom prst="ellipse">
            <a:avLst/>
          </a:prstGeom>
          <a:solidFill>
            <a:schemeClr val="accent6">
              <a:alpha val="74110"/>
            </a:schemeClr>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63"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02296" y="-81433"/>
            <a:ext cx="2581851" cy="2289797"/>
          </a:xfrm>
          <a:prstGeom prst="rect">
            <a:avLst/>
          </a:prstGeom>
        </p:spPr>
      </p:pic>
      <p:pic>
        <p:nvPicPr>
          <p:cNvPr id="3" name="图片 3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03237" y="2866583"/>
            <a:ext cx="3384475" cy="3433284"/>
          </a:xfrm>
          <a:prstGeom prst="rect">
            <a:avLst/>
          </a:prstGeom>
        </p:spPr>
      </p:pic>
      <p:pic>
        <p:nvPicPr>
          <p:cNvPr id="4" name="图片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8063" y="936058"/>
            <a:ext cx="3582146" cy="3346879"/>
          </a:xfrm>
          <a:prstGeom prst="rect">
            <a:avLst/>
          </a:prstGeom>
        </p:spPr>
      </p:pic>
      <p:pic>
        <p:nvPicPr>
          <p:cNvPr id="5" name="图片 2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80456" y="1043029"/>
            <a:ext cx="3831361" cy="3579726"/>
          </a:xfrm>
          <a:prstGeom prst="rect">
            <a:avLst/>
          </a:prstGeom>
        </p:spPr>
      </p:pic>
      <p:sp>
        <p:nvSpPr>
          <p:cNvPr id="6" name="TextBox 5"/>
          <p:cNvSpPr txBox="1"/>
          <p:nvPr/>
        </p:nvSpPr>
        <p:spPr>
          <a:xfrm>
            <a:off x="1127451" y="2186745"/>
            <a:ext cx="2686398" cy="954107"/>
          </a:xfrm>
          <a:prstGeom prst="rect">
            <a:avLst/>
          </a:prstGeom>
          <a:noFill/>
        </p:spPr>
        <p:txBody>
          <a:bodyPr wrap="square">
            <a:spAutoFit/>
          </a:bodyPr>
          <a:lstStyle/>
          <a:p>
            <a:pPr algn="ctr">
              <a:tabLst>
                <a:tab pos="406400" algn="l"/>
              </a:tabLst>
            </a:pPr>
            <a:r>
              <a:rPr lang="en-US" sz="2800">
                <a:latin typeface="Times New Roman" panose="02020603050405020304" pitchFamily="18" charset="0"/>
                <a:cs typeface="Times New Roman" panose="02020603050405020304" pitchFamily="18" charset="0"/>
              </a:rPr>
              <a:t>Thể loại: Văn bản nghị luận</a:t>
            </a:r>
            <a:endParaRPr lang="en-US" sz="3200" kern="1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5" name="TextBox 24"/>
          <p:cNvSpPr txBox="1"/>
          <p:nvPr/>
        </p:nvSpPr>
        <p:spPr>
          <a:xfrm>
            <a:off x="8395351" y="2289887"/>
            <a:ext cx="2213889" cy="1384995"/>
          </a:xfrm>
          <a:prstGeom prst="rect">
            <a:avLst/>
          </a:prstGeom>
          <a:noFill/>
        </p:spPr>
        <p:txBody>
          <a:bodyPr wrap="square">
            <a:spAutoFit/>
          </a:bodyPr>
          <a:lstStyle/>
          <a:p>
            <a:pPr algn="ctr"/>
            <a:r>
              <a:rPr lang="en-US" sz="2800">
                <a:latin typeface="Times New Roman" panose="02020603050405020304" pitchFamily="18" charset="0"/>
                <a:cs typeface="Times New Roman" panose="02020603050405020304" pitchFamily="18" charset="0"/>
              </a:rPr>
              <a:t>Phương thức biểu đạt: nghị luận</a:t>
            </a:r>
            <a:endParaRPr lang="en-US" sz="3600" dirty="0">
              <a:solidFill>
                <a:prstClr val="black"/>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250" advClick="0">
        <p14:flip dir="r"/>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4" presetClass="entr" presetSubtype="10" fill="hold" nodeType="afterEffect">
                                  <p:stCondLst>
                                    <p:cond delay="0"/>
                                  </p:stCondLst>
                                  <p:childTnLst>
                                    <p:set>
                                      <p:cBhvr>
                                        <p:cTn id="12" dur="1" fill="hold">
                                          <p:stCondLst>
                                            <p:cond delay="0"/>
                                          </p:stCondLst>
                                        </p:cTn>
                                        <p:tgtEl>
                                          <p:spTgt spid="107"/>
                                        </p:tgtEl>
                                        <p:attrNameLst>
                                          <p:attrName>style.visibility</p:attrName>
                                        </p:attrNameLst>
                                      </p:cBhvr>
                                      <p:to>
                                        <p:strVal val="visible"/>
                                      </p:to>
                                    </p:set>
                                    <p:animEffect transition="in" filter="randombar(horizontal)">
                                      <p:cBhvr>
                                        <p:cTn id="13" dur="500"/>
                                        <p:tgtEl>
                                          <p:spTgt spid="107"/>
                                        </p:tgtEl>
                                      </p:cBhvr>
                                    </p:animEffect>
                                  </p:childTnLst>
                                </p:cTn>
                              </p:par>
                              <p:par>
                                <p:cTn id="14" presetID="14" presetClass="entr" presetSubtype="10" fill="hold" nodeType="withEffect">
                                  <p:stCondLst>
                                    <p:cond delay="500"/>
                                  </p:stCondLst>
                                  <p:childTnLst>
                                    <p:set>
                                      <p:cBhvr>
                                        <p:cTn id="15" dur="1" fill="hold">
                                          <p:stCondLst>
                                            <p:cond delay="0"/>
                                          </p:stCondLst>
                                        </p:cTn>
                                        <p:tgtEl>
                                          <p:spTgt spid="3"/>
                                        </p:tgtEl>
                                        <p:attrNameLst>
                                          <p:attrName>style.visibility</p:attrName>
                                        </p:attrNameLst>
                                      </p:cBhvr>
                                      <p:to>
                                        <p:strVal val="visible"/>
                                      </p:to>
                                    </p:set>
                                    <p:animEffect transition="in" filter="randombar(horizontal)">
                                      <p:cBhvr>
                                        <p:cTn id="16" dur="750"/>
                                        <p:tgtEl>
                                          <p:spTgt spid="3"/>
                                        </p:tgtEl>
                                      </p:cBhvr>
                                    </p:animEffect>
                                  </p:childTnLst>
                                </p:cTn>
                              </p:par>
                            </p:childTnLst>
                          </p:cTn>
                        </p:par>
                        <p:par>
                          <p:cTn id="17" fill="hold">
                            <p:stCondLst>
                              <p:cond delay="1000"/>
                            </p:stCondLst>
                            <p:childTnLst>
                              <p:par>
                                <p:cTn id="18" presetID="42" presetClass="entr" presetSubtype="0"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750"/>
                                        <p:tgtEl>
                                          <p:spTgt spid="4"/>
                                        </p:tgtEl>
                                      </p:cBhvr>
                                    </p:animEffect>
                                    <p:anim calcmode="lin" valueType="num">
                                      <p:cBhvr>
                                        <p:cTn id="21" dur="750" fill="hold"/>
                                        <p:tgtEl>
                                          <p:spTgt spid="4"/>
                                        </p:tgtEl>
                                        <p:attrNameLst>
                                          <p:attrName>ppt_x</p:attrName>
                                        </p:attrNameLst>
                                      </p:cBhvr>
                                      <p:tavLst>
                                        <p:tav tm="0">
                                          <p:val>
                                            <p:strVal val="#ppt_x"/>
                                          </p:val>
                                        </p:tav>
                                        <p:tav tm="100000">
                                          <p:val>
                                            <p:strVal val="#ppt_x"/>
                                          </p:val>
                                        </p:tav>
                                      </p:tavLst>
                                    </p:anim>
                                    <p:anim calcmode="lin" valueType="num">
                                      <p:cBhvr>
                                        <p:cTn id="22" dur="750" fill="hold"/>
                                        <p:tgtEl>
                                          <p:spTgt spid="4"/>
                                        </p:tgtEl>
                                        <p:attrNameLst>
                                          <p:attrName>ppt_y</p:attrName>
                                        </p:attrNameLst>
                                      </p:cBhvr>
                                      <p:tavLst>
                                        <p:tav tm="0">
                                          <p:val>
                                            <p:strVal val="#ppt_y+.1"/>
                                          </p:val>
                                        </p:tav>
                                        <p:tav tm="100000">
                                          <p:val>
                                            <p:strVal val="#ppt_y"/>
                                          </p:val>
                                        </p:tav>
                                      </p:tavLst>
                                    </p:anim>
                                  </p:childTnLst>
                                </p:cTn>
                              </p:par>
                            </p:childTnLst>
                          </p:cTn>
                        </p:par>
                        <p:par>
                          <p:cTn id="23" fill="hold">
                            <p:stCondLst>
                              <p:cond delay="2000"/>
                            </p:stCondLst>
                            <p:childTnLst>
                              <p:par>
                                <p:cTn id="24" presetID="42" presetClass="entr" presetSubtype="0" fill="hold"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750"/>
                                        <p:tgtEl>
                                          <p:spTgt spid="5"/>
                                        </p:tgtEl>
                                      </p:cBhvr>
                                    </p:animEffect>
                                    <p:anim calcmode="lin" valueType="num">
                                      <p:cBhvr>
                                        <p:cTn id="27" dur="750" fill="hold"/>
                                        <p:tgtEl>
                                          <p:spTgt spid="5"/>
                                        </p:tgtEl>
                                        <p:attrNameLst>
                                          <p:attrName>ppt_x</p:attrName>
                                        </p:attrNameLst>
                                      </p:cBhvr>
                                      <p:tavLst>
                                        <p:tav tm="0">
                                          <p:val>
                                            <p:strVal val="#ppt_x"/>
                                          </p:val>
                                        </p:tav>
                                        <p:tav tm="100000">
                                          <p:val>
                                            <p:strVal val="#ppt_x"/>
                                          </p:val>
                                        </p:tav>
                                      </p:tavLst>
                                    </p:anim>
                                    <p:anim calcmode="lin" valueType="num">
                                      <p:cBhvr>
                                        <p:cTn id="28" dur="75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barn(inVertical)">
                                      <p:cBhvr>
                                        <p:cTn id="33" dur="5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barn(inVertical)">
                                      <p:cBhvr>
                                        <p:cTn id="3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5" grpId="0"/>
    </p:bldLst>
  </p:timing>
</p:sld>
</file>

<file path=ppt/tags/tag1.xml><?xml version="1.0" encoding="utf-8"?>
<p:tagLst xmlns:p="http://schemas.openxmlformats.org/presentationml/2006/main">
  <p:tag name="PA" val="v3.2.0"/>
</p:tagLst>
</file>

<file path=ppt/tags/tag2.xml><?xml version="1.0" encoding="utf-8"?>
<p:tagLst xmlns:p="http://schemas.openxmlformats.org/presentationml/2006/main">
  <p:tag name="PA" val="v3.2.0"/>
</p:tagLst>
</file>

<file path=ppt/tags/tag3.xml><?xml version="1.0" encoding="utf-8"?>
<p:tagLst xmlns:p="http://schemas.openxmlformats.org/presentationml/2006/main">
  <p:tag name="PA" val="v3.2.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主题​​">
  <a:themeElements>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9435</Words>
  <Application>WPS Presentation</Application>
  <PresentationFormat>Widescreen</PresentationFormat>
  <Paragraphs>378</Paragraphs>
  <Slides>41</Slides>
  <Notes>48</Notes>
  <HiddenSlides>0</HiddenSlides>
  <MMClips>0</MMClips>
  <ScaleCrop>false</ScaleCrop>
  <HeadingPairs>
    <vt:vector size="6" baseType="variant">
      <vt:variant>
        <vt:lpstr>已用的字体</vt:lpstr>
      </vt:variant>
      <vt:variant>
        <vt:i4>32</vt:i4>
      </vt:variant>
      <vt:variant>
        <vt:lpstr>主题</vt:lpstr>
      </vt:variant>
      <vt:variant>
        <vt:i4>5</vt:i4>
      </vt:variant>
      <vt:variant>
        <vt:lpstr>幻灯片标题</vt:lpstr>
      </vt:variant>
      <vt:variant>
        <vt:i4>41</vt:i4>
      </vt:variant>
    </vt:vector>
  </HeadingPairs>
  <TitlesOfParts>
    <vt:vector size="78" baseType="lpstr">
      <vt:lpstr>Arial</vt:lpstr>
      <vt:lpstr>SimSun</vt:lpstr>
      <vt:lpstr>Wingdings</vt:lpstr>
      <vt:lpstr>inpin heiti</vt:lpstr>
      <vt:lpstr>Times New Roman</vt:lpstr>
      <vt:lpstr>华文琥珀</vt:lpstr>
      <vt:lpstr>等线</vt:lpstr>
      <vt:lpstr>等线</vt:lpstr>
      <vt:lpstr>印品丫丫体-D版</vt:lpstr>
      <vt:lpstr>Calibri</vt:lpstr>
      <vt:lpstr>Arial</vt:lpstr>
      <vt:lpstr>Fredoka One</vt:lpstr>
      <vt:lpstr>UTM Scriptina KT</vt:lpstr>
      <vt:lpstr>Bungee</vt:lpstr>
      <vt:lpstr>Calibri</vt:lpstr>
      <vt:lpstr>.VnTime</vt:lpstr>
      <vt:lpstr>Fira Sans Extra Condensed</vt:lpstr>
      <vt:lpstr>Roboto</vt:lpstr>
      <vt:lpstr>Microsoft YaHei</vt:lpstr>
      <vt:lpstr>Arial Unicode MS</vt:lpstr>
      <vt:lpstr>等线 Light</vt:lpstr>
      <vt:lpstr>Calibri Light</vt:lpstr>
      <vt:lpstr>汉标中黑体</vt:lpstr>
      <vt:lpstr>Patrick Hand</vt:lpstr>
      <vt:lpstr>思源黑体 CN Heavy</vt:lpstr>
      <vt:lpstr>仓耳今楷05-6763 W05</vt:lpstr>
      <vt:lpstr>思源黑体 CN Light</vt:lpstr>
      <vt:lpstr>字魂27号-布丁体</vt:lpstr>
      <vt:lpstr>仓耳青禾体-谷力 W05</vt:lpstr>
      <vt:lpstr>字魂58号-创中黑</vt:lpstr>
      <vt:lpstr>仓耳玄三M W05</vt:lpstr>
      <vt:lpstr>SimHei</vt:lpstr>
      <vt:lpstr>Office 主题​​</vt:lpstr>
      <vt:lpstr>1_Office 主题​​</vt:lpstr>
      <vt:lpstr>Office Theme</vt:lpstr>
      <vt:lpstr>4_Office 主题​​</vt:lpstr>
      <vt:lpstr>2_Office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20170804</dc:title>
  <dc:creator>PC</dc:creator>
  <cp:lastModifiedBy>admin</cp:lastModifiedBy>
  <cp:revision>76</cp:revision>
  <dcterms:created xsi:type="dcterms:W3CDTF">2017-08-13T08:52:00Z</dcterms:created>
  <dcterms:modified xsi:type="dcterms:W3CDTF">2022-11-09T03:26:53Z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09B6246352334EA9ABF1790791C0778B</vt:lpwstr>
  </property>
  <property fmtid="{D5CDD505-2E9C-101B-9397-08002B2CF9AE}" pid="3" name="KSOProductBuildVer">
    <vt:lpwstr>1033-11.2.0.11380</vt:lpwstr>
  </property>
</Properties>
</file>