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0"/>
  </p:notesMasterIdLst>
  <p:sldIdLst>
    <p:sldId id="258" r:id="rId3"/>
    <p:sldId id="259" r:id="rId4"/>
    <p:sldId id="260" r:id="rId5"/>
    <p:sldId id="261" r:id="rId6"/>
    <p:sldId id="264" r:id="rId7"/>
    <p:sldId id="262" r:id="rId8"/>
    <p:sldId id="263" r:id="rId9"/>
    <p:sldId id="291" r:id="rId10"/>
    <p:sldId id="265" r:id="rId11"/>
    <p:sldId id="268" r:id="rId12"/>
    <p:sldId id="270" r:id="rId13"/>
    <p:sldId id="274" r:id="rId14"/>
    <p:sldId id="301" r:id="rId15"/>
    <p:sldId id="302" r:id="rId16"/>
    <p:sldId id="277" r:id="rId17"/>
    <p:sldId id="275" r:id="rId18"/>
    <p:sldId id="271" r:id="rId19"/>
    <p:sldId id="278" r:id="rId20"/>
    <p:sldId id="279" r:id="rId21"/>
    <p:sldId id="286" r:id="rId22"/>
    <p:sldId id="280" r:id="rId23"/>
    <p:sldId id="281" r:id="rId24"/>
    <p:sldId id="287" r:id="rId25"/>
    <p:sldId id="288" r:id="rId26"/>
    <p:sldId id="283" r:id="rId27"/>
    <p:sldId id="289" r:id="rId28"/>
    <p:sldId id="284" r:id="rId29"/>
    <p:sldId id="290" r:id="rId30"/>
    <p:sldId id="293" r:id="rId31"/>
    <p:sldId id="296" r:id="rId32"/>
    <p:sldId id="297" r:id="rId33"/>
    <p:sldId id="298" r:id="rId34"/>
    <p:sldId id="299" r:id="rId35"/>
    <p:sldId id="300" r:id="rId36"/>
    <p:sldId id="303" r:id="rId37"/>
    <p:sldId id="304" r:id="rId38"/>
    <p:sldId id="29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6364" autoAdjust="0"/>
  </p:normalViewPr>
  <p:slideViewPr>
    <p:cSldViewPr snapToGrid="0">
      <p:cViewPr varScale="1">
        <p:scale>
          <a:sx n="64" d="100"/>
          <a:sy n="64" d="100"/>
        </p:scale>
        <p:origin x="9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7D8C65-540D-47B4-8B67-0C13B0B93CE6}" type="datetimeFigureOut">
              <a:rPr lang="en-US" smtClean="0"/>
              <a:t>9/13/2022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6930A5-2651-4AEB-AC0A-97A4004782D8}" type="slidenum">
              <a:rPr lang="en-US" smtClean="0"/>
              <a:t>‹#›</a:t>
            </a:fld>
            <a:endParaRPr lang="en-US"/>
          </a:p>
        </p:txBody>
      </p:sp>
    </p:spTree>
    <p:extLst>
      <p:ext uri="{BB962C8B-B14F-4D97-AF65-F5344CB8AC3E}">
        <p14:creationId xmlns:p14="http://schemas.microsoft.com/office/powerpoint/2010/main" val="912744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1</a:t>
            </a:fld>
            <a:endParaRPr lang="en-US"/>
          </a:p>
        </p:txBody>
      </p:sp>
    </p:spTree>
    <p:extLst>
      <p:ext uri="{BB962C8B-B14F-4D97-AF65-F5344CB8AC3E}">
        <p14:creationId xmlns:p14="http://schemas.microsoft.com/office/powerpoint/2010/main" val="1374947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10</a:t>
            </a:fld>
            <a:endParaRPr lang="en-US"/>
          </a:p>
        </p:txBody>
      </p:sp>
    </p:spTree>
    <p:extLst>
      <p:ext uri="{BB962C8B-B14F-4D97-AF65-F5344CB8AC3E}">
        <p14:creationId xmlns:p14="http://schemas.microsoft.com/office/powerpoint/2010/main" val="356914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11</a:t>
            </a:fld>
            <a:endParaRPr lang="en-US"/>
          </a:p>
        </p:txBody>
      </p:sp>
    </p:spTree>
    <p:extLst>
      <p:ext uri="{BB962C8B-B14F-4D97-AF65-F5344CB8AC3E}">
        <p14:creationId xmlns:p14="http://schemas.microsoft.com/office/powerpoint/2010/main" val="861830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12</a:t>
            </a:fld>
            <a:endParaRPr lang="en-US"/>
          </a:p>
        </p:txBody>
      </p:sp>
    </p:spTree>
    <p:extLst>
      <p:ext uri="{BB962C8B-B14F-4D97-AF65-F5344CB8AC3E}">
        <p14:creationId xmlns:p14="http://schemas.microsoft.com/office/powerpoint/2010/main" val="1570994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154572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Giới</a:t>
            </a:r>
            <a:r>
              <a:rPr lang="en-US" baseline="0" dirty="0" smtClean="0"/>
              <a:t> </a:t>
            </a:r>
            <a:r>
              <a:rPr lang="en-US" baseline="0" dirty="0" err="1" smtClean="0"/>
              <a:t>thiệu</a:t>
            </a:r>
            <a:r>
              <a:rPr lang="en-US" baseline="0" dirty="0" smtClean="0"/>
              <a:t> </a:t>
            </a:r>
            <a:r>
              <a:rPr lang="en-US" baseline="0" dirty="0" err="1" smtClean="0"/>
              <a:t>thêm</a:t>
            </a:r>
            <a:r>
              <a:rPr lang="en-US" baseline="0" dirty="0" smtClean="0"/>
              <a:t> </a:t>
            </a:r>
            <a:r>
              <a:rPr lang="en-US" baseline="0" dirty="0" err="1" smtClean="0"/>
              <a:t>nước</a:t>
            </a:r>
            <a:r>
              <a:rPr lang="en-US" baseline="0" dirty="0" smtClean="0"/>
              <a:t> ta </a:t>
            </a:r>
            <a:r>
              <a:rPr lang="en-US" baseline="0" dirty="0" err="1" smtClean="0"/>
              <a:t>có</a:t>
            </a:r>
            <a:r>
              <a:rPr lang="en-US" baseline="0" dirty="0" smtClean="0"/>
              <a:t> 54 </a:t>
            </a:r>
            <a:r>
              <a:rPr lang="en-US" baseline="0" dirty="0" err="1" smtClean="0"/>
              <a:t>dân</a:t>
            </a:r>
            <a:r>
              <a:rPr lang="en-US" baseline="0" dirty="0" smtClean="0"/>
              <a:t> </a:t>
            </a:r>
            <a:r>
              <a:rPr lang="en-US" baseline="0" dirty="0" err="1" smtClean="0"/>
              <a:t>tộc</a:t>
            </a:r>
            <a:r>
              <a:rPr lang="en-US" baseline="0" dirty="0" smtClean="0"/>
              <a:t> </a:t>
            </a:r>
            <a:r>
              <a:rPr lang="en-US" baseline="0" dirty="0" err="1" smtClean="0"/>
              <a:t>anh</a:t>
            </a:r>
            <a:r>
              <a:rPr lang="en-US" baseline="0" dirty="0" smtClean="0"/>
              <a:t> </a:t>
            </a:r>
            <a:r>
              <a:rPr lang="en-US" baseline="0" dirty="0" err="1" smtClean="0"/>
              <a:t>em</a:t>
            </a:r>
            <a:r>
              <a:rPr lang="en-US" baseline="0" dirty="0" smtClean="0"/>
              <a:t>. </a:t>
            </a:r>
            <a:r>
              <a:rPr lang="en-US" baseline="0" dirty="0" err="1" smtClean="0"/>
              <a:t>Dân</a:t>
            </a:r>
            <a:r>
              <a:rPr lang="en-US" baseline="0" dirty="0" smtClean="0"/>
              <a:t> </a:t>
            </a:r>
            <a:r>
              <a:rPr lang="en-US" baseline="0" dirty="0" err="1" smtClean="0"/>
              <a:t>tộc</a:t>
            </a:r>
            <a:r>
              <a:rPr lang="en-US" baseline="0" dirty="0" smtClean="0"/>
              <a:t> </a:t>
            </a:r>
            <a:r>
              <a:rPr lang="en-US" baseline="0" dirty="0" err="1" smtClean="0"/>
              <a:t>thiểu</a:t>
            </a:r>
            <a:r>
              <a:rPr lang="en-US" baseline="0" dirty="0" smtClean="0"/>
              <a:t> </a:t>
            </a:r>
            <a:r>
              <a:rPr lang="en-US" baseline="0" dirty="0" err="1" smtClean="0"/>
              <a:t>số</a:t>
            </a:r>
            <a:r>
              <a:rPr lang="en-US" baseline="0" dirty="0" smtClean="0"/>
              <a:t> </a:t>
            </a:r>
            <a:r>
              <a:rPr lang="en-US" baseline="0" dirty="0" err="1" smtClean="0"/>
              <a:t>là</a:t>
            </a:r>
            <a:r>
              <a:rPr lang="en-US" baseline="0" dirty="0" smtClean="0"/>
              <a:t> </a:t>
            </a:r>
            <a:r>
              <a:rPr lang="en-US" baseline="0" dirty="0" err="1" smtClean="0"/>
              <a:t>những</a:t>
            </a:r>
            <a:r>
              <a:rPr lang="en-US" baseline="0" dirty="0" smtClean="0"/>
              <a:t> </a:t>
            </a:r>
            <a:r>
              <a:rPr lang="en-US" baseline="0" dirty="0" err="1" smtClean="0"/>
              <a:t>dân</a:t>
            </a:r>
            <a:r>
              <a:rPr lang="en-US" baseline="0" dirty="0" smtClean="0"/>
              <a:t> </a:t>
            </a:r>
            <a:r>
              <a:rPr lang="en-US" baseline="0" dirty="0" err="1" smtClean="0"/>
              <a:t>tộc</a:t>
            </a:r>
            <a:r>
              <a:rPr lang="en-US" baseline="0" dirty="0" smtClean="0"/>
              <a:t> </a:t>
            </a:r>
            <a:r>
              <a:rPr lang="en-US" baseline="0" dirty="0" err="1" smtClean="0"/>
              <a:t>ít</a:t>
            </a:r>
            <a:r>
              <a:rPr lang="en-US" baseline="0" dirty="0" smtClean="0"/>
              <a:t> </a:t>
            </a:r>
            <a:r>
              <a:rPr lang="en-US" baseline="0" dirty="0" err="1" smtClean="0"/>
              <a:t>người</a:t>
            </a:r>
            <a:r>
              <a:rPr lang="en-US" baseline="0" dirty="0" smtClean="0"/>
              <a:t>, </a:t>
            </a:r>
            <a:r>
              <a:rPr lang="en-US" baseline="0" dirty="0" err="1" smtClean="0"/>
              <a:t>họ</a:t>
            </a:r>
            <a:r>
              <a:rPr lang="en-US" baseline="0" dirty="0" smtClean="0"/>
              <a:t> </a:t>
            </a:r>
            <a:r>
              <a:rPr lang="en-US" baseline="0" dirty="0" err="1" smtClean="0"/>
              <a:t>sống</a:t>
            </a:r>
            <a:r>
              <a:rPr lang="en-US" baseline="0" dirty="0" smtClean="0"/>
              <a:t> ở </a:t>
            </a:r>
            <a:r>
              <a:rPr lang="en-US" baseline="0" dirty="0" err="1" smtClean="0"/>
              <a:t>những</a:t>
            </a:r>
            <a:r>
              <a:rPr lang="en-US" baseline="0" dirty="0" smtClean="0"/>
              <a:t> </a:t>
            </a:r>
            <a:r>
              <a:rPr lang="en-US" baseline="0" dirty="0" err="1" smtClean="0"/>
              <a:t>miền</a:t>
            </a:r>
            <a:r>
              <a:rPr lang="en-US" baseline="0" dirty="0" smtClean="0"/>
              <a:t> </a:t>
            </a:r>
            <a:r>
              <a:rPr lang="en-US" baseline="0" dirty="0" err="1" smtClean="0"/>
              <a:t>núi</a:t>
            </a:r>
            <a:r>
              <a:rPr lang="en-US" baseline="0" dirty="0" smtClean="0"/>
              <a:t>, </a:t>
            </a:r>
            <a:r>
              <a:rPr lang="en-US" baseline="0" dirty="0" err="1" smtClean="0"/>
              <a:t>vùng</a:t>
            </a:r>
            <a:r>
              <a:rPr lang="en-US" baseline="0" dirty="0" smtClean="0"/>
              <a:t> </a:t>
            </a:r>
            <a:r>
              <a:rPr lang="en-US" baseline="0" dirty="0" err="1" smtClean="0"/>
              <a:t>sâu</a:t>
            </a:r>
            <a:r>
              <a:rPr lang="en-US" baseline="0" dirty="0" smtClean="0"/>
              <a:t>, </a:t>
            </a:r>
            <a:r>
              <a:rPr lang="en-US" baseline="0" dirty="0" err="1" smtClean="0"/>
              <a:t>vùng</a:t>
            </a:r>
            <a:r>
              <a:rPr lang="en-US" baseline="0" dirty="0" smtClean="0"/>
              <a:t> </a:t>
            </a:r>
            <a:r>
              <a:rPr lang="en-US" baseline="0" dirty="0" err="1" smtClean="0"/>
              <a:t>xa</a:t>
            </a:r>
            <a:r>
              <a:rPr lang="en-US" baseline="0" dirty="0" smtClean="0"/>
              <a:t>. </a:t>
            </a:r>
            <a:r>
              <a:rPr lang="en-US" baseline="0" dirty="0" err="1" smtClean="0"/>
              <a:t>Kể</a:t>
            </a:r>
            <a:r>
              <a:rPr lang="en-US" baseline="0" dirty="0" smtClean="0"/>
              <a:t> </a:t>
            </a:r>
            <a:r>
              <a:rPr lang="en-US" baseline="0" dirty="0" err="1" smtClean="0"/>
              <a:t>tên</a:t>
            </a:r>
            <a:r>
              <a:rPr lang="en-US" baseline="0" dirty="0" smtClean="0"/>
              <a:t> 1 </a:t>
            </a:r>
            <a:r>
              <a:rPr lang="en-US" baseline="0" dirty="0" err="1" smtClean="0"/>
              <a:t>số</a:t>
            </a:r>
            <a:r>
              <a:rPr lang="en-US" baseline="0" dirty="0" smtClean="0"/>
              <a:t> </a:t>
            </a:r>
            <a:r>
              <a:rPr lang="en-US" baseline="0" dirty="0" err="1" smtClean="0"/>
              <a:t>dân</a:t>
            </a:r>
            <a:r>
              <a:rPr lang="en-US" baseline="0" dirty="0" smtClean="0"/>
              <a:t> </a:t>
            </a:r>
            <a:r>
              <a:rPr lang="en-US" baseline="0" dirty="0" err="1" smtClean="0"/>
              <a:t>tộc</a:t>
            </a:r>
            <a:r>
              <a:rPr lang="en-US" baseline="0" dirty="0" smtClean="0"/>
              <a:t> </a:t>
            </a:r>
            <a:r>
              <a:rPr lang="en-US" baseline="0" dirty="0" smtClean="0">
                <a:sym typeface="Wingdings" panose="05000000000000000000" pitchFamily="2" charset="2"/>
              </a:rPr>
              <a:t> </a:t>
            </a:r>
            <a:r>
              <a:rPr lang="en-US" baseline="0" dirty="0" err="1" smtClean="0">
                <a:sym typeface="Wingdings" panose="05000000000000000000" pitchFamily="2" charset="2"/>
              </a:rPr>
              <a:t>cần</a:t>
            </a:r>
            <a:r>
              <a:rPr lang="en-US" baseline="0" dirty="0" smtClean="0">
                <a:sym typeface="Wingdings" panose="05000000000000000000" pitchFamily="2" charset="2"/>
              </a:rPr>
              <a:t> </a:t>
            </a:r>
            <a:r>
              <a:rPr lang="en-US" baseline="0" dirty="0" err="1" smtClean="0">
                <a:sym typeface="Wingdings" panose="05000000000000000000" pitchFamily="2" charset="2"/>
              </a:rPr>
              <a:t>phải</a:t>
            </a:r>
            <a:r>
              <a:rPr lang="en-US" baseline="0" dirty="0" smtClean="0">
                <a:sym typeface="Wingdings" panose="05000000000000000000" pitchFamily="2" charset="2"/>
              </a:rPr>
              <a:t> </a:t>
            </a:r>
            <a:r>
              <a:rPr lang="en-US" baseline="0" dirty="0" err="1" smtClean="0">
                <a:sym typeface="Wingdings" panose="05000000000000000000" pitchFamily="2" charset="2"/>
              </a:rPr>
              <a:t>yêu</a:t>
            </a:r>
            <a:r>
              <a:rPr lang="en-US" baseline="0" dirty="0" smtClean="0">
                <a:sym typeface="Wingdings" panose="05000000000000000000" pitchFamily="2" charset="2"/>
              </a:rPr>
              <a:t> </a:t>
            </a:r>
            <a:r>
              <a:rPr lang="en-US" baseline="0" dirty="0" err="1" smtClean="0">
                <a:sym typeface="Wingdings" panose="05000000000000000000" pitchFamily="2" charset="2"/>
              </a:rPr>
              <a:t>thương</a:t>
            </a:r>
            <a:r>
              <a:rPr lang="en-US" baseline="0" dirty="0" smtClean="0">
                <a:sym typeface="Wingdings" panose="05000000000000000000" pitchFamily="2" charset="2"/>
              </a:rPr>
              <a:t>, </a:t>
            </a:r>
            <a:r>
              <a:rPr lang="en-US" baseline="0" dirty="0" err="1" smtClean="0">
                <a:sym typeface="Wingdings" panose="05000000000000000000" pitchFamily="2" charset="2"/>
              </a:rPr>
              <a:t>đoàn</a:t>
            </a:r>
            <a:r>
              <a:rPr lang="en-US" baseline="0" dirty="0" smtClean="0">
                <a:sym typeface="Wingdings" panose="05000000000000000000" pitchFamily="2" charset="2"/>
              </a:rPr>
              <a:t> </a:t>
            </a:r>
            <a:r>
              <a:rPr lang="en-US" baseline="0" dirty="0" err="1" smtClean="0">
                <a:sym typeface="Wingdings" panose="05000000000000000000" pitchFamily="2" charset="2"/>
              </a:rPr>
              <a:t>kết</a:t>
            </a:r>
            <a:r>
              <a:rPr lang="en-US" baseline="0" dirty="0" smtClean="0">
                <a:sym typeface="Wingdings" panose="05000000000000000000" pitchFamily="2" charset="2"/>
              </a:rPr>
              <a:t>, </a:t>
            </a:r>
            <a:r>
              <a:rPr lang="en-US" baseline="0" dirty="0" err="1" smtClean="0">
                <a:sym typeface="Wingdings" panose="05000000000000000000" pitchFamily="2" charset="2"/>
              </a:rPr>
              <a:t>không</a:t>
            </a:r>
            <a:r>
              <a:rPr lang="en-US" baseline="0" dirty="0" smtClean="0">
                <a:sym typeface="Wingdings" panose="05000000000000000000" pitchFamily="2" charset="2"/>
              </a:rPr>
              <a:t> </a:t>
            </a:r>
            <a:r>
              <a:rPr lang="en-US" baseline="0" dirty="0" err="1" smtClean="0">
                <a:sym typeface="Wingdings" panose="05000000000000000000" pitchFamily="2" charset="2"/>
              </a:rPr>
              <a:t>phân</a:t>
            </a:r>
            <a:r>
              <a:rPr lang="en-US" baseline="0" dirty="0" smtClean="0">
                <a:sym typeface="Wingdings" panose="05000000000000000000" pitchFamily="2" charset="2"/>
              </a:rPr>
              <a:t> </a:t>
            </a:r>
            <a:r>
              <a:rPr lang="en-US" baseline="0" dirty="0" err="1" smtClean="0">
                <a:sym typeface="Wingdings" panose="05000000000000000000" pitchFamily="2" charset="2"/>
              </a:rPr>
              <a:t>biệt</a:t>
            </a:r>
            <a:r>
              <a:rPr lang="en-US" baseline="0" dirty="0" smtClean="0">
                <a:sym typeface="Wingdings" panose="05000000000000000000" pitchFamily="2" charset="2"/>
              </a:rPr>
              <a:t>. </a:t>
            </a:r>
            <a:r>
              <a:rPr lang="en-US" baseline="0" dirty="0" err="1" smtClean="0">
                <a:sym typeface="Wingdings" panose="05000000000000000000" pitchFamily="2" charset="2"/>
              </a:rPr>
              <a:t>Mỗi</a:t>
            </a:r>
            <a:r>
              <a:rPr lang="en-US" baseline="0" dirty="0" smtClean="0">
                <a:sym typeface="Wingdings" panose="05000000000000000000" pitchFamily="2" charset="2"/>
              </a:rPr>
              <a:t> 1 </a:t>
            </a:r>
            <a:r>
              <a:rPr lang="en-US" baseline="0" dirty="0" err="1" smtClean="0">
                <a:sym typeface="Wingdings" panose="05000000000000000000" pitchFamily="2" charset="2"/>
              </a:rPr>
              <a:t>dân</a:t>
            </a:r>
            <a:r>
              <a:rPr lang="en-US" baseline="0" dirty="0" smtClean="0">
                <a:sym typeface="Wingdings" panose="05000000000000000000" pitchFamily="2" charset="2"/>
              </a:rPr>
              <a:t> </a:t>
            </a:r>
            <a:r>
              <a:rPr lang="en-US" baseline="0" dirty="0" err="1" smtClean="0">
                <a:sym typeface="Wingdings" panose="05000000000000000000" pitchFamily="2" charset="2"/>
              </a:rPr>
              <a:t>tộc</a:t>
            </a:r>
            <a:r>
              <a:rPr lang="en-US" baseline="0" dirty="0" smtClean="0">
                <a:sym typeface="Wingdings" panose="05000000000000000000" pitchFamily="2" charset="2"/>
              </a:rPr>
              <a:t> </a:t>
            </a:r>
            <a:r>
              <a:rPr lang="en-US" baseline="0" dirty="0" err="1" smtClean="0">
                <a:sym typeface="Wingdings" panose="05000000000000000000" pitchFamily="2" charset="2"/>
              </a:rPr>
              <a:t>anh</a:t>
            </a:r>
            <a:r>
              <a:rPr lang="en-US" baseline="0" dirty="0" smtClean="0">
                <a:sym typeface="Wingdings" panose="05000000000000000000" pitchFamily="2" charset="2"/>
              </a:rPr>
              <a:t> </a:t>
            </a:r>
            <a:r>
              <a:rPr lang="en-US" baseline="0" dirty="0" err="1" smtClean="0">
                <a:sym typeface="Wingdings" panose="05000000000000000000" pitchFamily="2" charset="2"/>
              </a:rPr>
              <a:t>em</a:t>
            </a:r>
            <a:r>
              <a:rPr lang="en-US" baseline="0" dirty="0" smtClean="0">
                <a:sym typeface="Wingdings" panose="05000000000000000000" pitchFamily="2" charset="2"/>
              </a:rPr>
              <a:t> </a:t>
            </a:r>
            <a:r>
              <a:rPr lang="en-US" baseline="0" dirty="0" err="1" smtClean="0">
                <a:sym typeface="Wingdings" panose="05000000000000000000" pitchFamily="2" charset="2"/>
              </a:rPr>
              <a:t>góp</a:t>
            </a:r>
            <a:r>
              <a:rPr lang="en-US" baseline="0" dirty="0" smtClean="0">
                <a:sym typeface="Wingdings" panose="05000000000000000000" pitchFamily="2" charset="2"/>
              </a:rPr>
              <a:t> </a:t>
            </a:r>
            <a:r>
              <a:rPr lang="en-US" baseline="0" dirty="0" err="1" smtClean="0">
                <a:sym typeface="Wingdings" panose="05000000000000000000" pitchFamily="2" charset="2"/>
              </a:rPr>
              <a:t>phần</a:t>
            </a:r>
            <a:r>
              <a:rPr lang="en-US" baseline="0" dirty="0" smtClean="0">
                <a:sym typeface="Wingdings" panose="05000000000000000000" pitchFamily="2" charset="2"/>
              </a:rPr>
              <a:t> </a:t>
            </a:r>
            <a:r>
              <a:rPr lang="en-US" baseline="0" dirty="0" err="1" smtClean="0">
                <a:sym typeface="Wingdings" panose="05000000000000000000" pitchFamily="2" charset="2"/>
              </a:rPr>
              <a:t>tạo</a:t>
            </a:r>
            <a:r>
              <a:rPr lang="en-US" baseline="0" dirty="0" smtClean="0">
                <a:sym typeface="Wingdings" panose="05000000000000000000" pitchFamily="2" charset="2"/>
              </a:rPr>
              <a:t> </a:t>
            </a:r>
            <a:r>
              <a:rPr lang="en-US" baseline="0" dirty="0" err="1" smtClean="0">
                <a:sym typeface="Wingdings" panose="05000000000000000000" pitchFamily="2" charset="2"/>
              </a:rPr>
              <a:t>nên</a:t>
            </a:r>
            <a:r>
              <a:rPr lang="en-US" baseline="0" dirty="0" smtClean="0">
                <a:sym typeface="Wingdings" panose="05000000000000000000" pitchFamily="2" charset="2"/>
              </a:rPr>
              <a:t> </a:t>
            </a:r>
            <a:r>
              <a:rPr lang="en-US" baseline="0" dirty="0" err="1" smtClean="0">
                <a:sym typeface="Wingdings" panose="05000000000000000000" pitchFamily="2" charset="2"/>
              </a:rPr>
              <a:t>màu</a:t>
            </a:r>
            <a:r>
              <a:rPr lang="en-US" baseline="0" dirty="0" smtClean="0">
                <a:sym typeface="Wingdings" panose="05000000000000000000" pitchFamily="2" charset="2"/>
              </a:rPr>
              <a:t> </a:t>
            </a:r>
            <a:r>
              <a:rPr lang="en-US" baseline="0" dirty="0" err="1" smtClean="0">
                <a:sym typeface="Wingdings" panose="05000000000000000000" pitchFamily="2" charset="2"/>
              </a:rPr>
              <a:t>sắc</a:t>
            </a:r>
            <a:r>
              <a:rPr lang="en-US" baseline="0" dirty="0" smtClean="0">
                <a:sym typeface="Wingdings" panose="05000000000000000000" pitchFamily="2" charset="2"/>
              </a:rPr>
              <a:t> </a:t>
            </a:r>
            <a:r>
              <a:rPr lang="en-US" baseline="0" dirty="0" err="1" smtClean="0">
                <a:sym typeface="Wingdings" panose="05000000000000000000" pitchFamily="2" charset="2"/>
              </a:rPr>
              <a:t>trăm</a:t>
            </a:r>
            <a:r>
              <a:rPr lang="en-US" baseline="0" dirty="0" smtClean="0">
                <a:sym typeface="Wingdings" panose="05000000000000000000" pitchFamily="2" charset="2"/>
              </a:rPr>
              <a:t> </a:t>
            </a:r>
            <a:r>
              <a:rPr lang="en-US" baseline="0" dirty="0" err="1" smtClean="0">
                <a:sym typeface="Wingdings" panose="05000000000000000000" pitchFamily="2" charset="2"/>
              </a:rPr>
              <a:t>miền</a:t>
            </a:r>
            <a:r>
              <a:rPr lang="en-US" baseline="0" dirty="0" smtClean="0">
                <a:sym typeface="Wingdings" panose="05000000000000000000" pitchFamily="2" charset="2"/>
              </a:rPr>
              <a:t> </a:t>
            </a:r>
            <a:r>
              <a:rPr lang="en-US" baseline="0" dirty="0" err="1" smtClean="0">
                <a:sym typeface="Wingdings" panose="05000000000000000000" pitchFamily="2" charset="2"/>
              </a:rPr>
              <a:t>của</a:t>
            </a:r>
            <a:r>
              <a:rPr lang="en-US" baseline="0" dirty="0" smtClean="0">
                <a:sym typeface="Wingdings" panose="05000000000000000000" pitchFamily="2" charset="2"/>
              </a:rPr>
              <a:t> </a:t>
            </a:r>
            <a:r>
              <a:rPr lang="en-US" baseline="0" dirty="0" err="1" smtClean="0">
                <a:sym typeface="Wingdings" panose="05000000000000000000" pitchFamily="2" charset="2"/>
              </a:rPr>
              <a:t>đất</a:t>
            </a:r>
            <a:r>
              <a:rPr lang="en-US" baseline="0" dirty="0" smtClean="0">
                <a:sym typeface="Wingdings" panose="05000000000000000000" pitchFamily="2" charset="2"/>
              </a:rPr>
              <a:t> </a:t>
            </a:r>
            <a:r>
              <a:rPr lang="en-US" baseline="0" dirty="0" err="1" smtClean="0">
                <a:sym typeface="Wingdings" panose="05000000000000000000" pitchFamily="2" charset="2"/>
              </a:rPr>
              <a:t>nước</a:t>
            </a:r>
            <a:r>
              <a:rPr lang="en-US" baseline="0" dirty="0" smtClean="0">
                <a:sym typeface="Wingdings" panose="05000000000000000000" pitchFamily="2" charset="2"/>
              </a:rPr>
              <a:t> ta.</a:t>
            </a:r>
            <a:endParaRPr lang="en-US" baseline="0" dirty="0" smtClean="0"/>
          </a:p>
        </p:txBody>
      </p:sp>
      <p:sp>
        <p:nvSpPr>
          <p:cNvPr id="4" name="Slide Number Placeholder 3"/>
          <p:cNvSpPr>
            <a:spLocks noGrp="1"/>
          </p:cNvSpPr>
          <p:nvPr>
            <p:ph type="sldNum" sz="quarter" idx="10"/>
          </p:nvPr>
        </p:nvSpPr>
        <p:spPr/>
        <p:txBody>
          <a:bodyPr/>
          <a:lstStyle/>
          <a:p>
            <a:fld id="{A06930A5-2651-4AEB-AC0A-97A4004782D8}"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240558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Học</a:t>
            </a:r>
            <a:r>
              <a:rPr lang="en-US" baseline="0" dirty="0" smtClean="0"/>
              <a:t> </a:t>
            </a:r>
            <a:r>
              <a:rPr lang="en-US" baseline="0" dirty="0" err="1" smtClean="0"/>
              <a:t>sinh</a:t>
            </a:r>
            <a:r>
              <a:rPr lang="en-US" baseline="0" dirty="0" smtClean="0"/>
              <a:t> chia </a:t>
            </a:r>
            <a:r>
              <a:rPr lang="en-US" baseline="0" dirty="0" err="1" smtClean="0"/>
              <a:t>sẻ</a:t>
            </a:r>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15</a:t>
            </a:fld>
            <a:endParaRPr lang="en-US"/>
          </a:p>
        </p:txBody>
      </p:sp>
    </p:spTree>
    <p:extLst>
      <p:ext uri="{BB962C8B-B14F-4D97-AF65-F5344CB8AC3E}">
        <p14:creationId xmlns:p14="http://schemas.microsoft.com/office/powerpoint/2010/main" val="1440077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16</a:t>
            </a:fld>
            <a:endParaRPr lang="en-US"/>
          </a:p>
        </p:txBody>
      </p:sp>
    </p:spTree>
    <p:extLst>
      <p:ext uri="{BB962C8B-B14F-4D97-AF65-F5344CB8AC3E}">
        <p14:creationId xmlns:p14="http://schemas.microsoft.com/office/powerpoint/2010/main" val="422783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17</a:t>
            </a:fld>
            <a:endParaRPr lang="en-US"/>
          </a:p>
        </p:txBody>
      </p:sp>
    </p:spTree>
    <p:extLst>
      <p:ext uri="{BB962C8B-B14F-4D97-AF65-F5344CB8AC3E}">
        <p14:creationId xmlns:p14="http://schemas.microsoft.com/office/powerpoint/2010/main" val="677879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18</a:t>
            </a:fld>
            <a:endParaRPr lang="en-US"/>
          </a:p>
        </p:txBody>
      </p:sp>
    </p:spTree>
    <p:extLst>
      <p:ext uri="{BB962C8B-B14F-4D97-AF65-F5344CB8AC3E}">
        <p14:creationId xmlns:p14="http://schemas.microsoft.com/office/powerpoint/2010/main" val="2892111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19</a:t>
            </a:fld>
            <a:endParaRPr lang="en-US"/>
          </a:p>
        </p:txBody>
      </p:sp>
    </p:spTree>
    <p:extLst>
      <p:ext uri="{BB962C8B-B14F-4D97-AF65-F5344CB8AC3E}">
        <p14:creationId xmlns:p14="http://schemas.microsoft.com/office/powerpoint/2010/main" val="4272649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2</a:t>
            </a:fld>
            <a:endParaRPr lang="en-US"/>
          </a:p>
        </p:txBody>
      </p:sp>
    </p:spTree>
    <p:extLst>
      <p:ext uri="{BB962C8B-B14F-4D97-AF65-F5344CB8AC3E}">
        <p14:creationId xmlns:p14="http://schemas.microsoft.com/office/powerpoint/2010/main" val="29678204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20</a:t>
            </a:fld>
            <a:endParaRPr lang="en-US"/>
          </a:p>
        </p:txBody>
      </p:sp>
    </p:spTree>
    <p:extLst>
      <p:ext uri="{BB962C8B-B14F-4D97-AF65-F5344CB8AC3E}">
        <p14:creationId xmlns:p14="http://schemas.microsoft.com/office/powerpoint/2010/main" val="30888027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21</a:t>
            </a:fld>
            <a:endParaRPr lang="en-US"/>
          </a:p>
        </p:txBody>
      </p:sp>
    </p:spTree>
    <p:extLst>
      <p:ext uri="{BB962C8B-B14F-4D97-AF65-F5344CB8AC3E}">
        <p14:creationId xmlns:p14="http://schemas.microsoft.com/office/powerpoint/2010/main" val="18938234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22</a:t>
            </a:fld>
            <a:endParaRPr lang="en-US"/>
          </a:p>
        </p:txBody>
      </p:sp>
    </p:spTree>
    <p:extLst>
      <p:ext uri="{BB962C8B-B14F-4D97-AF65-F5344CB8AC3E}">
        <p14:creationId xmlns:p14="http://schemas.microsoft.com/office/powerpoint/2010/main" val="18888700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23</a:t>
            </a:fld>
            <a:endParaRPr lang="en-US"/>
          </a:p>
        </p:txBody>
      </p:sp>
    </p:spTree>
    <p:extLst>
      <p:ext uri="{BB962C8B-B14F-4D97-AF65-F5344CB8AC3E}">
        <p14:creationId xmlns:p14="http://schemas.microsoft.com/office/powerpoint/2010/main" val="12659447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Trong</a:t>
            </a:r>
            <a:r>
              <a:rPr lang="en-US" dirty="0" smtClean="0"/>
              <a:t> </a:t>
            </a:r>
            <a:r>
              <a:rPr lang="en-US" dirty="0" err="1" smtClean="0"/>
              <a:t>văn</a:t>
            </a:r>
            <a:r>
              <a:rPr lang="en-US" baseline="0" dirty="0" smtClean="0"/>
              <a:t> </a:t>
            </a:r>
            <a:r>
              <a:rPr lang="en-US" baseline="0" dirty="0" err="1" smtClean="0"/>
              <a:t>học</a:t>
            </a:r>
            <a:r>
              <a:rPr lang="en-US" baseline="0" dirty="0" smtClean="0"/>
              <a:t> </a:t>
            </a:r>
            <a:r>
              <a:rPr lang="en-US" baseline="0" dirty="0" err="1" smtClean="0"/>
              <a:t>hiện</a:t>
            </a:r>
            <a:r>
              <a:rPr lang="en-US" baseline="0" dirty="0" smtClean="0"/>
              <a:t> </a:t>
            </a:r>
            <a:r>
              <a:rPr lang="en-US" baseline="0" dirty="0" err="1" smtClean="0"/>
              <a:t>đại</a:t>
            </a:r>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24</a:t>
            </a:fld>
            <a:endParaRPr lang="en-US"/>
          </a:p>
        </p:txBody>
      </p:sp>
    </p:spTree>
    <p:extLst>
      <p:ext uri="{BB962C8B-B14F-4D97-AF65-F5344CB8AC3E}">
        <p14:creationId xmlns:p14="http://schemas.microsoft.com/office/powerpoint/2010/main" val="36929707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25</a:t>
            </a:fld>
            <a:endParaRPr lang="en-US"/>
          </a:p>
        </p:txBody>
      </p:sp>
    </p:spTree>
    <p:extLst>
      <p:ext uri="{BB962C8B-B14F-4D97-AF65-F5344CB8AC3E}">
        <p14:creationId xmlns:p14="http://schemas.microsoft.com/office/powerpoint/2010/main" val="3725256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27</a:t>
            </a:fld>
            <a:endParaRPr lang="en-US"/>
          </a:p>
        </p:txBody>
      </p:sp>
    </p:spTree>
    <p:extLst>
      <p:ext uri="{BB962C8B-B14F-4D97-AF65-F5344CB8AC3E}">
        <p14:creationId xmlns:p14="http://schemas.microsoft.com/office/powerpoint/2010/main" val="7705236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28</a:t>
            </a:fld>
            <a:endParaRPr lang="en-US"/>
          </a:p>
        </p:txBody>
      </p:sp>
    </p:spTree>
    <p:extLst>
      <p:ext uri="{BB962C8B-B14F-4D97-AF65-F5344CB8AC3E}">
        <p14:creationId xmlns:p14="http://schemas.microsoft.com/office/powerpoint/2010/main" val="13053377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30</a:t>
            </a:fld>
            <a:endParaRPr lang="en-US"/>
          </a:p>
        </p:txBody>
      </p:sp>
    </p:spTree>
    <p:extLst>
      <p:ext uri="{BB962C8B-B14F-4D97-AF65-F5344CB8AC3E}">
        <p14:creationId xmlns:p14="http://schemas.microsoft.com/office/powerpoint/2010/main" val="9110225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31</a:t>
            </a:fld>
            <a:endParaRPr lang="en-US"/>
          </a:p>
        </p:txBody>
      </p:sp>
    </p:spTree>
    <p:extLst>
      <p:ext uri="{BB962C8B-B14F-4D97-AF65-F5344CB8AC3E}">
        <p14:creationId xmlns:p14="http://schemas.microsoft.com/office/powerpoint/2010/main" val="1882856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3</a:t>
            </a:fld>
            <a:endParaRPr lang="en-US"/>
          </a:p>
        </p:txBody>
      </p:sp>
    </p:spTree>
    <p:extLst>
      <p:ext uri="{BB962C8B-B14F-4D97-AF65-F5344CB8AC3E}">
        <p14:creationId xmlns:p14="http://schemas.microsoft.com/office/powerpoint/2010/main" val="39852146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32</a:t>
            </a:fld>
            <a:endParaRPr lang="en-US"/>
          </a:p>
        </p:txBody>
      </p:sp>
    </p:spTree>
    <p:extLst>
      <p:ext uri="{BB962C8B-B14F-4D97-AF65-F5344CB8AC3E}">
        <p14:creationId xmlns:p14="http://schemas.microsoft.com/office/powerpoint/2010/main" val="27478860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33</a:t>
            </a:fld>
            <a:endParaRPr lang="en-US"/>
          </a:p>
        </p:txBody>
      </p:sp>
    </p:spTree>
    <p:extLst>
      <p:ext uri="{BB962C8B-B14F-4D97-AF65-F5344CB8AC3E}">
        <p14:creationId xmlns:p14="http://schemas.microsoft.com/office/powerpoint/2010/main" val="13084967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34</a:t>
            </a:fld>
            <a:endParaRPr lang="en-US"/>
          </a:p>
        </p:txBody>
      </p:sp>
    </p:spTree>
    <p:extLst>
      <p:ext uri="{BB962C8B-B14F-4D97-AF65-F5344CB8AC3E}">
        <p14:creationId xmlns:p14="http://schemas.microsoft.com/office/powerpoint/2010/main" val="42208774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5557659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19175402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2778326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4</a:t>
            </a:fld>
            <a:endParaRPr lang="en-US"/>
          </a:p>
        </p:txBody>
      </p:sp>
    </p:spTree>
    <p:extLst>
      <p:ext uri="{BB962C8B-B14F-4D97-AF65-F5344CB8AC3E}">
        <p14:creationId xmlns:p14="http://schemas.microsoft.com/office/powerpoint/2010/main" val="2453552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5</a:t>
            </a:fld>
            <a:endParaRPr lang="en-US"/>
          </a:p>
        </p:txBody>
      </p:sp>
    </p:spTree>
    <p:extLst>
      <p:ext uri="{BB962C8B-B14F-4D97-AF65-F5344CB8AC3E}">
        <p14:creationId xmlns:p14="http://schemas.microsoft.com/office/powerpoint/2010/main" val="2935694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6</a:t>
            </a:fld>
            <a:endParaRPr lang="en-US"/>
          </a:p>
        </p:txBody>
      </p:sp>
    </p:spTree>
    <p:extLst>
      <p:ext uri="{BB962C8B-B14F-4D97-AF65-F5344CB8AC3E}">
        <p14:creationId xmlns:p14="http://schemas.microsoft.com/office/powerpoint/2010/main" val="929819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7</a:t>
            </a:fld>
            <a:endParaRPr lang="en-US"/>
          </a:p>
        </p:txBody>
      </p:sp>
    </p:spTree>
    <p:extLst>
      <p:ext uri="{BB962C8B-B14F-4D97-AF65-F5344CB8AC3E}">
        <p14:creationId xmlns:p14="http://schemas.microsoft.com/office/powerpoint/2010/main" val="3963543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8</a:t>
            </a:fld>
            <a:endParaRPr lang="en-US"/>
          </a:p>
        </p:txBody>
      </p:sp>
    </p:spTree>
    <p:extLst>
      <p:ext uri="{BB962C8B-B14F-4D97-AF65-F5344CB8AC3E}">
        <p14:creationId xmlns:p14="http://schemas.microsoft.com/office/powerpoint/2010/main" val="840167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9</a:t>
            </a:fld>
            <a:endParaRPr lang="en-US"/>
          </a:p>
        </p:txBody>
      </p:sp>
    </p:spTree>
    <p:extLst>
      <p:ext uri="{BB962C8B-B14F-4D97-AF65-F5344CB8AC3E}">
        <p14:creationId xmlns:p14="http://schemas.microsoft.com/office/powerpoint/2010/main" val="2028044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60CF9D-7CE7-42EA-956C-01F8E6F05E21}" type="datetimeFigureOut">
              <a:rPr lang="en-US" smtClean="0"/>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877598-2019-4299-8E0E-1EAD5282E953}" type="slidenum">
              <a:rPr lang="en-US" smtClean="0"/>
              <a:t>‹#›</a:t>
            </a:fld>
            <a:endParaRPr lang="en-US"/>
          </a:p>
        </p:txBody>
      </p:sp>
    </p:spTree>
    <p:extLst>
      <p:ext uri="{BB962C8B-B14F-4D97-AF65-F5344CB8AC3E}">
        <p14:creationId xmlns:p14="http://schemas.microsoft.com/office/powerpoint/2010/main" val="1151580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60CF9D-7CE7-42EA-956C-01F8E6F05E21}" type="datetimeFigureOut">
              <a:rPr lang="en-US" smtClean="0"/>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877598-2019-4299-8E0E-1EAD5282E953}" type="slidenum">
              <a:rPr lang="en-US" smtClean="0"/>
              <a:t>‹#›</a:t>
            </a:fld>
            <a:endParaRPr lang="en-US"/>
          </a:p>
        </p:txBody>
      </p:sp>
    </p:spTree>
    <p:extLst>
      <p:ext uri="{BB962C8B-B14F-4D97-AF65-F5344CB8AC3E}">
        <p14:creationId xmlns:p14="http://schemas.microsoft.com/office/powerpoint/2010/main" val="3525535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60CF9D-7CE7-42EA-956C-01F8E6F05E21}" type="datetimeFigureOut">
              <a:rPr lang="en-US" smtClean="0"/>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877598-2019-4299-8E0E-1EAD5282E953}" type="slidenum">
              <a:rPr lang="en-US" smtClean="0"/>
              <a:t>‹#›</a:t>
            </a:fld>
            <a:endParaRPr lang="en-US"/>
          </a:p>
        </p:txBody>
      </p:sp>
    </p:spTree>
    <p:extLst>
      <p:ext uri="{BB962C8B-B14F-4D97-AF65-F5344CB8AC3E}">
        <p14:creationId xmlns:p14="http://schemas.microsoft.com/office/powerpoint/2010/main" val="1275148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60CF9D-7CE7-42EA-956C-01F8E6F05E21}" type="datetimeFigureOut">
              <a:rPr lang="en-US" smtClean="0">
                <a:solidFill>
                  <a:prstClr val="black">
                    <a:tint val="75000"/>
                  </a:prstClr>
                </a:solidFill>
              </a:rPr>
              <a:pPr/>
              <a:t>9/13/2022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1491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60CF9D-7CE7-42EA-956C-01F8E6F05E21}" type="datetimeFigureOut">
              <a:rPr lang="en-US" smtClean="0">
                <a:solidFill>
                  <a:prstClr val="black">
                    <a:tint val="75000"/>
                  </a:prstClr>
                </a:solidFill>
              </a:rPr>
              <a:pPr/>
              <a:t>9/13/2022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6244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660CF9D-7CE7-42EA-956C-01F8E6F05E21}" type="datetimeFigureOut">
              <a:rPr lang="en-US" smtClean="0">
                <a:solidFill>
                  <a:prstClr val="black">
                    <a:tint val="75000"/>
                  </a:prstClr>
                </a:solidFill>
              </a:rPr>
              <a:pPr/>
              <a:t>9/13/2022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4498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60CF9D-7CE7-42EA-956C-01F8E6F05E21}" type="datetimeFigureOut">
              <a:rPr lang="en-US" smtClean="0">
                <a:solidFill>
                  <a:prstClr val="black">
                    <a:tint val="75000"/>
                  </a:prstClr>
                </a:solidFill>
              </a:rPr>
              <a:pPr/>
              <a:t>9/13/2022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22209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60CF9D-7CE7-42EA-956C-01F8E6F05E21}" type="datetimeFigureOut">
              <a:rPr lang="en-US" smtClean="0">
                <a:solidFill>
                  <a:prstClr val="black">
                    <a:tint val="75000"/>
                  </a:prstClr>
                </a:solidFill>
              </a:rPr>
              <a:pPr/>
              <a:t>9/13/2022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2814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60CF9D-7CE7-42EA-956C-01F8E6F05E21}" type="datetimeFigureOut">
              <a:rPr lang="en-US" smtClean="0">
                <a:solidFill>
                  <a:prstClr val="black">
                    <a:tint val="75000"/>
                  </a:prstClr>
                </a:solidFill>
              </a:rPr>
              <a:pPr/>
              <a:t>9/13/2022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56118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60CF9D-7CE7-42EA-956C-01F8E6F05E21}" type="datetimeFigureOut">
              <a:rPr lang="en-US" smtClean="0">
                <a:solidFill>
                  <a:prstClr val="black">
                    <a:tint val="75000"/>
                  </a:prstClr>
                </a:solidFill>
              </a:rPr>
              <a:pPr/>
              <a:t>9/13/2022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7226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660CF9D-7CE7-42EA-956C-01F8E6F05E21}" type="datetimeFigureOut">
              <a:rPr lang="en-US" smtClean="0">
                <a:solidFill>
                  <a:prstClr val="black">
                    <a:tint val="75000"/>
                  </a:prstClr>
                </a:solidFill>
              </a:rPr>
              <a:pPr/>
              <a:t>9/13/2022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903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60CF9D-7CE7-42EA-956C-01F8E6F05E21}" type="datetimeFigureOut">
              <a:rPr lang="en-US" smtClean="0"/>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877598-2019-4299-8E0E-1EAD5282E953}" type="slidenum">
              <a:rPr lang="en-US" smtClean="0"/>
              <a:t>‹#›</a:t>
            </a:fld>
            <a:endParaRPr lang="en-US"/>
          </a:p>
        </p:txBody>
      </p:sp>
    </p:spTree>
    <p:extLst>
      <p:ext uri="{BB962C8B-B14F-4D97-AF65-F5344CB8AC3E}">
        <p14:creationId xmlns:p14="http://schemas.microsoft.com/office/powerpoint/2010/main" val="772713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660CF9D-7CE7-42EA-956C-01F8E6F05E21}" type="datetimeFigureOut">
              <a:rPr lang="en-US" smtClean="0">
                <a:solidFill>
                  <a:prstClr val="black">
                    <a:tint val="75000"/>
                  </a:prstClr>
                </a:solidFill>
              </a:rPr>
              <a:pPr/>
              <a:t>9/13/2022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70451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60CF9D-7CE7-42EA-956C-01F8E6F05E21}" type="datetimeFigureOut">
              <a:rPr lang="en-US" smtClean="0">
                <a:solidFill>
                  <a:prstClr val="black">
                    <a:tint val="75000"/>
                  </a:prstClr>
                </a:solidFill>
              </a:rPr>
              <a:pPr/>
              <a:t>9/13/2022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26323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60CF9D-7CE7-42EA-956C-01F8E6F05E21}" type="datetimeFigureOut">
              <a:rPr lang="en-US" smtClean="0">
                <a:solidFill>
                  <a:prstClr val="black">
                    <a:tint val="75000"/>
                  </a:prstClr>
                </a:solidFill>
              </a:rPr>
              <a:pPr/>
              <a:t>9/13/2022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7033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660CF9D-7CE7-42EA-956C-01F8E6F05E21}" type="datetimeFigureOut">
              <a:rPr lang="en-US" smtClean="0"/>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877598-2019-4299-8E0E-1EAD5282E953}" type="slidenum">
              <a:rPr lang="en-US" smtClean="0"/>
              <a:t>‹#›</a:t>
            </a:fld>
            <a:endParaRPr lang="en-US"/>
          </a:p>
        </p:txBody>
      </p:sp>
    </p:spTree>
    <p:extLst>
      <p:ext uri="{BB962C8B-B14F-4D97-AF65-F5344CB8AC3E}">
        <p14:creationId xmlns:p14="http://schemas.microsoft.com/office/powerpoint/2010/main" val="3628312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60CF9D-7CE7-42EA-956C-01F8E6F05E21}" type="datetimeFigureOut">
              <a:rPr lang="en-US" smtClean="0"/>
              <a:t>9/13/2022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877598-2019-4299-8E0E-1EAD5282E953}" type="slidenum">
              <a:rPr lang="en-US" smtClean="0"/>
              <a:t>‹#›</a:t>
            </a:fld>
            <a:endParaRPr lang="en-US"/>
          </a:p>
        </p:txBody>
      </p:sp>
    </p:spTree>
    <p:extLst>
      <p:ext uri="{BB962C8B-B14F-4D97-AF65-F5344CB8AC3E}">
        <p14:creationId xmlns:p14="http://schemas.microsoft.com/office/powerpoint/2010/main" val="124814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60CF9D-7CE7-42EA-956C-01F8E6F05E21}" type="datetimeFigureOut">
              <a:rPr lang="en-US" smtClean="0"/>
              <a:t>9/13/2022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877598-2019-4299-8E0E-1EAD5282E953}" type="slidenum">
              <a:rPr lang="en-US" smtClean="0"/>
              <a:t>‹#›</a:t>
            </a:fld>
            <a:endParaRPr lang="en-US"/>
          </a:p>
        </p:txBody>
      </p:sp>
    </p:spTree>
    <p:extLst>
      <p:ext uri="{BB962C8B-B14F-4D97-AF65-F5344CB8AC3E}">
        <p14:creationId xmlns:p14="http://schemas.microsoft.com/office/powerpoint/2010/main" val="1243615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60CF9D-7CE7-42EA-956C-01F8E6F05E21}" type="datetimeFigureOut">
              <a:rPr lang="en-US" smtClean="0"/>
              <a:t>9/13/2022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877598-2019-4299-8E0E-1EAD5282E953}" type="slidenum">
              <a:rPr lang="en-US" smtClean="0"/>
              <a:t>‹#›</a:t>
            </a:fld>
            <a:endParaRPr lang="en-US"/>
          </a:p>
        </p:txBody>
      </p:sp>
    </p:spTree>
    <p:extLst>
      <p:ext uri="{BB962C8B-B14F-4D97-AF65-F5344CB8AC3E}">
        <p14:creationId xmlns:p14="http://schemas.microsoft.com/office/powerpoint/2010/main" val="1987064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60CF9D-7CE7-42EA-956C-01F8E6F05E21}" type="datetimeFigureOut">
              <a:rPr lang="en-US" smtClean="0"/>
              <a:t>9/13/2022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877598-2019-4299-8E0E-1EAD5282E953}" type="slidenum">
              <a:rPr lang="en-US" smtClean="0"/>
              <a:t>‹#›</a:t>
            </a:fld>
            <a:endParaRPr lang="en-US"/>
          </a:p>
        </p:txBody>
      </p:sp>
    </p:spTree>
    <p:extLst>
      <p:ext uri="{BB962C8B-B14F-4D97-AF65-F5344CB8AC3E}">
        <p14:creationId xmlns:p14="http://schemas.microsoft.com/office/powerpoint/2010/main" val="440151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660CF9D-7CE7-42EA-956C-01F8E6F05E21}" type="datetimeFigureOut">
              <a:rPr lang="en-US" smtClean="0"/>
              <a:t>9/13/2022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877598-2019-4299-8E0E-1EAD5282E953}" type="slidenum">
              <a:rPr lang="en-US" smtClean="0"/>
              <a:t>‹#›</a:t>
            </a:fld>
            <a:endParaRPr lang="en-US"/>
          </a:p>
        </p:txBody>
      </p:sp>
    </p:spTree>
    <p:extLst>
      <p:ext uri="{BB962C8B-B14F-4D97-AF65-F5344CB8AC3E}">
        <p14:creationId xmlns:p14="http://schemas.microsoft.com/office/powerpoint/2010/main" val="1064202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660CF9D-7CE7-42EA-956C-01F8E6F05E21}" type="datetimeFigureOut">
              <a:rPr lang="en-US" smtClean="0"/>
              <a:t>9/13/2022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877598-2019-4299-8E0E-1EAD5282E953}" type="slidenum">
              <a:rPr lang="en-US" smtClean="0"/>
              <a:t>‹#›</a:t>
            </a:fld>
            <a:endParaRPr lang="en-US"/>
          </a:p>
        </p:txBody>
      </p:sp>
    </p:spTree>
    <p:extLst>
      <p:ext uri="{BB962C8B-B14F-4D97-AF65-F5344CB8AC3E}">
        <p14:creationId xmlns:p14="http://schemas.microsoft.com/office/powerpoint/2010/main" val="3706975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60CF9D-7CE7-42EA-956C-01F8E6F05E21}" type="datetimeFigureOut">
              <a:rPr lang="en-US" smtClean="0"/>
              <a:t>9/13/2022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877598-2019-4299-8E0E-1EAD5282E953}" type="slidenum">
              <a:rPr lang="en-US" smtClean="0"/>
              <a:t>‹#›</a:t>
            </a:fld>
            <a:endParaRPr lang="en-US"/>
          </a:p>
        </p:txBody>
      </p:sp>
    </p:spTree>
    <p:extLst>
      <p:ext uri="{BB962C8B-B14F-4D97-AF65-F5344CB8AC3E}">
        <p14:creationId xmlns:p14="http://schemas.microsoft.com/office/powerpoint/2010/main" val="39560443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6000"/>
            <a:lum/>
          </a:blip>
          <a:srcRect/>
          <a:stretch>
            <a:fillRect t="-14000" b="-1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60CF9D-7CE7-42EA-956C-01F8E6F05E21}" type="datetimeFigureOut">
              <a:rPr lang="en-US" smtClean="0">
                <a:solidFill>
                  <a:prstClr val="black">
                    <a:tint val="75000"/>
                  </a:prstClr>
                </a:solidFill>
              </a:rPr>
              <a:pPr/>
              <a:t>9/13/2022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48763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image" Target="../media/image39.jpeg"/><Relationship Id="rId4" Type="http://schemas.openxmlformats.org/officeDocument/2006/relationships/image" Target="../media/image38.jp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gif"/><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50.png"/><Relationship Id="rId10" Type="http://schemas.openxmlformats.org/officeDocument/2006/relationships/image" Target="../media/image53.emf"/><Relationship Id="rId4" Type="http://schemas.microsoft.com/office/2007/relationships/hdphoto" Target="../media/hdphoto2.wdp"/><Relationship Id="rId9" Type="http://schemas.microsoft.com/office/2007/relationships/hdphoto" Target="../media/hdphoto4.wdp"/></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11.pn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12.png"/><Relationship Id="rId7" Type="http://schemas.openxmlformats.org/officeDocument/2006/relationships/image" Target="../media/image16.png"/><Relationship Id="rId17" Type="http://schemas.openxmlformats.org/officeDocument/2006/relationships/image" Target="../media/image16.svg"/><Relationship Id="rId2" Type="http://schemas.openxmlformats.org/officeDocument/2006/relationships/notesSlide" Target="../notesSlides/notesSlide9.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15" Type="http://schemas.openxmlformats.org/officeDocument/2006/relationships/image" Target="../media/image14.svg"/><Relationship Id="rId4" Type="http://schemas.openxmlformats.org/officeDocument/2006/relationships/image" Target="../media/image13.png"/><Relationship Id="rId1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7051" y="-1166949"/>
            <a:ext cx="8024949" cy="8024949"/>
          </a:xfrm>
          <a:prstGeom prst="rect">
            <a:avLst/>
          </a:prstGeom>
        </p:spPr>
      </p:pic>
      <p:pic>
        <p:nvPicPr>
          <p:cNvPr id="2" name="Picture 1"/>
          <p:cNvPicPr>
            <a:picLocks noChangeAspect="1"/>
          </p:cNvPicPr>
          <p:nvPr/>
        </p:nvPicPr>
        <p:blipFill>
          <a:blip r:embed="rId4"/>
          <a:stretch>
            <a:fillRect/>
          </a:stretch>
        </p:blipFill>
        <p:spPr>
          <a:xfrm>
            <a:off x="674174" y="820153"/>
            <a:ext cx="3078747" cy="4797968"/>
          </a:xfrm>
          <a:prstGeom prst="rect">
            <a:avLst/>
          </a:prstGeom>
        </p:spPr>
      </p:pic>
    </p:spTree>
    <p:extLst>
      <p:ext uri="{BB962C8B-B14F-4D97-AF65-F5344CB8AC3E}">
        <p14:creationId xmlns:p14="http://schemas.microsoft.com/office/powerpoint/2010/main" val="3731726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p:cNvPicPr>
          <p:nvPr/>
        </p:nvPicPr>
        <p:blipFill>
          <a:blip r:embed="rId3"/>
          <a:srcRect l="7685" t="11029" r="51193"/>
          <a:stretch>
            <a:fillRect/>
          </a:stretch>
        </p:blipFill>
        <p:spPr>
          <a:xfrm rot="-5400000">
            <a:off x="1254696" y="-829141"/>
            <a:ext cx="5539151" cy="8569032"/>
          </a:xfrm>
          <a:prstGeom prst="rect">
            <a:avLst/>
          </a:prstGeom>
        </p:spPr>
      </p:pic>
      <p:pic>
        <p:nvPicPr>
          <p:cNvPr id="4" name="Picture 6"/>
          <p:cNvPicPr>
            <a:picLocks noChangeAspect="1"/>
          </p:cNvPicPr>
          <p:nvPr/>
        </p:nvPicPr>
        <p:blipFill>
          <a:blip r:embed="rId4"/>
          <a:srcRect l="12573" t="12150" r="12573" b="11093"/>
          <a:stretch>
            <a:fillRect/>
          </a:stretch>
        </p:blipFill>
        <p:spPr>
          <a:xfrm rot="-10800000">
            <a:off x="8308791" y="3565792"/>
            <a:ext cx="3197409" cy="2446691"/>
          </a:xfrm>
          <a:prstGeom prst="rect">
            <a:avLst/>
          </a:prstGeom>
        </p:spPr>
      </p:pic>
      <p:pic>
        <p:nvPicPr>
          <p:cNvPr id="5" name="Picture 7"/>
          <p:cNvPicPr>
            <a:picLocks noChangeAspect="1"/>
          </p:cNvPicPr>
          <p:nvPr/>
        </p:nvPicPr>
        <p:blipFill>
          <a:blip r:embed="rId5"/>
          <a:srcRect/>
          <a:stretch>
            <a:fillRect/>
          </a:stretch>
        </p:blipFill>
        <p:spPr>
          <a:xfrm>
            <a:off x="-260241" y="5477403"/>
            <a:ext cx="9989657" cy="2185237"/>
          </a:xfrm>
          <a:prstGeom prst="rect">
            <a:avLst/>
          </a:prstGeom>
        </p:spPr>
      </p:pic>
      <p:pic>
        <p:nvPicPr>
          <p:cNvPr id="6" name="Picture 8"/>
          <p:cNvPicPr>
            <a:picLocks noChangeAspect="1"/>
          </p:cNvPicPr>
          <p:nvPr/>
        </p:nvPicPr>
        <p:blipFill>
          <a:blip r:embed="rId6"/>
          <a:srcRect/>
          <a:stretch>
            <a:fillRect/>
          </a:stretch>
        </p:blipFill>
        <p:spPr>
          <a:xfrm rot="1642654">
            <a:off x="-455655" y="4383697"/>
            <a:ext cx="2814965" cy="3520540"/>
          </a:xfrm>
          <a:prstGeom prst="rect">
            <a:avLst/>
          </a:prstGeom>
        </p:spPr>
      </p:pic>
      <p:grpSp>
        <p:nvGrpSpPr>
          <p:cNvPr id="7" name="Group 12"/>
          <p:cNvGrpSpPr>
            <a:grpSpLocks noChangeAspect="1"/>
          </p:cNvGrpSpPr>
          <p:nvPr/>
        </p:nvGrpSpPr>
        <p:grpSpPr>
          <a:xfrm rot="129821">
            <a:off x="8638721" y="764107"/>
            <a:ext cx="2537548" cy="3771812"/>
            <a:chOff x="0" y="0"/>
            <a:chExt cx="3175000" cy="4719320"/>
          </a:xfrm>
        </p:grpSpPr>
        <p:sp>
          <p:nvSpPr>
            <p:cNvPr id="8" name="Freeform 13"/>
            <p:cNvSpPr/>
            <p:nvPr/>
          </p:nvSpPr>
          <p:spPr>
            <a:xfrm>
              <a:off x="20320" y="21590"/>
              <a:ext cx="3154680" cy="4697730"/>
            </a:xfrm>
            <a:custGeom>
              <a:avLst/>
              <a:gdLst/>
              <a:ahLst/>
              <a:cxnLst/>
              <a:rect l="l" t="t" r="r" b="b"/>
              <a:pathLst>
                <a:path w="3154680" h="4697730">
                  <a:moveTo>
                    <a:pt x="3154680" y="4697730"/>
                  </a:moveTo>
                  <a:lnTo>
                    <a:pt x="215900" y="4697730"/>
                  </a:lnTo>
                  <a:cubicBezTo>
                    <a:pt x="215900" y="4697730"/>
                    <a:pt x="215900" y="4654550"/>
                    <a:pt x="194310" y="4611370"/>
                  </a:cubicBezTo>
                  <a:cubicBezTo>
                    <a:pt x="172720" y="4568190"/>
                    <a:pt x="172720" y="4461510"/>
                    <a:pt x="172720" y="4418330"/>
                  </a:cubicBezTo>
                  <a:cubicBezTo>
                    <a:pt x="172720" y="4375150"/>
                    <a:pt x="86360" y="4246880"/>
                    <a:pt x="86360" y="4246880"/>
                  </a:cubicBezTo>
                  <a:cubicBezTo>
                    <a:pt x="0" y="4118610"/>
                    <a:pt x="21590" y="3967480"/>
                    <a:pt x="21590" y="3925570"/>
                  </a:cubicBezTo>
                  <a:cubicBezTo>
                    <a:pt x="21590" y="3882390"/>
                    <a:pt x="43180" y="3818890"/>
                    <a:pt x="86360" y="3754120"/>
                  </a:cubicBezTo>
                  <a:cubicBezTo>
                    <a:pt x="129540" y="3689350"/>
                    <a:pt x="129540" y="3517900"/>
                    <a:pt x="129540" y="3517900"/>
                  </a:cubicBezTo>
                  <a:lnTo>
                    <a:pt x="129540" y="3389630"/>
                  </a:lnTo>
                  <a:lnTo>
                    <a:pt x="129540" y="3261360"/>
                  </a:lnTo>
                  <a:lnTo>
                    <a:pt x="172720" y="3133090"/>
                  </a:lnTo>
                  <a:lnTo>
                    <a:pt x="151130" y="3004820"/>
                  </a:lnTo>
                  <a:cubicBezTo>
                    <a:pt x="151130" y="3004820"/>
                    <a:pt x="129540" y="2918460"/>
                    <a:pt x="151130" y="2876550"/>
                  </a:cubicBezTo>
                  <a:cubicBezTo>
                    <a:pt x="172720" y="2833370"/>
                    <a:pt x="151130" y="2854960"/>
                    <a:pt x="151130" y="2833370"/>
                  </a:cubicBezTo>
                  <a:cubicBezTo>
                    <a:pt x="151130" y="2811780"/>
                    <a:pt x="151130" y="2768600"/>
                    <a:pt x="151130" y="2768600"/>
                  </a:cubicBezTo>
                  <a:lnTo>
                    <a:pt x="151130" y="2531110"/>
                  </a:lnTo>
                  <a:lnTo>
                    <a:pt x="237490" y="2316480"/>
                  </a:lnTo>
                  <a:lnTo>
                    <a:pt x="259080" y="1995170"/>
                  </a:lnTo>
                  <a:lnTo>
                    <a:pt x="302260" y="1737360"/>
                  </a:lnTo>
                  <a:cubicBezTo>
                    <a:pt x="302260" y="1737360"/>
                    <a:pt x="302260" y="1416050"/>
                    <a:pt x="302260" y="1394460"/>
                  </a:cubicBezTo>
                  <a:cubicBezTo>
                    <a:pt x="302260" y="1372870"/>
                    <a:pt x="302260" y="1223010"/>
                    <a:pt x="280670" y="1179830"/>
                  </a:cubicBezTo>
                  <a:cubicBezTo>
                    <a:pt x="259080" y="1136650"/>
                    <a:pt x="387350" y="793750"/>
                    <a:pt x="387350" y="793750"/>
                  </a:cubicBezTo>
                  <a:lnTo>
                    <a:pt x="452120" y="557530"/>
                  </a:lnTo>
                  <a:cubicBezTo>
                    <a:pt x="452120" y="557530"/>
                    <a:pt x="452120" y="257810"/>
                    <a:pt x="473710" y="193040"/>
                  </a:cubicBezTo>
                  <a:cubicBezTo>
                    <a:pt x="495300" y="128270"/>
                    <a:pt x="560070" y="86360"/>
                    <a:pt x="560070" y="86360"/>
                  </a:cubicBezTo>
                  <a:cubicBezTo>
                    <a:pt x="560070" y="86360"/>
                    <a:pt x="624840" y="64770"/>
                    <a:pt x="624840" y="64770"/>
                  </a:cubicBezTo>
                  <a:cubicBezTo>
                    <a:pt x="668020" y="21590"/>
                    <a:pt x="731520" y="21590"/>
                    <a:pt x="731520" y="21590"/>
                  </a:cubicBezTo>
                  <a:cubicBezTo>
                    <a:pt x="731520" y="21590"/>
                    <a:pt x="881380" y="0"/>
                    <a:pt x="924560" y="21590"/>
                  </a:cubicBezTo>
                  <a:cubicBezTo>
                    <a:pt x="967740" y="43180"/>
                    <a:pt x="1139190" y="43180"/>
                    <a:pt x="1139190" y="43180"/>
                  </a:cubicBezTo>
                  <a:cubicBezTo>
                    <a:pt x="1203960" y="0"/>
                    <a:pt x="1332230" y="64770"/>
                    <a:pt x="1332230" y="64770"/>
                  </a:cubicBezTo>
                  <a:lnTo>
                    <a:pt x="1525270" y="86360"/>
                  </a:lnTo>
                  <a:cubicBezTo>
                    <a:pt x="1611630" y="43180"/>
                    <a:pt x="1718310" y="64770"/>
                    <a:pt x="1718310" y="64770"/>
                  </a:cubicBezTo>
                  <a:cubicBezTo>
                    <a:pt x="1718310" y="64770"/>
                    <a:pt x="1824990" y="64770"/>
                    <a:pt x="1868170" y="86360"/>
                  </a:cubicBezTo>
                  <a:cubicBezTo>
                    <a:pt x="1911350" y="107950"/>
                    <a:pt x="1996440" y="86360"/>
                    <a:pt x="1996440" y="86360"/>
                  </a:cubicBezTo>
                  <a:lnTo>
                    <a:pt x="2039620" y="107950"/>
                  </a:lnTo>
                  <a:cubicBezTo>
                    <a:pt x="2082800" y="86360"/>
                    <a:pt x="2125980" y="107950"/>
                    <a:pt x="2125980" y="107950"/>
                  </a:cubicBezTo>
                  <a:cubicBezTo>
                    <a:pt x="2169160" y="151130"/>
                    <a:pt x="2319020" y="151130"/>
                    <a:pt x="2319020" y="151130"/>
                  </a:cubicBezTo>
                  <a:lnTo>
                    <a:pt x="2447290" y="172720"/>
                  </a:lnTo>
                  <a:cubicBezTo>
                    <a:pt x="2490470" y="194310"/>
                    <a:pt x="2597150" y="172720"/>
                    <a:pt x="2597150" y="172720"/>
                  </a:cubicBezTo>
                  <a:cubicBezTo>
                    <a:pt x="2597150" y="172720"/>
                    <a:pt x="2768600" y="129540"/>
                    <a:pt x="2854960" y="129540"/>
                  </a:cubicBezTo>
                  <a:cubicBezTo>
                    <a:pt x="2941320" y="129540"/>
                    <a:pt x="3154680" y="172720"/>
                    <a:pt x="3154680" y="172720"/>
                  </a:cubicBezTo>
                  <a:lnTo>
                    <a:pt x="3154680" y="4697730"/>
                  </a:lnTo>
                  <a:close/>
                </a:path>
              </a:pathLst>
            </a:custGeom>
            <a:blipFill>
              <a:blip r:embed="rId7"/>
              <a:stretch>
                <a:fillRect l="-6040" r="-6040"/>
              </a:stretch>
            </a:blipFill>
          </p:spPr>
        </p:sp>
        <p:sp>
          <p:nvSpPr>
            <p:cNvPr id="9" name="Freeform 1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8"/>
              <a:stretch>
                <a:fillRect l="-4322" t="-3535" r="-518"/>
              </a:stretch>
            </a:blipFill>
          </p:spPr>
        </p:sp>
      </p:grpSp>
      <p:sp>
        <p:nvSpPr>
          <p:cNvPr id="10" name="Rectangle 9"/>
          <p:cNvSpPr/>
          <p:nvPr/>
        </p:nvSpPr>
        <p:spPr>
          <a:xfrm>
            <a:off x="1921799" y="782683"/>
            <a:ext cx="2749471" cy="523220"/>
          </a:xfrm>
          <a:prstGeom prst="rect">
            <a:avLst/>
          </a:prstGeom>
        </p:spPr>
        <p:txBody>
          <a:bodyPr wrap="none">
            <a:spAutoFit/>
          </a:bodyPr>
          <a:lstStyle/>
          <a:p>
            <a:pPr fontAlgn="base"/>
            <a:r>
              <a:rPr lang="en-US" sz="2800" b="1" dirty="0" err="1" smtClean="0">
                <a:latin typeface="Times New Roman" panose="02020603050405020304" pitchFamily="18" charset="0"/>
                <a:cs typeface="Times New Roman" panose="02020603050405020304" pitchFamily="18" charset="0"/>
              </a:rPr>
              <a:t>Cấu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trúc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bài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học</a:t>
            </a:r>
            <a:endParaRPr lang="en-US" sz="2800" b="1" u="none" strike="noStrike" dirty="0">
              <a:solidFill>
                <a:srgbClr val="03121A"/>
              </a:solidFill>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261659" y="1501527"/>
            <a:ext cx="3246402" cy="523220"/>
          </a:xfrm>
          <a:prstGeom prst="rect">
            <a:avLst/>
          </a:prstGeom>
        </p:spPr>
        <p:txBody>
          <a:bodyPr wrap="none">
            <a:spAutoFit/>
          </a:bodyPr>
          <a:lstStyle/>
          <a:p>
            <a:pPr fontAlgn="base"/>
            <a:r>
              <a:rPr lang="en-US" sz="2800" b="1" dirty="0" smtClean="0">
                <a:latin typeface="Times New Roman" panose="02020603050405020304" pitchFamily="18" charset="0"/>
                <a:cs typeface="Times New Roman" panose="02020603050405020304" pitchFamily="18" charset="0"/>
              </a:rPr>
              <a:t>I. </a:t>
            </a:r>
            <a:r>
              <a:rPr lang="en-US" sz="2800" b="1" dirty="0" err="1" smtClean="0">
                <a:latin typeface="Times New Roman" panose="02020603050405020304" pitchFamily="18" charset="0"/>
                <a:cs typeface="Times New Roman" panose="02020603050405020304" pitchFamily="18" charset="0"/>
              </a:rPr>
              <a:t>Giới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thiệu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bài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học</a:t>
            </a:r>
            <a:endParaRPr lang="en-US" sz="2800" b="1" u="none" strike="noStrike" dirty="0">
              <a:solidFill>
                <a:srgbClr val="03121A"/>
              </a:solidFill>
              <a:effectLst/>
              <a:latin typeface="Times New Roman" panose="02020603050405020304" pitchFamily="18" charset="0"/>
              <a:cs typeface="Times New Roman" panose="02020603050405020304" pitchFamily="18" charset="0"/>
            </a:endParaRPr>
          </a:p>
        </p:txBody>
      </p:sp>
      <p:sp>
        <p:nvSpPr>
          <p:cNvPr id="13" name="Rectangle 12"/>
          <p:cNvSpPr/>
          <p:nvPr/>
        </p:nvSpPr>
        <p:spPr>
          <a:xfrm>
            <a:off x="261659" y="2135721"/>
            <a:ext cx="3283784" cy="523220"/>
          </a:xfrm>
          <a:prstGeom prst="rect">
            <a:avLst/>
          </a:prstGeom>
        </p:spPr>
        <p:txBody>
          <a:bodyPr wrap="none">
            <a:spAutoFit/>
          </a:bodyPr>
          <a:lstStyle/>
          <a:p>
            <a:pPr fontAlgn="base"/>
            <a:r>
              <a:rPr lang="en-US" sz="2800" b="1" dirty="0" smtClean="0">
                <a:latin typeface="Times New Roman" panose="02020603050405020304" pitchFamily="18" charset="0"/>
                <a:cs typeface="Times New Roman" panose="02020603050405020304" pitchFamily="18" charset="0"/>
              </a:rPr>
              <a:t>II. Tri </a:t>
            </a:r>
            <a:r>
              <a:rPr lang="en-US" sz="2800" b="1" dirty="0" err="1" smtClean="0">
                <a:latin typeface="Times New Roman" panose="02020603050405020304" pitchFamily="18" charset="0"/>
                <a:cs typeface="Times New Roman" panose="02020603050405020304" pitchFamily="18" charset="0"/>
              </a:rPr>
              <a:t>thức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Ngữ</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văn</a:t>
            </a:r>
            <a:endParaRPr lang="en-US" sz="2800" b="1" u="none" strike="noStrike" dirty="0">
              <a:solidFill>
                <a:srgbClr val="03121A"/>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71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srcRect t="12165" r="50724" b="48490"/>
          <a:stretch>
            <a:fillRect/>
          </a:stretch>
        </p:blipFill>
        <p:spPr>
          <a:xfrm>
            <a:off x="4188474" y="1362614"/>
            <a:ext cx="7328746" cy="4183929"/>
          </a:xfrm>
          <a:prstGeom prst="rect">
            <a:avLst/>
          </a:prstGeom>
        </p:spPr>
      </p:pic>
      <p:grpSp>
        <p:nvGrpSpPr>
          <p:cNvPr id="3" name="Group 5"/>
          <p:cNvGrpSpPr>
            <a:grpSpLocks noChangeAspect="1"/>
          </p:cNvGrpSpPr>
          <p:nvPr/>
        </p:nvGrpSpPr>
        <p:grpSpPr>
          <a:xfrm rot="-366701">
            <a:off x="864751" y="713272"/>
            <a:ext cx="3517898" cy="5482611"/>
            <a:chOff x="0" y="0"/>
            <a:chExt cx="3365500" cy="5245100"/>
          </a:xfrm>
        </p:grpSpPr>
        <p:sp>
          <p:nvSpPr>
            <p:cNvPr id="4" name="Freeform 6"/>
            <p:cNvSpPr/>
            <p:nvPr/>
          </p:nvSpPr>
          <p:spPr>
            <a:xfrm>
              <a:off x="0" y="0"/>
              <a:ext cx="3352800" cy="5219700"/>
            </a:xfrm>
            <a:custGeom>
              <a:avLst/>
              <a:gdLst/>
              <a:ahLst/>
              <a:cxnLst/>
              <a:rect l="l" t="t" r="r" b="b"/>
              <a:pathLst>
                <a:path w="3352800" h="5219700">
                  <a:moveTo>
                    <a:pt x="3352800" y="5143500"/>
                  </a:moveTo>
                  <a:cubicBezTo>
                    <a:pt x="3352800" y="5143500"/>
                    <a:pt x="3302000" y="5143500"/>
                    <a:pt x="3263900" y="5130800"/>
                  </a:cubicBezTo>
                  <a:cubicBezTo>
                    <a:pt x="3225800" y="5118100"/>
                    <a:pt x="3136900" y="5143500"/>
                    <a:pt x="3136900" y="5143500"/>
                  </a:cubicBezTo>
                  <a:lnTo>
                    <a:pt x="3009900" y="5156200"/>
                  </a:lnTo>
                  <a:cubicBezTo>
                    <a:pt x="2984500" y="5168900"/>
                    <a:pt x="2895600" y="5130800"/>
                    <a:pt x="2895600" y="5130800"/>
                  </a:cubicBezTo>
                  <a:cubicBezTo>
                    <a:pt x="2819400" y="5118100"/>
                    <a:pt x="2819400" y="5080000"/>
                    <a:pt x="2819400" y="5080000"/>
                  </a:cubicBezTo>
                  <a:cubicBezTo>
                    <a:pt x="2781300" y="5003800"/>
                    <a:pt x="2705100" y="5003800"/>
                    <a:pt x="2705100" y="5003800"/>
                  </a:cubicBezTo>
                  <a:lnTo>
                    <a:pt x="2603500" y="4965700"/>
                  </a:lnTo>
                  <a:cubicBezTo>
                    <a:pt x="2552700" y="4927600"/>
                    <a:pt x="2527300" y="4927600"/>
                    <a:pt x="2527300" y="4927600"/>
                  </a:cubicBezTo>
                  <a:cubicBezTo>
                    <a:pt x="2451100" y="4914900"/>
                    <a:pt x="2349500" y="4965700"/>
                    <a:pt x="2349500" y="4965700"/>
                  </a:cubicBezTo>
                  <a:cubicBezTo>
                    <a:pt x="2311400" y="4978400"/>
                    <a:pt x="2209800" y="4965700"/>
                    <a:pt x="2209800" y="4965700"/>
                  </a:cubicBezTo>
                  <a:cubicBezTo>
                    <a:pt x="2108200" y="4953000"/>
                    <a:pt x="1993900" y="5067300"/>
                    <a:pt x="1993900" y="5067300"/>
                  </a:cubicBezTo>
                  <a:lnTo>
                    <a:pt x="1828800" y="5156200"/>
                  </a:lnTo>
                  <a:cubicBezTo>
                    <a:pt x="1790700" y="5181600"/>
                    <a:pt x="1727200" y="5168900"/>
                    <a:pt x="1727200" y="5168900"/>
                  </a:cubicBezTo>
                  <a:cubicBezTo>
                    <a:pt x="1663700" y="5168900"/>
                    <a:pt x="1587500" y="5194300"/>
                    <a:pt x="1587500" y="5194300"/>
                  </a:cubicBezTo>
                  <a:lnTo>
                    <a:pt x="1371600" y="5219700"/>
                  </a:lnTo>
                  <a:cubicBezTo>
                    <a:pt x="1371600" y="5219700"/>
                    <a:pt x="1257300" y="5207000"/>
                    <a:pt x="1244600" y="5194300"/>
                  </a:cubicBezTo>
                  <a:cubicBezTo>
                    <a:pt x="1231900" y="5181600"/>
                    <a:pt x="1168400" y="5194300"/>
                    <a:pt x="1168400" y="5194300"/>
                  </a:cubicBezTo>
                  <a:lnTo>
                    <a:pt x="1066800" y="5181600"/>
                  </a:lnTo>
                  <a:lnTo>
                    <a:pt x="1016000" y="5143500"/>
                  </a:lnTo>
                  <a:lnTo>
                    <a:pt x="876300" y="5080000"/>
                  </a:lnTo>
                  <a:lnTo>
                    <a:pt x="673100" y="5041900"/>
                  </a:lnTo>
                  <a:lnTo>
                    <a:pt x="571500" y="5029200"/>
                  </a:lnTo>
                  <a:lnTo>
                    <a:pt x="431800" y="5016500"/>
                  </a:lnTo>
                  <a:lnTo>
                    <a:pt x="393700" y="4978400"/>
                  </a:lnTo>
                  <a:lnTo>
                    <a:pt x="317500" y="4965700"/>
                  </a:lnTo>
                  <a:lnTo>
                    <a:pt x="177800" y="4914900"/>
                  </a:lnTo>
                  <a:lnTo>
                    <a:pt x="88900" y="4876800"/>
                  </a:lnTo>
                  <a:lnTo>
                    <a:pt x="0" y="4787900"/>
                  </a:lnTo>
                  <a:lnTo>
                    <a:pt x="0" y="101600"/>
                  </a:lnTo>
                  <a:lnTo>
                    <a:pt x="76200" y="127000"/>
                  </a:lnTo>
                  <a:cubicBezTo>
                    <a:pt x="76200" y="127000"/>
                    <a:pt x="152400" y="152400"/>
                    <a:pt x="177800" y="152400"/>
                  </a:cubicBezTo>
                  <a:cubicBezTo>
                    <a:pt x="203200" y="152400"/>
                    <a:pt x="317500" y="114300"/>
                    <a:pt x="317500" y="114300"/>
                  </a:cubicBezTo>
                  <a:cubicBezTo>
                    <a:pt x="368300" y="88900"/>
                    <a:pt x="419100" y="76200"/>
                    <a:pt x="419100" y="76200"/>
                  </a:cubicBezTo>
                  <a:lnTo>
                    <a:pt x="609600" y="63500"/>
                  </a:lnTo>
                  <a:cubicBezTo>
                    <a:pt x="635000" y="50800"/>
                    <a:pt x="723900" y="38100"/>
                    <a:pt x="723900" y="38100"/>
                  </a:cubicBezTo>
                  <a:lnTo>
                    <a:pt x="889000" y="25400"/>
                  </a:lnTo>
                  <a:cubicBezTo>
                    <a:pt x="990600" y="0"/>
                    <a:pt x="1168400" y="88900"/>
                    <a:pt x="1168400" y="88900"/>
                  </a:cubicBezTo>
                  <a:cubicBezTo>
                    <a:pt x="1257300" y="139700"/>
                    <a:pt x="1308100" y="139700"/>
                    <a:pt x="1333500" y="127000"/>
                  </a:cubicBezTo>
                  <a:cubicBezTo>
                    <a:pt x="1358900" y="114300"/>
                    <a:pt x="1473200" y="127000"/>
                    <a:pt x="1511300" y="139700"/>
                  </a:cubicBezTo>
                  <a:cubicBezTo>
                    <a:pt x="1549400" y="152400"/>
                    <a:pt x="1676400" y="127000"/>
                    <a:pt x="1714500" y="114300"/>
                  </a:cubicBezTo>
                  <a:cubicBezTo>
                    <a:pt x="1752600" y="101600"/>
                    <a:pt x="1841500" y="127000"/>
                    <a:pt x="1841500" y="127000"/>
                  </a:cubicBezTo>
                  <a:lnTo>
                    <a:pt x="1930400" y="165100"/>
                  </a:lnTo>
                  <a:cubicBezTo>
                    <a:pt x="1943100" y="190500"/>
                    <a:pt x="2120900" y="203200"/>
                    <a:pt x="2120900" y="203200"/>
                  </a:cubicBezTo>
                  <a:cubicBezTo>
                    <a:pt x="2159000" y="228600"/>
                    <a:pt x="2247900" y="203200"/>
                    <a:pt x="2247900" y="203200"/>
                  </a:cubicBezTo>
                  <a:cubicBezTo>
                    <a:pt x="2374900" y="228600"/>
                    <a:pt x="2438400" y="215900"/>
                    <a:pt x="2501900" y="177800"/>
                  </a:cubicBezTo>
                  <a:cubicBezTo>
                    <a:pt x="2565400" y="139700"/>
                    <a:pt x="2667000" y="177800"/>
                    <a:pt x="2667000" y="177800"/>
                  </a:cubicBezTo>
                  <a:cubicBezTo>
                    <a:pt x="2667000" y="177800"/>
                    <a:pt x="2743200" y="190500"/>
                    <a:pt x="2844800" y="190500"/>
                  </a:cubicBezTo>
                  <a:cubicBezTo>
                    <a:pt x="2946400" y="190500"/>
                    <a:pt x="3022600" y="241300"/>
                    <a:pt x="3035300" y="254000"/>
                  </a:cubicBezTo>
                  <a:cubicBezTo>
                    <a:pt x="3048000" y="266700"/>
                    <a:pt x="3111500" y="241300"/>
                    <a:pt x="3124200" y="241300"/>
                  </a:cubicBezTo>
                  <a:cubicBezTo>
                    <a:pt x="3136900" y="241300"/>
                    <a:pt x="3200400" y="254000"/>
                    <a:pt x="3238500" y="241300"/>
                  </a:cubicBezTo>
                  <a:cubicBezTo>
                    <a:pt x="3276600" y="228600"/>
                    <a:pt x="3352800" y="241300"/>
                    <a:pt x="3352800" y="241300"/>
                  </a:cubicBezTo>
                  <a:lnTo>
                    <a:pt x="3352800" y="5143500"/>
                  </a:lnTo>
                  <a:close/>
                </a:path>
              </a:pathLst>
            </a:custGeom>
            <a:blipFill>
              <a:blip r:embed="rId4"/>
              <a:stretch>
                <a:fillRect l="-7567" t="-21944" r="-243901" b="-5555"/>
              </a:stretch>
            </a:blipFill>
          </p:spPr>
        </p:sp>
        <p:sp>
          <p:nvSpPr>
            <p:cNvPr id="5" name="Freeform 7"/>
            <p:cNvSpPr/>
            <p:nvPr/>
          </p:nvSpPr>
          <p:spPr>
            <a:xfrm>
              <a:off x="0" y="0"/>
              <a:ext cx="3352800" cy="292100"/>
            </a:xfrm>
            <a:custGeom>
              <a:avLst/>
              <a:gdLst/>
              <a:ahLst/>
              <a:cxnLst/>
              <a:rect l="l" t="t" r="r" b="b"/>
              <a:pathLst>
                <a:path w="3352800" h="292100">
                  <a:moveTo>
                    <a:pt x="3352800" y="292100"/>
                  </a:moveTo>
                  <a:lnTo>
                    <a:pt x="0" y="292100"/>
                  </a:lnTo>
                  <a:lnTo>
                    <a:pt x="0" y="0"/>
                  </a:lnTo>
                  <a:lnTo>
                    <a:pt x="3352800" y="0"/>
                  </a:lnTo>
                  <a:lnTo>
                    <a:pt x="3352800" y="292100"/>
                  </a:lnTo>
                  <a:close/>
                </a:path>
              </a:pathLst>
            </a:custGeom>
            <a:blipFill>
              <a:blip r:embed="rId5"/>
              <a:stretch>
                <a:fillRect t="-7825" b="-70087"/>
              </a:stretch>
            </a:blipFill>
          </p:spPr>
        </p:sp>
        <p:sp>
          <p:nvSpPr>
            <p:cNvPr id="6" name="Freeform 8"/>
            <p:cNvSpPr/>
            <p:nvPr/>
          </p:nvSpPr>
          <p:spPr>
            <a:xfrm>
              <a:off x="0" y="4775200"/>
              <a:ext cx="3365500" cy="469900"/>
            </a:xfrm>
            <a:custGeom>
              <a:avLst/>
              <a:gdLst/>
              <a:ahLst/>
              <a:cxnLst/>
              <a:rect l="l" t="t" r="r" b="b"/>
              <a:pathLst>
                <a:path w="3365500" h="469900">
                  <a:moveTo>
                    <a:pt x="3365500" y="469900"/>
                  </a:moveTo>
                  <a:lnTo>
                    <a:pt x="0" y="469900"/>
                  </a:lnTo>
                  <a:lnTo>
                    <a:pt x="0" y="0"/>
                  </a:lnTo>
                  <a:lnTo>
                    <a:pt x="3365500" y="0"/>
                  </a:lnTo>
                  <a:lnTo>
                    <a:pt x="3365500" y="469900"/>
                  </a:lnTo>
                  <a:close/>
                </a:path>
              </a:pathLst>
            </a:custGeom>
            <a:blipFill>
              <a:blip r:embed="rId6"/>
              <a:stretch>
                <a:fillRect t="-137943" b="-27056"/>
              </a:stretch>
            </a:blipFill>
          </p:spPr>
        </p:sp>
      </p:grpSp>
      <p:pic>
        <p:nvPicPr>
          <p:cNvPr id="7" name="Picture 11"/>
          <p:cNvPicPr>
            <a:picLocks noChangeAspect="1"/>
          </p:cNvPicPr>
          <p:nvPr/>
        </p:nvPicPr>
        <p:blipFill>
          <a:blip r:embed="rId7"/>
          <a:srcRect t="21102" b="41030"/>
          <a:stretch>
            <a:fillRect/>
          </a:stretch>
        </p:blipFill>
        <p:spPr>
          <a:xfrm rot="-108631">
            <a:off x="6299608" y="1033529"/>
            <a:ext cx="3101449" cy="499120"/>
          </a:xfrm>
          <a:prstGeom prst="rect">
            <a:avLst/>
          </a:prstGeom>
        </p:spPr>
      </p:pic>
      <p:sp>
        <p:nvSpPr>
          <p:cNvPr id="8" name="Rectangle 7"/>
          <p:cNvSpPr/>
          <p:nvPr/>
        </p:nvSpPr>
        <p:spPr>
          <a:xfrm>
            <a:off x="4660195" y="2597080"/>
            <a:ext cx="6380272" cy="1015663"/>
          </a:xfrm>
          <a:prstGeom prst="rect">
            <a:avLst/>
          </a:prstGeom>
        </p:spPr>
        <p:txBody>
          <a:bodyPr wrap="none">
            <a:spAutoFit/>
          </a:bodyPr>
          <a:lstStyle/>
          <a:p>
            <a:pPr algn="ctr">
              <a:defRPr/>
            </a:pPr>
            <a:r>
              <a:rPr lang="en-US" altLang="zh-CN" sz="6000" dirty="0" smtClean="0">
                <a:latin typeface="Times New Roman" panose="02020603050405020304" pitchFamily="18" charset="0"/>
                <a:cs typeface="Times New Roman" panose="02020603050405020304" pitchFamily="18" charset="0"/>
              </a:rPr>
              <a:t>I. </a:t>
            </a:r>
            <a:r>
              <a:rPr lang="en-US" altLang="zh-CN" sz="6000" dirty="0" err="1" smtClean="0">
                <a:latin typeface="Times New Roman" panose="02020603050405020304" pitchFamily="18" charset="0"/>
                <a:cs typeface="Times New Roman" panose="02020603050405020304" pitchFamily="18" charset="0"/>
              </a:rPr>
              <a:t>Giới</a:t>
            </a:r>
            <a:r>
              <a:rPr lang="en-US" altLang="zh-CN" sz="6000" dirty="0" smtClean="0">
                <a:latin typeface="Times New Roman" panose="02020603050405020304" pitchFamily="18" charset="0"/>
                <a:cs typeface="Times New Roman" panose="02020603050405020304" pitchFamily="18" charset="0"/>
              </a:rPr>
              <a:t> </a:t>
            </a:r>
            <a:r>
              <a:rPr lang="en-US" altLang="zh-CN" sz="6000" dirty="0" err="1" smtClean="0">
                <a:latin typeface="Times New Roman" panose="02020603050405020304" pitchFamily="18" charset="0"/>
                <a:cs typeface="Times New Roman" panose="02020603050405020304" pitchFamily="18" charset="0"/>
              </a:rPr>
              <a:t>thiệu</a:t>
            </a:r>
            <a:r>
              <a:rPr lang="en-US" altLang="zh-CN" sz="6000" dirty="0" smtClean="0">
                <a:latin typeface="Times New Roman" panose="02020603050405020304" pitchFamily="18" charset="0"/>
                <a:cs typeface="Times New Roman" panose="02020603050405020304" pitchFamily="18" charset="0"/>
              </a:rPr>
              <a:t> </a:t>
            </a:r>
            <a:r>
              <a:rPr lang="en-US" altLang="zh-CN" sz="6000" dirty="0" err="1" smtClean="0">
                <a:latin typeface="Times New Roman" panose="02020603050405020304" pitchFamily="18" charset="0"/>
                <a:cs typeface="Times New Roman" panose="02020603050405020304" pitchFamily="18" charset="0"/>
              </a:rPr>
              <a:t>bài</a:t>
            </a:r>
            <a:r>
              <a:rPr lang="en-US" altLang="zh-CN" sz="6000" dirty="0" smtClean="0">
                <a:latin typeface="Times New Roman" panose="02020603050405020304" pitchFamily="18" charset="0"/>
                <a:cs typeface="Times New Roman" panose="02020603050405020304" pitchFamily="18" charset="0"/>
              </a:rPr>
              <a:t> </a:t>
            </a:r>
            <a:r>
              <a:rPr lang="en-US" altLang="zh-CN" sz="6000" dirty="0" err="1" smtClean="0">
                <a:latin typeface="Times New Roman" panose="02020603050405020304" pitchFamily="18" charset="0"/>
                <a:cs typeface="Times New Roman" panose="02020603050405020304" pitchFamily="18" charset="0"/>
              </a:rPr>
              <a:t>học</a:t>
            </a:r>
            <a:endParaRPr lang="en-US" altLang="zh-CN"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797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 y="0"/>
            <a:ext cx="6858000" cy="6858000"/>
          </a:xfrm>
          <a:prstGeom prst="rect">
            <a:avLst/>
          </a:prstGeom>
        </p:spPr>
      </p:pic>
      <p:sp>
        <p:nvSpPr>
          <p:cNvPr id="3" name="Rectangle 2"/>
          <p:cNvSpPr/>
          <p:nvPr/>
        </p:nvSpPr>
        <p:spPr>
          <a:xfrm>
            <a:off x="1385005" y="4261060"/>
            <a:ext cx="2624949" cy="646331"/>
          </a:xfrm>
          <a:prstGeom prst="rect">
            <a:avLst/>
          </a:prstGeom>
        </p:spPr>
        <p:txBody>
          <a:bodyPr wrap="square">
            <a:spAutoFit/>
          </a:bodyPr>
          <a:lstStyle/>
          <a:p>
            <a:pPr fontAlgn="base"/>
            <a:r>
              <a:rPr lang="en-US" sz="3600" b="1" dirty="0" smtClean="0">
                <a:latin typeface="Times New Roman" panose="02020603050405020304" pitchFamily="18" charset="0"/>
                <a:cs typeface="Times New Roman" panose="02020603050405020304" pitchFamily="18" charset="0"/>
              </a:rPr>
              <a:t>1. </a:t>
            </a:r>
            <a:r>
              <a:rPr lang="en-US" sz="3600" b="1" dirty="0" err="1" smtClean="0">
                <a:latin typeface="Times New Roman" panose="02020603050405020304" pitchFamily="18" charset="0"/>
                <a:cs typeface="Times New Roman" panose="02020603050405020304" pitchFamily="18" charset="0"/>
              </a:rPr>
              <a:t>Chủ</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đề</a:t>
            </a:r>
            <a:endParaRPr lang="en-US" sz="3600" b="1" u="none" strike="noStrike" dirty="0">
              <a:solidFill>
                <a:srgbClr val="03121A"/>
              </a:solidFill>
              <a:effectLst/>
              <a:latin typeface="Times New Roman" panose="02020603050405020304" pitchFamily="18" charset="0"/>
              <a:cs typeface="Times New Roman" panose="02020603050405020304" pitchFamily="18" charset="0"/>
            </a:endParaRPr>
          </a:p>
        </p:txBody>
      </p:sp>
      <p:sp>
        <p:nvSpPr>
          <p:cNvPr id="4" name="Rectangle 3"/>
          <p:cNvSpPr/>
          <p:nvPr/>
        </p:nvSpPr>
        <p:spPr>
          <a:xfrm>
            <a:off x="5530285" y="725380"/>
            <a:ext cx="4147115" cy="584775"/>
          </a:xfrm>
          <a:prstGeom prst="rect">
            <a:avLst/>
          </a:prstGeom>
        </p:spPr>
        <p:txBody>
          <a:bodyPr wrap="square">
            <a:spAutoFit/>
          </a:bodyPr>
          <a:lstStyle/>
          <a:p>
            <a:pPr fontAlgn="base"/>
            <a:r>
              <a:rPr lang="en-US" sz="3200" b="1" dirty="0" smtClean="0">
                <a:latin typeface="Times New Roman" panose="02020603050405020304" pitchFamily="18" charset="0"/>
                <a:cs typeface="Times New Roman" panose="02020603050405020304" pitchFamily="18" charset="0"/>
              </a:rPr>
              <a:t>“</a:t>
            </a:r>
            <a:r>
              <a:rPr lang="en-US" sz="3200" b="1" dirty="0" err="1" smtClean="0">
                <a:latin typeface="Times New Roman" panose="02020603050405020304" pitchFamily="18" charset="0"/>
                <a:cs typeface="Times New Roman" panose="02020603050405020304" pitchFamily="18" charset="0"/>
              </a:rPr>
              <a:t>Màu</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sắc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trăm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miền</a:t>
            </a:r>
            <a:r>
              <a:rPr lang="en-US" sz="3200" b="1" dirty="0" smtClean="0">
                <a:latin typeface="Times New Roman" panose="02020603050405020304" pitchFamily="18" charset="0"/>
                <a:cs typeface="Times New Roman" panose="02020603050405020304" pitchFamily="18" charset="0"/>
              </a:rPr>
              <a:t>”</a:t>
            </a:r>
            <a:endParaRPr lang="en-US" sz="3200" b="1" u="none" strike="noStrike" dirty="0">
              <a:solidFill>
                <a:srgbClr val="03121A"/>
              </a:solidFill>
              <a:effectLst/>
              <a:latin typeface="Times New Roman" panose="02020603050405020304" pitchFamily="18" charset="0"/>
              <a:cs typeface="Times New Roman" panose="02020603050405020304" pitchFamily="18" charset="0"/>
            </a:endParaRPr>
          </a:p>
        </p:txBody>
      </p:sp>
      <p:sp>
        <p:nvSpPr>
          <p:cNvPr id="5" name="Rectangle 4"/>
          <p:cNvSpPr/>
          <p:nvPr/>
        </p:nvSpPr>
        <p:spPr>
          <a:xfrm>
            <a:off x="5530285" y="1743147"/>
            <a:ext cx="5930195" cy="2062103"/>
          </a:xfrm>
          <a:prstGeom prst="rect">
            <a:avLst/>
          </a:prstGeom>
        </p:spPr>
        <p:txBody>
          <a:bodyPr wrap="square">
            <a:spAutoFit/>
          </a:bodyPr>
          <a:lstStyle/>
          <a:p>
            <a:pPr algn="just" fontAlgn="base"/>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Mở</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ra</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một</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cách</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nhìn</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một</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thái</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độ</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sống</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một</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cách</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ứng</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xử</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thân</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thiện</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nhất</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là</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những</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màu</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sắc</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văn</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hóa</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khác</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biệt</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ở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những</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nơi</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xa</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lạ</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a:t>
            </a:r>
            <a:endParaRPr lang="en-US" sz="3200" u="none" strike="noStrike" dirty="0">
              <a:solidFill>
                <a:srgbClr val="03121A"/>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035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355" y="1386834"/>
            <a:ext cx="6096012" cy="6096012"/>
          </a:xfrm>
          <a:prstGeom prst="rect">
            <a:avLst/>
          </a:prstGeom>
        </p:spPr>
      </p:pic>
      <p:sp>
        <p:nvSpPr>
          <p:cNvPr id="3" name="Rectangle 2"/>
          <p:cNvSpPr/>
          <p:nvPr/>
        </p:nvSpPr>
        <p:spPr>
          <a:xfrm>
            <a:off x="4860942" y="732986"/>
            <a:ext cx="6569058" cy="4524315"/>
          </a:xfrm>
          <a:prstGeom prst="rect">
            <a:avLst/>
          </a:prstGeom>
        </p:spPr>
        <p:txBody>
          <a:bodyPr wrap="square">
            <a:spAutoFit/>
          </a:bodyPr>
          <a:lstStyle/>
          <a:p>
            <a:pPr algn="just" fontAlgn="base"/>
            <a:r>
              <a:rPr lang="en-US" sz="3200" dirty="0" err="1" smtClean="0">
                <a:solidFill>
                  <a:prstClr val="black"/>
                </a:solidFill>
                <a:latin typeface="Times New Roman" panose="02020603050405020304" pitchFamily="18" charset="0"/>
                <a:cs typeface="Times New Roman" panose="02020603050405020304" pitchFamily="18" charset="0"/>
              </a:rPr>
              <a:t>Nếu</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nghe</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cách</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nói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giọng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nói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cách</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dùng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từ</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phát</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âm</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của</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người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địa</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phương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khác</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không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giống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cách</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nói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của</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mình</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em</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có</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chê</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cười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không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srgbClr val="03121A"/>
                </a:solidFill>
                <a:latin typeface="Times New Roman" panose="02020603050405020304" pitchFamily="18" charset="0"/>
                <a:cs typeface="Times New Roman" panose="02020603050405020304" pitchFamily="18" charset="0"/>
              </a:rPr>
              <a:t>Nếu</a:t>
            </a:r>
            <a:r>
              <a:rPr lang="en-US" sz="3200" dirty="0" smtClean="0">
                <a:solidFill>
                  <a:srgbClr val="03121A"/>
                </a:solidFill>
                <a:latin typeface="Times New Roman" panose="02020603050405020304" pitchFamily="18" charset="0"/>
                <a:cs typeface="Times New Roman" panose="02020603050405020304" pitchFamily="18" charset="0"/>
              </a:rPr>
              <a:t> </a:t>
            </a:r>
            <a:r>
              <a:rPr lang="en-US" sz="3200" dirty="0" err="1" smtClean="0">
                <a:solidFill>
                  <a:srgbClr val="03121A"/>
                </a:solidFill>
                <a:latin typeface="Times New Roman" panose="02020603050405020304" pitchFamily="18" charset="0"/>
                <a:cs typeface="Times New Roman" panose="02020603050405020304" pitchFamily="18" charset="0"/>
              </a:rPr>
              <a:t>đã</a:t>
            </a:r>
            <a:r>
              <a:rPr lang="en-US" sz="3200" dirty="0" smtClean="0">
                <a:solidFill>
                  <a:srgbClr val="03121A"/>
                </a:solidFill>
                <a:latin typeface="Times New Roman" panose="02020603050405020304" pitchFamily="18" charset="0"/>
                <a:cs typeface="Times New Roman" panose="02020603050405020304" pitchFamily="18" charset="0"/>
              </a:rPr>
              <a:t> </a:t>
            </a:r>
            <a:r>
              <a:rPr lang="en-US" sz="3200" dirty="0" err="1" smtClean="0">
                <a:solidFill>
                  <a:srgbClr val="03121A"/>
                </a:solidFill>
                <a:latin typeface="Times New Roman" panose="02020603050405020304" pitchFamily="18" charset="0"/>
                <a:cs typeface="Times New Roman" panose="02020603050405020304" pitchFamily="18" charset="0"/>
              </a:rPr>
              <a:t>từng</a:t>
            </a:r>
            <a:r>
              <a:rPr lang="en-US" sz="3200" dirty="0" smtClean="0">
                <a:solidFill>
                  <a:srgbClr val="03121A"/>
                </a:solidFill>
                <a:latin typeface="Times New Roman" panose="02020603050405020304" pitchFamily="18" charset="0"/>
                <a:cs typeface="Times New Roman" panose="02020603050405020304" pitchFamily="18" charset="0"/>
              </a:rPr>
              <a:t> </a:t>
            </a:r>
            <a:r>
              <a:rPr lang="en-US" sz="3200" dirty="0" err="1" smtClean="0">
                <a:solidFill>
                  <a:srgbClr val="03121A"/>
                </a:solidFill>
                <a:latin typeface="Times New Roman" panose="02020603050405020304" pitchFamily="18" charset="0"/>
                <a:cs typeface="Times New Roman" panose="02020603050405020304" pitchFamily="18" charset="0"/>
              </a:rPr>
              <a:t>đến</a:t>
            </a:r>
            <a:r>
              <a:rPr lang="en-US" sz="3200" dirty="0" smtClean="0">
                <a:solidFill>
                  <a:srgbClr val="03121A"/>
                </a:solidFill>
                <a:latin typeface="Times New Roman" panose="02020603050405020304" pitchFamily="18" charset="0"/>
                <a:cs typeface="Times New Roman" panose="02020603050405020304" pitchFamily="18" charset="0"/>
              </a:rPr>
              <a:t> </a:t>
            </a:r>
            <a:r>
              <a:rPr lang="en-US" sz="3200" dirty="0" err="1" smtClean="0">
                <a:solidFill>
                  <a:srgbClr val="03121A"/>
                </a:solidFill>
                <a:latin typeface="Times New Roman" panose="02020603050405020304" pitchFamily="18" charset="0"/>
                <a:cs typeface="Times New Roman" panose="02020603050405020304" pitchFamily="18" charset="0"/>
              </a:rPr>
              <a:t>những</a:t>
            </a:r>
            <a:r>
              <a:rPr lang="en-US" sz="3200" dirty="0" smtClean="0">
                <a:solidFill>
                  <a:srgbClr val="03121A"/>
                </a:solidFill>
                <a:latin typeface="Times New Roman" panose="02020603050405020304" pitchFamily="18" charset="0"/>
                <a:cs typeface="Times New Roman" panose="02020603050405020304" pitchFamily="18" charset="0"/>
              </a:rPr>
              <a:t> </a:t>
            </a:r>
            <a:r>
              <a:rPr lang="en-US" sz="3200" dirty="0" err="1" smtClean="0">
                <a:solidFill>
                  <a:srgbClr val="03121A"/>
                </a:solidFill>
                <a:latin typeface="Times New Roman" panose="02020603050405020304" pitchFamily="18" charset="0"/>
                <a:cs typeface="Times New Roman" panose="02020603050405020304" pitchFamily="18" charset="0"/>
              </a:rPr>
              <a:t>vùng</a:t>
            </a:r>
            <a:r>
              <a:rPr lang="en-US" sz="3200" dirty="0" smtClean="0">
                <a:solidFill>
                  <a:srgbClr val="03121A"/>
                </a:solidFill>
                <a:latin typeface="Times New Roman" panose="02020603050405020304" pitchFamily="18" charset="0"/>
                <a:cs typeface="Times New Roman" panose="02020603050405020304" pitchFamily="18" charset="0"/>
              </a:rPr>
              <a:t> </a:t>
            </a:r>
            <a:r>
              <a:rPr lang="en-US" sz="3200" dirty="0" err="1" smtClean="0">
                <a:solidFill>
                  <a:srgbClr val="03121A"/>
                </a:solidFill>
                <a:latin typeface="Times New Roman" panose="02020603050405020304" pitchFamily="18" charset="0"/>
                <a:cs typeface="Times New Roman" panose="02020603050405020304" pitchFamily="18" charset="0"/>
              </a:rPr>
              <a:t>miền</a:t>
            </a:r>
            <a:r>
              <a:rPr lang="en-US" sz="3200" dirty="0" smtClean="0">
                <a:solidFill>
                  <a:srgbClr val="03121A"/>
                </a:solidFill>
                <a:latin typeface="Times New Roman" panose="02020603050405020304" pitchFamily="18" charset="0"/>
                <a:cs typeface="Times New Roman" panose="02020603050405020304" pitchFamily="18" charset="0"/>
              </a:rPr>
              <a:t> </a:t>
            </a:r>
            <a:r>
              <a:rPr lang="en-US" sz="3200" dirty="0" err="1" smtClean="0">
                <a:solidFill>
                  <a:srgbClr val="03121A"/>
                </a:solidFill>
                <a:latin typeface="Times New Roman" panose="02020603050405020304" pitchFamily="18" charset="0"/>
                <a:cs typeface="Times New Roman" panose="02020603050405020304" pitchFamily="18" charset="0"/>
              </a:rPr>
              <a:t>khác</a:t>
            </a:r>
            <a:r>
              <a:rPr lang="en-US" sz="3200" dirty="0" smtClean="0">
                <a:solidFill>
                  <a:srgbClr val="03121A"/>
                </a:solidFill>
                <a:latin typeface="Times New Roman" panose="02020603050405020304" pitchFamily="18" charset="0"/>
                <a:cs typeface="Times New Roman" panose="02020603050405020304" pitchFamily="18" charset="0"/>
              </a:rPr>
              <a:t> </a:t>
            </a:r>
            <a:r>
              <a:rPr lang="en-US" sz="3200" dirty="0" err="1" smtClean="0">
                <a:solidFill>
                  <a:srgbClr val="03121A"/>
                </a:solidFill>
                <a:latin typeface="Times New Roman" panose="02020603050405020304" pitchFamily="18" charset="0"/>
                <a:cs typeface="Times New Roman" panose="02020603050405020304" pitchFamily="18" charset="0"/>
              </a:rPr>
              <a:t>mình</a:t>
            </a:r>
            <a:r>
              <a:rPr lang="en-US" sz="3200" dirty="0" smtClean="0">
                <a:solidFill>
                  <a:srgbClr val="03121A"/>
                </a:solidFill>
                <a:latin typeface="Times New Roman" panose="02020603050405020304" pitchFamily="18" charset="0"/>
                <a:cs typeface="Times New Roman" panose="02020603050405020304" pitchFamily="18" charset="0"/>
              </a:rPr>
              <a:t> </a:t>
            </a:r>
            <a:r>
              <a:rPr lang="en-US" sz="3200" dirty="0" err="1" smtClean="0">
                <a:solidFill>
                  <a:srgbClr val="03121A"/>
                </a:solidFill>
                <a:latin typeface="Times New Roman" panose="02020603050405020304" pitchFamily="18" charset="0"/>
                <a:cs typeface="Times New Roman" panose="02020603050405020304" pitchFamily="18" charset="0"/>
              </a:rPr>
              <a:t>đang</a:t>
            </a:r>
            <a:r>
              <a:rPr lang="en-US" sz="3200" dirty="0" smtClean="0">
                <a:solidFill>
                  <a:srgbClr val="03121A"/>
                </a:solidFill>
                <a:latin typeface="Times New Roman" panose="02020603050405020304" pitchFamily="18" charset="0"/>
                <a:cs typeface="Times New Roman" panose="02020603050405020304" pitchFamily="18" charset="0"/>
              </a:rPr>
              <a:t> </a:t>
            </a:r>
            <a:r>
              <a:rPr lang="en-US" sz="3200" dirty="0" err="1" smtClean="0">
                <a:solidFill>
                  <a:srgbClr val="03121A"/>
                </a:solidFill>
                <a:latin typeface="Times New Roman" panose="02020603050405020304" pitchFamily="18" charset="0"/>
                <a:cs typeface="Times New Roman" panose="02020603050405020304" pitchFamily="18" charset="0"/>
              </a:rPr>
              <a:t>sống</a:t>
            </a:r>
            <a:r>
              <a:rPr lang="en-US" sz="3200" dirty="0" smtClean="0">
                <a:solidFill>
                  <a:srgbClr val="03121A"/>
                </a:solidFill>
                <a:latin typeface="Times New Roman" panose="02020603050405020304" pitchFamily="18" charset="0"/>
                <a:cs typeface="Times New Roman" panose="02020603050405020304" pitchFamily="18" charset="0"/>
              </a:rPr>
              <a:t>, </a:t>
            </a:r>
            <a:r>
              <a:rPr lang="en-US" sz="3200" dirty="0" err="1" smtClean="0">
                <a:solidFill>
                  <a:srgbClr val="03121A"/>
                </a:solidFill>
                <a:latin typeface="Times New Roman" panose="02020603050405020304" pitchFamily="18" charset="0"/>
                <a:cs typeface="Times New Roman" panose="02020603050405020304" pitchFamily="18" charset="0"/>
              </a:rPr>
              <a:t>em</a:t>
            </a:r>
            <a:r>
              <a:rPr lang="en-US" sz="3200" dirty="0" smtClean="0">
                <a:solidFill>
                  <a:srgbClr val="03121A"/>
                </a:solidFill>
                <a:latin typeface="Times New Roman" panose="02020603050405020304" pitchFamily="18" charset="0"/>
                <a:cs typeface="Times New Roman" panose="02020603050405020304" pitchFamily="18" charset="0"/>
              </a:rPr>
              <a:t> </a:t>
            </a:r>
            <a:r>
              <a:rPr lang="en-US" sz="3200" dirty="0" err="1" smtClean="0">
                <a:solidFill>
                  <a:srgbClr val="03121A"/>
                </a:solidFill>
                <a:latin typeface="Times New Roman" panose="02020603050405020304" pitchFamily="18" charset="0"/>
                <a:cs typeface="Times New Roman" panose="02020603050405020304" pitchFamily="18" charset="0"/>
              </a:rPr>
              <a:t>có</a:t>
            </a:r>
            <a:r>
              <a:rPr lang="en-US" sz="3200" dirty="0" smtClean="0">
                <a:solidFill>
                  <a:srgbClr val="03121A"/>
                </a:solidFill>
                <a:latin typeface="Times New Roman" panose="02020603050405020304" pitchFamily="18" charset="0"/>
                <a:cs typeface="Times New Roman" panose="02020603050405020304" pitchFamily="18" charset="0"/>
              </a:rPr>
              <a:t> </a:t>
            </a:r>
            <a:r>
              <a:rPr lang="en-US" sz="3200" dirty="0" err="1" smtClean="0">
                <a:solidFill>
                  <a:srgbClr val="03121A"/>
                </a:solidFill>
                <a:latin typeface="Times New Roman" panose="02020603050405020304" pitchFamily="18" charset="0"/>
                <a:cs typeface="Times New Roman" panose="02020603050405020304" pitchFamily="18" charset="0"/>
              </a:rPr>
              <a:t>hứng</a:t>
            </a:r>
            <a:r>
              <a:rPr lang="en-US" sz="3200" dirty="0" smtClean="0">
                <a:solidFill>
                  <a:srgbClr val="03121A"/>
                </a:solidFill>
                <a:latin typeface="Times New Roman" panose="02020603050405020304" pitchFamily="18" charset="0"/>
                <a:cs typeface="Times New Roman" panose="02020603050405020304" pitchFamily="18" charset="0"/>
              </a:rPr>
              <a:t> </a:t>
            </a:r>
            <a:r>
              <a:rPr lang="en-US" sz="3200" dirty="0" err="1" smtClean="0">
                <a:solidFill>
                  <a:srgbClr val="03121A"/>
                </a:solidFill>
                <a:latin typeface="Times New Roman" panose="02020603050405020304" pitchFamily="18" charset="0"/>
                <a:cs typeface="Times New Roman" panose="02020603050405020304" pitchFamily="18" charset="0"/>
              </a:rPr>
              <a:t>thú</a:t>
            </a:r>
            <a:r>
              <a:rPr lang="en-US" sz="3200" dirty="0" smtClean="0">
                <a:solidFill>
                  <a:srgbClr val="03121A"/>
                </a:solidFill>
                <a:latin typeface="Times New Roman" panose="02020603050405020304" pitchFamily="18" charset="0"/>
                <a:cs typeface="Times New Roman" panose="02020603050405020304" pitchFamily="18" charset="0"/>
              </a:rPr>
              <a:t> </a:t>
            </a:r>
            <a:r>
              <a:rPr lang="en-US" sz="3200" dirty="0" err="1" smtClean="0">
                <a:solidFill>
                  <a:srgbClr val="03121A"/>
                </a:solidFill>
                <a:latin typeface="Times New Roman" panose="02020603050405020304" pitchFamily="18" charset="0"/>
                <a:cs typeface="Times New Roman" panose="02020603050405020304" pitchFamily="18" charset="0"/>
              </a:rPr>
              <a:t>với</a:t>
            </a:r>
            <a:r>
              <a:rPr lang="en-US" sz="3200" dirty="0" smtClean="0">
                <a:solidFill>
                  <a:srgbClr val="03121A"/>
                </a:solidFill>
                <a:latin typeface="Times New Roman" panose="02020603050405020304" pitchFamily="18" charset="0"/>
                <a:cs typeface="Times New Roman" panose="02020603050405020304" pitchFamily="18" charset="0"/>
              </a:rPr>
              <a:t> </a:t>
            </a:r>
            <a:r>
              <a:rPr lang="en-US" sz="3200" dirty="0" err="1" smtClean="0">
                <a:solidFill>
                  <a:srgbClr val="03121A"/>
                </a:solidFill>
                <a:latin typeface="Times New Roman" panose="02020603050405020304" pitchFamily="18" charset="0"/>
                <a:cs typeface="Times New Roman" panose="02020603050405020304" pitchFamily="18" charset="0"/>
              </a:rPr>
              <a:t>những</a:t>
            </a:r>
            <a:r>
              <a:rPr lang="en-US" sz="3200" dirty="0" smtClean="0">
                <a:solidFill>
                  <a:srgbClr val="03121A"/>
                </a:solidFill>
                <a:latin typeface="Times New Roman" panose="02020603050405020304" pitchFamily="18" charset="0"/>
                <a:cs typeface="Times New Roman" panose="02020603050405020304" pitchFamily="18" charset="0"/>
              </a:rPr>
              <a:t> </a:t>
            </a:r>
            <a:r>
              <a:rPr lang="en-US" sz="3200" dirty="0" err="1" smtClean="0">
                <a:solidFill>
                  <a:srgbClr val="03121A"/>
                </a:solidFill>
                <a:latin typeface="Times New Roman" panose="02020603050405020304" pitchFamily="18" charset="0"/>
                <a:cs typeface="Times New Roman" panose="02020603050405020304" pitchFamily="18" charset="0"/>
              </a:rPr>
              <a:t>điều</a:t>
            </a:r>
            <a:r>
              <a:rPr lang="en-US" sz="3200" dirty="0" smtClean="0">
                <a:solidFill>
                  <a:srgbClr val="03121A"/>
                </a:solidFill>
                <a:latin typeface="Times New Roman" panose="02020603050405020304" pitchFamily="18" charset="0"/>
                <a:cs typeface="Times New Roman" panose="02020603050405020304" pitchFamily="18" charset="0"/>
              </a:rPr>
              <a:t> </a:t>
            </a:r>
            <a:r>
              <a:rPr lang="en-US" sz="3200" dirty="0" err="1" smtClean="0">
                <a:solidFill>
                  <a:srgbClr val="03121A"/>
                </a:solidFill>
                <a:latin typeface="Times New Roman" panose="02020603050405020304" pitchFamily="18" charset="0"/>
                <a:cs typeface="Times New Roman" panose="02020603050405020304" pitchFamily="18" charset="0"/>
              </a:rPr>
              <a:t>mới</a:t>
            </a:r>
            <a:r>
              <a:rPr lang="en-US" sz="3200" dirty="0" smtClean="0">
                <a:solidFill>
                  <a:srgbClr val="03121A"/>
                </a:solidFill>
                <a:latin typeface="Times New Roman" panose="02020603050405020304" pitchFamily="18" charset="0"/>
                <a:cs typeface="Times New Roman" panose="02020603050405020304" pitchFamily="18" charset="0"/>
              </a:rPr>
              <a:t> </a:t>
            </a:r>
            <a:r>
              <a:rPr lang="en-US" sz="3200" dirty="0" err="1" smtClean="0">
                <a:solidFill>
                  <a:srgbClr val="03121A"/>
                </a:solidFill>
                <a:latin typeface="Times New Roman" panose="02020603050405020304" pitchFamily="18" charset="0"/>
                <a:cs typeface="Times New Roman" panose="02020603050405020304" pitchFamily="18" charset="0"/>
              </a:rPr>
              <a:t>lạ</a:t>
            </a:r>
            <a:r>
              <a:rPr lang="en-US" sz="3200" dirty="0" smtClean="0">
                <a:solidFill>
                  <a:srgbClr val="03121A"/>
                </a:solidFill>
                <a:latin typeface="Times New Roman" panose="02020603050405020304" pitchFamily="18" charset="0"/>
                <a:cs typeface="Times New Roman" panose="02020603050405020304" pitchFamily="18" charset="0"/>
              </a:rPr>
              <a:t> </a:t>
            </a:r>
            <a:r>
              <a:rPr lang="en-US" sz="3200" dirty="0" err="1" smtClean="0">
                <a:solidFill>
                  <a:srgbClr val="03121A"/>
                </a:solidFill>
                <a:latin typeface="Times New Roman" panose="02020603050405020304" pitchFamily="18" charset="0"/>
                <a:cs typeface="Times New Roman" panose="02020603050405020304" pitchFamily="18" charset="0"/>
              </a:rPr>
              <a:t>không</a:t>
            </a:r>
            <a:r>
              <a:rPr lang="en-US" sz="3200" dirty="0" smtClean="0">
                <a:solidFill>
                  <a:srgbClr val="03121A"/>
                </a:solidFill>
                <a:latin typeface="Times New Roman" panose="02020603050405020304" pitchFamily="18" charset="0"/>
                <a:cs typeface="Times New Roman" panose="02020603050405020304" pitchFamily="18" charset="0"/>
              </a:rPr>
              <a:t>? </a:t>
            </a:r>
            <a:r>
              <a:rPr lang="en-US" sz="3200" dirty="0" err="1" smtClean="0">
                <a:solidFill>
                  <a:srgbClr val="03121A"/>
                </a:solidFill>
                <a:latin typeface="Times New Roman" panose="02020603050405020304" pitchFamily="18" charset="0"/>
                <a:cs typeface="Times New Roman" panose="02020603050405020304" pitchFamily="18" charset="0"/>
              </a:rPr>
              <a:t>Hãy</a:t>
            </a:r>
            <a:r>
              <a:rPr lang="en-US" sz="3200" dirty="0" smtClean="0">
                <a:solidFill>
                  <a:srgbClr val="03121A"/>
                </a:solidFill>
                <a:latin typeface="Times New Roman" panose="02020603050405020304" pitchFamily="18" charset="0"/>
                <a:cs typeface="Times New Roman" panose="02020603050405020304" pitchFamily="18" charset="0"/>
              </a:rPr>
              <a:t> </a:t>
            </a:r>
            <a:r>
              <a:rPr lang="en-US" sz="3200" dirty="0" err="1" smtClean="0">
                <a:solidFill>
                  <a:srgbClr val="03121A"/>
                </a:solidFill>
                <a:latin typeface="Times New Roman" panose="02020603050405020304" pitchFamily="18" charset="0"/>
                <a:cs typeface="Times New Roman" panose="02020603050405020304" pitchFamily="18" charset="0"/>
              </a:rPr>
              <a:t>kể</a:t>
            </a:r>
            <a:r>
              <a:rPr lang="en-US" sz="3200" dirty="0" smtClean="0">
                <a:solidFill>
                  <a:srgbClr val="03121A"/>
                </a:solidFill>
                <a:latin typeface="Times New Roman" panose="02020603050405020304" pitchFamily="18" charset="0"/>
                <a:cs typeface="Times New Roman" panose="02020603050405020304" pitchFamily="18" charset="0"/>
              </a:rPr>
              <a:t> </a:t>
            </a:r>
            <a:r>
              <a:rPr lang="en-US" sz="3200" dirty="0" err="1" smtClean="0">
                <a:solidFill>
                  <a:srgbClr val="03121A"/>
                </a:solidFill>
                <a:latin typeface="Times New Roman" panose="02020603050405020304" pitchFamily="18" charset="0"/>
                <a:cs typeface="Times New Roman" panose="02020603050405020304" pitchFamily="18" charset="0"/>
              </a:rPr>
              <a:t>về</a:t>
            </a:r>
            <a:r>
              <a:rPr lang="en-US" sz="3200" dirty="0" smtClean="0">
                <a:solidFill>
                  <a:srgbClr val="03121A"/>
                </a:solidFill>
                <a:latin typeface="Times New Roman" panose="02020603050405020304" pitchFamily="18" charset="0"/>
                <a:cs typeface="Times New Roman" panose="02020603050405020304" pitchFamily="18" charset="0"/>
              </a:rPr>
              <a:t> </a:t>
            </a:r>
            <a:r>
              <a:rPr lang="en-US" sz="3200" dirty="0" err="1" smtClean="0">
                <a:solidFill>
                  <a:srgbClr val="03121A"/>
                </a:solidFill>
                <a:latin typeface="Times New Roman" panose="02020603050405020304" pitchFamily="18" charset="0"/>
                <a:cs typeface="Times New Roman" panose="02020603050405020304" pitchFamily="18" charset="0"/>
              </a:rPr>
              <a:t>một</a:t>
            </a:r>
            <a:r>
              <a:rPr lang="en-US" sz="3200" dirty="0" smtClean="0">
                <a:solidFill>
                  <a:srgbClr val="03121A"/>
                </a:solidFill>
                <a:latin typeface="Times New Roman" panose="02020603050405020304" pitchFamily="18" charset="0"/>
                <a:cs typeface="Times New Roman" panose="02020603050405020304" pitchFamily="18" charset="0"/>
              </a:rPr>
              <a:t> </a:t>
            </a:r>
            <a:r>
              <a:rPr lang="en-US" sz="3200" dirty="0" err="1" smtClean="0">
                <a:solidFill>
                  <a:srgbClr val="03121A"/>
                </a:solidFill>
                <a:latin typeface="Times New Roman" panose="02020603050405020304" pitchFamily="18" charset="0"/>
                <a:cs typeface="Times New Roman" panose="02020603050405020304" pitchFamily="18" charset="0"/>
              </a:rPr>
              <a:t>điều</a:t>
            </a:r>
            <a:r>
              <a:rPr lang="en-US" sz="3200" dirty="0" smtClean="0">
                <a:solidFill>
                  <a:srgbClr val="03121A"/>
                </a:solidFill>
                <a:latin typeface="Times New Roman" panose="02020603050405020304" pitchFamily="18" charset="0"/>
                <a:cs typeface="Times New Roman" panose="02020603050405020304" pitchFamily="18" charset="0"/>
              </a:rPr>
              <a:t> </a:t>
            </a:r>
            <a:r>
              <a:rPr lang="en-US" sz="3200" dirty="0" err="1" smtClean="0">
                <a:solidFill>
                  <a:srgbClr val="03121A"/>
                </a:solidFill>
                <a:latin typeface="Times New Roman" panose="02020603050405020304" pitchFamily="18" charset="0"/>
                <a:cs typeface="Times New Roman" panose="02020603050405020304" pitchFamily="18" charset="0"/>
              </a:rPr>
              <a:t>khiến</a:t>
            </a:r>
            <a:r>
              <a:rPr lang="en-US" sz="3200" dirty="0" smtClean="0">
                <a:solidFill>
                  <a:srgbClr val="03121A"/>
                </a:solidFill>
                <a:latin typeface="Times New Roman" panose="02020603050405020304" pitchFamily="18" charset="0"/>
                <a:cs typeface="Times New Roman" panose="02020603050405020304" pitchFamily="18" charset="0"/>
              </a:rPr>
              <a:t> </a:t>
            </a:r>
            <a:r>
              <a:rPr lang="en-US" sz="3200" dirty="0" err="1" smtClean="0">
                <a:solidFill>
                  <a:srgbClr val="03121A"/>
                </a:solidFill>
                <a:latin typeface="Times New Roman" panose="02020603050405020304" pitchFamily="18" charset="0"/>
                <a:cs typeface="Times New Roman" panose="02020603050405020304" pitchFamily="18" charset="0"/>
              </a:rPr>
              <a:t>em</a:t>
            </a:r>
            <a:r>
              <a:rPr lang="en-US" sz="3200" dirty="0" smtClean="0">
                <a:solidFill>
                  <a:srgbClr val="03121A"/>
                </a:solidFill>
                <a:latin typeface="Times New Roman" panose="02020603050405020304" pitchFamily="18" charset="0"/>
                <a:cs typeface="Times New Roman" panose="02020603050405020304" pitchFamily="18" charset="0"/>
              </a:rPr>
              <a:t> </a:t>
            </a:r>
            <a:r>
              <a:rPr lang="en-US" sz="3200" dirty="0" err="1" smtClean="0">
                <a:solidFill>
                  <a:srgbClr val="03121A"/>
                </a:solidFill>
                <a:latin typeface="Times New Roman" panose="02020603050405020304" pitchFamily="18" charset="0"/>
                <a:cs typeface="Times New Roman" panose="02020603050405020304" pitchFamily="18" charset="0"/>
              </a:rPr>
              <a:t>thấy</a:t>
            </a:r>
            <a:r>
              <a:rPr lang="en-US" sz="3200" dirty="0" smtClean="0">
                <a:solidFill>
                  <a:srgbClr val="03121A"/>
                </a:solidFill>
                <a:latin typeface="Times New Roman" panose="02020603050405020304" pitchFamily="18" charset="0"/>
                <a:cs typeface="Times New Roman" panose="02020603050405020304" pitchFamily="18" charset="0"/>
              </a:rPr>
              <a:t> </a:t>
            </a:r>
            <a:r>
              <a:rPr lang="en-US" sz="3200" dirty="0" err="1" smtClean="0">
                <a:solidFill>
                  <a:srgbClr val="03121A"/>
                </a:solidFill>
                <a:latin typeface="Times New Roman" panose="02020603050405020304" pitchFamily="18" charset="0"/>
                <a:cs typeface="Times New Roman" panose="02020603050405020304" pitchFamily="18" charset="0"/>
              </a:rPr>
              <a:t>thú</a:t>
            </a:r>
            <a:r>
              <a:rPr lang="en-US" sz="3200" dirty="0" smtClean="0">
                <a:solidFill>
                  <a:srgbClr val="03121A"/>
                </a:solidFill>
                <a:latin typeface="Times New Roman" panose="02020603050405020304" pitchFamily="18" charset="0"/>
                <a:cs typeface="Times New Roman" panose="02020603050405020304" pitchFamily="18" charset="0"/>
              </a:rPr>
              <a:t> </a:t>
            </a:r>
            <a:r>
              <a:rPr lang="en-US" sz="3200" dirty="0" err="1" smtClean="0">
                <a:solidFill>
                  <a:srgbClr val="03121A"/>
                </a:solidFill>
                <a:latin typeface="Times New Roman" panose="02020603050405020304" pitchFamily="18" charset="0"/>
                <a:cs typeface="Times New Roman" panose="02020603050405020304" pitchFamily="18" charset="0"/>
              </a:rPr>
              <a:t>vị</a:t>
            </a:r>
            <a:r>
              <a:rPr lang="en-US" sz="3200" dirty="0" smtClean="0">
                <a:solidFill>
                  <a:srgbClr val="03121A"/>
                </a:solidFill>
                <a:latin typeface="Times New Roman" panose="02020603050405020304" pitchFamily="18" charset="0"/>
                <a:cs typeface="Times New Roman" panose="02020603050405020304" pitchFamily="18" charset="0"/>
              </a:rPr>
              <a:t> </a:t>
            </a:r>
            <a:r>
              <a:rPr lang="en-US" sz="3200" dirty="0" err="1" smtClean="0">
                <a:solidFill>
                  <a:srgbClr val="03121A"/>
                </a:solidFill>
                <a:latin typeface="Times New Roman" panose="02020603050405020304" pitchFamily="18" charset="0"/>
                <a:cs typeface="Times New Roman" panose="02020603050405020304" pitchFamily="18" charset="0"/>
              </a:rPr>
              <a:t>khi</a:t>
            </a:r>
            <a:r>
              <a:rPr lang="en-US" sz="3200" dirty="0" smtClean="0">
                <a:solidFill>
                  <a:srgbClr val="03121A"/>
                </a:solidFill>
                <a:latin typeface="Times New Roman" panose="02020603050405020304" pitchFamily="18" charset="0"/>
                <a:cs typeface="Times New Roman" panose="02020603050405020304" pitchFamily="18" charset="0"/>
              </a:rPr>
              <a:t> </a:t>
            </a:r>
            <a:r>
              <a:rPr lang="en-US" sz="3200" dirty="0" err="1" smtClean="0">
                <a:solidFill>
                  <a:srgbClr val="03121A"/>
                </a:solidFill>
                <a:latin typeface="Times New Roman" panose="02020603050405020304" pitchFamily="18" charset="0"/>
                <a:cs typeface="Times New Roman" panose="02020603050405020304" pitchFamily="18" charset="0"/>
              </a:rPr>
              <a:t>đến</a:t>
            </a:r>
            <a:r>
              <a:rPr lang="en-US" sz="3200" dirty="0" smtClean="0">
                <a:solidFill>
                  <a:srgbClr val="03121A"/>
                </a:solidFill>
                <a:latin typeface="Times New Roman" panose="02020603050405020304" pitchFamily="18" charset="0"/>
                <a:cs typeface="Times New Roman" panose="02020603050405020304" pitchFamily="18" charset="0"/>
              </a:rPr>
              <a:t> </a:t>
            </a:r>
            <a:r>
              <a:rPr lang="en-US" sz="3200" dirty="0" err="1" smtClean="0">
                <a:solidFill>
                  <a:srgbClr val="03121A"/>
                </a:solidFill>
                <a:latin typeface="Times New Roman" panose="02020603050405020304" pitchFamily="18" charset="0"/>
                <a:cs typeface="Times New Roman" panose="02020603050405020304" pitchFamily="18" charset="0"/>
              </a:rPr>
              <a:t>những</a:t>
            </a:r>
            <a:r>
              <a:rPr lang="en-US" sz="3200" dirty="0" smtClean="0">
                <a:solidFill>
                  <a:srgbClr val="03121A"/>
                </a:solidFill>
                <a:latin typeface="Times New Roman" panose="02020603050405020304" pitchFamily="18" charset="0"/>
                <a:cs typeface="Times New Roman" panose="02020603050405020304" pitchFamily="18" charset="0"/>
              </a:rPr>
              <a:t> </a:t>
            </a:r>
            <a:r>
              <a:rPr lang="en-US" sz="3200" dirty="0" err="1" smtClean="0">
                <a:solidFill>
                  <a:srgbClr val="03121A"/>
                </a:solidFill>
                <a:latin typeface="Times New Roman" panose="02020603050405020304" pitchFamily="18" charset="0"/>
                <a:cs typeface="Times New Roman" panose="02020603050405020304" pitchFamily="18" charset="0"/>
              </a:rPr>
              <a:t>nơi</a:t>
            </a:r>
            <a:r>
              <a:rPr lang="en-US" sz="3200" dirty="0" smtClean="0">
                <a:solidFill>
                  <a:srgbClr val="03121A"/>
                </a:solidFill>
                <a:latin typeface="Times New Roman" panose="02020603050405020304" pitchFamily="18" charset="0"/>
                <a:cs typeface="Times New Roman" panose="02020603050405020304" pitchFamily="18" charset="0"/>
              </a:rPr>
              <a:t> </a:t>
            </a:r>
            <a:r>
              <a:rPr lang="en-US" sz="3200" dirty="0" err="1" smtClean="0">
                <a:solidFill>
                  <a:srgbClr val="03121A"/>
                </a:solidFill>
                <a:latin typeface="Times New Roman" panose="02020603050405020304" pitchFamily="18" charset="0"/>
                <a:cs typeface="Times New Roman" panose="02020603050405020304" pitchFamily="18" charset="0"/>
              </a:rPr>
              <a:t>đó</a:t>
            </a:r>
            <a:r>
              <a:rPr lang="en-US" sz="3200" dirty="0" smtClean="0">
                <a:solidFill>
                  <a:srgbClr val="03121A"/>
                </a:solidFill>
                <a:latin typeface="Times New Roman" panose="02020603050405020304" pitchFamily="18" charset="0"/>
                <a:cs typeface="Times New Roman" panose="02020603050405020304" pitchFamily="18" charset="0"/>
              </a:rPr>
              <a:t>?</a:t>
            </a:r>
            <a:endParaRPr lang="en-US" sz="3200" dirty="0" smtClean="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665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311" y="315524"/>
            <a:ext cx="10358844" cy="6126198"/>
          </a:xfrm>
          <a:prstGeom prst="rect">
            <a:avLst/>
          </a:prstGeom>
        </p:spPr>
      </p:pic>
    </p:spTree>
    <p:extLst>
      <p:ext uri="{BB962C8B-B14F-4D97-AF65-F5344CB8AC3E}">
        <p14:creationId xmlns:p14="http://schemas.microsoft.com/office/powerpoint/2010/main" val="11356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355" y="1386834"/>
            <a:ext cx="6096012" cy="6096012"/>
          </a:xfrm>
          <a:prstGeom prst="rect">
            <a:avLst/>
          </a:prstGeom>
        </p:spPr>
      </p:pic>
      <p:sp>
        <p:nvSpPr>
          <p:cNvPr id="3" name="Rectangle 2"/>
          <p:cNvSpPr/>
          <p:nvPr/>
        </p:nvSpPr>
        <p:spPr>
          <a:xfrm>
            <a:off x="4860942" y="732986"/>
            <a:ext cx="6569058" cy="1077218"/>
          </a:xfrm>
          <a:prstGeom prst="rect">
            <a:avLst/>
          </a:prstGeom>
        </p:spPr>
        <p:txBody>
          <a:bodyPr wrap="square">
            <a:spAutoFit/>
          </a:bodyPr>
          <a:lstStyle/>
          <a:p>
            <a:pPr algn="just" fontAlgn="base"/>
            <a:r>
              <a:rPr lang="en-US" sz="3200" dirty="0" err="1" smtClean="0">
                <a:latin typeface="Times New Roman" panose="02020603050405020304" pitchFamily="18" charset="0"/>
                <a:cs typeface="Times New Roman" panose="02020603050405020304" pitchFamily="18" charset="0"/>
              </a:rPr>
              <a:t>Em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hãy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biết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thể</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loại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được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học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trong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bài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gì</a:t>
            </a:r>
            <a:r>
              <a:rPr lang="en-US" sz="3200" dirty="0" smtClean="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8704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22"/>
          <p:cNvGrpSpPr>
            <a:grpSpLocks noChangeAspect="1"/>
          </p:cNvGrpSpPr>
          <p:nvPr/>
        </p:nvGrpSpPr>
        <p:grpSpPr>
          <a:xfrm>
            <a:off x="5076241" y="295798"/>
            <a:ext cx="5393639" cy="3735594"/>
            <a:chOff x="0" y="0"/>
            <a:chExt cx="3429000" cy="2374900"/>
          </a:xfrm>
        </p:grpSpPr>
        <p:sp>
          <p:nvSpPr>
            <p:cNvPr id="12" name="Freeform 2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solidFill>
              <a:srgbClr val="FFFFFF"/>
            </a:solidFill>
            <a:ln>
              <a:solidFill>
                <a:srgbClr val="000000"/>
              </a:solidFill>
            </a:ln>
          </p:spPr>
        </p:sp>
        <p:sp>
          <p:nvSpPr>
            <p:cNvPr id="13" name="Freeform 2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3"/>
              <a:stretch>
                <a:fillRect l="-2902" t="-10996" r="-2492" b="-11124"/>
              </a:stretch>
            </a:blipFill>
          </p:spPr>
        </p:sp>
      </p:gr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 y="0"/>
            <a:ext cx="6858000" cy="6858000"/>
          </a:xfrm>
          <a:prstGeom prst="rect">
            <a:avLst/>
          </a:prstGeom>
        </p:spPr>
      </p:pic>
      <p:sp>
        <p:nvSpPr>
          <p:cNvPr id="3" name="Rectangle 2"/>
          <p:cNvSpPr/>
          <p:nvPr/>
        </p:nvSpPr>
        <p:spPr>
          <a:xfrm>
            <a:off x="1385005" y="4261060"/>
            <a:ext cx="2624949" cy="646331"/>
          </a:xfrm>
          <a:prstGeom prst="rect">
            <a:avLst/>
          </a:prstGeom>
        </p:spPr>
        <p:txBody>
          <a:bodyPr wrap="square">
            <a:spAutoFit/>
          </a:bodyPr>
          <a:lstStyle/>
          <a:p>
            <a:pPr fontAlgn="base"/>
            <a:r>
              <a:rPr lang="en-US" sz="3600" b="1" dirty="0" smtClean="0">
                <a:latin typeface="Times New Roman" panose="02020603050405020304" pitchFamily="18" charset="0"/>
                <a:cs typeface="Times New Roman" panose="02020603050405020304" pitchFamily="18" charset="0"/>
              </a:rPr>
              <a:t>2. </a:t>
            </a:r>
            <a:r>
              <a:rPr lang="en-US" sz="3600" b="1" dirty="0" err="1" smtClean="0">
                <a:latin typeface="Times New Roman" panose="02020603050405020304" pitchFamily="18" charset="0"/>
                <a:cs typeface="Times New Roman" panose="02020603050405020304" pitchFamily="18" charset="0"/>
              </a:rPr>
              <a:t>Thể</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loại</a:t>
            </a:r>
            <a:endParaRPr lang="en-US" sz="3600" b="1" u="none" strike="noStrike" dirty="0">
              <a:solidFill>
                <a:srgbClr val="03121A"/>
              </a:solidFill>
              <a:effectLst/>
              <a:latin typeface="Times New Roman" panose="02020603050405020304" pitchFamily="18" charset="0"/>
              <a:cs typeface="Times New Roman" panose="02020603050405020304" pitchFamily="18" charset="0"/>
            </a:endParaRPr>
          </a:p>
        </p:txBody>
      </p:sp>
      <p:sp>
        <p:nvSpPr>
          <p:cNvPr id="4" name="Rectangle 3"/>
          <p:cNvSpPr/>
          <p:nvPr/>
        </p:nvSpPr>
        <p:spPr>
          <a:xfrm>
            <a:off x="5530283" y="725380"/>
            <a:ext cx="4147115" cy="584775"/>
          </a:xfrm>
          <a:prstGeom prst="rect">
            <a:avLst/>
          </a:prstGeom>
        </p:spPr>
        <p:txBody>
          <a:bodyPr wrap="square">
            <a:spAutoFit/>
          </a:bodyPr>
          <a:lstStyle/>
          <a:p>
            <a:pPr fontAlgn="base"/>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Tùy</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bút</a:t>
            </a:r>
            <a:endParaRPr lang="en-US" sz="3200" b="1" u="none" strike="noStrike" dirty="0">
              <a:solidFill>
                <a:srgbClr val="03121A"/>
              </a:solidFill>
              <a:effectLst/>
              <a:latin typeface="Times New Roman" panose="02020603050405020304" pitchFamily="18" charset="0"/>
              <a:cs typeface="Times New Roman" panose="02020603050405020304" pitchFamily="18" charset="0"/>
            </a:endParaRPr>
          </a:p>
        </p:txBody>
      </p:sp>
      <p:sp>
        <p:nvSpPr>
          <p:cNvPr id="6" name="Rectangle 5"/>
          <p:cNvSpPr/>
          <p:nvPr/>
        </p:nvSpPr>
        <p:spPr>
          <a:xfrm>
            <a:off x="5530284" y="1578820"/>
            <a:ext cx="4147115" cy="584775"/>
          </a:xfrm>
          <a:prstGeom prst="rect">
            <a:avLst/>
          </a:prstGeom>
        </p:spPr>
        <p:txBody>
          <a:bodyPr wrap="square">
            <a:spAutoFit/>
          </a:bodyPr>
          <a:lstStyle/>
          <a:p>
            <a:pPr fontAlgn="base"/>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Tản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văn</a:t>
            </a:r>
            <a:endParaRPr lang="en-US" sz="3200" b="1" u="none" strike="noStrike" dirty="0">
              <a:solidFill>
                <a:srgbClr val="03121A"/>
              </a:solidFill>
              <a:effectLst/>
              <a:latin typeface="Times New Roman" panose="02020603050405020304" pitchFamily="18" charset="0"/>
              <a:cs typeface="Times New Roman" panose="02020603050405020304" pitchFamily="18" charset="0"/>
            </a:endParaRPr>
          </a:p>
        </p:txBody>
      </p:sp>
      <p:sp>
        <p:nvSpPr>
          <p:cNvPr id="7" name="Rectangle 6"/>
          <p:cNvSpPr/>
          <p:nvPr/>
        </p:nvSpPr>
        <p:spPr>
          <a:xfrm>
            <a:off x="5530283" y="2432260"/>
            <a:ext cx="4147115" cy="584775"/>
          </a:xfrm>
          <a:prstGeom prst="rect">
            <a:avLst/>
          </a:prstGeom>
        </p:spPr>
        <p:txBody>
          <a:bodyPr wrap="square">
            <a:spAutoFit/>
          </a:bodyPr>
          <a:lstStyle/>
          <a:p>
            <a:pPr fontAlgn="base"/>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Văn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bản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thông</a:t>
            </a:r>
            <a:r>
              <a:rPr lang="en-US" sz="3200" b="1" dirty="0" smtClean="0">
                <a:latin typeface="Times New Roman" panose="02020603050405020304" pitchFamily="18" charset="0"/>
                <a:cs typeface="Times New Roman" panose="02020603050405020304" pitchFamily="18" charset="0"/>
              </a:rPr>
              <a:t> tin</a:t>
            </a:r>
            <a:endParaRPr lang="en-US" sz="3200" b="1" u="none" strike="noStrike" dirty="0">
              <a:solidFill>
                <a:srgbClr val="03121A"/>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210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srcRect t="12165" r="50724" b="48490"/>
          <a:stretch>
            <a:fillRect/>
          </a:stretch>
        </p:blipFill>
        <p:spPr>
          <a:xfrm>
            <a:off x="4046404" y="1350118"/>
            <a:ext cx="7515846" cy="4183929"/>
          </a:xfrm>
          <a:prstGeom prst="rect">
            <a:avLst/>
          </a:prstGeom>
        </p:spPr>
      </p:pic>
      <p:grpSp>
        <p:nvGrpSpPr>
          <p:cNvPr id="3" name="Group 5"/>
          <p:cNvGrpSpPr>
            <a:grpSpLocks noChangeAspect="1"/>
          </p:cNvGrpSpPr>
          <p:nvPr/>
        </p:nvGrpSpPr>
        <p:grpSpPr>
          <a:xfrm rot="-366701">
            <a:off x="747186" y="700777"/>
            <a:ext cx="3517898" cy="5482611"/>
            <a:chOff x="0" y="0"/>
            <a:chExt cx="3365500" cy="5245100"/>
          </a:xfrm>
        </p:grpSpPr>
        <p:sp>
          <p:nvSpPr>
            <p:cNvPr id="4" name="Freeform 6"/>
            <p:cNvSpPr/>
            <p:nvPr/>
          </p:nvSpPr>
          <p:spPr>
            <a:xfrm>
              <a:off x="0" y="0"/>
              <a:ext cx="3352800" cy="5219700"/>
            </a:xfrm>
            <a:custGeom>
              <a:avLst/>
              <a:gdLst/>
              <a:ahLst/>
              <a:cxnLst/>
              <a:rect l="l" t="t" r="r" b="b"/>
              <a:pathLst>
                <a:path w="3352800" h="5219700">
                  <a:moveTo>
                    <a:pt x="3352800" y="5143500"/>
                  </a:moveTo>
                  <a:cubicBezTo>
                    <a:pt x="3352800" y="5143500"/>
                    <a:pt x="3302000" y="5143500"/>
                    <a:pt x="3263900" y="5130800"/>
                  </a:cubicBezTo>
                  <a:cubicBezTo>
                    <a:pt x="3225800" y="5118100"/>
                    <a:pt x="3136900" y="5143500"/>
                    <a:pt x="3136900" y="5143500"/>
                  </a:cubicBezTo>
                  <a:lnTo>
                    <a:pt x="3009900" y="5156200"/>
                  </a:lnTo>
                  <a:cubicBezTo>
                    <a:pt x="2984500" y="5168900"/>
                    <a:pt x="2895600" y="5130800"/>
                    <a:pt x="2895600" y="5130800"/>
                  </a:cubicBezTo>
                  <a:cubicBezTo>
                    <a:pt x="2819400" y="5118100"/>
                    <a:pt x="2819400" y="5080000"/>
                    <a:pt x="2819400" y="5080000"/>
                  </a:cubicBezTo>
                  <a:cubicBezTo>
                    <a:pt x="2781300" y="5003800"/>
                    <a:pt x="2705100" y="5003800"/>
                    <a:pt x="2705100" y="5003800"/>
                  </a:cubicBezTo>
                  <a:lnTo>
                    <a:pt x="2603500" y="4965700"/>
                  </a:lnTo>
                  <a:cubicBezTo>
                    <a:pt x="2552700" y="4927600"/>
                    <a:pt x="2527300" y="4927600"/>
                    <a:pt x="2527300" y="4927600"/>
                  </a:cubicBezTo>
                  <a:cubicBezTo>
                    <a:pt x="2451100" y="4914900"/>
                    <a:pt x="2349500" y="4965700"/>
                    <a:pt x="2349500" y="4965700"/>
                  </a:cubicBezTo>
                  <a:cubicBezTo>
                    <a:pt x="2311400" y="4978400"/>
                    <a:pt x="2209800" y="4965700"/>
                    <a:pt x="2209800" y="4965700"/>
                  </a:cubicBezTo>
                  <a:cubicBezTo>
                    <a:pt x="2108200" y="4953000"/>
                    <a:pt x="1993900" y="5067300"/>
                    <a:pt x="1993900" y="5067300"/>
                  </a:cubicBezTo>
                  <a:lnTo>
                    <a:pt x="1828800" y="5156200"/>
                  </a:lnTo>
                  <a:cubicBezTo>
                    <a:pt x="1790700" y="5181600"/>
                    <a:pt x="1727200" y="5168900"/>
                    <a:pt x="1727200" y="5168900"/>
                  </a:cubicBezTo>
                  <a:cubicBezTo>
                    <a:pt x="1663700" y="5168900"/>
                    <a:pt x="1587500" y="5194300"/>
                    <a:pt x="1587500" y="5194300"/>
                  </a:cubicBezTo>
                  <a:lnTo>
                    <a:pt x="1371600" y="5219700"/>
                  </a:lnTo>
                  <a:cubicBezTo>
                    <a:pt x="1371600" y="5219700"/>
                    <a:pt x="1257300" y="5207000"/>
                    <a:pt x="1244600" y="5194300"/>
                  </a:cubicBezTo>
                  <a:cubicBezTo>
                    <a:pt x="1231900" y="5181600"/>
                    <a:pt x="1168400" y="5194300"/>
                    <a:pt x="1168400" y="5194300"/>
                  </a:cubicBezTo>
                  <a:lnTo>
                    <a:pt x="1066800" y="5181600"/>
                  </a:lnTo>
                  <a:lnTo>
                    <a:pt x="1016000" y="5143500"/>
                  </a:lnTo>
                  <a:lnTo>
                    <a:pt x="876300" y="5080000"/>
                  </a:lnTo>
                  <a:lnTo>
                    <a:pt x="673100" y="5041900"/>
                  </a:lnTo>
                  <a:lnTo>
                    <a:pt x="571500" y="5029200"/>
                  </a:lnTo>
                  <a:lnTo>
                    <a:pt x="431800" y="5016500"/>
                  </a:lnTo>
                  <a:lnTo>
                    <a:pt x="393700" y="4978400"/>
                  </a:lnTo>
                  <a:lnTo>
                    <a:pt x="317500" y="4965700"/>
                  </a:lnTo>
                  <a:lnTo>
                    <a:pt x="177800" y="4914900"/>
                  </a:lnTo>
                  <a:lnTo>
                    <a:pt x="88900" y="4876800"/>
                  </a:lnTo>
                  <a:lnTo>
                    <a:pt x="0" y="4787900"/>
                  </a:lnTo>
                  <a:lnTo>
                    <a:pt x="0" y="101600"/>
                  </a:lnTo>
                  <a:lnTo>
                    <a:pt x="76200" y="127000"/>
                  </a:lnTo>
                  <a:cubicBezTo>
                    <a:pt x="76200" y="127000"/>
                    <a:pt x="152400" y="152400"/>
                    <a:pt x="177800" y="152400"/>
                  </a:cubicBezTo>
                  <a:cubicBezTo>
                    <a:pt x="203200" y="152400"/>
                    <a:pt x="317500" y="114300"/>
                    <a:pt x="317500" y="114300"/>
                  </a:cubicBezTo>
                  <a:cubicBezTo>
                    <a:pt x="368300" y="88900"/>
                    <a:pt x="419100" y="76200"/>
                    <a:pt x="419100" y="76200"/>
                  </a:cubicBezTo>
                  <a:lnTo>
                    <a:pt x="609600" y="63500"/>
                  </a:lnTo>
                  <a:cubicBezTo>
                    <a:pt x="635000" y="50800"/>
                    <a:pt x="723900" y="38100"/>
                    <a:pt x="723900" y="38100"/>
                  </a:cubicBezTo>
                  <a:lnTo>
                    <a:pt x="889000" y="25400"/>
                  </a:lnTo>
                  <a:cubicBezTo>
                    <a:pt x="990600" y="0"/>
                    <a:pt x="1168400" y="88900"/>
                    <a:pt x="1168400" y="88900"/>
                  </a:cubicBezTo>
                  <a:cubicBezTo>
                    <a:pt x="1257300" y="139700"/>
                    <a:pt x="1308100" y="139700"/>
                    <a:pt x="1333500" y="127000"/>
                  </a:cubicBezTo>
                  <a:cubicBezTo>
                    <a:pt x="1358900" y="114300"/>
                    <a:pt x="1473200" y="127000"/>
                    <a:pt x="1511300" y="139700"/>
                  </a:cubicBezTo>
                  <a:cubicBezTo>
                    <a:pt x="1549400" y="152400"/>
                    <a:pt x="1676400" y="127000"/>
                    <a:pt x="1714500" y="114300"/>
                  </a:cubicBezTo>
                  <a:cubicBezTo>
                    <a:pt x="1752600" y="101600"/>
                    <a:pt x="1841500" y="127000"/>
                    <a:pt x="1841500" y="127000"/>
                  </a:cubicBezTo>
                  <a:lnTo>
                    <a:pt x="1930400" y="165100"/>
                  </a:lnTo>
                  <a:cubicBezTo>
                    <a:pt x="1943100" y="190500"/>
                    <a:pt x="2120900" y="203200"/>
                    <a:pt x="2120900" y="203200"/>
                  </a:cubicBezTo>
                  <a:cubicBezTo>
                    <a:pt x="2159000" y="228600"/>
                    <a:pt x="2247900" y="203200"/>
                    <a:pt x="2247900" y="203200"/>
                  </a:cubicBezTo>
                  <a:cubicBezTo>
                    <a:pt x="2374900" y="228600"/>
                    <a:pt x="2438400" y="215900"/>
                    <a:pt x="2501900" y="177800"/>
                  </a:cubicBezTo>
                  <a:cubicBezTo>
                    <a:pt x="2565400" y="139700"/>
                    <a:pt x="2667000" y="177800"/>
                    <a:pt x="2667000" y="177800"/>
                  </a:cubicBezTo>
                  <a:cubicBezTo>
                    <a:pt x="2667000" y="177800"/>
                    <a:pt x="2743200" y="190500"/>
                    <a:pt x="2844800" y="190500"/>
                  </a:cubicBezTo>
                  <a:cubicBezTo>
                    <a:pt x="2946400" y="190500"/>
                    <a:pt x="3022600" y="241300"/>
                    <a:pt x="3035300" y="254000"/>
                  </a:cubicBezTo>
                  <a:cubicBezTo>
                    <a:pt x="3048000" y="266700"/>
                    <a:pt x="3111500" y="241300"/>
                    <a:pt x="3124200" y="241300"/>
                  </a:cubicBezTo>
                  <a:cubicBezTo>
                    <a:pt x="3136900" y="241300"/>
                    <a:pt x="3200400" y="254000"/>
                    <a:pt x="3238500" y="241300"/>
                  </a:cubicBezTo>
                  <a:cubicBezTo>
                    <a:pt x="3276600" y="228600"/>
                    <a:pt x="3352800" y="241300"/>
                    <a:pt x="3352800" y="241300"/>
                  </a:cubicBezTo>
                  <a:lnTo>
                    <a:pt x="3352800" y="5143500"/>
                  </a:lnTo>
                  <a:close/>
                </a:path>
              </a:pathLst>
            </a:custGeom>
            <a:blipFill>
              <a:blip r:embed="rId4"/>
              <a:stretch>
                <a:fillRect l="-7567" t="-21944" r="-243901" b="-5555"/>
              </a:stretch>
            </a:blipFill>
          </p:spPr>
        </p:sp>
        <p:sp>
          <p:nvSpPr>
            <p:cNvPr id="5" name="Freeform 7"/>
            <p:cNvSpPr/>
            <p:nvPr/>
          </p:nvSpPr>
          <p:spPr>
            <a:xfrm>
              <a:off x="0" y="0"/>
              <a:ext cx="3352800" cy="292100"/>
            </a:xfrm>
            <a:custGeom>
              <a:avLst/>
              <a:gdLst/>
              <a:ahLst/>
              <a:cxnLst/>
              <a:rect l="l" t="t" r="r" b="b"/>
              <a:pathLst>
                <a:path w="3352800" h="292100">
                  <a:moveTo>
                    <a:pt x="3352800" y="292100"/>
                  </a:moveTo>
                  <a:lnTo>
                    <a:pt x="0" y="292100"/>
                  </a:lnTo>
                  <a:lnTo>
                    <a:pt x="0" y="0"/>
                  </a:lnTo>
                  <a:lnTo>
                    <a:pt x="3352800" y="0"/>
                  </a:lnTo>
                  <a:lnTo>
                    <a:pt x="3352800" y="292100"/>
                  </a:lnTo>
                  <a:close/>
                </a:path>
              </a:pathLst>
            </a:custGeom>
            <a:blipFill>
              <a:blip r:embed="rId5"/>
              <a:stretch>
                <a:fillRect t="-7825" b="-70087"/>
              </a:stretch>
            </a:blipFill>
          </p:spPr>
        </p:sp>
        <p:sp>
          <p:nvSpPr>
            <p:cNvPr id="6" name="Freeform 8"/>
            <p:cNvSpPr/>
            <p:nvPr/>
          </p:nvSpPr>
          <p:spPr>
            <a:xfrm>
              <a:off x="0" y="4775200"/>
              <a:ext cx="3365500" cy="469900"/>
            </a:xfrm>
            <a:custGeom>
              <a:avLst/>
              <a:gdLst/>
              <a:ahLst/>
              <a:cxnLst/>
              <a:rect l="l" t="t" r="r" b="b"/>
              <a:pathLst>
                <a:path w="3365500" h="469900">
                  <a:moveTo>
                    <a:pt x="3365500" y="469900"/>
                  </a:moveTo>
                  <a:lnTo>
                    <a:pt x="0" y="469900"/>
                  </a:lnTo>
                  <a:lnTo>
                    <a:pt x="0" y="0"/>
                  </a:lnTo>
                  <a:lnTo>
                    <a:pt x="3365500" y="0"/>
                  </a:lnTo>
                  <a:lnTo>
                    <a:pt x="3365500" y="469900"/>
                  </a:lnTo>
                  <a:close/>
                </a:path>
              </a:pathLst>
            </a:custGeom>
            <a:blipFill>
              <a:blip r:embed="rId6"/>
              <a:stretch>
                <a:fillRect t="-137943" b="-27056"/>
              </a:stretch>
            </a:blipFill>
          </p:spPr>
        </p:sp>
      </p:grpSp>
      <p:pic>
        <p:nvPicPr>
          <p:cNvPr id="7" name="Picture 11"/>
          <p:cNvPicPr>
            <a:picLocks noChangeAspect="1"/>
          </p:cNvPicPr>
          <p:nvPr/>
        </p:nvPicPr>
        <p:blipFill>
          <a:blip r:embed="rId7"/>
          <a:srcRect t="21102" b="41030"/>
          <a:stretch>
            <a:fillRect/>
          </a:stretch>
        </p:blipFill>
        <p:spPr>
          <a:xfrm rot="-108631">
            <a:off x="6299608" y="1033529"/>
            <a:ext cx="3101449" cy="499120"/>
          </a:xfrm>
          <a:prstGeom prst="rect">
            <a:avLst/>
          </a:prstGeom>
        </p:spPr>
      </p:pic>
      <p:sp>
        <p:nvSpPr>
          <p:cNvPr id="8" name="Rectangle 7"/>
          <p:cNvSpPr/>
          <p:nvPr/>
        </p:nvSpPr>
        <p:spPr>
          <a:xfrm>
            <a:off x="4387669" y="2749521"/>
            <a:ext cx="7003712" cy="1107996"/>
          </a:xfrm>
          <a:prstGeom prst="rect">
            <a:avLst/>
          </a:prstGeom>
        </p:spPr>
        <p:txBody>
          <a:bodyPr wrap="none">
            <a:spAutoFit/>
          </a:bodyPr>
          <a:lstStyle/>
          <a:p>
            <a:pPr algn="ctr">
              <a:defRPr/>
            </a:pPr>
            <a:r>
              <a:rPr lang="en-US" altLang="zh-CN" sz="6600" dirty="0" smtClean="0">
                <a:latin typeface="Times New Roman" panose="02020603050405020304" pitchFamily="18" charset="0"/>
                <a:cs typeface="Times New Roman" panose="02020603050405020304" pitchFamily="18" charset="0"/>
              </a:rPr>
              <a:t>II. Tri </a:t>
            </a:r>
            <a:r>
              <a:rPr lang="en-US" altLang="zh-CN" sz="6600" dirty="0" err="1" smtClean="0">
                <a:latin typeface="Times New Roman" panose="02020603050405020304" pitchFamily="18" charset="0"/>
                <a:cs typeface="Times New Roman" panose="02020603050405020304" pitchFamily="18" charset="0"/>
              </a:rPr>
              <a:t>thức</a:t>
            </a:r>
            <a:r>
              <a:rPr lang="en-US" altLang="zh-CN" sz="6600" dirty="0" smtClean="0">
                <a:latin typeface="Times New Roman" panose="02020603050405020304" pitchFamily="18" charset="0"/>
                <a:cs typeface="Times New Roman" panose="02020603050405020304" pitchFamily="18" charset="0"/>
              </a:rPr>
              <a:t> </a:t>
            </a:r>
            <a:r>
              <a:rPr lang="en-US" altLang="zh-CN" sz="6600" dirty="0" err="1" smtClean="0">
                <a:latin typeface="Times New Roman" panose="02020603050405020304" pitchFamily="18" charset="0"/>
                <a:cs typeface="Times New Roman" panose="02020603050405020304" pitchFamily="18" charset="0"/>
              </a:rPr>
              <a:t>Ngữ</a:t>
            </a:r>
            <a:r>
              <a:rPr lang="en-US" altLang="zh-CN" sz="6600" dirty="0" smtClean="0">
                <a:latin typeface="Times New Roman" panose="02020603050405020304" pitchFamily="18" charset="0"/>
                <a:cs typeface="Times New Roman" panose="02020603050405020304" pitchFamily="18" charset="0"/>
              </a:rPr>
              <a:t> </a:t>
            </a:r>
            <a:r>
              <a:rPr lang="en-US" altLang="zh-CN" sz="6600" dirty="0" err="1" smtClean="0">
                <a:latin typeface="Times New Roman" panose="02020603050405020304" pitchFamily="18" charset="0"/>
                <a:cs typeface="Times New Roman" panose="02020603050405020304" pitchFamily="18" charset="0"/>
              </a:rPr>
              <a:t>văn</a:t>
            </a:r>
            <a:endParaRPr lang="en-US" altLang="zh-CN" sz="6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335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0605" y="283420"/>
            <a:ext cx="2624949" cy="646331"/>
          </a:xfrm>
          <a:prstGeom prst="rect">
            <a:avLst/>
          </a:prstGeom>
        </p:spPr>
        <p:txBody>
          <a:bodyPr wrap="square">
            <a:spAutoFit/>
          </a:bodyPr>
          <a:lstStyle/>
          <a:p>
            <a:pPr fontAlgn="base"/>
            <a:r>
              <a:rPr lang="en-US" sz="3600" b="1" dirty="0" smtClean="0">
                <a:latin typeface="Times New Roman" panose="02020603050405020304" pitchFamily="18" charset="0"/>
                <a:cs typeface="Times New Roman" panose="02020603050405020304" pitchFamily="18" charset="0"/>
              </a:rPr>
              <a:t>1. </a:t>
            </a:r>
            <a:r>
              <a:rPr lang="en-US" sz="3600" b="1" dirty="0" err="1" smtClean="0">
                <a:latin typeface="Times New Roman" panose="02020603050405020304" pitchFamily="18" charset="0"/>
                <a:cs typeface="Times New Roman" panose="02020603050405020304" pitchFamily="18" charset="0"/>
              </a:rPr>
              <a:t>Kí</a:t>
            </a:r>
            <a:endParaRPr lang="en-US" sz="3600" b="1" u="none" strike="noStrike" dirty="0">
              <a:solidFill>
                <a:srgbClr val="03121A"/>
              </a:solidFill>
              <a:effectLst/>
              <a:latin typeface="Times New Roman" panose="02020603050405020304" pitchFamily="18" charset="0"/>
              <a:cs typeface="Times New Roman" panose="02020603050405020304" pitchFamily="18" charset="0"/>
            </a:endParaRPr>
          </a:p>
        </p:txBody>
      </p:sp>
      <p:sp>
        <p:nvSpPr>
          <p:cNvPr id="3" name="Rectangle 2"/>
          <p:cNvSpPr/>
          <p:nvPr/>
        </p:nvSpPr>
        <p:spPr>
          <a:xfrm>
            <a:off x="3898442" y="1165947"/>
            <a:ext cx="7574280" cy="1015663"/>
          </a:xfrm>
          <a:prstGeom prst="rect">
            <a:avLst/>
          </a:prstGeom>
        </p:spPr>
        <p:txBody>
          <a:bodyPr wrap="square">
            <a:spAutoFit/>
          </a:bodyPr>
          <a:lstStyle/>
          <a:p>
            <a:pPr algn="just" fontAlgn="base"/>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Không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phải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là</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loại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hình</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văn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học</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thuần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nhất</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mà</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bao</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gồm</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nhiều</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thể</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loại</a:t>
            </a:r>
            <a:r>
              <a:rPr lang="en-US" sz="3000" dirty="0" smtClean="0">
                <a:latin typeface="Times New Roman" panose="02020603050405020304" pitchFamily="18" charset="0"/>
                <a:cs typeface="Times New Roman" panose="02020603050405020304" pitchFamily="18" charset="0"/>
              </a:rPr>
              <a:t>.</a:t>
            </a:r>
            <a:endParaRPr lang="en-US" sz="3000" u="none" strike="noStrike" dirty="0">
              <a:solidFill>
                <a:srgbClr val="03121A"/>
              </a:solidFill>
              <a:effectLst/>
              <a:latin typeface="Times New Roman" panose="02020603050405020304" pitchFamily="18" charset="0"/>
              <a:cs typeface="Times New Roman" panose="02020603050405020304" pitchFamily="18" charset="0"/>
            </a:endParaRPr>
          </a:p>
        </p:txBody>
      </p:sp>
      <p:sp>
        <p:nvSpPr>
          <p:cNvPr id="4" name="Rectangle 3"/>
          <p:cNvSpPr/>
          <p:nvPr/>
        </p:nvSpPr>
        <p:spPr>
          <a:xfrm>
            <a:off x="4303176" y="2602436"/>
            <a:ext cx="7574280" cy="1015663"/>
          </a:xfrm>
          <a:prstGeom prst="rect">
            <a:avLst/>
          </a:prstGeom>
        </p:spPr>
        <p:txBody>
          <a:bodyPr wrap="square">
            <a:spAutoFit/>
          </a:bodyPr>
          <a:lstStyle/>
          <a:p>
            <a:pPr algn="just" fontAlgn="base"/>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Kí</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là</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sự</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kết</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hợp</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của</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tự</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sự</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trữ</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tình</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nghị</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luận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cùng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các</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thao</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tác</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tư</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duy</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khoa</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học</a:t>
            </a:r>
            <a:r>
              <a:rPr lang="en-US" sz="3000" dirty="0" smtClean="0">
                <a:latin typeface="Times New Roman" panose="02020603050405020304" pitchFamily="18" charset="0"/>
                <a:cs typeface="Times New Roman" panose="02020603050405020304" pitchFamily="18" charset="0"/>
              </a:rPr>
              <a:t>.</a:t>
            </a:r>
            <a:endParaRPr lang="en-US" sz="3000" u="none" strike="noStrike" dirty="0">
              <a:solidFill>
                <a:srgbClr val="03121A"/>
              </a:solidFill>
              <a:effectLst/>
              <a:latin typeface="Times New Roman" panose="02020603050405020304" pitchFamily="18" charset="0"/>
              <a:cs typeface="Times New Roman" panose="02020603050405020304" pitchFamily="18" charset="0"/>
            </a:endParaRPr>
          </a:p>
        </p:txBody>
      </p:sp>
      <p:sp>
        <p:nvSpPr>
          <p:cNvPr id="5" name="Rectangle 4"/>
          <p:cNvSpPr/>
          <p:nvPr/>
        </p:nvSpPr>
        <p:spPr>
          <a:xfrm>
            <a:off x="5373936" y="4175038"/>
            <a:ext cx="6370319" cy="1477328"/>
          </a:xfrm>
          <a:prstGeom prst="rect">
            <a:avLst/>
          </a:prstGeom>
        </p:spPr>
        <p:txBody>
          <a:bodyPr wrap="square">
            <a:spAutoFit/>
          </a:bodyPr>
          <a:lstStyle/>
          <a:p>
            <a:pPr algn="just" fontAlgn="base"/>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Kể</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sự</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việc</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tả</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người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tả</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cảnh</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cung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cấp</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thông</a:t>
            </a:r>
            <a:r>
              <a:rPr lang="en-US" sz="3000" dirty="0" smtClean="0">
                <a:latin typeface="Times New Roman" panose="02020603050405020304" pitchFamily="18" charset="0"/>
                <a:cs typeface="Times New Roman" panose="02020603050405020304" pitchFamily="18" charset="0"/>
              </a:rPr>
              <a:t> tin </a:t>
            </a:r>
            <a:r>
              <a:rPr lang="en-US" sz="3000" dirty="0" err="1" smtClean="0">
                <a:latin typeface="Times New Roman" panose="02020603050405020304" pitchFamily="18" charset="0"/>
                <a:cs typeface="Times New Roman" panose="02020603050405020304" pitchFamily="18" charset="0"/>
              </a:rPr>
              <a:t>và</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thể</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hiện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cảm</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xúc</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suy</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nghĩ</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của</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người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viết</a:t>
            </a:r>
            <a:r>
              <a:rPr lang="en-US" sz="3000" dirty="0" smtClean="0">
                <a:latin typeface="Times New Roman" panose="02020603050405020304" pitchFamily="18" charset="0"/>
                <a:cs typeface="Times New Roman" panose="02020603050405020304" pitchFamily="18" charset="0"/>
              </a:rPr>
              <a:t>.</a:t>
            </a:r>
            <a:endParaRPr lang="en-US" sz="3000" u="none" strike="noStrike" dirty="0">
              <a:solidFill>
                <a:srgbClr val="03121A"/>
              </a:solidFill>
              <a:effectLst/>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668" y="1182580"/>
            <a:ext cx="5562604" cy="5562604"/>
          </a:xfrm>
          <a:prstGeom prst="rect">
            <a:avLst/>
          </a:prstGeom>
        </p:spPr>
      </p:pic>
    </p:spTree>
    <p:extLst>
      <p:ext uri="{BB962C8B-B14F-4D97-AF65-F5344CB8AC3E}">
        <p14:creationId xmlns:p14="http://schemas.microsoft.com/office/powerpoint/2010/main" val="75546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3620" y="356869"/>
            <a:ext cx="8145780" cy="4941774"/>
          </a:xfrm>
          <a:prstGeom prst="rect">
            <a:avLst/>
          </a:prstGeom>
        </p:spPr>
      </p:pic>
      <p:sp>
        <p:nvSpPr>
          <p:cNvPr id="4" name="Rectangle 3"/>
          <p:cNvSpPr/>
          <p:nvPr/>
        </p:nvSpPr>
        <p:spPr>
          <a:xfrm>
            <a:off x="4091940" y="5449780"/>
            <a:ext cx="5052060" cy="1200329"/>
          </a:xfrm>
          <a:prstGeom prst="rect">
            <a:avLst/>
          </a:prstGeom>
        </p:spPr>
        <p:txBody>
          <a:bodyPr wrap="square">
            <a:spAutoFit/>
          </a:bodyPr>
          <a:lstStyle/>
          <a:p>
            <a:pPr fontAlgn="base"/>
            <a:r>
              <a:rPr lang="en-US" sz="3600" dirty="0" err="1" smtClean="0">
                <a:latin typeface="Times New Roman" panose="02020603050405020304" pitchFamily="18" charset="0"/>
                <a:cs typeface="Times New Roman" panose="02020603050405020304" pitchFamily="18" charset="0"/>
              </a:rPr>
              <a:t>Văn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bản</a:t>
            </a:r>
            <a:r>
              <a:rPr lang="en-US" sz="3600"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Cây</a:t>
            </a:r>
            <a:r>
              <a:rPr lang="en-US" sz="3600" i="1"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tre</a:t>
            </a:r>
            <a:r>
              <a:rPr lang="en-US" sz="3600" i="1"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Việt</a:t>
            </a:r>
            <a:r>
              <a:rPr lang="en-US" sz="3600" i="1" dirty="0" smtClean="0">
                <a:latin typeface="Times New Roman" panose="02020603050405020304" pitchFamily="18" charset="0"/>
                <a:cs typeface="Times New Roman" panose="02020603050405020304" pitchFamily="18" charset="0"/>
              </a:rPr>
              <a:t> Nam</a:t>
            </a:r>
          </a:p>
          <a:p>
            <a:pPr fontAlgn="base"/>
            <a:r>
              <a:rPr lang="en-US" sz="3600" u="none" strike="noStrike" dirty="0" err="1" smtClean="0">
                <a:solidFill>
                  <a:srgbClr val="03121A"/>
                </a:solidFill>
                <a:effectLst/>
                <a:latin typeface="Times New Roman" panose="02020603050405020304" pitchFamily="18" charset="0"/>
                <a:cs typeface="Times New Roman" panose="02020603050405020304" pitchFamily="18" charset="0"/>
              </a:rPr>
              <a:t>Thể</a:t>
            </a:r>
            <a:r>
              <a:rPr lang="en-US" sz="3600" u="none" strike="noStrike" dirty="0" smtClean="0">
                <a:solidFill>
                  <a:srgbClr val="03121A"/>
                </a:solidFill>
                <a:effectLst/>
                <a:latin typeface="Times New Roman" panose="02020603050405020304" pitchFamily="18" charset="0"/>
                <a:cs typeface="Times New Roman" panose="02020603050405020304" pitchFamily="18" charset="0"/>
              </a:rPr>
              <a:t> </a:t>
            </a:r>
            <a:r>
              <a:rPr lang="en-US" sz="3600" u="none" strike="noStrike" dirty="0" err="1" smtClean="0">
                <a:solidFill>
                  <a:srgbClr val="03121A"/>
                </a:solidFill>
                <a:effectLst/>
                <a:latin typeface="Times New Roman" panose="02020603050405020304" pitchFamily="18" charset="0"/>
                <a:cs typeface="Times New Roman" panose="02020603050405020304" pitchFamily="18" charset="0"/>
              </a:rPr>
              <a:t>loại</a:t>
            </a:r>
            <a:r>
              <a:rPr lang="en-US" sz="3600" u="none" strike="noStrike" dirty="0" smtClean="0">
                <a:solidFill>
                  <a:srgbClr val="03121A"/>
                </a:solidFill>
                <a:effectLst/>
                <a:latin typeface="Times New Roman" panose="02020603050405020304" pitchFamily="18" charset="0"/>
                <a:cs typeface="Times New Roman" panose="02020603050405020304" pitchFamily="18" charset="0"/>
              </a:rPr>
              <a:t>: </a:t>
            </a:r>
            <a:r>
              <a:rPr lang="en-US" sz="3600" u="none" strike="noStrike" dirty="0" err="1" smtClean="0">
                <a:solidFill>
                  <a:srgbClr val="03121A"/>
                </a:solidFill>
                <a:effectLst/>
                <a:latin typeface="Times New Roman" panose="02020603050405020304" pitchFamily="18" charset="0"/>
                <a:cs typeface="Times New Roman" panose="02020603050405020304" pitchFamily="18" charset="0"/>
              </a:rPr>
              <a:t>Kí</a:t>
            </a:r>
            <a:endParaRPr lang="en-US" sz="3600" u="none" strike="noStrike" dirty="0">
              <a:solidFill>
                <a:srgbClr val="03121A"/>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78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0937" y="278130"/>
            <a:ext cx="8991600" cy="5619750"/>
          </a:xfrm>
          <a:prstGeom prst="rect">
            <a:avLst/>
          </a:prstGeom>
        </p:spPr>
      </p:pic>
      <p:sp>
        <p:nvSpPr>
          <p:cNvPr id="5" name="Rectangle 4"/>
          <p:cNvSpPr/>
          <p:nvPr/>
        </p:nvSpPr>
        <p:spPr>
          <a:xfrm>
            <a:off x="4383952" y="6052849"/>
            <a:ext cx="3973652" cy="523220"/>
          </a:xfrm>
          <a:prstGeom prst="rect">
            <a:avLst/>
          </a:prstGeom>
        </p:spPr>
        <p:txBody>
          <a:bodyPr wrap="none">
            <a:spAutoFit/>
          </a:bodyPr>
          <a:lstStyle/>
          <a:p>
            <a:pPr fontAlgn="base"/>
            <a:r>
              <a:rPr lang="en-US" sz="2800" b="1" u="none" strike="noStrike" dirty="0" err="1" smtClean="0">
                <a:solidFill>
                  <a:srgbClr val="03121A"/>
                </a:solidFill>
                <a:effectLst/>
                <a:latin typeface="Times New Roman" panose="02020603050405020304" pitchFamily="18" charset="0"/>
                <a:cs typeface="Times New Roman" panose="02020603050405020304" pitchFamily="18" charset="0"/>
              </a:rPr>
              <a:t>Mù</a:t>
            </a:r>
            <a:r>
              <a:rPr lang="en-US" sz="2800" b="1" u="none" strike="noStrike" dirty="0" smtClean="0">
                <a:solidFill>
                  <a:srgbClr val="03121A"/>
                </a:solidFill>
                <a:effectLst/>
                <a:latin typeface="Times New Roman" panose="02020603050405020304" pitchFamily="18" charset="0"/>
                <a:cs typeface="Times New Roman" panose="02020603050405020304" pitchFamily="18" charset="0"/>
              </a:rPr>
              <a:t> </a:t>
            </a:r>
            <a:r>
              <a:rPr lang="en-US" sz="2800" b="1" u="none" strike="noStrike" dirty="0" err="1" smtClean="0">
                <a:solidFill>
                  <a:srgbClr val="03121A"/>
                </a:solidFill>
                <a:effectLst/>
                <a:latin typeface="Times New Roman" panose="02020603050405020304" pitchFamily="18" charset="0"/>
                <a:cs typeface="Times New Roman" panose="02020603050405020304" pitchFamily="18" charset="0"/>
              </a:rPr>
              <a:t>Cang</a:t>
            </a:r>
            <a:r>
              <a:rPr lang="en-US" sz="2800" b="1" u="none" strike="noStrike" dirty="0" smtClean="0">
                <a:solidFill>
                  <a:srgbClr val="03121A"/>
                </a:solidFill>
                <a:effectLst/>
                <a:latin typeface="Times New Roman" panose="02020603050405020304" pitchFamily="18" charset="0"/>
                <a:cs typeface="Times New Roman" panose="02020603050405020304" pitchFamily="18" charset="0"/>
              </a:rPr>
              <a:t> </a:t>
            </a:r>
            <a:r>
              <a:rPr lang="en-US" sz="2800" b="1" u="none" strike="noStrike" dirty="0" err="1" smtClean="0">
                <a:solidFill>
                  <a:srgbClr val="03121A"/>
                </a:solidFill>
                <a:effectLst/>
                <a:latin typeface="Times New Roman" panose="02020603050405020304" pitchFamily="18" charset="0"/>
                <a:cs typeface="Times New Roman" panose="02020603050405020304" pitchFamily="18" charset="0"/>
              </a:rPr>
              <a:t>Chải</a:t>
            </a:r>
            <a:r>
              <a:rPr lang="en-US" sz="2800" b="1" u="none" strike="noStrike" dirty="0" smtClean="0">
                <a:solidFill>
                  <a:srgbClr val="03121A"/>
                </a:solidFill>
                <a:effectLst/>
                <a:latin typeface="Times New Roman" panose="02020603050405020304" pitchFamily="18" charset="0"/>
                <a:cs typeface="Times New Roman" panose="02020603050405020304" pitchFamily="18" charset="0"/>
              </a:rPr>
              <a:t> - </a:t>
            </a:r>
            <a:r>
              <a:rPr lang="en-US" sz="2800" b="1" u="none" strike="noStrike" dirty="0" err="1" smtClean="0">
                <a:solidFill>
                  <a:srgbClr val="03121A"/>
                </a:solidFill>
                <a:effectLst/>
                <a:latin typeface="Times New Roman" panose="02020603050405020304" pitchFamily="18" charset="0"/>
                <a:cs typeface="Times New Roman" panose="02020603050405020304" pitchFamily="18" charset="0"/>
              </a:rPr>
              <a:t>Yên</a:t>
            </a:r>
            <a:r>
              <a:rPr lang="en-US" sz="2800" b="1" u="none" strike="noStrike" dirty="0" smtClean="0">
                <a:solidFill>
                  <a:srgbClr val="03121A"/>
                </a:solidFill>
                <a:effectLst/>
                <a:latin typeface="Times New Roman" panose="02020603050405020304" pitchFamily="18" charset="0"/>
                <a:cs typeface="Times New Roman" panose="02020603050405020304" pitchFamily="18" charset="0"/>
              </a:rPr>
              <a:t> </a:t>
            </a:r>
            <a:r>
              <a:rPr lang="en-US" sz="2800" b="1" u="none" strike="noStrike" dirty="0" err="1" smtClean="0">
                <a:solidFill>
                  <a:srgbClr val="03121A"/>
                </a:solidFill>
                <a:effectLst/>
                <a:latin typeface="Times New Roman" panose="02020603050405020304" pitchFamily="18" charset="0"/>
                <a:cs typeface="Times New Roman" panose="02020603050405020304" pitchFamily="18" charset="0"/>
              </a:rPr>
              <a:t>Bái</a:t>
            </a:r>
            <a:endParaRPr lang="en-US" sz="2800" b="1" u="none" strike="noStrike" dirty="0">
              <a:solidFill>
                <a:srgbClr val="03121A"/>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131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8568" y="173988"/>
            <a:ext cx="9459472" cy="5282407"/>
          </a:xfrm>
          <a:prstGeom prst="rect">
            <a:avLst/>
          </a:prstGeom>
        </p:spPr>
      </p:pic>
      <p:sp>
        <p:nvSpPr>
          <p:cNvPr id="5" name="Rectangle 4"/>
          <p:cNvSpPr/>
          <p:nvPr/>
        </p:nvSpPr>
        <p:spPr>
          <a:xfrm>
            <a:off x="4058408" y="5596711"/>
            <a:ext cx="5052060" cy="1200329"/>
          </a:xfrm>
          <a:prstGeom prst="rect">
            <a:avLst/>
          </a:prstGeom>
        </p:spPr>
        <p:txBody>
          <a:bodyPr wrap="square">
            <a:spAutoFit/>
          </a:bodyPr>
          <a:lstStyle/>
          <a:p>
            <a:pPr fontAlgn="base"/>
            <a:r>
              <a:rPr lang="en-US" sz="3600" dirty="0" err="1" smtClean="0">
                <a:latin typeface="Times New Roman" panose="02020603050405020304" pitchFamily="18" charset="0"/>
                <a:cs typeface="Times New Roman" panose="02020603050405020304" pitchFamily="18" charset="0"/>
              </a:rPr>
              <a:t>Văn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bản</a:t>
            </a:r>
            <a:r>
              <a:rPr lang="en-US" sz="3600" dirty="0" smtClean="0">
                <a:latin typeface="Times New Roman" panose="02020603050405020304" pitchFamily="18" charset="0"/>
                <a:cs typeface="Times New Roman" panose="02020603050405020304" pitchFamily="18" charset="0"/>
              </a:rPr>
              <a:t> </a:t>
            </a:r>
            <a:r>
              <a:rPr lang="en-US" sz="3600" i="1" dirty="0" smtClean="0">
                <a:latin typeface="Times New Roman" panose="02020603050405020304" pitchFamily="18" charset="0"/>
                <a:cs typeface="Times New Roman" panose="02020603050405020304" pitchFamily="18" charset="0"/>
              </a:rPr>
              <a:t>Hang </a:t>
            </a:r>
            <a:r>
              <a:rPr lang="en-US" sz="3600" i="1" dirty="0" err="1" smtClean="0">
                <a:latin typeface="Times New Roman" panose="02020603050405020304" pitchFamily="18" charset="0"/>
                <a:cs typeface="Times New Roman" panose="02020603050405020304" pitchFamily="18" charset="0"/>
              </a:rPr>
              <a:t>Én</a:t>
            </a:r>
            <a:endParaRPr lang="en-US" sz="3600" i="1" dirty="0" smtClean="0">
              <a:latin typeface="Times New Roman" panose="02020603050405020304" pitchFamily="18" charset="0"/>
              <a:cs typeface="Times New Roman" panose="02020603050405020304" pitchFamily="18" charset="0"/>
            </a:endParaRPr>
          </a:p>
          <a:p>
            <a:pPr fontAlgn="base"/>
            <a:r>
              <a:rPr lang="en-US" sz="3600" u="none" strike="noStrike" dirty="0" err="1" smtClean="0">
                <a:solidFill>
                  <a:srgbClr val="03121A"/>
                </a:solidFill>
                <a:effectLst/>
                <a:latin typeface="Times New Roman" panose="02020603050405020304" pitchFamily="18" charset="0"/>
                <a:cs typeface="Times New Roman" panose="02020603050405020304" pitchFamily="18" charset="0"/>
              </a:rPr>
              <a:t>Thể</a:t>
            </a:r>
            <a:r>
              <a:rPr lang="en-US" sz="3600" u="none" strike="noStrike" dirty="0" smtClean="0">
                <a:solidFill>
                  <a:srgbClr val="03121A"/>
                </a:solidFill>
                <a:effectLst/>
                <a:latin typeface="Times New Roman" panose="02020603050405020304" pitchFamily="18" charset="0"/>
                <a:cs typeface="Times New Roman" panose="02020603050405020304" pitchFamily="18" charset="0"/>
              </a:rPr>
              <a:t> </a:t>
            </a:r>
            <a:r>
              <a:rPr lang="en-US" sz="3600" u="none" strike="noStrike" dirty="0" err="1" smtClean="0">
                <a:solidFill>
                  <a:srgbClr val="03121A"/>
                </a:solidFill>
                <a:effectLst/>
                <a:latin typeface="Times New Roman" panose="02020603050405020304" pitchFamily="18" charset="0"/>
                <a:cs typeface="Times New Roman" panose="02020603050405020304" pitchFamily="18" charset="0"/>
              </a:rPr>
              <a:t>loại</a:t>
            </a:r>
            <a:r>
              <a:rPr lang="en-US" sz="3600" u="none" strike="noStrike" dirty="0" smtClean="0">
                <a:solidFill>
                  <a:srgbClr val="03121A"/>
                </a:solidFill>
                <a:effectLst/>
                <a:latin typeface="Times New Roman" panose="02020603050405020304" pitchFamily="18" charset="0"/>
                <a:cs typeface="Times New Roman" panose="02020603050405020304" pitchFamily="18" charset="0"/>
              </a:rPr>
              <a:t>: </a:t>
            </a:r>
            <a:r>
              <a:rPr lang="en-US" sz="3600" u="none" strike="noStrike" dirty="0" err="1" smtClean="0">
                <a:solidFill>
                  <a:srgbClr val="03121A"/>
                </a:solidFill>
                <a:effectLst/>
                <a:latin typeface="Times New Roman" panose="02020603050405020304" pitchFamily="18" charset="0"/>
                <a:cs typeface="Times New Roman" panose="02020603050405020304" pitchFamily="18" charset="0"/>
              </a:rPr>
              <a:t>Kí</a:t>
            </a:r>
            <a:endParaRPr lang="en-US" sz="3600" u="none" strike="noStrike" dirty="0">
              <a:solidFill>
                <a:srgbClr val="03121A"/>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8126069"/>
      </p:ext>
    </p:extLst>
  </p:cSld>
  <p:clrMapOvr>
    <a:masterClrMapping/>
  </p:clrMapOvr>
  <p:transition spd="med">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2060" y="187949"/>
            <a:ext cx="9806940" cy="5141637"/>
          </a:xfrm>
          <a:prstGeom prst="rect">
            <a:avLst/>
          </a:prstGeom>
        </p:spPr>
      </p:pic>
      <p:sp>
        <p:nvSpPr>
          <p:cNvPr id="4" name="Rectangle 3"/>
          <p:cNvSpPr/>
          <p:nvPr/>
        </p:nvSpPr>
        <p:spPr>
          <a:xfrm>
            <a:off x="2857500" y="5481986"/>
            <a:ext cx="8191500" cy="1200329"/>
          </a:xfrm>
          <a:prstGeom prst="rect">
            <a:avLst/>
          </a:prstGeom>
        </p:spPr>
        <p:txBody>
          <a:bodyPr wrap="square">
            <a:spAutoFit/>
          </a:bodyPr>
          <a:lstStyle/>
          <a:p>
            <a:pPr fontAlgn="base"/>
            <a:r>
              <a:rPr lang="en-US" sz="3600" dirty="0" err="1" smtClean="0">
                <a:latin typeface="Times New Roman" panose="02020603050405020304" pitchFamily="18" charset="0"/>
                <a:cs typeface="Times New Roman" panose="02020603050405020304" pitchFamily="18" charset="0"/>
              </a:rPr>
              <a:t>Văn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bản</a:t>
            </a:r>
            <a:r>
              <a:rPr lang="en-US" sz="3600"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Nghìn</a:t>
            </a:r>
            <a:r>
              <a:rPr lang="en-US" sz="3600" i="1"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năm</a:t>
            </a:r>
            <a:r>
              <a:rPr lang="en-US" sz="3600" i="1"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tháp</a:t>
            </a:r>
            <a:r>
              <a:rPr lang="en-US" sz="3600" i="1"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Khương</a:t>
            </a:r>
            <a:r>
              <a:rPr lang="en-US" sz="3600" i="1"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Mỹ</a:t>
            </a:r>
            <a:endParaRPr lang="en-US" sz="3600" i="1" dirty="0" smtClean="0">
              <a:latin typeface="Times New Roman" panose="02020603050405020304" pitchFamily="18" charset="0"/>
              <a:cs typeface="Times New Roman" panose="02020603050405020304" pitchFamily="18" charset="0"/>
            </a:endParaRPr>
          </a:p>
          <a:p>
            <a:pPr fontAlgn="base"/>
            <a:r>
              <a:rPr lang="en-US" sz="3600" u="none" strike="noStrike" dirty="0" err="1" smtClean="0">
                <a:solidFill>
                  <a:srgbClr val="03121A"/>
                </a:solidFill>
                <a:effectLst/>
                <a:latin typeface="Times New Roman" panose="02020603050405020304" pitchFamily="18" charset="0"/>
                <a:cs typeface="Times New Roman" panose="02020603050405020304" pitchFamily="18" charset="0"/>
              </a:rPr>
              <a:t>Thể</a:t>
            </a:r>
            <a:r>
              <a:rPr lang="en-US" sz="3600" u="none" strike="noStrike" dirty="0" smtClean="0">
                <a:solidFill>
                  <a:srgbClr val="03121A"/>
                </a:solidFill>
                <a:effectLst/>
                <a:latin typeface="Times New Roman" panose="02020603050405020304" pitchFamily="18" charset="0"/>
                <a:cs typeface="Times New Roman" panose="02020603050405020304" pitchFamily="18" charset="0"/>
              </a:rPr>
              <a:t> </a:t>
            </a:r>
            <a:r>
              <a:rPr lang="en-US" sz="3600" u="none" strike="noStrike" dirty="0" err="1" smtClean="0">
                <a:solidFill>
                  <a:srgbClr val="03121A"/>
                </a:solidFill>
                <a:effectLst/>
                <a:latin typeface="Times New Roman" panose="02020603050405020304" pitchFamily="18" charset="0"/>
                <a:cs typeface="Times New Roman" panose="02020603050405020304" pitchFamily="18" charset="0"/>
              </a:rPr>
              <a:t>loại</a:t>
            </a:r>
            <a:r>
              <a:rPr lang="en-US" sz="3600" u="none" strike="noStrike" dirty="0" smtClean="0">
                <a:solidFill>
                  <a:srgbClr val="03121A"/>
                </a:solidFill>
                <a:effectLst/>
                <a:latin typeface="Times New Roman" panose="02020603050405020304" pitchFamily="18" charset="0"/>
                <a:cs typeface="Times New Roman" panose="02020603050405020304" pitchFamily="18" charset="0"/>
              </a:rPr>
              <a:t>: Du </a:t>
            </a:r>
            <a:r>
              <a:rPr lang="en-US" sz="3600" u="none" strike="noStrike" dirty="0" err="1" smtClean="0">
                <a:solidFill>
                  <a:srgbClr val="03121A"/>
                </a:solidFill>
                <a:effectLst/>
                <a:latin typeface="Times New Roman" panose="02020603050405020304" pitchFamily="18" charset="0"/>
                <a:cs typeface="Times New Roman" panose="02020603050405020304" pitchFamily="18" charset="0"/>
              </a:rPr>
              <a:t>kí</a:t>
            </a:r>
            <a:endParaRPr lang="en-US" sz="3600" u="none" strike="noStrike" dirty="0">
              <a:solidFill>
                <a:srgbClr val="03121A"/>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3548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0605" y="283420"/>
            <a:ext cx="2624949" cy="646331"/>
          </a:xfrm>
          <a:prstGeom prst="rect">
            <a:avLst/>
          </a:prstGeom>
        </p:spPr>
        <p:txBody>
          <a:bodyPr wrap="square">
            <a:spAutoFit/>
          </a:bodyPr>
          <a:lstStyle/>
          <a:p>
            <a:pPr fontAlgn="base"/>
            <a:r>
              <a:rPr lang="en-US" sz="3600" b="1" dirty="0" smtClean="0">
                <a:latin typeface="Times New Roman" panose="02020603050405020304" pitchFamily="18" charset="0"/>
                <a:cs typeface="Times New Roman" panose="02020603050405020304" pitchFamily="18" charset="0"/>
              </a:rPr>
              <a:t>2. </a:t>
            </a:r>
            <a:r>
              <a:rPr lang="en-US" sz="3600" b="1" dirty="0" err="1" smtClean="0">
                <a:latin typeface="Times New Roman" panose="02020603050405020304" pitchFamily="18" charset="0"/>
                <a:cs typeface="Times New Roman" panose="02020603050405020304" pitchFamily="18" charset="0"/>
              </a:rPr>
              <a:t>Tùy</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bút</a:t>
            </a:r>
            <a:endParaRPr lang="en-US" sz="3600" b="1" u="none" strike="noStrike" dirty="0">
              <a:solidFill>
                <a:srgbClr val="03121A"/>
              </a:solidFill>
              <a:effectLst/>
              <a:latin typeface="Times New Roman" panose="02020603050405020304" pitchFamily="18" charset="0"/>
              <a:cs typeface="Times New Roman" panose="02020603050405020304" pitchFamily="18" charset="0"/>
            </a:endParaRPr>
          </a:p>
        </p:txBody>
      </p:sp>
      <p:sp>
        <p:nvSpPr>
          <p:cNvPr id="3" name="Rectangle 2"/>
          <p:cNvSpPr/>
          <p:nvPr/>
        </p:nvSpPr>
        <p:spPr>
          <a:xfrm>
            <a:off x="470605" y="1026378"/>
            <a:ext cx="7574280" cy="523220"/>
          </a:xfrm>
          <a:prstGeom prst="rect">
            <a:avLst/>
          </a:prstGeom>
        </p:spPr>
        <p:txBody>
          <a:bodyPr wrap="square">
            <a:spAutoFit/>
          </a:bodyPr>
          <a:lstStyle/>
          <a:p>
            <a:pPr algn="just" fontAlgn="base"/>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loại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thuộc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loại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kí</a:t>
            </a:r>
            <a:r>
              <a:rPr lang="en-US" sz="2800" dirty="0" smtClean="0">
                <a:latin typeface="Times New Roman" panose="02020603050405020304" pitchFamily="18" charset="0"/>
                <a:cs typeface="Times New Roman" panose="02020603050405020304" pitchFamily="18" charset="0"/>
              </a:rPr>
              <a:t>.</a:t>
            </a:r>
            <a:endParaRPr lang="en-US" sz="2800" u="none" strike="noStrike" dirty="0">
              <a:solidFill>
                <a:srgbClr val="03121A"/>
              </a:solidFill>
              <a:effectLst/>
              <a:latin typeface="Times New Roman" panose="02020603050405020304" pitchFamily="18" charset="0"/>
              <a:cs typeface="Times New Roman" panose="02020603050405020304" pitchFamily="18" charset="0"/>
            </a:endParaRPr>
          </a:p>
        </p:txBody>
      </p:sp>
      <p:sp>
        <p:nvSpPr>
          <p:cNvPr id="4" name="Rectangle 3"/>
          <p:cNvSpPr/>
          <p:nvPr/>
        </p:nvSpPr>
        <p:spPr>
          <a:xfrm>
            <a:off x="470605" y="1560161"/>
            <a:ext cx="7574280" cy="1384995"/>
          </a:xfrm>
          <a:prstGeom prst="rect">
            <a:avLst/>
          </a:prstGeom>
        </p:spPr>
        <p:txBody>
          <a:bodyPr wrap="square">
            <a:spAutoFit/>
          </a:bodyPr>
          <a:lstStyle/>
          <a:p>
            <a:pPr algn="just" fontAlgn="base"/>
            <a:r>
              <a:rPr lang="en-US" sz="2800" dirty="0" smtClean="0">
                <a:latin typeface="Times New Roman" panose="02020603050405020304" pitchFamily="18" charset="0"/>
                <a:cs typeface="Times New Roman" panose="02020603050405020304" pitchFamily="18" charset="0"/>
              </a:rPr>
              <a:t>- Qua </a:t>
            </a:r>
            <a:r>
              <a:rPr lang="en-US" sz="2800" dirty="0" err="1" smtClean="0">
                <a:latin typeface="Times New Roman" panose="02020603050405020304" pitchFamily="18" charset="0"/>
                <a:cs typeface="Times New Roman" panose="02020603050405020304" pitchFamily="18" charset="0"/>
              </a:rPr>
              <a:t>việc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ghi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chép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con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sự</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cụ</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thực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xúc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suy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nghĩ</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mình</a:t>
            </a:r>
            <a:r>
              <a:rPr lang="en-US" sz="2800" dirty="0" smtClean="0">
                <a:latin typeface="Times New Roman" panose="02020603050405020304" pitchFamily="18" charset="0"/>
                <a:cs typeface="Times New Roman" panose="02020603050405020304" pitchFamily="18" charset="0"/>
              </a:rPr>
              <a:t>.</a:t>
            </a:r>
            <a:endParaRPr lang="en-US" sz="2800" u="none" strike="noStrike" dirty="0">
              <a:solidFill>
                <a:srgbClr val="03121A"/>
              </a:solidFill>
              <a:effectLst/>
              <a:latin typeface="Times New Roman" panose="02020603050405020304" pitchFamily="18" charset="0"/>
              <a:cs typeface="Times New Roman" panose="02020603050405020304" pitchFamily="18" charset="0"/>
            </a:endParaRPr>
          </a:p>
        </p:txBody>
      </p:sp>
      <p:sp>
        <p:nvSpPr>
          <p:cNvPr id="5" name="Rectangle 4"/>
          <p:cNvSpPr/>
          <p:nvPr/>
        </p:nvSpPr>
        <p:spPr>
          <a:xfrm>
            <a:off x="470603" y="2998349"/>
            <a:ext cx="7271315" cy="954107"/>
          </a:xfrm>
          <a:prstGeom prst="rect">
            <a:avLst/>
          </a:prstGeom>
        </p:spPr>
        <p:txBody>
          <a:bodyPr wrap="square">
            <a:spAutoFit/>
          </a:bodyPr>
          <a:lstStyle/>
          <a:p>
            <a:pPr algn="just" fontAlgn="base"/>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Tùy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bút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thiên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trữ</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hợp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trữ</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suy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tưởng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triết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chính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luận</a:t>
            </a:r>
            <a:r>
              <a:rPr lang="en-US" sz="2800" dirty="0" smtClean="0">
                <a:latin typeface="Times New Roman" panose="02020603050405020304" pitchFamily="18" charset="0"/>
                <a:cs typeface="Times New Roman" panose="02020603050405020304" pitchFamily="18" charset="0"/>
              </a:rPr>
              <a:t>.</a:t>
            </a:r>
            <a:endParaRPr lang="en-US" sz="2800" u="none" strike="noStrike" dirty="0">
              <a:solidFill>
                <a:srgbClr val="03121A"/>
              </a:solidFill>
              <a:effectLst/>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0" b="99000" l="5250" r="94917"/>
                    </a14:imgEffect>
                  </a14:imgLayer>
                </a14:imgProps>
              </a:ext>
              <a:ext uri="{28A0092B-C50C-407E-A947-70E740481C1C}">
                <a14:useLocalDpi xmlns:a14="http://schemas.microsoft.com/office/drawing/2010/main" val="0"/>
              </a:ext>
            </a:extLst>
          </a:blip>
          <a:stretch>
            <a:fillRect/>
          </a:stretch>
        </p:blipFill>
        <p:spPr>
          <a:xfrm>
            <a:off x="7741917" y="1646224"/>
            <a:ext cx="5211775" cy="5211775"/>
          </a:xfrm>
          <a:prstGeom prst="rect">
            <a:avLst/>
          </a:prstGeom>
        </p:spPr>
      </p:pic>
      <p:sp>
        <p:nvSpPr>
          <p:cNvPr id="8" name="Rectangle 7"/>
          <p:cNvSpPr/>
          <p:nvPr/>
        </p:nvSpPr>
        <p:spPr>
          <a:xfrm>
            <a:off x="470603" y="4016212"/>
            <a:ext cx="7444204" cy="954107"/>
          </a:xfrm>
          <a:prstGeom prst="rect">
            <a:avLst/>
          </a:prstGeom>
        </p:spPr>
        <p:txBody>
          <a:bodyPr wrap="square">
            <a:spAutoFit/>
          </a:bodyPr>
          <a:lstStyle/>
          <a:p>
            <a:pPr algn="just" fontAlgn="base"/>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Bố</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cục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tự</a:t>
            </a:r>
            <a:r>
              <a:rPr lang="en-US" sz="2800" dirty="0" smtClean="0">
                <a:latin typeface="Times New Roman" panose="02020603050405020304" pitchFamily="18" charset="0"/>
                <a:cs typeface="Times New Roman" panose="02020603050405020304" pitchFamily="18" charset="0"/>
              </a:rPr>
              <a:t> do,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triển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khai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theo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hứng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chủ</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đạo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tư</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tưởng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chủ</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định</a:t>
            </a:r>
            <a:r>
              <a:rPr lang="en-US" sz="2800" dirty="0" smtClean="0">
                <a:latin typeface="Times New Roman" panose="02020603050405020304" pitchFamily="18" charset="0"/>
                <a:cs typeface="Times New Roman" panose="02020603050405020304" pitchFamily="18" charset="0"/>
              </a:rPr>
              <a:t>.</a:t>
            </a:r>
            <a:endParaRPr lang="en-US" sz="2800" u="none" strike="noStrike" dirty="0">
              <a:solidFill>
                <a:srgbClr val="03121A"/>
              </a:solidFill>
              <a:effectLst/>
              <a:latin typeface="Times New Roman" panose="02020603050405020304" pitchFamily="18" charset="0"/>
              <a:cs typeface="Times New Roman" panose="02020603050405020304" pitchFamily="18" charset="0"/>
            </a:endParaRPr>
          </a:p>
        </p:txBody>
      </p:sp>
      <p:sp>
        <p:nvSpPr>
          <p:cNvPr id="9" name="Rectangle 8"/>
          <p:cNvSpPr/>
          <p:nvPr/>
        </p:nvSpPr>
        <p:spPr>
          <a:xfrm>
            <a:off x="470602" y="5066947"/>
            <a:ext cx="7271315" cy="954107"/>
          </a:xfrm>
          <a:prstGeom prst="rect">
            <a:avLst/>
          </a:prstGeom>
        </p:spPr>
        <p:txBody>
          <a:bodyPr wrap="square">
            <a:spAutoFit/>
          </a:bodyPr>
          <a:lstStyle/>
          <a:p>
            <a:pPr algn="just" fontAlgn="base"/>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thiết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cốt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truyện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cụ</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hay </a:t>
            </a:r>
            <a:r>
              <a:rPr lang="en-US" sz="2800" dirty="0" err="1" smtClean="0">
                <a:latin typeface="Times New Roman" panose="02020603050405020304" pitchFamily="18" charset="0"/>
                <a:cs typeface="Times New Roman" panose="02020603050405020304" pitchFamily="18" charset="0"/>
              </a:rPr>
              <a:t>nhân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hoàn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chỉnh</a:t>
            </a:r>
            <a:r>
              <a:rPr lang="en-US" sz="2800" dirty="0" smtClean="0">
                <a:latin typeface="Times New Roman" panose="02020603050405020304" pitchFamily="18" charset="0"/>
                <a:cs typeface="Times New Roman" panose="02020603050405020304" pitchFamily="18" charset="0"/>
              </a:rPr>
              <a:t>.</a:t>
            </a:r>
            <a:endParaRPr lang="en-US" sz="2800" u="none" strike="noStrike" dirty="0">
              <a:solidFill>
                <a:srgbClr val="03121A"/>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470602" y="6021054"/>
            <a:ext cx="7271315" cy="523220"/>
          </a:xfrm>
          <a:prstGeom prst="rect">
            <a:avLst/>
          </a:prstGeom>
        </p:spPr>
        <p:txBody>
          <a:bodyPr wrap="square">
            <a:spAutoFit/>
          </a:bodyPr>
          <a:lstStyle/>
          <a:p>
            <a:pPr algn="just" fontAlgn="base"/>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Ngôn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từ</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giàu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ảnh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giàu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thơ</a:t>
            </a:r>
            <a:endParaRPr lang="en-US" sz="2800" u="none" strike="noStrike" dirty="0">
              <a:solidFill>
                <a:srgbClr val="03121A"/>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173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7334" r="17334"/>
          <a:stretch/>
        </p:blipFill>
        <p:spPr>
          <a:xfrm>
            <a:off x="1295400" y="182880"/>
            <a:ext cx="4231640" cy="6477000"/>
          </a:xfrm>
          <a:prstGeom prst="rect">
            <a:avLst/>
          </a:prstGeom>
        </p:spPr>
      </p:pic>
      <p:sp>
        <p:nvSpPr>
          <p:cNvPr id="3" name="Rectangle 2"/>
          <p:cNvSpPr/>
          <p:nvPr/>
        </p:nvSpPr>
        <p:spPr>
          <a:xfrm>
            <a:off x="5836584" y="2050206"/>
            <a:ext cx="6067355" cy="1953868"/>
          </a:xfrm>
          <a:prstGeom prst="rect">
            <a:avLst/>
          </a:prstGeom>
        </p:spPr>
        <p:txBody>
          <a:bodyPr wrap="square">
            <a:spAutoFit/>
          </a:bodyPr>
          <a:lstStyle/>
          <a:p>
            <a:pPr algn="just" fontAlgn="base">
              <a:lnSpc>
                <a:spcPct val="150000"/>
              </a:lnSpc>
            </a:pPr>
            <a:r>
              <a:rPr lang="en-US" sz="2800" dirty="0" err="1" smtClean="0">
                <a:latin typeface="Times New Roman" panose="02020603050405020304" pitchFamily="18" charset="0"/>
                <a:cs typeface="Times New Roman" panose="02020603050405020304" pitchFamily="18" charset="0"/>
              </a:rPr>
              <a:t>Tùy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bút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loại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xuất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Việt</a:t>
            </a:r>
            <a:r>
              <a:rPr lang="en-US" sz="2800" dirty="0" smtClean="0">
                <a:latin typeface="Times New Roman" panose="02020603050405020304" pitchFamily="18" charset="0"/>
                <a:cs typeface="Times New Roman" panose="02020603050405020304" pitchFamily="18" charset="0"/>
              </a:rPr>
              <a:t> Nam </a:t>
            </a:r>
            <a:r>
              <a:rPr lang="en-US" sz="2800" dirty="0" err="1" smtClean="0">
                <a:latin typeface="Times New Roman" panose="02020603050405020304" pitchFamily="18" charset="0"/>
                <a:cs typeface="Times New Roman" panose="02020603050405020304" pitchFamily="18" charset="0"/>
              </a:rPr>
              <a:t>từ</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trung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như</a:t>
            </a:r>
            <a:r>
              <a:rPr lang="en-US" sz="2800"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Vũ</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trung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tùy</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bút</a:t>
            </a:r>
            <a:r>
              <a:rPr lang="en-US" sz="2800" i="1"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Phạm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Hổ</a:t>
            </a:r>
            <a:endParaRPr lang="en-US" sz="2800" u="none" strike="noStrike" dirty="0">
              <a:solidFill>
                <a:srgbClr val="03121A"/>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963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734" y="340995"/>
            <a:ext cx="2591862" cy="369760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5038" y="964883"/>
            <a:ext cx="2609459" cy="3715406"/>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3939" y="1336357"/>
            <a:ext cx="2967266" cy="432479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31224" y="2712891"/>
            <a:ext cx="2993136" cy="3934797"/>
          </a:xfrm>
          <a:prstGeom prst="rect">
            <a:avLst/>
          </a:prstGeom>
        </p:spPr>
      </p:pic>
    </p:spTree>
    <p:extLst>
      <p:ext uri="{BB962C8B-B14F-4D97-AF65-F5344CB8AC3E}">
        <p14:creationId xmlns:p14="http://schemas.microsoft.com/office/powerpoint/2010/main" val="1623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0605" y="283420"/>
            <a:ext cx="2624949" cy="646331"/>
          </a:xfrm>
          <a:prstGeom prst="rect">
            <a:avLst/>
          </a:prstGeom>
        </p:spPr>
        <p:txBody>
          <a:bodyPr wrap="square">
            <a:spAutoFit/>
          </a:bodyPr>
          <a:lstStyle/>
          <a:p>
            <a:pPr fontAlgn="base"/>
            <a:r>
              <a:rPr lang="en-US" sz="3600" b="1" dirty="0" smtClean="0">
                <a:latin typeface="Times New Roman" panose="02020603050405020304" pitchFamily="18" charset="0"/>
                <a:cs typeface="Times New Roman" panose="02020603050405020304" pitchFamily="18" charset="0"/>
              </a:rPr>
              <a:t>3. </a:t>
            </a:r>
            <a:r>
              <a:rPr lang="en-US" sz="3600" b="1" dirty="0" err="1" smtClean="0">
                <a:latin typeface="Times New Roman" panose="02020603050405020304" pitchFamily="18" charset="0"/>
                <a:cs typeface="Times New Roman" panose="02020603050405020304" pitchFamily="18" charset="0"/>
              </a:rPr>
              <a:t>Tản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văn</a:t>
            </a:r>
            <a:endParaRPr lang="en-US" sz="3600" b="1" u="none" strike="noStrike" dirty="0">
              <a:solidFill>
                <a:srgbClr val="03121A"/>
              </a:solidFill>
              <a:effectLst/>
              <a:latin typeface="Times New Roman" panose="02020603050405020304" pitchFamily="18" charset="0"/>
              <a:cs typeface="Times New Roman" panose="02020603050405020304" pitchFamily="18" charset="0"/>
            </a:endParaRPr>
          </a:p>
        </p:txBody>
      </p:sp>
      <p:sp>
        <p:nvSpPr>
          <p:cNvPr id="3" name="Rectangle 2"/>
          <p:cNvSpPr/>
          <p:nvPr/>
        </p:nvSpPr>
        <p:spPr>
          <a:xfrm>
            <a:off x="470605" y="1026378"/>
            <a:ext cx="7574280" cy="553998"/>
          </a:xfrm>
          <a:prstGeom prst="rect">
            <a:avLst/>
          </a:prstGeom>
        </p:spPr>
        <p:txBody>
          <a:bodyPr wrap="square">
            <a:spAutoFit/>
          </a:bodyPr>
          <a:lstStyle/>
          <a:p>
            <a:pPr algn="just" fontAlgn="base"/>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Là</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thể</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loại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văn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xuôi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ngắn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gọn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hàm</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súc</a:t>
            </a:r>
            <a:r>
              <a:rPr lang="en-US" sz="3000" dirty="0" smtClean="0">
                <a:latin typeface="Times New Roman" panose="02020603050405020304" pitchFamily="18" charset="0"/>
                <a:cs typeface="Times New Roman" panose="02020603050405020304" pitchFamily="18" charset="0"/>
              </a:rPr>
              <a:t>.</a:t>
            </a:r>
            <a:endParaRPr lang="en-US" sz="3000" u="none" strike="noStrike" dirty="0">
              <a:solidFill>
                <a:srgbClr val="03121A"/>
              </a:solidFill>
              <a:effectLst/>
              <a:latin typeface="Times New Roman" panose="02020603050405020304" pitchFamily="18" charset="0"/>
              <a:cs typeface="Times New Roman" panose="02020603050405020304" pitchFamily="18" charset="0"/>
            </a:endParaRPr>
          </a:p>
        </p:txBody>
      </p:sp>
      <p:sp>
        <p:nvSpPr>
          <p:cNvPr id="4" name="Rectangle 3"/>
          <p:cNvSpPr/>
          <p:nvPr/>
        </p:nvSpPr>
        <p:spPr>
          <a:xfrm>
            <a:off x="470603" y="1897686"/>
            <a:ext cx="9755436" cy="1015663"/>
          </a:xfrm>
          <a:prstGeom prst="rect">
            <a:avLst/>
          </a:prstGeom>
        </p:spPr>
        <p:txBody>
          <a:bodyPr wrap="square">
            <a:spAutoFit/>
          </a:bodyPr>
          <a:lstStyle/>
          <a:p>
            <a:pPr algn="just" fontAlgn="base"/>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Người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viết</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tản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văn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thường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dựa</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trên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một</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vài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nét</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chấm</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phá</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về</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đời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sống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để</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thể</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hiện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tâm</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trạng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suy</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nghĩ</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chủ</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kiến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của</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mình</a:t>
            </a:r>
            <a:r>
              <a:rPr lang="en-US" sz="3000" dirty="0" smtClean="0">
                <a:latin typeface="Times New Roman" panose="02020603050405020304" pitchFamily="18" charset="0"/>
                <a:cs typeface="Times New Roman" panose="02020603050405020304" pitchFamily="18" charset="0"/>
              </a:rPr>
              <a:t>.</a:t>
            </a:r>
            <a:endParaRPr lang="en-US" sz="3000" u="none" strike="noStrike" dirty="0">
              <a:solidFill>
                <a:srgbClr val="03121A"/>
              </a:solidFill>
              <a:effectLst/>
              <a:latin typeface="Times New Roman" panose="02020603050405020304" pitchFamily="18" charset="0"/>
              <a:cs typeface="Times New Roman" panose="02020603050405020304" pitchFamily="18" charset="0"/>
            </a:endParaRPr>
          </a:p>
        </p:txBody>
      </p:sp>
      <p:sp>
        <p:nvSpPr>
          <p:cNvPr id="5" name="Rectangle 4"/>
          <p:cNvSpPr/>
          <p:nvPr/>
        </p:nvSpPr>
        <p:spPr>
          <a:xfrm>
            <a:off x="470603" y="3116101"/>
            <a:ext cx="9450637" cy="1015663"/>
          </a:xfrm>
          <a:prstGeom prst="rect">
            <a:avLst/>
          </a:prstGeom>
        </p:spPr>
        <p:txBody>
          <a:bodyPr wrap="square">
            <a:spAutoFit/>
          </a:bodyPr>
          <a:lstStyle/>
          <a:p>
            <a:pPr algn="just" fontAlgn="base"/>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Tản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văn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khá</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tự</a:t>
            </a:r>
            <a:r>
              <a:rPr lang="en-US" sz="3000" dirty="0" smtClean="0">
                <a:latin typeface="Times New Roman" panose="02020603050405020304" pitchFamily="18" charset="0"/>
                <a:cs typeface="Times New Roman" panose="02020603050405020304" pitchFamily="18" charset="0"/>
              </a:rPr>
              <a:t> do </a:t>
            </a:r>
            <a:r>
              <a:rPr lang="en-US" sz="3000" dirty="0" err="1" smtClean="0">
                <a:latin typeface="Times New Roman" panose="02020603050405020304" pitchFamily="18" charset="0"/>
                <a:cs typeface="Times New Roman" panose="02020603050405020304" pitchFamily="18" charset="0"/>
              </a:rPr>
              <a:t>trong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cách</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biểu</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hiện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có</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sự</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kết</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hợp</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tự</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sự</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trữ</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tình</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nghị</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luận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miêu</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tả</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khảo</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cứu</a:t>
            </a:r>
            <a:r>
              <a:rPr lang="en-US" sz="3000" dirty="0" smtClean="0">
                <a:latin typeface="Times New Roman" panose="02020603050405020304" pitchFamily="18" charset="0"/>
                <a:cs typeface="Times New Roman" panose="02020603050405020304" pitchFamily="18" charset="0"/>
              </a:rPr>
              <a:t>.</a:t>
            </a:r>
            <a:endParaRPr lang="en-US" sz="3000" u="none" strike="noStrike" dirty="0">
              <a:solidFill>
                <a:srgbClr val="03121A"/>
              </a:solidFill>
              <a:effectLst/>
              <a:latin typeface="Times New Roman" panose="02020603050405020304" pitchFamily="18" charset="0"/>
              <a:cs typeface="Times New Roman" panose="02020603050405020304" pitchFamily="18" charset="0"/>
            </a:endParaRPr>
          </a:p>
        </p:txBody>
      </p:sp>
      <p:sp>
        <p:nvSpPr>
          <p:cNvPr id="8" name="Rectangle 7"/>
          <p:cNvSpPr/>
          <p:nvPr/>
        </p:nvSpPr>
        <p:spPr>
          <a:xfrm>
            <a:off x="470603" y="4386082"/>
            <a:ext cx="7271315" cy="1015663"/>
          </a:xfrm>
          <a:prstGeom prst="rect">
            <a:avLst/>
          </a:prstGeom>
        </p:spPr>
        <p:txBody>
          <a:bodyPr wrap="square">
            <a:spAutoFit/>
          </a:bodyPr>
          <a:lstStyle/>
          <a:p>
            <a:pPr algn="just" fontAlgn="base"/>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Ngôn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từ</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gần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gũi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với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đời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thường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như</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lời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chuyện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trò</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bàn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luận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tâm</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sự</a:t>
            </a:r>
            <a:r>
              <a:rPr lang="en-US" sz="3000" dirty="0" smtClean="0">
                <a:latin typeface="Times New Roman" panose="02020603050405020304" pitchFamily="18" charset="0"/>
                <a:cs typeface="Times New Roman" panose="02020603050405020304" pitchFamily="18" charset="0"/>
              </a:rPr>
              <a:t>.</a:t>
            </a:r>
            <a:endParaRPr lang="en-US" sz="3000" u="none" strike="noStrike" dirty="0">
              <a:solidFill>
                <a:srgbClr val="03121A"/>
              </a:solidFill>
              <a:effectLst/>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194" y="904450"/>
            <a:ext cx="6096012" cy="6096012"/>
          </a:xfrm>
          <a:prstGeom prst="rect">
            <a:avLst/>
          </a:prstGeom>
        </p:spPr>
      </p:pic>
    </p:spTree>
    <p:extLst>
      <p:ext uri="{BB962C8B-B14F-4D97-AF65-F5344CB8AC3E}">
        <p14:creationId xmlns:p14="http://schemas.microsoft.com/office/powerpoint/2010/main" val="80109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428" y="533400"/>
            <a:ext cx="3708924" cy="583692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4865" y="533400"/>
            <a:ext cx="3438619" cy="583692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3997" y="533400"/>
            <a:ext cx="3427848" cy="5836920"/>
          </a:xfrm>
          <a:prstGeom prst="rect">
            <a:avLst/>
          </a:prstGeom>
        </p:spPr>
      </p:pic>
    </p:spTree>
    <p:extLst>
      <p:ext uri="{BB962C8B-B14F-4D97-AF65-F5344CB8AC3E}">
        <p14:creationId xmlns:p14="http://schemas.microsoft.com/office/powerpoint/2010/main" val="202947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80">
                                          <p:stCondLst>
                                            <p:cond delay="0"/>
                                          </p:stCondLst>
                                        </p:cTn>
                                        <p:tgtEl>
                                          <p:spTgt spid="4"/>
                                        </p:tgtEl>
                                      </p:cBhvr>
                                    </p:animEffect>
                                    <p:anim calcmode="lin" valueType="num">
                                      <p:cBhvr>
                                        <p:cTn id="4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5" dur="26">
                                          <p:stCondLst>
                                            <p:cond delay="650"/>
                                          </p:stCondLst>
                                        </p:cTn>
                                        <p:tgtEl>
                                          <p:spTgt spid="4"/>
                                        </p:tgtEl>
                                      </p:cBhvr>
                                      <p:to x="100000" y="60000"/>
                                    </p:animScale>
                                    <p:animScale>
                                      <p:cBhvr>
                                        <p:cTn id="46" dur="166" decel="50000">
                                          <p:stCondLst>
                                            <p:cond delay="676"/>
                                          </p:stCondLst>
                                        </p:cTn>
                                        <p:tgtEl>
                                          <p:spTgt spid="4"/>
                                        </p:tgtEl>
                                      </p:cBhvr>
                                      <p:to x="100000" y="100000"/>
                                    </p:animScale>
                                    <p:animScale>
                                      <p:cBhvr>
                                        <p:cTn id="47" dur="26">
                                          <p:stCondLst>
                                            <p:cond delay="1312"/>
                                          </p:stCondLst>
                                        </p:cTn>
                                        <p:tgtEl>
                                          <p:spTgt spid="4"/>
                                        </p:tgtEl>
                                      </p:cBhvr>
                                      <p:to x="100000" y="80000"/>
                                    </p:animScale>
                                    <p:animScale>
                                      <p:cBhvr>
                                        <p:cTn id="48" dur="166" decel="50000">
                                          <p:stCondLst>
                                            <p:cond delay="1338"/>
                                          </p:stCondLst>
                                        </p:cTn>
                                        <p:tgtEl>
                                          <p:spTgt spid="4"/>
                                        </p:tgtEl>
                                      </p:cBhvr>
                                      <p:to x="100000" y="100000"/>
                                    </p:animScale>
                                    <p:animScale>
                                      <p:cBhvr>
                                        <p:cTn id="49" dur="26">
                                          <p:stCondLst>
                                            <p:cond delay="1642"/>
                                          </p:stCondLst>
                                        </p:cTn>
                                        <p:tgtEl>
                                          <p:spTgt spid="4"/>
                                        </p:tgtEl>
                                      </p:cBhvr>
                                      <p:to x="100000" y="90000"/>
                                    </p:animScale>
                                    <p:animScale>
                                      <p:cBhvr>
                                        <p:cTn id="50" dur="166" decel="50000">
                                          <p:stCondLst>
                                            <p:cond delay="1668"/>
                                          </p:stCondLst>
                                        </p:cTn>
                                        <p:tgtEl>
                                          <p:spTgt spid="4"/>
                                        </p:tgtEl>
                                      </p:cBhvr>
                                      <p:to x="100000" y="100000"/>
                                    </p:animScale>
                                    <p:animScale>
                                      <p:cBhvr>
                                        <p:cTn id="51" dur="26">
                                          <p:stCondLst>
                                            <p:cond delay="1808"/>
                                          </p:stCondLst>
                                        </p:cTn>
                                        <p:tgtEl>
                                          <p:spTgt spid="4"/>
                                        </p:tgtEl>
                                      </p:cBhvr>
                                      <p:to x="100000" y="95000"/>
                                    </p:animScale>
                                    <p:animScale>
                                      <p:cBhvr>
                                        <p:cTn id="52"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0605" y="283420"/>
            <a:ext cx="8795315" cy="646331"/>
          </a:xfrm>
          <a:prstGeom prst="rect">
            <a:avLst/>
          </a:prstGeom>
        </p:spPr>
        <p:txBody>
          <a:bodyPr wrap="square">
            <a:spAutoFit/>
          </a:bodyPr>
          <a:lstStyle/>
          <a:p>
            <a:pPr fontAlgn="base"/>
            <a:r>
              <a:rPr lang="en-US" sz="3600" b="1" dirty="0" smtClean="0">
                <a:latin typeface="Times New Roman" panose="02020603050405020304" pitchFamily="18" charset="0"/>
                <a:cs typeface="Times New Roman" panose="02020603050405020304" pitchFamily="18" charset="0"/>
              </a:rPr>
              <a:t>4. </a:t>
            </a:r>
            <a:r>
              <a:rPr lang="en-US" sz="3600" b="1" dirty="0" err="1" smtClean="0">
                <a:latin typeface="Times New Roman" panose="02020603050405020304" pitchFamily="18" charset="0"/>
                <a:cs typeface="Times New Roman" panose="02020603050405020304" pitchFamily="18" charset="0"/>
              </a:rPr>
              <a:t>Văn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bản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tường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trình</a:t>
            </a:r>
            <a:endParaRPr lang="en-US" sz="3600" b="1" u="none" strike="noStrike" dirty="0">
              <a:solidFill>
                <a:srgbClr val="03121A"/>
              </a:solidFill>
              <a:effectLst/>
              <a:latin typeface="Times New Roman" panose="02020603050405020304" pitchFamily="18" charset="0"/>
              <a:cs typeface="Times New Roman" panose="02020603050405020304" pitchFamily="18" charset="0"/>
            </a:endParaRPr>
          </a:p>
        </p:txBody>
      </p:sp>
      <p:sp>
        <p:nvSpPr>
          <p:cNvPr id="3" name="Rectangle 2"/>
          <p:cNvSpPr/>
          <p:nvPr/>
        </p:nvSpPr>
        <p:spPr>
          <a:xfrm>
            <a:off x="470605" y="1034681"/>
            <a:ext cx="11370875" cy="1351011"/>
          </a:xfrm>
          <a:prstGeom prst="rect">
            <a:avLst/>
          </a:prstGeom>
        </p:spPr>
        <p:txBody>
          <a:bodyPr wrap="square">
            <a:spAutoFit/>
          </a:bodyPr>
          <a:lstStyle/>
          <a:p>
            <a:pPr algn="just" fontAlgn="base">
              <a:lnSpc>
                <a:spcPct val="150000"/>
              </a:lnSpc>
            </a:pPr>
            <a:r>
              <a:rPr lang="en-US" sz="2900" dirty="0" smtClean="0">
                <a:latin typeface="Times New Roman" panose="02020603050405020304" pitchFamily="18" charset="0"/>
                <a:cs typeface="Times New Roman" panose="02020603050405020304" pitchFamily="18" charset="0"/>
              </a:rPr>
              <a:t>- </a:t>
            </a:r>
            <a:r>
              <a:rPr lang="en-US" sz="2900" dirty="0" err="1" smtClean="0">
                <a:latin typeface="Times New Roman" panose="02020603050405020304" pitchFamily="18" charset="0"/>
                <a:cs typeface="Times New Roman" panose="02020603050405020304" pitchFamily="18" charset="0"/>
              </a:rPr>
              <a:t>Là</a:t>
            </a:r>
            <a:r>
              <a:rPr lang="en-US" sz="2900" dirty="0" smtClean="0">
                <a:latin typeface="Times New Roman" panose="02020603050405020304" pitchFamily="18" charset="0"/>
                <a:cs typeface="Times New Roman" panose="02020603050405020304" pitchFamily="18" charset="0"/>
              </a:rPr>
              <a:t> </a:t>
            </a:r>
            <a:r>
              <a:rPr lang="en-US" sz="2900" dirty="0" err="1" smtClean="0">
                <a:latin typeface="Times New Roman" panose="02020603050405020304" pitchFamily="18" charset="0"/>
                <a:cs typeface="Times New Roman" panose="02020603050405020304" pitchFamily="18" charset="0"/>
              </a:rPr>
              <a:t>một</a:t>
            </a:r>
            <a:r>
              <a:rPr lang="en-US" sz="2900" dirty="0" smtClean="0">
                <a:latin typeface="Times New Roman" panose="02020603050405020304" pitchFamily="18" charset="0"/>
                <a:cs typeface="Times New Roman" panose="02020603050405020304" pitchFamily="18" charset="0"/>
              </a:rPr>
              <a:t> </a:t>
            </a:r>
            <a:r>
              <a:rPr lang="en-US" sz="2900" dirty="0" err="1" smtClean="0">
                <a:latin typeface="Times New Roman" panose="02020603050405020304" pitchFamily="18" charset="0"/>
                <a:cs typeface="Times New Roman" panose="02020603050405020304" pitchFamily="18" charset="0"/>
              </a:rPr>
              <a:t>loại</a:t>
            </a:r>
            <a:r>
              <a:rPr lang="en-US" sz="2900" dirty="0" smtClean="0">
                <a:latin typeface="Times New Roman" panose="02020603050405020304" pitchFamily="18" charset="0"/>
                <a:cs typeface="Times New Roman" panose="02020603050405020304" pitchFamily="18" charset="0"/>
              </a:rPr>
              <a:t> </a:t>
            </a:r>
            <a:r>
              <a:rPr lang="en-US" sz="2900" dirty="0" err="1" smtClean="0">
                <a:latin typeface="Times New Roman" panose="02020603050405020304" pitchFamily="18" charset="0"/>
                <a:cs typeface="Times New Roman" panose="02020603050405020304" pitchFamily="18" charset="0"/>
              </a:rPr>
              <a:t>văn</a:t>
            </a:r>
            <a:r>
              <a:rPr lang="en-US" sz="2900" dirty="0" smtClean="0">
                <a:latin typeface="Times New Roman" panose="02020603050405020304" pitchFamily="18" charset="0"/>
                <a:cs typeface="Times New Roman" panose="02020603050405020304" pitchFamily="18" charset="0"/>
              </a:rPr>
              <a:t> </a:t>
            </a:r>
            <a:r>
              <a:rPr lang="en-US" sz="2900" dirty="0" err="1" smtClean="0">
                <a:latin typeface="Times New Roman" panose="02020603050405020304" pitchFamily="18" charset="0"/>
                <a:cs typeface="Times New Roman" panose="02020603050405020304" pitchFamily="18" charset="0"/>
              </a:rPr>
              <a:t>bản</a:t>
            </a:r>
            <a:r>
              <a:rPr lang="en-US" sz="2900" dirty="0" smtClean="0">
                <a:latin typeface="Times New Roman" panose="02020603050405020304" pitchFamily="18" charset="0"/>
                <a:cs typeface="Times New Roman" panose="02020603050405020304" pitchFamily="18" charset="0"/>
              </a:rPr>
              <a:t> </a:t>
            </a:r>
            <a:r>
              <a:rPr lang="en-US" sz="2900" dirty="0" err="1" smtClean="0">
                <a:latin typeface="Times New Roman" panose="02020603050405020304" pitchFamily="18" charset="0"/>
                <a:cs typeface="Times New Roman" panose="02020603050405020304" pitchFamily="18" charset="0"/>
              </a:rPr>
              <a:t>thông</a:t>
            </a:r>
            <a:r>
              <a:rPr lang="en-US" sz="2900" dirty="0" smtClean="0">
                <a:latin typeface="Times New Roman" panose="02020603050405020304" pitchFamily="18" charset="0"/>
                <a:cs typeface="Times New Roman" panose="02020603050405020304" pitchFamily="18" charset="0"/>
              </a:rPr>
              <a:t> tin </a:t>
            </a:r>
            <a:r>
              <a:rPr lang="en-US" sz="2900" dirty="0" err="1" smtClean="0">
                <a:latin typeface="Times New Roman" panose="02020603050405020304" pitchFamily="18" charset="0"/>
                <a:cs typeface="Times New Roman" panose="02020603050405020304" pitchFamily="18" charset="0"/>
              </a:rPr>
              <a:t>được</a:t>
            </a:r>
            <a:r>
              <a:rPr lang="en-US" sz="2900" dirty="0" smtClean="0">
                <a:latin typeface="Times New Roman" panose="02020603050405020304" pitchFamily="18" charset="0"/>
                <a:cs typeface="Times New Roman" panose="02020603050405020304" pitchFamily="18" charset="0"/>
              </a:rPr>
              <a:t> </a:t>
            </a:r>
            <a:r>
              <a:rPr lang="en-US" sz="2900" dirty="0" err="1" smtClean="0">
                <a:latin typeface="Times New Roman" panose="02020603050405020304" pitchFamily="18" charset="0"/>
                <a:cs typeface="Times New Roman" panose="02020603050405020304" pitchFamily="18" charset="0"/>
              </a:rPr>
              <a:t>tổ</a:t>
            </a:r>
            <a:r>
              <a:rPr lang="en-US" sz="2900" dirty="0" smtClean="0">
                <a:latin typeface="Times New Roman" panose="02020603050405020304" pitchFamily="18" charset="0"/>
                <a:cs typeface="Times New Roman" panose="02020603050405020304" pitchFamily="18" charset="0"/>
              </a:rPr>
              <a:t> </a:t>
            </a:r>
            <a:r>
              <a:rPr lang="en-US" sz="2900" dirty="0" err="1" smtClean="0">
                <a:latin typeface="Times New Roman" panose="02020603050405020304" pitchFamily="18" charset="0"/>
                <a:cs typeface="Times New Roman" panose="02020603050405020304" pitchFamily="18" charset="0"/>
              </a:rPr>
              <a:t>chức</a:t>
            </a:r>
            <a:r>
              <a:rPr lang="en-US" sz="2900" dirty="0" smtClean="0">
                <a:latin typeface="Times New Roman" panose="02020603050405020304" pitchFamily="18" charset="0"/>
                <a:cs typeface="Times New Roman" panose="02020603050405020304" pitchFamily="18" charset="0"/>
              </a:rPr>
              <a:t> </a:t>
            </a:r>
            <a:r>
              <a:rPr lang="en-US" sz="2900" dirty="0" err="1" smtClean="0">
                <a:latin typeface="Times New Roman" panose="02020603050405020304" pitchFamily="18" charset="0"/>
                <a:cs typeface="Times New Roman" panose="02020603050405020304" pitchFamily="18" charset="0"/>
              </a:rPr>
              <a:t>theo</a:t>
            </a:r>
            <a:r>
              <a:rPr lang="en-US" sz="2900" dirty="0" smtClean="0">
                <a:latin typeface="Times New Roman" panose="02020603050405020304" pitchFamily="18" charset="0"/>
                <a:cs typeface="Times New Roman" panose="02020603050405020304" pitchFamily="18" charset="0"/>
              </a:rPr>
              <a:t> </a:t>
            </a:r>
            <a:r>
              <a:rPr lang="en-US" sz="2900" dirty="0" err="1" smtClean="0">
                <a:latin typeface="Times New Roman" panose="02020603050405020304" pitchFamily="18" charset="0"/>
                <a:cs typeface="Times New Roman" panose="02020603050405020304" pitchFamily="18" charset="0"/>
              </a:rPr>
              <a:t>thể</a:t>
            </a:r>
            <a:r>
              <a:rPr lang="en-US" sz="2900" dirty="0" smtClean="0">
                <a:latin typeface="Times New Roman" panose="02020603050405020304" pitchFamily="18" charset="0"/>
                <a:cs typeface="Times New Roman" panose="02020603050405020304" pitchFamily="18" charset="0"/>
              </a:rPr>
              <a:t> </a:t>
            </a:r>
            <a:r>
              <a:rPr lang="en-US" sz="2900" dirty="0" err="1" smtClean="0">
                <a:latin typeface="Times New Roman" panose="02020603050405020304" pitchFamily="18" charset="0"/>
                <a:cs typeface="Times New Roman" panose="02020603050405020304" pitchFamily="18" charset="0"/>
              </a:rPr>
              <a:t>thức</a:t>
            </a:r>
            <a:r>
              <a:rPr lang="en-US" sz="2900" dirty="0" smtClean="0">
                <a:latin typeface="Times New Roman" panose="02020603050405020304" pitchFamily="18" charset="0"/>
                <a:cs typeface="Times New Roman" panose="02020603050405020304" pitchFamily="18" charset="0"/>
              </a:rPr>
              <a:t> </a:t>
            </a:r>
            <a:r>
              <a:rPr lang="en-US" sz="2900" dirty="0" err="1" smtClean="0">
                <a:latin typeface="Times New Roman" panose="02020603050405020304" pitchFamily="18" charset="0"/>
                <a:cs typeface="Times New Roman" panose="02020603050405020304" pitchFamily="18" charset="0"/>
              </a:rPr>
              <a:t>riêng</a:t>
            </a:r>
            <a:r>
              <a:rPr lang="en-US" sz="2900" dirty="0" smtClean="0">
                <a:latin typeface="Times New Roman" panose="02020603050405020304" pitchFamily="18" charset="0"/>
                <a:cs typeface="Times New Roman" panose="02020603050405020304" pitchFamily="18" charset="0"/>
              </a:rPr>
              <a:t>, </a:t>
            </a:r>
            <a:r>
              <a:rPr lang="en-US" sz="2900" dirty="0" err="1" smtClean="0">
                <a:latin typeface="Times New Roman" panose="02020603050405020304" pitchFamily="18" charset="0"/>
                <a:cs typeface="Times New Roman" panose="02020603050405020304" pitchFamily="18" charset="0"/>
              </a:rPr>
              <a:t>có</a:t>
            </a:r>
            <a:r>
              <a:rPr lang="en-US" sz="2900" dirty="0" smtClean="0">
                <a:latin typeface="Times New Roman" panose="02020603050405020304" pitchFamily="18" charset="0"/>
                <a:cs typeface="Times New Roman" panose="02020603050405020304" pitchFamily="18" charset="0"/>
              </a:rPr>
              <a:t> </a:t>
            </a:r>
            <a:r>
              <a:rPr lang="en-US" sz="2900" dirty="0" err="1" smtClean="0">
                <a:latin typeface="Times New Roman" panose="02020603050405020304" pitchFamily="18" charset="0"/>
                <a:cs typeface="Times New Roman" panose="02020603050405020304" pitchFamily="18" charset="0"/>
              </a:rPr>
              <a:t>nội</a:t>
            </a:r>
            <a:r>
              <a:rPr lang="en-US" sz="2900" dirty="0" smtClean="0">
                <a:latin typeface="Times New Roman" panose="02020603050405020304" pitchFamily="18" charset="0"/>
                <a:cs typeface="Times New Roman" panose="02020603050405020304" pitchFamily="18" charset="0"/>
              </a:rPr>
              <a:t> dung </a:t>
            </a:r>
            <a:r>
              <a:rPr lang="en-US" sz="2900" dirty="0" err="1" smtClean="0">
                <a:latin typeface="Times New Roman" panose="02020603050405020304" pitchFamily="18" charset="0"/>
                <a:cs typeface="Times New Roman" panose="02020603050405020304" pitchFamily="18" charset="0"/>
              </a:rPr>
              <a:t>trình</a:t>
            </a:r>
            <a:r>
              <a:rPr lang="en-US" sz="2900" dirty="0" smtClean="0">
                <a:latin typeface="Times New Roman" panose="02020603050405020304" pitchFamily="18" charset="0"/>
                <a:cs typeface="Times New Roman" panose="02020603050405020304" pitchFamily="18" charset="0"/>
              </a:rPr>
              <a:t> </a:t>
            </a:r>
            <a:r>
              <a:rPr lang="en-US" sz="2900" dirty="0" err="1" smtClean="0">
                <a:latin typeface="Times New Roman" panose="02020603050405020304" pitchFamily="18" charset="0"/>
                <a:cs typeface="Times New Roman" panose="02020603050405020304" pitchFamily="18" charset="0"/>
              </a:rPr>
              <a:t>bày</a:t>
            </a:r>
            <a:r>
              <a:rPr lang="en-US" sz="2900" dirty="0" smtClean="0">
                <a:latin typeface="Times New Roman" panose="02020603050405020304" pitchFamily="18" charset="0"/>
                <a:cs typeface="Times New Roman" panose="02020603050405020304" pitchFamily="18" charset="0"/>
              </a:rPr>
              <a:t> </a:t>
            </a:r>
            <a:r>
              <a:rPr lang="en-US" sz="2900" dirty="0" err="1" smtClean="0">
                <a:latin typeface="Times New Roman" panose="02020603050405020304" pitchFamily="18" charset="0"/>
                <a:cs typeface="Times New Roman" panose="02020603050405020304" pitchFamily="18" charset="0"/>
              </a:rPr>
              <a:t>về</a:t>
            </a:r>
            <a:r>
              <a:rPr lang="en-US" sz="2900" dirty="0" smtClean="0">
                <a:latin typeface="Times New Roman" panose="02020603050405020304" pitchFamily="18" charset="0"/>
                <a:cs typeface="Times New Roman" panose="02020603050405020304" pitchFamily="18" charset="0"/>
              </a:rPr>
              <a:t> </a:t>
            </a:r>
            <a:r>
              <a:rPr lang="en-US" sz="2900" dirty="0" err="1" smtClean="0">
                <a:latin typeface="Times New Roman" panose="02020603050405020304" pitchFamily="18" charset="0"/>
                <a:cs typeface="Times New Roman" panose="02020603050405020304" pitchFamily="18" charset="0"/>
              </a:rPr>
              <a:t>một</a:t>
            </a:r>
            <a:r>
              <a:rPr lang="en-US" sz="2900" dirty="0" smtClean="0">
                <a:latin typeface="Times New Roman" panose="02020603050405020304" pitchFamily="18" charset="0"/>
                <a:cs typeface="Times New Roman" panose="02020603050405020304" pitchFamily="18" charset="0"/>
              </a:rPr>
              <a:t> </a:t>
            </a:r>
            <a:r>
              <a:rPr lang="en-US" sz="2900" dirty="0" err="1" smtClean="0">
                <a:latin typeface="Times New Roman" panose="02020603050405020304" pitchFamily="18" charset="0"/>
                <a:cs typeface="Times New Roman" panose="02020603050405020304" pitchFamily="18" charset="0"/>
              </a:rPr>
              <a:t>vụ</a:t>
            </a:r>
            <a:r>
              <a:rPr lang="en-US" sz="2900" dirty="0" smtClean="0">
                <a:latin typeface="Times New Roman" panose="02020603050405020304" pitchFamily="18" charset="0"/>
                <a:cs typeface="Times New Roman" panose="02020603050405020304" pitchFamily="18" charset="0"/>
              </a:rPr>
              <a:t> </a:t>
            </a:r>
            <a:r>
              <a:rPr lang="en-US" sz="2900" dirty="0" err="1" smtClean="0">
                <a:latin typeface="Times New Roman" panose="02020603050405020304" pitchFamily="18" charset="0"/>
                <a:cs typeface="Times New Roman" panose="02020603050405020304" pitchFamily="18" charset="0"/>
              </a:rPr>
              <a:t>việc</a:t>
            </a:r>
            <a:r>
              <a:rPr lang="en-US" sz="2900" dirty="0" smtClean="0">
                <a:latin typeface="Times New Roman" panose="02020603050405020304" pitchFamily="18" charset="0"/>
                <a:cs typeface="Times New Roman" panose="02020603050405020304" pitchFamily="18" charset="0"/>
              </a:rPr>
              <a:t> </a:t>
            </a:r>
            <a:r>
              <a:rPr lang="en-US" sz="2900" dirty="0" err="1" smtClean="0">
                <a:latin typeface="Times New Roman" panose="02020603050405020304" pitchFamily="18" charset="0"/>
                <a:cs typeface="Times New Roman" panose="02020603050405020304" pitchFamily="18" charset="0"/>
              </a:rPr>
              <a:t>đang</a:t>
            </a:r>
            <a:r>
              <a:rPr lang="en-US" sz="2900" dirty="0" smtClean="0">
                <a:latin typeface="Times New Roman" panose="02020603050405020304" pitchFamily="18" charset="0"/>
                <a:cs typeface="Times New Roman" panose="02020603050405020304" pitchFamily="18" charset="0"/>
              </a:rPr>
              <a:t> </a:t>
            </a:r>
            <a:r>
              <a:rPr lang="en-US" sz="2900" dirty="0" err="1" smtClean="0">
                <a:latin typeface="Times New Roman" panose="02020603050405020304" pitchFamily="18" charset="0"/>
                <a:cs typeface="Times New Roman" panose="02020603050405020304" pitchFamily="18" charset="0"/>
              </a:rPr>
              <a:t>cần</a:t>
            </a:r>
            <a:r>
              <a:rPr lang="en-US" sz="2900" dirty="0" smtClean="0">
                <a:latin typeface="Times New Roman" panose="02020603050405020304" pitchFamily="18" charset="0"/>
                <a:cs typeface="Times New Roman" panose="02020603050405020304" pitchFamily="18" charset="0"/>
              </a:rPr>
              <a:t> </a:t>
            </a:r>
            <a:r>
              <a:rPr lang="en-US" sz="2900" dirty="0" err="1" smtClean="0">
                <a:latin typeface="Times New Roman" panose="02020603050405020304" pitchFamily="18" charset="0"/>
                <a:cs typeface="Times New Roman" panose="02020603050405020304" pitchFamily="18" charset="0"/>
              </a:rPr>
              <a:t>được</a:t>
            </a:r>
            <a:r>
              <a:rPr lang="en-US" sz="2900" dirty="0" smtClean="0">
                <a:latin typeface="Times New Roman" panose="02020603050405020304" pitchFamily="18" charset="0"/>
                <a:cs typeface="Times New Roman" panose="02020603050405020304" pitchFamily="18" charset="0"/>
              </a:rPr>
              <a:t> </a:t>
            </a:r>
            <a:r>
              <a:rPr lang="en-US" sz="2900" dirty="0" err="1" smtClean="0">
                <a:latin typeface="Times New Roman" panose="02020603050405020304" pitchFamily="18" charset="0"/>
                <a:cs typeface="Times New Roman" panose="02020603050405020304" pitchFamily="18" charset="0"/>
              </a:rPr>
              <a:t>xem</a:t>
            </a:r>
            <a:r>
              <a:rPr lang="en-US" sz="2900" dirty="0" smtClean="0">
                <a:latin typeface="Times New Roman" panose="02020603050405020304" pitchFamily="18" charset="0"/>
                <a:cs typeface="Times New Roman" panose="02020603050405020304" pitchFamily="18" charset="0"/>
              </a:rPr>
              <a:t> </a:t>
            </a:r>
            <a:r>
              <a:rPr lang="en-US" sz="2900" dirty="0" err="1" smtClean="0">
                <a:latin typeface="Times New Roman" panose="02020603050405020304" pitchFamily="18" charset="0"/>
                <a:cs typeface="Times New Roman" panose="02020603050405020304" pitchFamily="18" charset="0"/>
              </a:rPr>
              <a:t>xét</a:t>
            </a:r>
            <a:r>
              <a:rPr lang="en-US" sz="2900" dirty="0" smtClean="0">
                <a:latin typeface="Times New Roman" panose="02020603050405020304" pitchFamily="18" charset="0"/>
                <a:cs typeface="Times New Roman" panose="02020603050405020304" pitchFamily="18" charset="0"/>
              </a:rPr>
              <a:t>, </a:t>
            </a:r>
            <a:r>
              <a:rPr lang="en-US" sz="2900" dirty="0" err="1" smtClean="0">
                <a:latin typeface="Times New Roman" panose="02020603050405020304" pitchFamily="18" charset="0"/>
                <a:cs typeface="Times New Roman" panose="02020603050405020304" pitchFamily="18" charset="0"/>
              </a:rPr>
              <a:t>làm</a:t>
            </a:r>
            <a:r>
              <a:rPr lang="en-US" sz="2900" dirty="0" smtClean="0">
                <a:latin typeface="Times New Roman" panose="02020603050405020304" pitchFamily="18" charset="0"/>
                <a:cs typeface="Times New Roman" panose="02020603050405020304" pitchFamily="18" charset="0"/>
              </a:rPr>
              <a:t> </a:t>
            </a:r>
            <a:r>
              <a:rPr lang="en-US" sz="2900" dirty="0" err="1" smtClean="0">
                <a:latin typeface="Times New Roman" panose="02020603050405020304" pitchFamily="18" charset="0"/>
                <a:cs typeface="Times New Roman" panose="02020603050405020304" pitchFamily="18" charset="0"/>
              </a:rPr>
              <a:t>rõ</a:t>
            </a:r>
            <a:r>
              <a:rPr lang="en-US" sz="2900" dirty="0" smtClean="0">
                <a:latin typeface="Times New Roman" panose="02020603050405020304" pitchFamily="18" charset="0"/>
                <a:cs typeface="Times New Roman" panose="02020603050405020304" pitchFamily="18" charset="0"/>
              </a:rPr>
              <a:t> </a:t>
            </a:r>
            <a:r>
              <a:rPr lang="en-US" sz="2900" dirty="0" err="1" smtClean="0">
                <a:latin typeface="Times New Roman" panose="02020603050405020304" pitchFamily="18" charset="0"/>
                <a:cs typeface="Times New Roman" panose="02020603050405020304" pitchFamily="18" charset="0"/>
              </a:rPr>
              <a:t>và</a:t>
            </a:r>
            <a:r>
              <a:rPr lang="en-US" sz="2900" dirty="0" smtClean="0">
                <a:latin typeface="Times New Roman" panose="02020603050405020304" pitchFamily="18" charset="0"/>
                <a:cs typeface="Times New Roman" panose="02020603050405020304" pitchFamily="18" charset="0"/>
              </a:rPr>
              <a:t> </a:t>
            </a:r>
            <a:r>
              <a:rPr lang="en-US" sz="2900" dirty="0" err="1" smtClean="0">
                <a:latin typeface="Times New Roman" panose="02020603050405020304" pitchFamily="18" charset="0"/>
                <a:cs typeface="Times New Roman" panose="02020603050405020304" pitchFamily="18" charset="0"/>
              </a:rPr>
              <a:t>giải</a:t>
            </a:r>
            <a:r>
              <a:rPr lang="en-US" sz="2900" dirty="0" smtClean="0">
                <a:latin typeface="Times New Roman" panose="02020603050405020304" pitchFamily="18" charset="0"/>
                <a:cs typeface="Times New Roman" panose="02020603050405020304" pitchFamily="18" charset="0"/>
              </a:rPr>
              <a:t> </a:t>
            </a:r>
            <a:r>
              <a:rPr lang="en-US" sz="2900" dirty="0" err="1" smtClean="0">
                <a:latin typeface="Times New Roman" panose="02020603050405020304" pitchFamily="18" charset="0"/>
                <a:cs typeface="Times New Roman" panose="02020603050405020304" pitchFamily="18" charset="0"/>
              </a:rPr>
              <a:t>quyết</a:t>
            </a:r>
            <a:r>
              <a:rPr lang="en-US" sz="2900" dirty="0" smtClean="0">
                <a:latin typeface="Times New Roman" panose="02020603050405020304" pitchFamily="18" charset="0"/>
                <a:cs typeface="Times New Roman" panose="02020603050405020304" pitchFamily="18" charset="0"/>
              </a:rPr>
              <a:t>.</a:t>
            </a:r>
            <a:endParaRPr lang="en-US" sz="2900" u="none" strike="noStrike" dirty="0">
              <a:solidFill>
                <a:srgbClr val="03121A"/>
              </a:solidFill>
              <a:effectLst/>
              <a:latin typeface="Times New Roman" panose="02020603050405020304" pitchFamily="18" charset="0"/>
              <a:cs typeface="Times New Roman" panose="02020603050405020304" pitchFamily="18" charset="0"/>
            </a:endParaRPr>
          </a:p>
        </p:txBody>
      </p:sp>
      <p:sp>
        <p:nvSpPr>
          <p:cNvPr id="5" name="Rectangle 4"/>
          <p:cNvSpPr/>
          <p:nvPr/>
        </p:nvSpPr>
        <p:spPr>
          <a:xfrm>
            <a:off x="4868263" y="2838672"/>
            <a:ext cx="6973217" cy="3471848"/>
          </a:xfrm>
          <a:prstGeom prst="rect">
            <a:avLst/>
          </a:prstGeom>
        </p:spPr>
        <p:txBody>
          <a:bodyPr wrap="square">
            <a:spAutoFit/>
          </a:bodyPr>
          <a:lstStyle/>
          <a:p>
            <a:pPr algn="just" fontAlgn="base">
              <a:lnSpc>
                <a:spcPct val="150000"/>
              </a:lnSpc>
            </a:pP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Người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viết</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tường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trình</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là</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người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có</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liên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quan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đến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vụ</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việc</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có</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trách</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nhiệm</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cung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cấp</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thông</a:t>
            </a:r>
            <a:r>
              <a:rPr lang="en-US" sz="3000" dirty="0" smtClean="0">
                <a:latin typeface="Times New Roman" panose="02020603050405020304" pitchFamily="18" charset="0"/>
                <a:cs typeface="Times New Roman" panose="02020603050405020304" pitchFamily="18" charset="0"/>
              </a:rPr>
              <a:t> tin </a:t>
            </a:r>
            <a:r>
              <a:rPr lang="en-US" sz="3000" dirty="0" err="1" smtClean="0">
                <a:latin typeface="Times New Roman" panose="02020603050405020304" pitchFamily="18" charset="0"/>
                <a:cs typeface="Times New Roman" panose="02020603050405020304" pitchFamily="18" charset="0"/>
              </a:rPr>
              <a:t>xác</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thực</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theo</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phạm</a:t>
            </a:r>
            <a:r>
              <a:rPr lang="en-US" sz="3000" dirty="0" smtClean="0">
                <a:latin typeface="Times New Roman" panose="02020603050405020304" pitchFamily="18" charset="0"/>
                <a:cs typeface="Times New Roman" panose="02020603050405020304" pitchFamily="18" charset="0"/>
              </a:rPr>
              <a:t> vi </a:t>
            </a:r>
            <a:r>
              <a:rPr lang="en-US" sz="3000" dirty="0" err="1" smtClean="0">
                <a:latin typeface="Times New Roman" panose="02020603050405020304" pitchFamily="18" charset="0"/>
                <a:cs typeface="Times New Roman" panose="02020603050405020304" pitchFamily="18" charset="0"/>
              </a:rPr>
              <a:t>quan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sát</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nhận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thức</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của</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mình</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cho</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cá</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nhân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hoặc</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cơ</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quan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có</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thẩm</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quyền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giải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quyết</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vụ</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việc</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đó</a:t>
            </a:r>
            <a:r>
              <a:rPr lang="en-US" sz="3000" dirty="0" smtClean="0">
                <a:latin typeface="Times New Roman" panose="02020603050405020304" pitchFamily="18" charset="0"/>
                <a:cs typeface="Times New Roman" panose="02020603050405020304" pitchFamily="18" charset="0"/>
              </a:rPr>
              <a:t>.</a:t>
            </a:r>
            <a:endParaRPr lang="en-US" sz="3000" u="none" strike="noStrike" dirty="0">
              <a:solidFill>
                <a:srgbClr val="03121A"/>
              </a:solidFill>
              <a:effectLst/>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771" y="2340528"/>
            <a:ext cx="4666870" cy="4666870"/>
          </a:xfrm>
          <a:prstGeom prst="rect">
            <a:avLst/>
          </a:prstGeom>
        </p:spPr>
      </p:pic>
    </p:spTree>
    <p:extLst>
      <p:ext uri="{BB962C8B-B14F-4D97-AF65-F5344CB8AC3E}">
        <p14:creationId xmlns:p14="http://schemas.microsoft.com/office/powerpoint/2010/main" val="269961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4520" y="358611"/>
            <a:ext cx="8747760" cy="5870784"/>
          </a:xfrm>
          <a:prstGeom prst="rect">
            <a:avLst/>
          </a:prstGeom>
        </p:spPr>
      </p:pic>
    </p:spTree>
    <p:extLst>
      <p:ext uri="{BB962C8B-B14F-4D97-AF65-F5344CB8AC3E}">
        <p14:creationId xmlns:p14="http://schemas.microsoft.com/office/powerpoint/2010/main" val="322689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0605" y="283420"/>
            <a:ext cx="8795315" cy="646331"/>
          </a:xfrm>
          <a:prstGeom prst="rect">
            <a:avLst/>
          </a:prstGeom>
        </p:spPr>
        <p:txBody>
          <a:bodyPr wrap="square">
            <a:spAutoFit/>
          </a:bodyPr>
          <a:lstStyle/>
          <a:p>
            <a:pPr fontAlgn="base"/>
            <a:r>
              <a:rPr lang="en-US" sz="3600" b="1" dirty="0" smtClean="0">
                <a:solidFill>
                  <a:prstClr val="black"/>
                </a:solidFill>
                <a:latin typeface="Times New Roman" panose="02020603050405020304" pitchFamily="18" charset="0"/>
                <a:cs typeface="Times New Roman" panose="02020603050405020304" pitchFamily="18" charset="0"/>
              </a:rPr>
              <a:t>5. </a:t>
            </a:r>
            <a:r>
              <a:rPr lang="en-US" sz="3600" b="1" dirty="0" err="1" smtClean="0">
                <a:solidFill>
                  <a:prstClr val="black"/>
                </a:solidFill>
                <a:latin typeface="Times New Roman" panose="02020603050405020304" pitchFamily="18" charset="0"/>
                <a:cs typeface="Times New Roman" panose="02020603050405020304" pitchFamily="18" charset="0"/>
              </a:rPr>
              <a:t>Ngôn</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ngữ</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vùng</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miền</a:t>
            </a:r>
            <a:endParaRPr lang="en-US" sz="3600" b="1" dirty="0">
              <a:solidFill>
                <a:srgbClr val="03121A"/>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301" y="1027326"/>
            <a:ext cx="9859139" cy="5830674"/>
          </a:xfrm>
          <a:prstGeom prst="rect">
            <a:avLst/>
          </a:prstGeom>
        </p:spPr>
      </p:pic>
    </p:spTree>
    <p:extLst>
      <p:ext uri="{BB962C8B-B14F-4D97-AF65-F5344CB8AC3E}">
        <p14:creationId xmlns:p14="http://schemas.microsoft.com/office/powerpoint/2010/main" val="408381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0711" y="278130"/>
            <a:ext cx="8932052" cy="5619750"/>
          </a:xfrm>
          <a:prstGeom prst="rect">
            <a:avLst/>
          </a:prstGeom>
        </p:spPr>
      </p:pic>
      <p:sp>
        <p:nvSpPr>
          <p:cNvPr id="5" name="Rectangle 4"/>
          <p:cNvSpPr/>
          <p:nvPr/>
        </p:nvSpPr>
        <p:spPr>
          <a:xfrm>
            <a:off x="4383952" y="6052849"/>
            <a:ext cx="3533340" cy="954107"/>
          </a:xfrm>
          <a:prstGeom prst="rect">
            <a:avLst/>
          </a:prstGeom>
        </p:spPr>
        <p:txBody>
          <a:bodyPr wrap="none">
            <a:spAutoFit/>
          </a:bodyPr>
          <a:lstStyle/>
          <a:p>
            <a:pPr fontAlgn="base"/>
            <a:r>
              <a:rPr lang="en-US" sz="2800" b="1" dirty="0" err="1">
                <a:latin typeface="Times New Roman" panose="02020603050405020304" pitchFamily="18" charset="0"/>
                <a:cs typeface="Times New Roman" panose="02020603050405020304" pitchFamily="18" charset="0"/>
              </a:rPr>
              <a:t>Tràng</a:t>
            </a:r>
            <a:r>
              <a:rPr lang="en-US" sz="2800" b="1" dirty="0">
                <a:latin typeface="Times New Roman" panose="02020603050405020304" pitchFamily="18" charset="0"/>
                <a:cs typeface="Times New Roman" panose="02020603050405020304" pitchFamily="18" charset="0"/>
              </a:rPr>
              <a:t> An - </a:t>
            </a:r>
            <a:r>
              <a:rPr lang="en-US" sz="2800" b="1" dirty="0" err="1">
                <a:latin typeface="Times New Roman" panose="02020603050405020304" pitchFamily="18" charset="0"/>
                <a:cs typeface="Times New Roman" panose="02020603050405020304" pitchFamily="18" charset="0"/>
              </a:rPr>
              <a:t>Ninh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Bình</a:t>
            </a:r>
            <a:endParaRPr lang="en-US" sz="2800" b="1" dirty="0">
              <a:latin typeface="Times New Roman" panose="02020603050405020304" pitchFamily="18" charset="0"/>
              <a:cs typeface="Times New Roman" panose="02020603050405020304" pitchFamily="18" charset="0"/>
            </a:endParaRPr>
          </a:p>
          <a:p>
            <a:pPr fontAlgn="base"/>
            <a:endParaRPr lang="en-US" sz="2800" b="1" u="none" strike="noStrike" dirty="0">
              <a:solidFill>
                <a:srgbClr val="03121A"/>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046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0605" y="283420"/>
            <a:ext cx="8795315" cy="646331"/>
          </a:xfrm>
          <a:prstGeom prst="rect">
            <a:avLst/>
          </a:prstGeom>
        </p:spPr>
        <p:txBody>
          <a:bodyPr wrap="square">
            <a:spAutoFit/>
          </a:bodyPr>
          <a:lstStyle/>
          <a:p>
            <a:pPr fontAlgn="base"/>
            <a:r>
              <a:rPr lang="en-US" sz="3600" b="1" dirty="0" smtClean="0">
                <a:solidFill>
                  <a:prstClr val="black"/>
                </a:solidFill>
                <a:latin typeface="Times New Roman" panose="02020603050405020304" pitchFamily="18" charset="0"/>
                <a:cs typeface="Times New Roman" panose="02020603050405020304" pitchFamily="18" charset="0"/>
              </a:rPr>
              <a:t>5. </a:t>
            </a:r>
            <a:r>
              <a:rPr lang="en-US" sz="3600" b="1" dirty="0" err="1" smtClean="0">
                <a:solidFill>
                  <a:prstClr val="black"/>
                </a:solidFill>
                <a:latin typeface="Times New Roman" panose="02020603050405020304" pitchFamily="18" charset="0"/>
                <a:cs typeface="Times New Roman" panose="02020603050405020304" pitchFamily="18" charset="0"/>
              </a:rPr>
              <a:t>Ngôn</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ngữ</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vùng</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miền</a:t>
            </a:r>
            <a:endParaRPr lang="en-US" sz="3600" b="1" dirty="0">
              <a:solidFill>
                <a:srgbClr val="03121A"/>
              </a:solidFill>
              <a:latin typeface="Times New Roman" panose="02020603050405020304" pitchFamily="18" charset="0"/>
              <a:cs typeface="Times New Roman" panose="02020603050405020304" pitchFamily="18" charset="0"/>
            </a:endParaRPr>
          </a:p>
        </p:txBody>
      </p:sp>
      <p:sp>
        <p:nvSpPr>
          <p:cNvPr id="3" name="Rectangle 2"/>
          <p:cNvSpPr/>
          <p:nvPr/>
        </p:nvSpPr>
        <p:spPr>
          <a:xfrm>
            <a:off x="461525" y="1123005"/>
            <a:ext cx="11370875" cy="2219838"/>
          </a:xfrm>
          <a:prstGeom prst="rect">
            <a:avLst/>
          </a:prstGeom>
          <a:solidFill>
            <a:schemeClr val="accent6">
              <a:lumMod val="20000"/>
              <a:lumOff val="80000"/>
            </a:schemeClr>
          </a:solidFill>
        </p:spPr>
        <p:txBody>
          <a:bodyPr wrap="square">
            <a:spAutoFit/>
          </a:bodyPr>
          <a:lstStyle/>
          <a:p>
            <a:pPr algn="just" fontAlgn="base">
              <a:lnSpc>
                <a:spcPct val="150000"/>
              </a:lnSpc>
            </a:pP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Ngôn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ngữ</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vùng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miền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phương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ngữ</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là</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biến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thể</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theo</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mỗi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địa</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phương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của</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một</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ngôn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ngữ</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được</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thể</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hiện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chủ</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yếu</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trên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các</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phương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diện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ngữ</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âm</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và</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từ</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vựng</a:t>
            </a:r>
            <a:r>
              <a:rPr lang="en-US" sz="3200" dirty="0" smtClean="0">
                <a:solidFill>
                  <a:prstClr val="black"/>
                </a:solidFill>
                <a:latin typeface="Times New Roman" panose="02020603050405020304" pitchFamily="18" charset="0"/>
                <a:cs typeface="Times New Roman" panose="02020603050405020304" pitchFamily="18" charset="0"/>
              </a:rPr>
              <a:t>. </a:t>
            </a:r>
            <a:endParaRPr lang="en-US" sz="3200" dirty="0">
              <a:solidFill>
                <a:srgbClr val="03121A"/>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470605" y="3717597"/>
            <a:ext cx="11370875" cy="1481175"/>
          </a:xfrm>
          <a:prstGeom prst="rect">
            <a:avLst/>
          </a:prstGeom>
          <a:solidFill>
            <a:schemeClr val="accent4">
              <a:lumMod val="20000"/>
              <a:lumOff val="80000"/>
            </a:schemeClr>
          </a:solidFill>
        </p:spPr>
        <p:txBody>
          <a:bodyPr wrap="square">
            <a:spAutoFit/>
          </a:bodyPr>
          <a:lstStyle/>
          <a:p>
            <a:pPr algn="just" fontAlgn="base">
              <a:lnSpc>
                <a:spcPct val="150000"/>
              </a:lnSpc>
            </a:pP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Mỗi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phương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ngữ</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có</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những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đặc</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điểm</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riêng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về</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ngữ</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âm</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thể</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hiện</a:t>
            </a:r>
            <a:r>
              <a:rPr lang="en-US" sz="3200" dirty="0" smtClean="0">
                <a:solidFill>
                  <a:prstClr val="black"/>
                </a:solidFill>
                <a:latin typeface="Times New Roman" panose="02020603050405020304" pitchFamily="18" charset="0"/>
                <a:cs typeface="Times New Roman" panose="02020603050405020304" pitchFamily="18" charset="0"/>
              </a:rPr>
              <a:t> qua </a:t>
            </a:r>
            <a:r>
              <a:rPr lang="en-US" sz="3200" dirty="0" err="1" smtClean="0">
                <a:solidFill>
                  <a:prstClr val="black"/>
                </a:solidFill>
                <a:latin typeface="Times New Roman" panose="02020603050405020304" pitchFamily="18" charset="0"/>
                <a:cs typeface="Times New Roman" panose="02020603050405020304" pitchFamily="18" charset="0"/>
              </a:rPr>
              <a:t>cách</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phát</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âm</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của</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người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dân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mỗi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địa</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phương</a:t>
            </a:r>
            <a:r>
              <a:rPr lang="en-US" sz="3200" dirty="0" smtClean="0">
                <a:solidFill>
                  <a:prstClr val="black"/>
                </a:solidFill>
                <a:latin typeface="Times New Roman" panose="02020603050405020304" pitchFamily="18" charset="0"/>
                <a:cs typeface="Times New Roman" panose="02020603050405020304" pitchFamily="18" charset="0"/>
              </a:rPr>
              <a:t>.</a:t>
            </a:r>
            <a:endParaRPr lang="en-US" sz="3200" dirty="0">
              <a:solidFill>
                <a:srgbClr val="03121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629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75B48DAA-C2A0-4600-8C5B-F58DFE6D78D1}"/>
              </a:ext>
            </a:extLst>
          </p:cNvPr>
          <p:cNvSpPr/>
          <p:nvPr/>
        </p:nvSpPr>
        <p:spPr>
          <a:xfrm>
            <a:off x="653484" y="418993"/>
            <a:ext cx="7642593" cy="1569660"/>
          </a:xfrm>
          <a:prstGeom prst="rect">
            <a:avLst/>
          </a:prstGeom>
        </p:spPr>
        <p:txBody>
          <a:bodyPr wrap="square">
            <a:spAutoFit/>
          </a:bodyPr>
          <a:lstStyle/>
          <a:p>
            <a:r>
              <a:rPr lang="en-US" altLang="en-US" sz="3200" b="1" i="1" dirty="0" smtClean="0">
                <a:solidFill>
                  <a:prstClr val="black"/>
                </a:solidFill>
                <a:latin typeface="Times New Roman" panose="02020603050405020304" pitchFamily="18" charset="0"/>
                <a:cs typeface="Times New Roman" panose="02020603050405020304" pitchFamily="18" charset="0"/>
              </a:rPr>
              <a:t>“</a:t>
            </a:r>
            <a:r>
              <a:rPr lang="en-US" altLang="en-US" sz="3200" b="1" i="1" dirty="0" err="1" smtClean="0">
                <a:solidFill>
                  <a:prstClr val="black"/>
                </a:solidFill>
                <a:latin typeface="Times New Roman" panose="02020603050405020304" pitchFamily="18" charset="0"/>
                <a:cs typeface="Times New Roman" panose="02020603050405020304" pitchFamily="18" charset="0"/>
              </a:rPr>
              <a:t>Sáng</a:t>
            </a:r>
            <a:r>
              <a:rPr lang="en-US" altLang="en-US" sz="3200" b="1" i="1" dirty="0" smtClean="0">
                <a:solidFill>
                  <a:prstClr val="black"/>
                </a:solidFill>
                <a:latin typeface="Times New Roman" panose="02020603050405020304" pitchFamily="18" charset="0"/>
                <a:cs typeface="Times New Roman" panose="02020603050405020304" pitchFamily="18" charset="0"/>
              </a:rPr>
              <a:t> </a:t>
            </a:r>
            <a:r>
              <a:rPr lang="en-US" altLang="en-US" sz="3200" b="1" i="1" dirty="0">
                <a:solidFill>
                  <a:prstClr val="black"/>
                </a:solidFill>
                <a:latin typeface="Times New Roman" panose="02020603050405020304" pitchFamily="18" charset="0"/>
                <a:cs typeface="Times New Roman" panose="02020603050405020304" pitchFamily="18" charset="0"/>
              </a:rPr>
              <a:t>ra </a:t>
            </a:r>
            <a:r>
              <a:rPr lang="en-US" altLang="en-US" sz="3200" b="1" i="1" dirty="0" err="1">
                <a:solidFill>
                  <a:prstClr val="black"/>
                </a:solidFill>
                <a:latin typeface="Times New Roman" panose="02020603050405020304" pitchFamily="18" charset="0"/>
                <a:cs typeface="Times New Roman" panose="02020603050405020304" pitchFamily="18" charset="0"/>
              </a:rPr>
              <a:t>bờ</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suối</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tối</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vào</a:t>
            </a:r>
            <a:r>
              <a:rPr lang="en-US" altLang="en-US" sz="3200" b="1" i="1" dirty="0">
                <a:solidFill>
                  <a:prstClr val="black"/>
                </a:solidFill>
                <a:latin typeface="Times New Roman" panose="02020603050405020304" pitchFamily="18" charset="0"/>
                <a:cs typeface="Times New Roman" panose="02020603050405020304" pitchFamily="18" charset="0"/>
              </a:rPr>
              <a:t> hang</a:t>
            </a:r>
          </a:p>
          <a:p>
            <a:r>
              <a:rPr lang="en-US" altLang="en-US" sz="3200" b="1" i="1" dirty="0" err="1">
                <a:solidFill>
                  <a:prstClr val="black"/>
                </a:solidFill>
                <a:latin typeface="Times New Roman" panose="02020603050405020304" pitchFamily="18" charset="0"/>
                <a:cs typeface="Times New Roman" panose="02020603050405020304" pitchFamily="18" charset="0"/>
              </a:rPr>
              <a:t>Cháo</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bẹ</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rau</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măng</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vẫn</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sẵn</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smtClean="0">
                <a:solidFill>
                  <a:prstClr val="black"/>
                </a:solidFill>
                <a:latin typeface="Times New Roman" panose="02020603050405020304" pitchFamily="18" charset="0"/>
                <a:cs typeface="Times New Roman" panose="02020603050405020304" pitchFamily="18" charset="0"/>
              </a:rPr>
              <a:t>sàng</a:t>
            </a:r>
            <a:r>
              <a:rPr lang="en-US" altLang="en-US" sz="3200" b="1" i="1" dirty="0" smtClean="0">
                <a:solidFill>
                  <a:prstClr val="black"/>
                </a:solidFill>
                <a:latin typeface="Times New Roman" panose="02020603050405020304" pitchFamily="18" charset="0"/>
                <a:cs typeface="Times New Roman" panose="02020603050405020304" pitchFamily="18" charset="0"/>
              </a:rPr>
              <a:t>”.</a:t>
            </a:r>
            <a:endParaRPr lang="en-US" altLang="en-US" sz="3200" b="1" i="1" dirty="0">
              <a:solidFill>
                <a:prstClr val="black"/>
              </a:solidFill>
              <a:latin typeface="Times New Roman" panose="02020603050405020304" pitchFamily="18" charset="0"/>
              <a:cs typeface="Times New Roman" panose="02020603050405020304" pitchFamily="18" charset="0"/>
            </a:endParaRPr>
          </a:p>
          <a:p>
            <a:pPr algn="r"/>
            <a:r>
              <a:rPr lang="en-US" altLang="en-US" sz="3200" b="1" dirty="0">
                <a:solidFill>
                  <a:prstClr val="black"/>
                </a:solidFill>
                <a:latin typeface="Times New Roman" panose="02020603050405020304" pitchFamily="18" charset="0"/>
                <a:cs typeface="Times New Roman" panose="02020603050405020304" pitchFamily="18" charset="0"/>
              </a:rPr>
              <a:t>            (</a:t>
            </a:r>
            <a:r>
              <a:rPr lang="en-US" altLang="en-US" sz="3200" b="1" dirty="0" err="1">
                <a:solidFill>
                  <a:prstClr val="black"/>
                </a:solidFill>
                <a:latin typeface="Times New Roman" panose="02020603050405020304" pitchFamily="18" charset="0"/>
                <a:cs typeface="Times New Roman" panose="02020603050405020304" pitchFamily="18" charset="0"/>
              </a:rPr>
              <a:t>Hồ</a:t>
            </a:r>
            <a:r>
              <a:rPr lang="en-US" altLang="en-US" sz="3200" b="1" dirty="0">
                <a:solidFill>
                  <a:prstClr val="black"/>
                </a:solidFill>
                <a:latin typeface="Times New Roman" panose="02020603050405020304" pitchFamily="18" charset="0"/>
                <a:cs typeface="Times New Roman" panose="02020603050405020304" pitchFamily="18" charset="0"/>
              </a:rPr>
              <a:t> </a:t>
            </a:r>
            <a:r>
              <a:rPr lang="en-US" altLang="en-US" sz="3200" b="1" dirty="0" err="1">
                <a:solidFill>
                  <a:prstClr val="black"/>
                </a:solidFill>
                <a:latin typeface="Times New Roman" panose="02020603050405020304" pitchFamily="18" charset="0"/>
                <a:cs typeface="Times New Roman" panose="02020603050405020304" pitchFamily="18" charset="0"/>
              </a:rPr>
              <a:t>Chí</a:t>
            </a:r>
            <a:r>
              <a:rPr lang="en-US" altLang="en-US" sz="3200" b="1" dirty="0">
                <a:solidFill>
                  <a:prstClr val="black"/>
                </a:solidFill>
                <a:latin typeface="Times New Roman" panose="02020603050405020304" pitchFamily="18" charset="0"/>
                <a:cs typeface="Times New Roman" panose="02020603050405020304" pitchFamily="18" charset="0"/>
              </a:rPr>
              <a:t> Minh, </a:t>
            </a:r>
            <a:r>
              <a:rPr lang="en-US" altLang="en-US" sz="3200" b="1" i="1" dirty="0" err="1">
                <a:solidFill>
                  <a:prstClr val="black"/>
                </a:solidFill>
                <a:latin typeface="Times New Roman" panose="02020603050405020304" pitchFamily="18" charset="0"/>
                <a:cs typeface="Times New Roman" panose="02020603050405020304" pitchFamily="18" charset="0"/>
              </a:rPr>
              <a:t>Tức</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cảnh</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Pác</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Bó</a:t>
            </a:r>
            <a:r>
              <a:rPr lang="en-US" altLang="en-US" sz="3200" b="1" dirty="0">
                <a:solidFill>
                  <a:prstClr val="black"/>
                </a:solidFill>
                <a:latin typeface="Times New Roman" panose="02020603050405020304" pitchFamily="18" charset="0"/>
                <a:cs typeface="Times New Roman" panose="02020603050405020304" pitchFamily="18" charset="0"/>
              </a:rPr>
              <a:t>)</a:t>
            </a:r>
          </a:p>
        </p:txBody>
      </p:sp>
      <p:sp>
        <p:nvSpPr>
          <p:cNvPr id="9" name="Rectangle 8">
            <a:extLst>
              <a:ext uri="{FF2B5EF4-FFF2-40B4-BE49-F238E27FC236}">
                <a16:creationId xmlns:a16="http://schemas.microsoft.com/office/drawing/2014/main" xmlns="" id="{013C0586-2A0C-45FF-BA4B-D46F15C2BA60}"/>
              </a:ext>
            </a:extLst>
          </p:cNvPr>
          <p:cNvSpPr/>
          <p:nvPr/>
        </p:nvSpPr>
        <p:spPr>
          <a:xfrm>
            <a:off x="424885" y="3267259"/>
            <a:ext cx="7642592" cy="2554545"/>
          </a:xfrm>
          <a:prstGeom prst="rect">
            <a:avLst/>
          </a:prstGeom>
        </p:spPr>
        <p:txBody>
          <a:bodyPr wrap="square">
            <a:spAutoFit/>
          </a:bodyPr>
          <a:lstStyle/>
          <a:p>
            <a:pPr algn="ctr"/>
            <a:r>
              <a:rPr lang="en-US" altLang="en-US" sz="3200" b="1" i="1" dirty="0" smtClean="0">
                <a:solidFill>
                  <a:prstClr val="black"/>
                </a:solidFill>
                <a:latin typeface="Times New Roman" panose="02020603050405020304" pitchFamily="18" charset="0"/>
                <a:cs typeface="Times New Roman" panose="02020603050405020304" pitchFamily="18" charset="0"/>
              </a:rPr>
              <a:t>“</a:t>
            </a:r>
            <a:r>
              <a:rPr lang="en-US" altLang="en-US" sz="3200" b="1" i="1" dirty="0" err="1" smtClean="0">
                <a:solidFill>
                  <a:prstClr val="black"/>
                </a:solidFill>
                <a:latin typeface="Times New Roman" panose="02020603050405020304" pitchFamily="18" charset="0"/>
                <a:cs typeface="Times New Roman" panose="02020603050405020304" pitchFamily="18" charset="0"/>
              </a:rPr>
              <a:t>Khi</a:t>
            </a:r>
            <a:r>
              <a:rPr lang="en-US" altLang="en-US" sz="3200" b="1" i="1" dirty="0" smtClean="0">
                <a:solidFill>
                  <a:prstClr val="black"/>
                </a:solidFill>
                <a:latin typeface="Times New Roman" panose="02020603050405020304" pitchFamily="18" charset="0"/>
                <a:cs typeface="Times New Roman" panose="02020603050405020304" pitchFamily="18" charset="0"/>
              </a:rPr>
              <a:t> </a:t>
            </a:r>
            <a:r>
              <a:rPr lang="en-US" altLang="en-US" sz="3200" b="1" i="1" dirty="0">
                <a:solidFill>
                  <a:prstClr val="black"/>
                </a:solidFill>
                <a:latin typeface="Times New Roman" panose="02020603050405020304" pitchFamily="18" charset="0"/>
                <a:cs typeface="Times New Roman" panose="02020603050405020304" pitchFamily="18" charset="0"/>
              </a:rPr>
              <a:t>con </a:t>
            </a:r>
            <a:r>
              <a:rPr lang="en-US" altLang="en-US" sz="3200" b="1" i="1" dirty="0" err="1">
                <a:solidFill>
                  <a:prstClr val="black"/>
                </a:solidFill>
                <a:latin typeface="Times New Roman" panose="02020603050405020304" pitchFamily="18" charset="0"/>
                <a:cs typeface="Times New Roman" panose="02020603050405020304" pitchFamily="18" charset="0"/>
              </a:rPr>
              <a:t>tu</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hú</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gọi</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bầy</a:t>
            </a:r>
            <a:endParaRPr lang="en-US" altLang="en-US" sz="3200" b="1" i="1" dirty="0">
              <a:solidFill>
                <a:prstClr val="black"/>
              </a:solidFill>
              <a:latin typeface="Times New Roman" panose="02020603050405020304" pitchFamily="18" charset="0"/>
              <a:cs typeface="Times New Roman" panose="02020603050405020304" pitchFamily="18" charset="0"/>
            </a:endParaRPr>
          </a:p>
          <a:p>
            <a:pPr algn="ctr"/>
            <a:r>
              <a:rPr lang="en-US" altLang="en-US" sz="3200" b="1" i="1" dirty="0" err="1">
                <a:solidFill>
                  <a:prstClr val="black"/>
                </a:solidFill>
                <a:latin typeface="Times New Roman" panose="02020603050405020304" pitchFamily="18" charset="0"/>
                <a:cs typeface="Times New Roman" panose="02020603050405020304" pitchFamily="18" charset="0"/>
              </a:rPr>
              <a:t>Lúa</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chiêm</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đang</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chín</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trái</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cây</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ngọt</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dần</a:t>
            </a:r>
            <a:endParaRPr lang="en-US" altLang="en-US" sz="3200" b="1" i="1" dirty="0">
              <a:solidFill>
                <a:prstClr val="black"/>
              </a:solidFill>
              <a:latin typeface="Times New Roman" panose="02020603050405020304" pitchFamily="18" charset="0"/>
              <a:cs typeface="Times New Roman" panose="02020603050405020304" pitchFamily="18" charset="0"/>
            </a:endParaRPr>
          </a:p>
          <a:p>
            <a:pPr algn="ctr"/>
            <a:r>
              <a:rPr lang="en-US" altLang="en-US" sz="3200" b="1" i="1" dirty="0" err="1">
                <a:solidFill>
                  <a:prstClr val="black"/>
                </a:solidFill>
                <a:latin typeface="Times New Roman" panose="02020603050405020304" pitchFamily="18" charset="0"/>
                <a:cs typeface="Times New Roman" panose="02020603050405020304" pitchFamily="18" charset="0"/>
              </a:rPr>
              <a:t>Vườn</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râm</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dậy</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tiếng</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ve</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ngân</a:t>
            </a:r>
            <a:endParaRPr lang="en-US" altLang="en-US" sz="3200" b="1" i="1" dirty="0">
              <a:solidFill>
                <a:prstClr val="black"/>
              </a:solidFill>
              <a:latin typeface="Times New Roman" panose="02020603050405020304" pitchFamily="18" charset="0"/>
              <a:cs typeface="Times New Roman" panose="02020603050405020304" pitchFamily="18" charset="0"/>
            </a:endParaRPr>
          </a:p>
          <a:p>
            <a:pPr algn="ctr"/>
            <a:r>
              <a:rPr lang="en-US" altLang="en-US" sz="3200" b="1" i="1" dirty="0" err="1">
                <a:solidFill>
                  <a:srgbClr val="FF0000"/>
                </a:solidFill>
                <a:latin typeface="Times New Roman" panose="02020603050405020304" pitchFamily="18" charset="0"/>
                <a:cs typeface="Times New Roman" panose="02020603050405020304" pitchFamily="18" charset="0"/>
              </a:rPr>
              <a:t>Bắp</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rây</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vàng</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hạt</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đầy</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sân</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nắng</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smtClean="0">
                <a:solidFill>
                  <a:prstClr val="black"/>
                </a:solidFill>
                <a:latin typeface="Times New Roman" panose="02020603050405020304" pitchFamily="18" charset="0"/>
                <a:cs typeface="Times New Roman" panose="02020603050405020304" pitchFamily="18" charset="0"/>
              </a:rPr>
              <a:t>đào</a:t>
            </a:r>
            <a:r>
              <a:rPr lang="en-US" altLang="en-US" sz="3200" b="1" i="1" dirty="0" smtClean="0">
                <a:solidFill>
                  <a:prstClr val="black"/>
                </a:solidFill>
                <a:latin typeface="Times New Roman" panose="02020603050405020304" pitchFamily="18" charset="0"/>
                <a:cs typeface="Times New Roman" panose="02020603050405020304" pitchFamily="18" charset="0"/>
              </a:rPr>
              <a:t>”.</a:t>
            </a:r>
            <a:endParaRPr lang="en-US" altLang="en-US" sz="3200" b="1" i="1" dirty="0">
              <a:solidFill>
                <a:prstClr val="black"/>
              </a:solidFill>
              <a:latin typeface="Times New Roman" panose="02020603050405020304" pitchFamily="18" charset="0"/>
              <a:cs typeface="Times New Roman" panose="02020603050405020304" pitchFamily="18" charset="0"/>
            </a:endParaRPr>
          </a:p>
          <a:p>
            <a:pPr algn="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Tố</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Hữu</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Khi</a:t>
            </a:r>
            <a:r>
              <a:rPr lang="en-US" altLang="en-US" sz="3200" b="1" i="1" dirty="0">
                <a:solidFill>
                  <a:prstClr val="black"/>
                </a:solidFill>
                <a:latin typeface="Times New Roman" panose="02020603050405020304" pitchFamily="18" charset="0"/>
                <a:cs typeface="Times New Roman" panose="02020603050405020304" pitchFamily="18" charset="0"/>
              </a:rPr>
              <a:t> con </a:t>
            </a:r>
            <a:r>
              <a:rPr lang="en-US" altLang="en-US" sz="3200" b="1" i="1" dirty="0" err="1">
                <a:solidFill>
                  <a:prstClr val="black"/>
                </a:solidFill>
                <a:latin typeface="Times New Roman" panose="02020603050405020304" pitchFamily="18" charset="0"/>
                <a:cs typeface="Times New Roman" panose="02020603050405020304" pitchFamily="18" charset="0"/>
              </a:rPr>
              <a:t>tu</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hú</a:t>
            </a:r>
            <a:r>
              <a:rPr lang="en-US" altLang="en-US" sz="3200" b="1" i="1" dirty="0">
                <a:solidFill>
                  <a:prstClr val="black"/>
                </a:solidFill>
                <a:latin typeface="Times New Roman" panose="02020603050405020304" pitchFamily="18" charset="0"/>
                <a:cs typeface="Times New Roman" panose="02020603050405020304" pitchFamily="18" charset="0"/>
              </a:rPr>
              <a:t>)</a:t>
            </a:r>
            <a:endParaRPr lang="en-SG" sz="3200" b="1" i="1" dirty="0">
              <a:solidFill>
                <a:prstClr val="black"/>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1BDEF94E-0765-413D-B6BF-E604C35C03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4157" y="1042782"/>
            <a:ext cx="4670473" cy="4626498"/>
          </a:xfrm>
          <a:prstGeom prst="rect">
            <a:avLst/>
          </a:prstGeom>
        </p:spPr>
      </p:pic>
      <p:sp>
        <p:nvSpPr>
          <p:cNvPr id="11" name="Text Box 27">
            <a:extLst>
              <a:ext uri="{FF2B5EF4-FFF2-40B4-BE49-F238E27FC236}">
                <a16:creationId xmlns:a16="http://schemas.microsoft.com/office/drawing/2014/main" xmlns="" id="{2942F435-32AD-4F48-94E4-5C9E6E072A2B}"/>
              </a:ext>
            </a:extLst>
          </p:cNvPr>
          <p:cNvSpPr txBox="1">
            <a:spLocks noChangeArrowheads="1"/>
          </p:cNvSpPr>
          <p:nvPr/>
        </p:nvSpPr>
        <p:spPr bwMode="auto">
          <a:xfrm>
            <a:off x="653484" y="2264688"/>
            <a:ext cx="77742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r>
              <a:rPr lang="en-US" altLang="en-US" sz="3200" dirty="0" smtClean="0">
                <a:solidFill>
                  <a:prstClr val="black"/>
                </a:solidFill>
                <a:cs typeface="Times New Roman" panose="02020603050405020304" pitchFamily="18" charset="0"/>
                <a:sym typeface="Wingdings" panose="05000000000000000000" pitchFamily="2" charset="2"/>
              </a:rPr>
              <a:t> </a:t>
            </a:r>
            <a:r>
              <a:rPr lang="en-US" altLang="en-US" sz="3200" dirty="0" err="1" smtClean="0">
                <a:solidFill>
                  <a:prstClr val="black"/>
                </a:solidFill>
                <a:cs typeface="Times New Roman" panose="02020603050405020304" pitchFamily="18" charset="0"/>
              </a:rPr>
              <a:t>Vùng</a:t>
            </a:r>
            <a:r>
              <a:rPr lang="en-US" altLang="en-US" sz="3200" dirty="0" smtClean="0">
                <a:solidFill>
                  <a:prstClr val="black"/>
                </a:solidFill>
                <a:cs typeface="Times New Roman" panose="02020603050405020304" pitchFamily="18" charset="0"/>
              </a:rPr>
              <a:t> </a:t>
            </a:r>
            <a:r>
              <a:rPr lang="en-US" altLang="en-US" sz="3200" dirty="0" err="1" smtClean="0">
                <a:solidFill>
                  <a:prstClr val="black"/>
                </a:solidFill>
                <a:cs typeface="Times New Roman" panose="02020603050405020304" pitchFamily="18" charset="0"/>
              </a:rPr>
              <a:t>núi</a:t>
            </a:r>
            <a:r>
              <a:rPr lang="en-US" altLang="en-US" sz="3200" dirty="0" smtClean="0">
                <a:solidFill>
                  <a:prstClr val="black"/>
                </a:solidFill>
                <a:cs typeface="Times New Roman" panose="02020603050405020304" pitchFamily="18" charset="0"/>
              </a:rPr>
              <a:t> </a:t>
            </a:r>
            <a:r>
              <a:rPr lang="en-US" altLang="en-US" sz="3200" dirty="0" err="1" smtClean="0">
                <a:solidFill>
                  <a:prstClr val="black"/>
                </a:solidFill>
                <a:cs typeface="Times New Roman" panose="02020603050405020304" pitchFamily="18" charset="0"/>
              </a:rPr>
              <a:t>phía</a:t>
            </a:r>
            <a:r>
              <a:rPr lang="en-US" altLang="en-US" sz="3200" dirty="0" smtClean="0">
                <a:solidFill>
                  <a:prstClr val="black"/>
                </a:solidFill>
                <a:cs typeface="Times New Roman" panose="02020603050405020304" pitchFamily="18" charset="0"/>
              </a:rPr>
              <a:t> </a:t>
            </a:r>
            <a:r>
              <a:rPr lang="en-US" altLang="en-US" sz="3200" dirty="0" err="1" smtClean="0">
                <a:solidFill>
                  <a:prstClr val="black"/>
                </a:solidFill>
                <a:cs typeface="Times New Roman" panose="02020603050405020304" pitchFamily="18" charset="0"/>
              </a:rPr>
              <a:t>Bắc</a:t>
            </a:r>
            <a:r>
              <a:rPr lang="en-US" altLang="en-US" sz="3200" dirty="0" smtClean="0">
                <a:solidFill>
                  <a:prstClr val="black"/>
                </a:solidFill>
                <a:cs typeface="Times New Roman" panose="02020603050405020304" pitchFamily="18" charset="0"/>
              </a:rPr>
              <a:t>, </a:t>
            </a:r>
            <a:r>
              <a:rPr lang="en-US" altLang="en-US" sz="3200" dirty="0" err="1" smtClean="0">
                <a:solidFill>
                  <a:prstClr val="black"/>
                </a:solidFill>
                <a:cs typeface="Times New Roman" panose="02020603050405020304" pitchFamily="18" charset="0"/>
              </a:rPr>
              <a:t>miền</a:t>
            </a:r>
            <a:r>
              <a:rPr lang="en-US" altLang="en-US" sz="3200" dirty="0" smtClean="0">
                <a:solidFill>
                  <a:prstClr val="black"/>
                </a:solidFill>
                <a:cs typeface="Times New Roman" panose="02020603050405020304" pitchFamily="18" charset="0"/>
              </a:rPr>
              <a:t> </a:t>
            </a:r>
            <a:r>
              <a:rPr lang="en-US" altLang="en-US" sz="3200" dirty="0" err="1" smtClean="0">
                <a:solidFill>
                  <a:prstClr val="black"/>
                </a:solidFill>
                <a:cs typeface="Times New Roman" panose="02020603050405020304" pitchFamily="18" charset="0"/>
              </a:rPr>
              <a:t>Trung</a:t>
            </a:r>
            <a:endParaRPr lang="en-US" altLang="en-US" sz="3200" dirty="0">
              <a:solidFill>
                <a:prstClr val="black"/>
              </a:solidFill>
              <a:cs typeface="Times New Roman" panose="02020603050405020304" pitchFamily="18" charset="0"/>
            </a:endParaRPr>
          </a:p>
        </p:txBody>
      </p:sp>
      <p:sp>
        <p:nvSpPr>
          <p:cNvPr id="12" name="Text Box 27">
            <a:extLst>
              <a:ext uri="{FF2B5EF4-FFF2-40B4-BE49-F238E27FC236}">
                <a16:creationId xmlns:a16="http://schemas.microsoft.com/office/drawing/2014/main" xmlns="" id="{2942F435-32AD-4F48-94E4-5C9E6E072A2B}"/>
              </a:ext>
            </a:extLst>
          </p:cNvPr>
          <p:cNvSpPr txBox="1">
            <a:spLocks noChangeArrowheads="1"/>
          </p:cNvSpPr>
          <p:nvPr/>
        </p:nvSpPr>
        <p:spPr bwMode="auto">
          <a:xfrm>
            <a:off x="653484" y="5794688"/>
            <a:ext cx="77742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r>
              <a:rPr lang="en-US" altLang="en-US" sz="3200" dirty="0" smtClean="0">
                <a:solidFill>
                  <a:prstClr val="black"/>
                </a:solidFill>
                <a:cs typeface="Times New Roman" panose="02020603050405020304" pitchFamily="18" charset="0"/>
                <a:sym typeface="Wingdings" panose="05000000000000000000" pitchFamily="2" charset="2"/>
              </a:rPr>
              <a:t> </a:t>
            </a:r>
            <a:r>
              <a:rPr lang="en-US" altLang="en-US" sz="3200" dirty="0" err="1" smtClean="0">
                <a:solidFill>
                  <a:prstClr val="black"/>
                </a:solidFill>
                <a:cs typeface="Times New Roman" panose="02020603050405020304" pitchFamily="18" charset="0"/>
              </a:rPr>
              <a:t>Miền</a:t>
            </a:r>
            <a:r>
              <a:rPr lang="en-US" altLang="en-US" sz="3200" dirty="0" smtClean="0">
                <a:solidFill>
                  <a:prstClr val="black"/>
                </a:solidFill>
                <a:cs typeface="Times New Roman" panose="02020603050405020304" pitchFamily="18" charset="0"/>
              </a:rPr>
              <a:t> Nam</a:t>
            </a:r>
            <a:endParaRPr lang="en-US" altLang="en-US" sz="3200" dirty="0">
              <a:solidFill>
                <a:prstClr val="black"/>
              </a:solidFill>
              <a:cs typeface="Times New Roman" panose="02020603050405020304" pitchFamily="18" charset="0"/>
            </a:endParaRPr>
          </a:p>
        </p:txBody>
      </p:sp>
    </p:spTree>
    <p:extLst>
      <p:ext uri="{BB962C8B-B14F-4D97-AF65-F5344CB8AC3E}">
        <p14:creationId xmlns:p14="http://schemas.microsoft.com/office/powerpoint/2010/main" val="193177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0605" y="283420"/>
            <a:ext cx="8795315" cy="646331"/>
          </a:xfrm>
          <a:prstGeom prst="rect">
            <a:avLst/>
          </a:prstGeom>
        </p:spPr>
        <p:txBody>
          <a:bodyPr wrap="square">
            <a:spAutoFit/>
          </a:bodyPr>
          <a:lstStyle/>
          <a:p>
            <a:pPr fontAlgn="base"/>
            <a:r>
              <a:rPr lang="en-US" sz="3600" b="1" dirty="0" smtClean="0">
                <a:solidFill>
                  <a:prstClr val="black"/>
                </a:solidFill>
                <a:latin typeface="Times New Roman" panose="02020603050405020304" pitchFamily="18" charset="0"/>
                <a:cs typeface="Times New Roman" panose="02020603050405020304" pitchFamily="18" charset="0"/>
              </a:rPr>
              <a:t>5. </a:t>
            </a:r>
            <a:r>
              <a:rPr lang="en-US" sz="3600" b="1" dirty="0" err="1" smtClean="0">
                <a:solidFill>
                  <a:prstClr val="black"/>
                </a:solidFill>
                <a:latin typeface="Times New Roman" panose="02020603050405020304" pitchFamily="18" charset="0"/>
                <a:cs typeface="Times New Roman" panose="02020603050405020304" pitchFamily="18" charset="0"/>
              </a:rPr>
              <a:t>Ngôn</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ngữ</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vùng</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miền</a:t>
            </a:r>
            <a:endParaRPr lang="en-US" sz="3600" b="1" dirty="0">
              <a:solidFill>
                <a:srgbClr val="03121A"/>
              </a:solidFill>
              <a:latin typeface="Times New Roman" panose="02020603050405020304" pitchFamily="18" charset="0"/>
              <a:cs typeface="Times New Roman" panose="02020603050405020304" pitchFamily="18" charset="0"/>
            </a:endParaRPr>
          </a:p>
        </p:txBody>
      </p:sp>
      <p:sp>
        <p:nvSpPr>
          <p:cNvPr id="6" name="Rectangle 5"/>
          <p:cNvSpPr/>
          <p:nvPr/>
        </p:nvSpPr>
        <p:spPr>
          <a:xfrm>
            <a:off x="470605" y="5466632"/>
            <a:ext cx="11370875" cy="1077218"/>
          </a:xfrm>
          <a:prstGeom prst="rect">
            <a:avLst/>
          </a:prstGeom>
          <a:solidFill>
            <a:schemeClr val="accent1">
              <a:lumMod val="20000"/>
              <a:lumOff val="80000"/>
            </a:schemeClr>
          </a:solidFill>
        </p:spPr>
        <p:txBody>
          <a:bodyPr wrap="square">
            <a:spAutoFit/>
          </a:bodyPr>
          <a:lstStyle/>
          <a:p>
            <a:pPr algn="just" fontAlgn="base"/>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Đặc</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biệt</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trong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mỗi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phương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ngữ</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bao</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giờ</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cũng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có</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một</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số</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từ</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ngữ</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không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có</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nghĩa</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tương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đương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trong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ngôn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ngữ</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toàn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dân</a:t>
            </a:r>
            <a:endParaRPr lang="en-US" sz="3200" dirty="0">
              <a:solidFill>
                <a:srgbClr val="03121A"/>
              </a:solidFill>
              <a:latin typeface="Times New Roman" panose="02020603050405020304" pitchFamily="18" charset="0"/>
              <a:cs typeface="Times New Roman" panose="02020603050405020304" pitchFamily="18" charset="0"/>
            </a:endParaRPr>
          </a:p>
        </p:txBody>
      </p:sp>
      <p:sp>
        <p:nvSpPr>
          <p:cNvPr id="7" name="Rectangle 6"/>
          <p:cNvSpPr/>
          <p:nvPr/>
        </p:nvSpPr>
        <p:spPr>
          <a:xfrm>
            <a:off x="461525" y="1123005"/>
            <a:ext cx="11370875" cy="2219838"/>
          </a:xfrm>
          <a:prstGeom prst="rect">
            <a:avLst/>
          </a:prstGeom>
          <a:solidFill>
            <a:schemeClr val="accent6">
              <a:lumMod val="20000"/>
              <a:lumOff val="80000"/>
            </a:schemeClr>
          </a:solidFill>
        </p:spPr>
        <p:txBody>
          <a:bodyPr wrap="square">
            <a:spAutoFit/>
          </a:bodyPr>
          <a:lstStyle/>
          <a:p>
            <a:pPr algn="just" fontAlgn="base">
              <a:lnSpc>
                <a:spcPct val="150000"/>
              </a:lnSpc>
            </a:pP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Ngôn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ngữ</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vùng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miền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phương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ngữ</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là</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biến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thể</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theo</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mỗi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địa</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phương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của</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một</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ngôn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ngữ</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được</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thể</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hiện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chủ</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yếu</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trên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các</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phương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diện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ngữ</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âm</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và</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từ</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vựng</a:t>
            </a:r>
            <a:r>
              <a:rPr lang="en-US" sz="3200" dirty="0" smtClean="0">
                <a:solidFill>
                  <a:prstClr val="black"/>
                </a:solidFill>
                <a:latin typeface="Times New Roman" panose="02020603050405020304" pitchFamily="18" charset="0"/>
                <a:cs typeface="Times New Roman" panose="02020603050405020304" pitchFamily="18" charset="0"/>
              </a:rPr>
              <a:t>. </a:t>
            </a:r>
            <a:endParaRPr lang="en-US" sz="3200" dirty="0">
              <a:solidFill>
                <a:srgbClr val="03121A"/>
              </a:solidFill>
              <a:latin typeface="Times New Roman" panose="02020603050405020304" pitchFamily="18" charset="0"/>
              <a:cs typeface="Times New Roman" panose="02020603050405020304" pitchFamily="18" charset="0"/>
            </a:endParaRPr>
          </a:p>
        </p:txBody>
      </p:sp>
      <p:sp>
        <p:nvSpPr>
          <p:cNvPr id="8" name="Rectangle 7"/>
          <p:cNvSpPr/>
          <p:nvPr/>
        </p:nvSpPr>
        <p:spPr>
          <a:xfrm>
            <a:off x="470605" y="3717597"/>
            <a:ext cx="11370875" cy="1481175"/>
          </a:xfrm>
          <a:prstGeom prst="rect">
            <a:avLst/>
          </a:prstGeom>
          <a:solidFill>
            <a:schemeClr val="accent4">
              <a:lumMod val="20000"/>
              <a:lumOff val="80000"/>
            </a:schemeClr>
          </a:solidFill>
        </p:spPr>
        <p:txBody>
          <a:bodyPr wrap="square">
            <a:spAutoFit/>
          </a:bodyPr>
          <a:lstStyle/>
          <a:p>
            <a:pPr algn="just" fontAlgn="base">
              <a:lnSpc>
                <a:spcPct val="150000"/>
              </a:lnSpc>
            </a:pP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Mỗi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phương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ngữ</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có</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những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đặc</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điểm</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riêng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về</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ngữ</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âm</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thể</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hiện</a:t>
            </a:r>
            <a:r>
              <a:rPr lang="en-US" sz="3200" dirty="0" smtClean="0">
                <a:solidFill>
                  <a:prstClr val="black"/>
                </a:solidFill>
                <a:latin typeface="Times New Roman" panose="02020603050405020304" pitchFamily="18" charset="0"/>
                <a:cs typeface="Times New Roman" panose="02020603050405020304" pitchFamily="18" charset="0"/>
              </a:rPr>
              <a:t> qua </a:t>
            </a:r>
            <a:r>
              <a:rPr lang="en-US" sz="3200" dirty="0" err="1" smtClean="0">
                <a:solidFill>
                  <a:prstClr val="black"/>
                </a:solidFill>
                <a:latin typeface="Times New Roman" panose="02020603050405020304" pitchFamily="18" charset="0"/>
                <a:cs typeface="Times New Roman" panose="02020603050405020304" pitchFamily="18" charset="0"/>
              </a:rPr>
              <a:t>cách</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phát</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âm</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của</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người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dân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mỗi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địa</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phương</a:t>
            </a:r>
            <a:r>
              <a:rPr lang="en-US" sz="3200" dirty="0" smtClean="0">
                <a:solidFill>
                  <a:prstClr val="black"/>
                </a:solidFill>
                <a:latin typeface="Times New Roman" panose="02020603050405020304" pitchFamily="18" charset="0"/>
                <a:cs typeface="Times New Roman" panose="02020603050405020304" pitchFamily="18" charset="0"/>
              </a:rPr>
              <a:t>.</a:t>
            </a:r>
            <a:endParaRPr lang="en-US" sz="3200" dirty="0">
              <a:solidFill>
                <a:srgbClr val="03121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461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2146" y="1112041"/>
            <a:ext cx="8727774" cy="5323325"/>
          </a:xfrm>
          <a:prstGeom prst="rect">
            <a:avLst/>
          </a:prstGeom>
        </p:spPr>
      </p:pic>
      <p:sp>
        <p:nvSpPr>
          <p:cNvPr id="3" name="Rectangle 2"/>
          <p:cNvSpPr/>
          <p:nvPr/>
        </p:nvSpPr>
        <p:spPr>
          <a:xfrm>
            <a:off x="424278" y="291424"/>
            <a:ext cx="9670211" cy="584775"/>
          </a:xfrm>
          <a:prstGeom prst="rect">
            <a:avLst/>
          </a:prstGeom>
        </p:spPr>
        <p:txBody>
          <a:bodyPr wrap="none">
            <a:spAutoFit/>
          </a:bodyPr>
          <a:lstStyle/>
          <a:p>
            <a:pPr algn="just"/>
            <a:r>
              <a:rPr lang="nl-NL" sz="3200" kern="100" dirty="0" smtClean="0">
                <a:solidFill>
                  <a:prstClr val="black"/>
                </a:solidFill>
                <a:latin typeface="Times New Roman" panose="02020603050405020304" pitchFamily="18" charset="0"/>
                <a:ea typeface="SimSun" panose="02010600030101010101" pitchFamily="2" charset="-122"/>
              </a:rPr>
              <a:t>VD:  </a:t>
            </a:r>
            <a:r>
              <a:rPr lang="nl-NL" sz="3200" kern="100" dirty="0">
                <a:solidFill>
                  <a:prstClr val="black"/>
                </a:solidFill>
                <a:latin typeface="Times New Roman" panose="02020603050405020304" pitchFamily="18" charset="0"/>
                <a:ea typeface="SimSun" panose="02010600030101010101" pitchFamily="2" charset="-122"/>
              </a:rPr>
              <a:t>từ </a:t>
            </a:r>
            <a:r>
              <a:rPr lang="nl-NL" sz="3200" i="1" kern="100" dirty="0">
                <a:solidFill>
                  <a:prstClr val="black"/>
                </a:solidFill>
                <a:latin typeface="Times New Roman" panose="02020603050405020304" pitchFamily="18" charset="0"/>
                <a:ea typeface="SimSun" panose="02010600030101010101" pitchFamily="2" charset="-122"/>
              </a:rPr>
              <a:t>nhút </a:t>
            </a:r>
            <a:r>
              <a:rPr lang="nl-NL" sz="3200" kern="100" dirty="0">
                <a:solidFill>
                  <a:prstClr val="black"/>
                </a:solidFill>
                <a:latin typeface="Times New Roman" panose="02020603050405020304" pitchFamily="18" charset="0"/>
                <a:ea typeface="SimSun" panose="02010600030101010101" pitchFamily="2" charset="-122"/>
              </a:rPr>
              <a:t>(Nghệ Tĩnh) </a:t>
            </a:r>
            <a:r>
              <a:rPr lang="nl-NL" sz="3200" kern="100" dirty="0">
                <a:solidFill>
                  <a:prstClr val="black"/>
                </a:solidFill>
                <a:latin typeface="Times New Roman" panose="02020603050405020304" pitchFamily="18" charset="0"/>
                <a:ea typeface="SimSun" panose="02010600030101010101" pitchFamily="2" charset="-122"/>
                <a:sym typeface="Wingdings" panose="05000000000000000000" pitchFamily="2" charset="2"/>
              </a:rPr>
              <a:t> món ăn được muối từ sơ mít</a:t>
            </a:r>
            <a:endParaRPr lang="en-US" sz="3200" dirty="0">
              <a:solidFill>
                <a:prstClr val="black"/>
              </a:solidFill>
            </a:endParaRPr>
          </a:p>
        </p:txBody>
      </p:sp>
    </p:spTree>
    <p:extLst>
      <p:ext uri="{BB962C8B-B14F-4D97-AF65-F5344CB8AC3E}">
        <p14:creationId xmlns:p14="http://schemas.microsoft.com/office/powerpoint/2010/main" val="113117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126" y="426155"/>
            <a:ext cx="8246168" cy="584775"/>
          </a:xfrm>
          <a:prstGeom prst="rect">
            <a:avLst/>
          </a:prstGeom>
        </p:spPr>
        <p:txBody>
          <a:bodyPr wrap="none">
            <a:spAutoFit/>
          </a:bodyPr>
          <a:lstStyle/>
          <a:p>
            <a:pPr algn="just"/>
            <a:r>
              <a:rPr lang="nl-NL" sz="3200" kern="100" dirty="0" smtClean="0">
                <a:solidFill>
                  <a:prstClr val="black"/>
                </a:solidFill>
                <a:latin typeface="Times New Roman" panose="02020603050405020304" pitchFamily="18" charset="0"/>
                <a:ea typeface="SimSun" panose="02010600030101010101" pitchFamily="2" charset="-122"/>
              </a:rPr>
              <a:t>VD: </a:t>
            </a:r>
            <a:r>
              <a:rPr lang="nl-NL" sz="3200" i="1" kern="100" dirty="0" smtClean="0">
                <a:solidFill>
                  <a:prstClr val="black"/>
                </a:solidFill>
                <a:latin typeface="Times New Roman" panose="02020603050405020304" pitchFamily="18" charset="0"/>
                <a:ea typeface="SimSun" panose="02010600030101010101" pitchFamily="2" charset="-122"/>
              </a:rPr>
              <a:t>Sầu riêng, chôm chôm, măng cụt </a:t>
            </a:r>
            <a:r>
              <a:rPr lang="nl-NL" sz="3200" kern="100" dirty="0" smtClean="0">
                <a:solidFill>
                  <a:prstClr val="black"/>
                </a:solidFill>
                <a:latin typeface="Times New Roman" panose="02020603050405020304" pitchFamily="18" charset="0"/>
                <a:ea typeface="SimSun" panose="02010600030101010101" pitchFamily="2" charset="-122"/>
              </a:rPr>
              <a:t>(Nam Bộ) </a:t>
            </a:r>
            <a:endParaRPr lang="en-US" sz="3200" dirty="0">
              <a:solidFill>
                <a:prstClr val="black"/>
              </a:solidFill>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421806" y="1429739"/>
            <a:ext cx="2466975" cy="1777785"/>
          </a:xfrm>
          <a:prstGeom prst="rect">
            <a:avLst/>
          </a:prstGeom>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7463" b="95025" l="0" r="100000"/>
                    </a14:imgEffect>
                  </a14:imgLayer>
                </a14:imgProps>
              </a:ext>
              <a:ext uri="{28A0092B-C50C-407E-A947-70E740481C1C}">
                <a14:useLocalDpi xmlns:a14="http://schemas.microsoft.com/office/drawing/2010/main" val="0"/>
              </a:ext>
            </a:extLst>
          </a:blip>
          <a:stretch>
            <a:fillRect/>
          </a:stretch>
        </p:blipFill>
        <p:spPr>
          <a:xfrm>
            <a:off x="4255630" y="1539704"/>
            <a:ext cx="2141030" cy="171453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126" y="1656362"/>
            <a:ext cx="2821358" cy="1481213"/>
          </a:xfrm>
          <a:prstGeom prst="rect">
            <a:avLst/>
          </a:prstGeom>
        </p:spPr>
      </p:pic>
      <p:sp>
        <p:nvSpPr>
          <p:cNvPr id="6" name="Rectangle 5"/>
          <p:cNvSpPr/>
          <p:nvPr/>
        </p:nvSpPr>
        <p:spPr>
          <a:xfrm>
            <a:off x="354097" y="3624361"/>
            <a:ext cx="11472144" cy="1077218"/>
          </a:xfrm>
          <a:prstGeom prst="rect">
            <a:avLst/>
          </a:prstGeom>
        </p:spPr>
        <p:txBody>
          <a:bodyPr wrap="square">
            <a:spAutoFit/>
          </a:bodyPr>
          <a:lstStyle/>
          <a:p>
            <a:pPr algn="just"/>
            <a:r>
              <a:rPr lang="nl-NL" sz="3200" kern="100" dirty="0" smtClean="0">
                <a:solidFill>
                  <a:prstClr val="black"/>
                </a:solidFill>
                <a:latin typeface="Times New Roman" panose="02020603050405020304" pitchFamily="18" charset="0"/>
                <a:ea typeface="SimSun" panose="02010600030101010101" pitchFamily="2" charset="-122"/>
              </a:rPr>
              <a:t>VD: </a:t>
            </a:r>
            <a:r>
              <a:rPr lang="nl-NL" sz="3200" i="1" kern="100" dirty="0" smtClean="0">
                <a:solidFill>
                  <a:prstClr val="black"/>
                </a:solidFill>
                <a:latin typeface="Times New Roman" panose="02020603050405020304" pitchFamily="18" charset="0"/>
                <a:ea typeface="SimSun" panose="02010600030101010101" pitchFamily="2" charset="-122"/>
              </a:rPr>
              <a:t>Cá quả, lợn  </a:t>
            </a:r>
            <a:r>
              <a:rPr lang="nl-NL" sz="3200" kern="100" dirty="0" smtClean="0">
                <a:solidFill>
                  <a:prstClr val="black"/>
                </a:solidFill>
                <a:latin typeface="Times New Roman" panose="02020603050405020304" pitchFamily="18" charset="0"/>
                <a:ea typeface="SimSun" panose="02010600030101010101" pitchFamily="2" charset="-122"/>
              </a:rPr>
              <a:t>(Bắc Bộ); </a:t>
            </a:r>
            <a:r>
              <a:rPr lang="nl-NL" sz="3200" i="1" kern="100" dirty="0" smtClean="0">
                <a:solidFill>
                  <a:prstClr val="black"/>
                </a:solidFill>
                <a:latin typeface="Times New Roman" panose="02020603050405020304" pitchFamily="18" charset="0"/>
                <a:ea typeface="SimSun" panose="02010600030101010101" pitchFamily="2" charset="-122"/>
              </a:rPr>
              <a:t>cá tràu, heo </a:t>
            </a:r>
            <a:r>
              <a:rPr lang="nl-NL" sz="3200" kern="100" dirty="0" smtClean="0">
                <a:solidFill>
                  <a:prstClr val="black"/>
                </a:solidFill>
                <a:latin typeface="Times New Roman" panose="02020603050405020304" pitchFamily="18" charset="0"/>
                <a:ea typeface="SimSun" panose="02010600030101010101" pitchFamily="2" charset="-122"/>
              </a:rPr>
              <a:t>(Trung Bộ); </a:t>
            </a:r>
            <a:r>
              <a:rPr lang="nl-NL" sz="3200" i="1" kern="100" dirty="0" smtClean="0">
                <a:solidFill>
                  <a:prstClr val="black"/>
                </a:solidFill>
                <a:latin typeface="Times New Roman" panose="02020603050405020304" pitchFamily="18" charset="0"/>
                <a:ea typeface="SimSun" panose="02010600030101010101" pitchFamily="2" charset="-122"/>
              </a:rPr>
              <a:t>cá lóc, heo </a:t>
            </a:r>
            <a:r>
              <a:rPr lang="nl-NL" sz="3200" kern="100" dirty="0" smtClean="0">
                <a:solidFill>
                  <a:prstClr val="black"/>
                </a:solidFill>
                <a:latin typeface="Times New Roman" panose="02020603050405020304" pitchFamily="18" charset="0"/>
                <a:ea typeface="SimSun" panose="02010600030101010101" pitchFamily="2" charset="-122"/>
              </a:rPr>
              <a:t>(Nam Bộ) </a:t>
            </a:r>
            <a:endParaRPr lang="en-US" sz="3200" dirty="0">
              <a:solidFill>
                <a:prstClr val="black"/>
              </a:solidFill>
            </a:endParaRPr>
          </a:p>
        </p:txBody>
      </p:sp>
      <p:pic>
        <p:nvPicPr>
          <p:cNvPr id="7" name="Picture 6"/>
          <p:cNvPicPr>
            <a:picLocks noChangeAspect="1"/>
          </p:cNvPicPr>
          <p:nvPr/>
        </p:nvPicPr>
        <p:blipFill>
          <a:blip r:embed="rId8">
            <a:extLst>
              <a:ext uri="{BEBA8EAE-BF5A-486C-A8C5-ECC9F3942E4B}">
                <a14:imgProps xmlns:a14="http://schemas.microsoft.com/office/drawing/2010/main">
                  <a14:imgLayer r:embed="rId9">
                    <a14:imgEffect>
                      <a14:backgroundRemoval t="7059" b="100000" l="3041" r="100000"/>
                    </a14:imgEffect>
                  </a14:imgLayer>
                </a14:imgProps>
              </a:ext>
              <a:ext uri="{28A0092B-C50C-407E-A947-70E740481C1C}">
                <a14:useLocalDpi xmlns:a14="http://schemas.microsoft.com/office/drawing/2010/main" val="0"/>
              </a:ext>
            </a:extLst>
          </a:blip>
          <a:stretch>
            <a:fillRect/>
          </a:stretch>
        </p:blipFill>
        <p:spPr>
          <a:xfrm>
            <a:off x="2219614" y="4744561"/>
            <a:ext cx="3504795" cy="2012889"/>
          </a:xfrm>
          <a:prstGeom prst="rect">
            <a:avLst/>
          </a:prstGeom>
        </p:spPr>
      </p:pic>
      <p:pic>
        <p:nvPicPr>
          <p:cNvPr id="8" name="图片 21">
            <a:extLst>
              <a:ext uri="{FF2B5EF4-FFF2-40B4-BE49-F238E27FC236}">
                <a16:creationId xmlns:a16="http://schemas.microsoft.com/office/drawing/2014/main" xmlns="" id="{33C0B821-0EF6-406C-BE33-9BD3CBCCBB78}"/>
              </a:ext>
            </a:extLst>
          </p:cNvPr>
          <p:cNvPicPr>
            <a:picLocks noChangeAspect="1"/>
          </p:cNvPicPr>
          <p:nvPr/>
        </p:nvPicPr>
        <p:blipFill>
          <a:blip r:embed="rId10"/>
          <a:stretch>
            <a:fillRect/>
          </a:stretch>
        </p:blipFill>
        <p:spPr>
          <a:xfrm>
            <a:off x="7311679" y="4621272"/>
            <a:ext cx="1690968" cy="1868724"/>
          </a:xfrm>
          <a:prstGeom prst="rect">
            <a:avLst/>
          </a:prstGeom>
        </p:spPr>
      </p:pic>
    </p:spTree>
    <p:extLst>
      <p:ext uri="{BB962C8B-B14F-4D97-AF65-F5344CB8AC3E}">
        <p14:creationId xmlns:p14="http://schemas.microsoft.com/office/powerpoint/2010/main" val="69182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9509" y="1469015"/>
            <a:ext cx="11338559" cy="5174493"/>
          </a:xfrm>
          <a:prstGeom prst="rect">
            <a:avLst/>
          </a:prstGeom>
          <a:ln w="28575">
            <a:solidFill>
              <a:schemeClr val="accent5">
                <a:lumMod val="75000"/>
              </a:schemeClr>
            </a:solidFill>
            <a:prstDash val="dash"/>
          </a:ln>
        </p:spPr>
        <p:txBody>
          <a:bodyPr wrap="square">
            <a:spAutoFit/>
          </a:bodyPr>
          <a:lstStyle/>
          <a:p>
            <a:pPr algn="just">
              <a:lnSpc>
                <a:spcPct val="150000"/>
              </a:lnSpc>
            </a:pPr>
            <a:r>
              <a:rPr lang="en-US" sz="3200" kern="100" dirty="0" smtClean="0">
                <a:solidFill>
                  <a:prstClr val="black"/>
                </a:solidFill>
                <a:latin typeface="Times New Roman" panose="02020603050405020304" pitchFamily="18" charset="0"/>
                <a:ea typeface="SimSun" panose="02010600030101010101" pitchFamily="2" charset="-122"/>
              </a:rPr>
              <a:t>   </a:t>
            </a:r>
            <a:r>
              <a:rPr lang="en-US" sz="3200" kern="100" dirty="0" err="1" smtClean="0">
                <a:solidFill>
                  <a:prstClr val="black"/>
                </a:solidFill>
                <a:latin typeface="Times New Roman" panose="02020603050405020304" pitchFamily="18" charset="0"/>
                <a:ea typeface="SimSun" panose="02010600030101010101" pitchFamily="2" charset="-122"/>
              </a:rPr>
              <a:t>Có</a:t>
            </a:r>
            <a:r>
              <a:rPr lang="en-US" sz="3200" kern="100" dirty="0" smtClean="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một</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chàng</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trai</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về</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nhà</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người</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yêu</a:t>
            </a:r>
            <a:r>
              <a:rPr lang="en-US" sz="3200" kern="100" dirty="0">
                <a:solidFill>
                  <a:prstClr val="black"/>
                </a:solidFill>
                <a:latin typeface="Times New Roman" panose="02020603050405020304" pitchFamily="18" charset="0"/>
                <a:ea typeface="SimSun" panose="02010600030101010101" pitchFamily="2" charset="-122"/>
              </a:rPr>
              <a:t> ở </a:t>
            </a:r>
            <a:r>
              <a:rPr lang="en-US" sz="3200" kern="100" dirty="0" err="1">
                <a:solidFill>
                  <a:prstClr val="black"/>
                </a:solidFill>
                <a:latin typeface="Times New Roman" panose="02020603050405020304" pitchFamily="18" charset="0"/>
                <a:ea typeface="SimSun" panose="02010600030101010101" pitchFamily="2" charset="-122"/>
              </a:rPr>
              <a:t>Huế</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ra</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mắt</a:t>
            </a:r>
            <a:endParaRPr lang="en-US" sz="3200" kern="100" dirty="0">
              <a:solidFill>
                <a:prstClr val="black"/>
              </a:solidFill>
              <a:latin typeface="Times New Roman" panose="02020603050405020304" pitchFamily="18" charset="0"/>
              <a:ea typeface="SimSun" panose="02010600030101010101" pitchFamily="2" charset="-122"/>
            </a:endParaRPr>
          </a:p>
          <a:p>
            <a:pPr algn="just">
              <a:lnSpc>
                <a:spcPct val="150000"/>
              </a:lnSpc>
            </a:pPr>
            <a:r>
              <a:rPr lang="en-US" sz="3200" kern="100" dirty="0" smtClean="0">
                <a:solidFill>
                  <a:prstClr val="black"/>
                </a:solidFill>
                <a:latin typeface="Times New Roman" panose="02020603050405020304" pitchFamily="18" charset="0"/>
                <a:ea typeface="SimSun" panose="02010600030101010101" pitchFamily="2" charset="-122"/>
              </a:rPr>
              <a:t>   </a:t>
            </a:r>
            <a:r>
              <a:rPr lang="en-US" sz="3200" kern="100" dirty="0" err="1" smtClean="0">
                <a:solidFill>
                  <a:prstClr val="black"/>
                </a:solidFill>
                <a:latin typeface="Times New Roman" panose="02020603050405020304" pitchFamily="18" charset="0"/>
                <a:ea typeface="SimSun" panose="02010600030101010101" pitchFamily="2" charset="-122"/>
              </a:rPr>
              <a:t>Vừa</a:t>
            </a:r>
            <a:r>
              <a:rPr lang="en-US" sz="3200" kern="100" dirty="0" smtClean="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về</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tới</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cổng</a:t>
            </a:r>
            <a:r>
              <a:rPr lang="en-US" sz="3200" kern="100" dirty="0">
                <a:solidFill>
                  <a:prstClr val="black"/>
                </a:solidFill>
                <a:latin typeface="Times New Roman" panose="02020603050405020304" pitchFamily="18" charset="0"/>
                <a:ea typeface="SimSun" panose="02010600030101010101" pitchFamily="2" charset="-122"/>
              </a:rPr>
              <a:t>, con </a:t>
            </a:r>
            <a:r>
              <a:rPr lang="en-US" sz="3200" kern="100" dirty="0" err="1">
                <a:solidFill>
                  <a:prstClr val="black"/>
                </a:solidFill>
                <a:latin typeface="Times New Roman" panose="02020603050405020304" pitchFamily="18" charset="0"/>
                <a:ea typeface="SimSun" panose="02010600030101010101" pitchFamily="2" charset="-122"/>
              </a:rPr>
              <a:t>chó</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thấy</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người</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lạ</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chạy</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ra</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sủa</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inh</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ỏi</a:t>
            </a:r>
            <a:endParaRPr lang="en-US" sz="3200" kern="100" dirty="0">
              <a:solidFill>
                <a:prstClr val="black"/>
              </a:solidFill>
              <a:latin typeface="Times New Roman" panose="02020603050405020304" pitchFamily="18" charset="0"/>
              <a:ea typeface="SimSun" panose="02010600030101010101" pitchFamily="2" charset="-122"/>
            </a:endParaRPr>
          </a:p>
          <a:p>
            <a:pPr algn="just">
              <a:lnSpc>
                <a:spcPct val="150000"/>
              </a:lnSpc>
            </a:pPr>
            <a:r>
              <a:rPr lang="en-US" sz="3200" kern="100" dirty="0" smtClean="0">
                <a:solidFill>
                  <a:prstClr val="black"/>
                </a:solidFill>
                <a:latin typeface="Times New Roman" panose="02020603050405020304" pitchFamily="18" charset="0"/>
                <a:ea typeface="SimSun" panose="02010600030101010101" pitchFamily="2" charset="-122"/>
              </a:rPr>
              <a:t>   </a:t>
            </a:r>
            <a:r>
              <a:rPr lang="en-US" sz="3200" kern="100" dirty="0" err="1" smtClean="0">
                <a:solidFill>
                  <a:prstClr val="black"/>
                </a:solidFill>
                <a:latin typeface="Times New Roman" panose="02020603050405020304" pitchFamily="18" charset="0"/>
                <a:ea typeface="SimSun" panose="02010600030101010101" pitchFamily="2" charset="-122"/>
              </a:rPr>
              <a:t>Mẹ</a:t>
            </a:r>
            <a:r>
              <a:rPr lang="en-US" sz="3200" kern="100" dirty="0" smtClean="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của</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cô</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gái</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vội</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chạy</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ra</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quát</a:t>
            </a:r>
            <a:r>
              <a:rPr lang="en-US" sz="3200" kern="100" dirty="0">
                <a:solidFill>
                  <a:prstClr val="black"/>
                </a:solidFill>
                <a:latin typeface="Times New Roman" panose="02020603050405020304" pitchFamily="18" charset="0"/>
                <a:ea typeface="SimSun" panose="02010600030101010101" pitchFamily="2" charset="-122"/>
              </a:rPr>
              <a:t> con </a:t>
            </a:r>
            <a:r>
              <a:rPr lang="en-US" sz="3200" kern="100" dirty="0" err="1">
                <a:solidFill>
                  <a:prstClr val="black"/>
                </a:solidFill>
                <a:latin typeface="Times New Roman" panose="02020603050405020304" pitchFamily="18" charset="0"/>
                <a:ea typeface="SimSun" panose="02010600030101010101" pitchFamily="2" charset="-122"/>
              </a:rPr>
              <a:t>chó</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và</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nói</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với</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chàng</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rể</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tương</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lai</a:t>
            </a:r>
            <a:endParaRPr lang="en-US" sz="3200" kern="100" dirty="0">
              <a:solidFill>
                <a:prstClr val="black"/>
              </a:solidFill>
              <a:latin typeface="Times New Roman" panose="02020603050405020304" pitchFamily="18" charset="0"/>
              <a:ea typeface="SimSun" panose="02010600030101010101" pitchFamily="2" charset="-122"/>
            </a:endParaRPr>
          </a:p>
          <a:p>
            <a:pPr algn="just">
              <a:lnSpc>
                <a:spcPct val="150000"/>
              </a:lnSpc>
            </a:pPr>
            <a:r>
              <a:rPr lang="en-US" sz="3200" i="1" kern="100" dirty="0">
                <a:solidFill>
                  <a:prstClr val="black"/>
                </a:solidFill>
                <a:latin typeface="Times New Roman" panose="02020603050405020304" pitchFamily="18" charset="0"/>
                <a:ea typeface="SimSun" panose="02010600030101010101" pitchFamily="2" charset="-122"/>
              </a:rPr>
              <a:t>- </a:t>
            </a:r>
            <a:r>
              <a:rPr lang="en-US" sz="3200" i="1" kern="100" dirty="0" err="1">
                <a:solidFill>
                  <a:prstClr val="black"/>
                </a:solidFill>
                <a:latin typeface="Times New Roman" panose="02020603050405020304" pitchFamily="18" charset="0"/>
                <a:ea typeface="SimSun" panose="02010600030101010101" pitchFamily="2" charset="-122"/>
              </a:rPr>
              <a:t>Nó</a:t>
            </a:r>
            <a:r>
              <a:rPr lang="en-US" sz="3200" i="1" kern="100" dirty="0">
                <a:solidFill>
                  <a:prstClr val="black"/>
                </a:solidFill>
                <a:latin typeface="Times New Roman" panose="02020603050405020304" pitchFamily="18" charset="0"/>
                <a:ea typeface="SimSun" panose="02010600030101010101" pitchFamily="2" charset="-122"/>
              </a:rPr>
              <a:t> </a:t>
            </a:r>
            <a:r>
              <a:rPr lang="en-US" sz="3200" i="1" kern="100" dirty="0" err="1">
                <a:solidFill>
                  <a:prstClr val="black"/>
                </a:solidFill>
                <a:latin typeface="Times New Roman" panose="02020603050405020304" pitchFamily="18" charset="0"/>
                <a:ea typeface="SimSun" panose="02010600030101010101" pitchFamily="2" charset="-122"/>
              </a:rPr>
              <a:t>không</a:t>
            </a:r>
            <a:r>
              <a:rPr lang="en-US" sz="3200" i="1" kern="100" dirty="0">
                <a:solidFill>
                  <a:prstClr val="black"/>
                </a:solidFill>
                <a:latin typeface="Times New Roman" panose="02020603050405020304" pitchFamily="18" charset="0"/>
                <a:ea typeface="SimSun" panose="02010600030101010101" pitchFamily="2" charset="-122"/>
              </a:rPr>
              <a:t> </a:t>
            </a:r>
            <a:r>
              <a:rPr lang="en-US" sz="3200" i="1" kern="100" dirty="0" err="1">
                <a:solidFill>
                  <a:prstClr val="black"/>
                </a:solidFill>
                <a:latin typeface="Times New Roman" panose="02020603050405020304" pitchFamily="18" charset="0"/>
                <a:ea typeface="SimSun" panose="02010600030101010101" pitchFamily="2" charset="-122"/>
              </a:rPr>
              <a:t>có</a:t>
            </a:r>
            <a:r>
              <a:rPr lang="en-US" sz="3200" i="1" kern="100" dirty="0">
                <a:solidFill>
                  <a:prstClr val="black"/>
                </a:solidFill>
                <a:latin typeface="Times New Roman" panose="02020603050405020304" pitchFamily="18" charset="0"/>
                <a:ea typeface="SimSun" panose="02010600030101010101" pitchFamily="2" charset="-122"/>
              </a:rPr>
              <a:t> </a:t>
            </a:r>
            <a:r>
              <a:rPr lang="en-US" sz="3200" i="1" kern="100" dirty="0" err="1">
                <a:solidFill>
                  <a:prstClr val="black"/>
                </a:solidFill>
                <a:latin typeface="Times New Roman" panose="02020603050405020304" pitchFamily="18" charset="0"/>
                <a:ea typeface="SimSun" panose="02010600030101010101" pitchFamily="2" charset="-122"/>
              </a:rPr>
              <a:t>răng</a:t>
            </a:r>
            <a:r>
              <a:rPr lang="en-US" sz="3200" i="1" kern="100" dirty="0">
                <a:solidFill>
                  <a:prstClr val="black"/>
                </a:solidFill>
                <a:latin typeface="Times New Roman" panose="02020603050405020304" pitchFamily="18" charset="0"/>
                <a:ea typeface="SimSun" panose="02010600030101010101" pitchFamily="2" charset="-122"/>
              </a:rPr>
              <a:t> </a:t>
            </a:r>
            <a:r>
              <a:rPr lang="en-US" sz="3200" i="1" kern="100" dirty="0" err="1">
                <a:solidFill>
                  <a:prstClr val="black"/>
                </a:solidFill>
                <a:latin typeface="Times New Roman" panose="02020603050405020304" pitchFamily="18" charset="0"/>
                <a:ea typeface="SimSun" panose="02010600030101010101" pitchFamily="2" charset="-122"/>
              </a:rPr>
              <a:t>mô</a:t>
            </a:r>
            <a:r>
              <a:rPr lang="en-US" sz="3200" i="1" kern="100" dirty="0">
                <a:solidFill>
                  <a:prstClr val="black"/>
                </a:solidFill>
                <a:latin typeface="Times New Roman" panose="02020603050405020304" pitchFamily="18" charset="0"/>
                <a:ea typeface="SimSun" panose="02010600030101010101" pitchFamily="2" charset="-122"/>
              </a:rPr>
              <a:t> con.</a:t>
            </a:r>
          </a:p>
          <a:p>
            <a:pPr algn="just">
              <a:lnSpc>
                <a:spcPct val="150000"/>
              </a:lnSpc>
            </a:pPr>
            <a:r>
              <a:rPr lang="en-US" sz="3200" kern="100" dirty="0" smtClean="0">
                <a:solidFill>
                  <a:prstClr val="black"/>
                </a:solidFill>
                <a:latin typeface="Times New Roman" panose="02020603050405020304" pitchFamily="18" charset="0"/>
                <a:ea typeface="SimSun" panose="02010600030101010101" pitchFamily="2" charset="-122"/>
              </a:rPr>
              <a:t>   </a:t>
            </a:r>
            <a:r>
              <a:rPr lang="en-US" sz="3200" kern="100" dirty="0" err="1" smtClean="0">
                <a:solidFill>
                  <a:prstClr val="black"/>
                </a:solidFill>
                <a:latin typeface="Times New Roman" panose="02020603050405020304" pitchFamily="18" charset="0"/>
                <a:ea typeface="SimSun" panose="02010600030101010101" pitchFamily="2" charset="-122"/>
              </a:rPr>
              <a:t>Chàng</a:t>
            </a:r>
            <a:r>
              <a:rPr lang="en-US" sz="3200" kern="100" dirty="0" smtClean="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rể</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nghĩ</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thầm</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trông</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smtClean="0">
                <a:solidFill>
                  <a:prstClr val="black"/>
                </a:solidFill>
                <a:latin typeface="Times New Roman" panose="02020603050405020304" pitchFamily="18" charset="0"/>
                <a:ea typeface="SimSun" panose="02010600030101010101" pitchFamily="2" charset="-122"/>
              </a:rPr>
              <a:t>bụng</a:t>
            </a:r>
            <a:r>
              <a:rPr lang="en-US" sz="3200" kern="100" dirty="0" smtClean="0">
                <a:solidFill>
                  <a:prstClr val="black"/>
                </a:solidFill>
                <a:latin typeface="Times New Roman" panose="02020603050405020304" pitchFamily="18" charset="0"/>
                <a:ea typeface="SimSun" panose="02010600030101010101" pitchFamily="2" charset="-122"/>
              </a:rPr>
              <a:t>: </a:t>
            </a:r>
            <a:r>
              <a:rPr lang="en-US" sz="3200" i="1" kern="100" dirty="0" err="1" smtClean="0">
                <a:solidFill>
                  <a:prstClr val="black"/>
                </a:solidFill>
                <a:latin typeface="Times New Roman" panose="02020603050405020304" pitchFamily="18" charset="0"/>
                <a:ea typeface="SimSun" panose="02010600030101010101" pitchFamily="2" charset="-122"/>
              </a:rPr>
              <a:t>Nhe</a:t>
            </a:r>
            <a:r>
              <a:rPr lang="en-US" sz="3200" i="1" kern="100" dirty="0" smtClean="0">
                <a:solidFill>
                  <a:prstClr val="black"/>
                </a:solidFill>
                <a:latin typeface="Times New Roman" panose="02020603050405020304" pitchFamily="18" charset="0"/>
                <a:ea typeface="SimSun" panose="02010600030101010101" pitchFamily="2" charset="-122"/>
              </a:rPr>
              <a:t> </a:t>
            </a:r>
            <a:r>
              <a:rPr lang="en-US" sz="3200" i="1" kern="100" dirty="0" err="1">
                <a:solidFill>
                  <a:prstClr val="black"/>
                </a:solidFill>
                <a:latin typeface="Times New Roman" panose="02020603050405020304" pitchFamily="18" charset="0"/>
                <a:ea typeface="SimSun" panose="02010600030101010101" pitchFamily="2" charset="-122"/>
              </a:rPr>
              <a:t>răng</a:t>
            </a:r>
            <a:r>
              <a:rPr lang="en-US" sz="3200" i="1" kern="100" dirty="0">
                <a:solidFill>
                  <a:prstClr val="black"/>
                </a:solidFill>
                <a:latin typeface="Times New Roman" panose="02020603050405020304" pitchFamily="18" charset="0"/>
                <a:ea typeface="SimSun" panose="02010600030101010101" pitchFamily="2" charset="-122"/>
              </a:rPr>
              <a:t> </a:t>
            </a:r>
            <a:r>
              <a:rPr lang="en-US" sz="3200" i="1" kern="100" dirty="0" err="1">
                <a:solidFill>
                  <a:prstClr val="black"/>
                </a:solidFill>
                <a:latin typeface="Times New Roman" panose="02020603050405020304" pitchFamily="18" charset="0"/>
                <a:ea typeface="SimSun" panose="02010600030101010101" pitchFamily="2" charset="-122"/>
              </a:rPr>
              <a:t>như</a:t>
            </a:r>
            <a:r>
              <a:rPr lang="en-US" sz="3200" i="1" kern="100" dirty="0">
                <a:solidFill>
                  <a:prstClr val="black"/>
                </a:solidFill>
                <a:latin typeface="Times New Roman" panose="02020603050405020304" pitchFamily="18" charset="0"/>
                <a:ea typeface="SimSun" panose="02010600030101010101" pitchFamily="2" charset="-122"/>
              </a:rPr>
              <a:t> </a:t>
            </a:r>
            <a:r>
              <a:rPr lang="en-US" sz="3200" i="1" kern="100" dirty="0" err="1">
                <a:solidFill>
                  <a:prstClr val="black"/>
                </a:solidFill>
                <a:latin typeface="Times New Roman" panose="02020603050405020304" pitchFamily="18" charset="0"/>
                <a:ea typeface="SimSun" panose="02010600030101010101" pitchFamily="2" charset="-122"/>
              </a:rPr>
              <a:t>răng</a:t>
            </a:r>
            <a:r>
              <a:rPr lang="en-US" sz="3200" i="1" kern="100" dirty="0">
                <a:solidFill>
                  <a:prstClr val="black"/>
                </a:solidFill>
                <a:latin typeface="Times New Roman" panose="02020603050405020304" pitchFamily="18" charset="0"/>
                <a:ea typeface="SimSun" panose="02010600030101010101" pitchFamily="2" charset="-122"/>
              </a:rPr>
              <a:t> </a:t>
            </a:r>
            <a:r>
              <a:rPr lang="en-US" sz="3200" i="1" kern="100" dirty="0" err="1">
                <a:solidFill>
                  <a:prstClr val="black"/>
                </a:solidFill>
                <a:latin typeface="Times New Roman" panose="02020603050405020304" pitchFamily="18" charset="0"/>
                <a:ea typeface="SimSun" panose="02010600030101010101" pitchFamily="2" charset="-122"/>
              </a:rPr>
              <a:t>cọp</a:t>
            </a:r>
            <a:r>
              <a:rPr lang="en-US" sz="3200" i="1" kern="100" dirty="0">
                <a:solidFill>
                  <a:prstClr val="black"/>
                </a:solidFill>
                <a:latin typeface="Times New Roman" panose="02020603050405020304" pitchFamily="18" charset="0"/>
                <a:ea typeface="SimSun" panose="02010600030101010101" pitchFamily="2" charset="-122"/>
              </a:rPr>
              <a:t> </a:t>
            </a:r>
            <a:r>
              <a:rPr lang="en-US" sz="3200" i="1" kern="100" dirty="0" err="1">
                <a:solidFill>
                  <a:prstClr val="black"/>
                </a:solidFill>
                <a:latin typeface="Times New Roman" panose="02020603050405020304" pitchFamily="18" charset="0"/>
                <a:ea typeface="SimSun" panose="02010600030101010101" pitchFamily="2" charset="-122"/>
              </a:rPr>
              <a:t>thế</a:t>
            </a:r>
            <a:r>
              <a:rPr lang="en-US" sz="3200" i="1" kern="100" dirty="0">
                <a:solidFill>
                  <a:prstClr val="black"/>
                </a:solidFill>
                <a:latin typeface="Times New Roman" panose="02020603050405020304" pitchFamily="18" charset="0"/>
                <a:ea typeface="SimSun" panose="02010600030101010101" pitchFamily="2" charset="-122"/>
              </a:rPr>
              <a:t> </a:t>
            </a:r>
            <a:r>
              <a:rPr lang="en-US" sz="3200" i="1" kern="100" dirty="0" err="1">
                <a:solidFill>
                  <a:prstClr val="black"/>
                </a:solidFill>
                <a:latin typeface="Times New Roman" panose="02020603050405020304" pitchFamily="18" charset="0"/>
                <a:ea typeface="SimSun" panose="02010600030101010101" pitchFamily="2" charset="-122"/>
              </a:rPr>
              <a:t>kia</a:t>
            </a:r>
            <a:r>
              <a:rPr lang="en-US" sz="3200" i="1" kern="100" dirty="0">
                <a:solidFill>
                  <a:prstClr val="black"/>
                </a:solidFill>
                <a:latin typeface="Times New Roman" panose="02020603050405020304" pitchFamily="18" charset="0"/>
                <a:ea typeface="SimSun" panose="02010600030101010101" pitchFamily="2" charset="-122"/>
              </a:rPr>
              <a:t> </a:t>
            </a:r>
            <a:r>
              <a:rPr lang="en-US" sz="3200" i="1" kern="100" dirty="0" err="1">
                <a:solidFill>
                  <a:prstClr val="black"/>
                </a:solidFill>
                <a:latin typeface="Times New Roman" panose="02020603050405020304" pitchFamily="18" charset="0"/>
                <a:ea typeface="SimSun" panose="02010600030101010101" pitchFamily="2" charset="-122"/>
              </a:rPr>
              <a:t>mà</a:t>
            </a:r>
            <a:r>
              <a:rPr lang="en-US" sz="3200" i="1" kern="100" dirty="0">
                <a:solidFill>
                  <a:prstClr val="black"/>
                </a:solidFill>
                <a:latin typeface="Times New Roman" panose="02020603050405020304" pitchFamily="18" charset="0"/>
                <a:ea typeface="SimSun" panose="02010600030101010101" pitchFamily="2" charset="-122"/>
              </a:rPr>
              <a:t> </a:t>
            </a:r>
            <a:r>
              <a:rPr lang="en-US" sz="3200" i="1" kern="100" dirty="0" err="1">
                <a:solidFill>
                  <a:prstClr val="black"/>
                </a:solidFill>
                <a:latin typeface="Times New Roman" panose="02020603050405020304" pitchFamily="18" charset="0"/>
                <a:ea typeface="SimSun" panose="02010600030101010101" pitchFamily="2" charset="-122"/>
              </a:rPr>
              <a:t>lại</a:t>
            </a:r>
            <a:r>
              <a:rPr lang="en-US" sz="3200" i="1" kern="100" dirty="0">
                <a:solidFill>
                  <a:prstClr val="black"/>
                </a:solidFill>
                <a:latin typeface="Times New Roman" panose="02020603050405020304" pitchFamily="18" charset="0"/>
                <a:ea typeface="SimSun" panose="02010600030101010101" pitchFamily="2" charset="-122"/>
              </a:rPr>
              <a:t> </a:t>
            </a:r>
            <a:r>
              <a:rPr lang="en-US" sz="3200" i="1" kern="100" dirty="0" err="1">
                <a:solidFill>
                  <a:prstClr val="black"/>
                </a:solidFill>
                <a:latin typeface="Times New Roman" panose="02020603050405020304" pitchFamily="18" charset="0"/>
                <a:ea typeface="SimSun" panose="02010600030101010101" pitchFamily="2" charset="-122"/>
              </a:rPr>
              <a:t>bảo</a:t>
            </a:r>
            <a:r>
              <a:rPr lang="en-US" sz="3200" i="1" kern="100" dirty="0">
                <a:solidFill>
                  <a:prstClr val="black"/>
                </a:solidFill>
                <a:latin typeface="Times New Roman" panose="02020603050405020304" pitchFamily="18" charset="0"/>
                <a:ea typeface="SimSun" panose="02010600030101010101" pitchFamily="2" charset="-122"/>
              </a:rPr>
              <a:t> </a:t>
            </a:r>
            <a:r>
              <a:rPr lang="en-US" sz="3200" i="1" kern="100" dirty="0" err="1">
                <a:solidFill>
                  <a:prstClr val="black"/>
                </a:solidFill>
                <a:latin typeface="Times New Roman" panose="02020603050405020304" pitchFamily="18" charset="0"/>
                <a:ea typeface="SimSun" panose="02010600030101010101" pitchFamily="2" charset="-122"/>
              </a:rPr>
              <a:t>không</a:t>
            </a:r>
            <a:r>
              <a:rPr lang="en-US" sz="3200" i="1" kern="100" dirty="0">
                <a:solidFill>
                  <a:prstClr val="black"/>
                </a:solidFill>
                <a:latin typeface="Times New Roman" panose="02020603050405020304" pitchFamily="18" charset="0"/>
                <a:ea typeface="SimSun" panose="02010600030101010101" pitchFamily="2" charset="-122"/>
              </a:rPr>
              <a:t> </a:t>
            </a:r>
            <a:r>
              <a:rPr lang="en-US" sz="3200" i="1" kern="100" dirty="0" err="1">
                <a:solidFill>
                  <a:prstClr val="black"/>
                </a:solidFill>
                <a:latin typeface="Times New Roman" panose="02020603050405020304" pitchFamily="18" charset="0"/>
                <a:ea typeface="SimSun" panose="02010600030101010101" pitchFamily="2" charset="-122"/>
              </a:rPr>
              <a:t>có</a:t>
            </a:r>
            <a:r>
              <a:rPr lang="en-US" sz="3200" i="1" kern="100" dirty="0">
                <a:solidFill>
                  <a:prstClr val="black"/>
                </a:solidFill>
                <a:latin typeface="Times New Roman" panose="02020603050405020304" pitchFamily="18" charset="0"/>
                <a:ea typeface="SimSun" panose="02010600030101010101" pitchFamily="2" charset="-122"/>
              </a:rPr>
              <a:t> </a:t>
            </a:r>
            <a:r>
              <a:rPr lang="en-US" sz="3200" i="1" kern="100" dirty="0" err="1" smtClean="0">
                <a:solidFill>
                  <a:prstClr val="black"/>
                </a:solidFill>
                <a:latin typeface="Times New Roman" panose="02020603050405020304" pitchFamily="18" charset="0"/>
                <a:ea typeface="SimSun" panose="02010600030101010101" pitchFamily="2" charset="-122"/>
              </a:rPr>
              <a:t>răng</a:t>
            </a:r>
            <a:r>
              <a:rPr lang="en-US" sz="3200" i="1" kern="100" dirty="0" smtClean="0">
                <a:solidFill>
                  <a:prstClr val="black"/>
                </a:solidFill>
                <a:latin typeface="Times New Roman" panose="02020603050405020304" pitchFamily="18" charset="0"/>
                <a:ea typeface="SimSun" panose="02010600030101010101" pitchFamily="2" charset="-122"/>
              </a:rPr>
              <a:t>.</a:t>
            </a:r>
            <a:endParaRPr lang="en-US" sz="3200" i="1" kern="100" dirty="0">
              <a:solidFill>
                <a:prstClr val="black"/>
              </a:solidFill>
              <a:latin typeface="Times New Roman" panose="02020603050405020304" pitchFamily="18" charset="0"/>
              <a:ea typeface="SimSun" panose="02010600030101010101" pitchFamily="2" charset="-122"/>
            </a:endParaRPr>
          </a:p>
        </p:txBody>
      </p:sp>
      <p:pic>
        <p:nvPicPr>
          <p:cNvPr id="3" name="Picture 2"/>
          <p:cNvPicPr>
            <a:picLocks noChangeAspect="1"/>
          </p:cNvPicPr>
          <p:nvPr/>
        </p:nvPicPr>
        <p:blipFill>
          <a:blip r:embed="rId3"/>
          <a:stretch>
            <a:fillRect/>
          </a:stretch>
        </p:blipFill>
        <p:spPr>
          <a:xfrm>
            <a:off x="2524473" y="145503"/>
            <a:ext cx="7382896" cy="1170533"/>
          </a:xfrm>
          <a:prstGeom prst="rect">
            <a:avLst/>
          </a:prstGeom>
        </p:spPr>
      </p:pic>
    </p:spTree>
    <p:extLst>
      <p:ext uri="{BB962C8B-B14F-4D97-AF65-F5344CB8AC3E}">
        <p14:creationId xmlns:p14="http://schemas.microsoft.com/office/powerpoint/2010/main" val="278385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518160"/>
            <a:ext cx="6858000" cy="6858000"/>
          </a:xfrm>
          <a:prstGeom prst="rect">
            <a:avLst/>
          </a:prstGeom>
        </p:spPr>
      </p:pic>
      <p:sp>
        <p:nvSpPr>
          <p:cNvPr id="3" name="Rectangle 2"/>
          <p:cNvSpPr/>
          <p:nvPr/>
        </p:nvSpPr>
        <p:spPr>
          <a:xfrm>
            <a:off x="4480560" y="1110734"/>
            <a:ext cx="7223760" cy="1077218"/>
          </a:xfrm>
          <a:prstGeom prst="rect">
            <a:avLst/>
          </a:prstGeom>
        </p:spPr>
        <p:txBody>
          <a:bodyPr wrap="square">
            <a:spAutoFit/>
          </a:bodyPr>
          <a:lstStyle/>
          <a:p>
            <a:pPr algn="just"/>
            <a:r>
              <a:rPr lang="en-US" sz="3200" kern="100" dirty="0" err="1">
                <a:solidFill>
                  <a:prstClr val="black"/>
                </a:solidFill>
                <a:latin typeface="Times New Roman" panose="02020603050405020304" pitchFamily="18" charset="0"/>
                <a:ea typeface="SimSun" panose="02010600030101010101" pitchFamily="2" charset="-122"/>
              </a:rPr>
              <a:t>Vậy</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tại</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sao</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anh</a:t>
            </a:r>
            <a:r>
              <a:rPr lang="en-US" sz="3200" kern="100" dirty="0">
                <a:solidFill>
                  <a:prstClr val="black"/>
                </a:solidFill>
                <a:latin typeface="Times New Roman" panose="02020603050405020304" pitchFamily="18" charset="0"/>
                <a:ea typeface="SimSun" panose="02010600030101010101" pitchFamily="2" charset="-122"/>
              </a:rPr>
              <a:t> con </a:t>
            </a:r>
            <a:r>
              <a:rPr lang="en-US" sz="3200" kern="100" dirty="0" err="1">
                <a:solidFill>
                  <a:prstClr val="black"/>
                </a:solidFill>
                <a:latin typeface="Times New Roman" panose="02020603050405020304" pitchFamily="18" charset="0"/>
                <a:ea typeface="SimSun" panose="02010600030101010101" pitchFamily="2" charset="-122"/>
              </a:rPr>
              <a:t>rể</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tương</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lai</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lại</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hiểu</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sai</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lời</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của</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bác</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gái</a:t>
            </a:r>
            <a:r>
              <a:rPr lang="en-US" sz="3200" kern="100" dirty="0">
                <a:solidFill>
                  <a:prstClr val="black"/>
                </a:solidFill>
                <a:latin typeface="Times New Roman" panose="02020603050405020304" pitchFamily="18" charset="0"/>
                <a:ea typeface="SimSun" panose="02010600030101010101" pitchFamily="2" charset="-122"/>
              </a:rPr>
              <a:t>?</a:t>
            </a:r>
            <a:endParaRPr lang="en-US" sz="2800" kern="100" dirty="0">
              <a:solidFill>
                <a:prstClr val="black"/>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00189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03005" y="0"/>
            <a:ext cx="12595005" cy="1711233"/>
          </a:xfrm>
          <a:prstGeom prst="rect">
            <a:avLst/>
          </a:prstGeom>
        </p:spPr>
      </p:pic>
      <p:sp>
        <p:nvSpPr>
          <p:cNvPr id="4" name="Rectangle 3"/>
          <p:cNvSpPr/>
          <p:nvPr/>
        </p:nvSpPr>
        <p:spPr>
          <a:xfrm>
            <a:off x="248114" y="1711233"/>
            <a:ext cx="7805352" cy="4524315"/>
          </a:xfrm>
          <a:prstGeom prst="rect">
            <a:avLst/>
          </a:prstGeom>
          <a:ln w="28575">
            <a:solidFill>
              <a:schemeClr val="accent5">
                <a:lumMod val="75000"/>
              </a:schemeClr>
            </a:solidFill>
            <a:prstDash val="dash"/>
          </a:ln>
        </p:spPr>
        <p:txBody>
          <a:bodyPr wrap="square">
            <a:spAutoFit/>
          </a:bodyPr>
          <a:lstStyle/>
          <a:p>
            <a:pPr algn="just">
              <a:lnSpc>
                <a:spcPct val="150000"/>
              </a:lnSpc>
            </a:pPr>
            <a:r>
              <a:rPr lang="nl-NL" sz="3200" b="1" kern="100" dirty="0" smtClean="0">
                <a:solidFill>
                  <a:prstClr val="black"/>
                </a:solidFill>
                <a:latin typeface="Times New Roman" panose="02020603050405020304" pitchFamily="18" charset="0"/>
                <a:ea typeface="SimSun" panose="02010600030101010101" pitchFamily="2" charset="-122"/>
              </a:rPr>
              <a:t>- Hình thức: </a:t>
            </a:r>
            <a:r>
              <a:rPr lang="nl-NL" sz="3200" kern="100" dirty="0" smtClean="0">
                <a:solidFill>
                  <a:prstClr val="black"/>
                </a:solidFill>
                <a:latin typeface="Times New Roman" panose="02020603050405020304" pitchFamily="18" charset="0"/>
                <a:ea typeface="SimSun" panose="02010600030101010101" pitchFamily="2" charset="-122"/>
              </a:rPr>
              <a:t>GV gọi 5 bạn học tốt, nắm chắc kiến thức bài học để điều khiển trò chơi. </a:t>
            </a:r>
          </a:p>
          <a:p>
            <a:pPr algn="just">
              <a:lnSpc>
                <a:spcPct val="150000"/>
              </a:lnSpc>
            </a:pPr>
            <a:r>
              <a:rPr lang="nl-NL" sz="3200" b="1" kern="100" dirty="0" smtClean="0">
                <a:solidFill>
                  <a:prstClr val="black"/>
                </a:solidFill>
                <a:latin typeface="Times New Roman" panose="02020603050405020304" pitchFamily="18" charset="0"/>
                <a:ea typeface="SimSun" panose="02010600030101010101" pitchFamily="2" charset="-122"/>
              </a:rPr>
              <a:t>- Yêu cầu: </a:t>
            </a:r>
            <a:r>
              <a:rPr lang="nl-NL" sz="3200" kern="100" dirty="0" smtClean="0">
                <a:solidFill>
                  <a:prstClr val="black"/>
                </a:solidFill>
                <a:latin typeface="Times New Roman" panose="02020603050405020304" pitchFamily="18" charset="0"/>
                <a:ea typeface="SimSun" panose="02010600030101010101" pitchFamily="2" charset="-122"/>
              </a:rPr>
              <a:t>Các bạn soạn câu hỏi có liên quan đến kiến thức mà cô giáo vừa truyền đạt để hỏi lại các bạn trong lớp hoặc giải đáp những thắc mắc của các bạn trong lớp về bài học</a:t>
            </a:r>
            <a:endParaRPr lang="en-US" sz="3200" dirty="0">
              <a:solidFill>
                <a:prstClr val="black"/>
              </a:solidFill>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2344" b="96719" l="1563" r="98594"/>
                    </a14:imgEffect>
                  </a14:imgLayer>
                </a14:imgProps>
              </a:ext>
            </a:extLst>
          </a:blip>
          <a:stretch>
            <a:fillRect/>
          </a:stretch>
        </p:blipFill>
        <p:spPr>
          <a:xfrm>
            <a:off x="8053466" y="2545352"/>
            <a:ext cx="4138534" cy="4138534"/>
          </a:xfrm>
          <a:prstGeom prst="rect">
            <a:avLst/>
          </a:prstGeom>
        </p:spPr>
      </p:pic>
    </p:spTree>
    <p:extLst>
      <p:ext uri="{BB962C8B-B14F-4D97-AF65-F5344CB8AC3E}">
        <p14:creationId xmlns:p14="http://schemas.microsoft.com/office/powerpoint/2010/main" val="302860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8826" y="278130"/>
            <a:ext cx="8295821" cy="5619750"/>
          </a:xfrm>
          <a:prstGeom prst="rect">
            <a:avLst/>
          </a:prstGeom>
        </p:spPr>
      </p:pic>
      <p:sp>
        <p:nvSpPr>
          <p:cNvPr id="5" name="Rectangle 4"/>
          <p:cNvSpPr/>
          <p:nvPr/>
        </p:nvSpPr>
        <p:spPr>
          <a:xfrm>
            <a:off x="4220862" y="6052849"/>
            <a:ext cx="3571747" cy="523220"/>
          </a:xfrm>
          <a:prstGeom prst="rect">
            <a:avLst/>
          </a:prstGeom>
        </p:spPr>
        <p:txBody>
          <a:bodyPr wrap="none">
            <a:spAutoFit/>
          </a:bodyPr>
          <a:lstStyle/>
          <a:p>
            <a:pPr fontAlgn="base"/>
            <a:r>
              <a:rPr lang="en-US" sz="2800" b="1" dirty="0" err="1" smtClean="0">
                <a:latin typeface="Times New Roman" panose="02020603050405020304" pitchFamily="18" charset="0"/>
                <a:cs typeface="Times New Roman" panose="02020603050405020304" pitchFamily="18" charset="0"/>
              </a:rPr>
              <a:t>Chùa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Thiên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Mụ</a:t>
            </a:r>
            <a:r>
              <a:rPr lang="en-US" sz="2800" b="1" dirty="0" smtClean="0">
                <a:latin typeface="Times New Roman" panose="02020603050405020304" pitchFamily="18" charset="0"/>
                <a:cs typeface="Times New Roman" panose="02020603050405020304" pitchFamily="18" charset="0"/>
              </a:rPr>
              <a:t> - </a:t>
            </a:r>
            <a:r>
              <a:rPr lang="en-US" sz="2800" b="1" dirty="0" err="1" smtClean="0">
                <a:latin typeface="Times New Roman" panose="02020603050405020304" pitchFamily="18" charset="0"/>
                <a:cs typeface="Times New Roman" panose="02020603050405020304" pitchFamily="18" charset="0"/>
              </a:rPr>
              <a:t>Huế</a:t>
            </a:r>
            <a:endParaRPr lang="en-US" sz="2800" b="1" u="none" strike="noStrike" dirty="0">
              <a:solidFill>
                <a:srgbClr val="03121A"/>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851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8826" y="476583"/>
            <a:ext cx="8295821" cy="5222844"/>
          </a:xfrm>
          <a:prstGeom prst="rect">
            <a:avLst/>
          </a:prstGeom>
        </p:spPr>
      </p:pic>
      <p:sp>
        <p:nvSpPr>
          <p:cNvPr id="5" name="Rectangle 4"/>
          <p:cNvSpPr/>
          <p:nvPr/>
        </p:nvSpPr>
        <p:spPr>
          <a:xfrm>
            <a:off x="5370394" y="6013660"/>
            <a:ext cx="1531188" cy="523220"/>
          </a:xfrm>
          <a:prstGeom prst="rect">
            <a:avLst/>
          </a:prstGeom>
        </p:spPr>
        <p:txBody>
          <a:bodyPr wrap="none">
            <a:spAutoFit/>
          </a:bodyPr>
          <a:lstStyle/>
          <a:p>
            <a:pPr fontAlgn="base"/>
            <a:r>
              <a:rPr lang="en-US" sz="2800" b="1" dirty="0" err="1" smtClean="0">
                <a:latin typeface="Times New Roman" panose="02020603050405020304" pitchFamily="18" charset="0"/>
                <a:cs typeface="Times New Roman" panose="02020603050405020304" pitchFamily="18" charset="0"/>
              </a:rPr>
              <a:t>Hạ</a:t>
            </a:r>
            <a:r>
              <a:rPr lang="en-US" sz="2800" b="1" dirty="0" smtClean="0">
                <a:latin typeface="Times New Roman" panose="02020603050405020304" pitchFamily="18" charset="0"/>
                <a:cs typeface="Times New Roman" panose="02020603050405020304" pitchFamily="18" charset="0"/>
              </a:rPr>
              <a:t> Long</a:t>
            </a:r>
            <a:endParaRPr lang="en-US" sz="2800" b="1" u="none" strike="noStrike" dirty="0">
              <a:solidFill>
                <a:srgbClr val="03121A"/>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5098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7466" y="474004"/>
            <a:ext cx="9265194" cy="5226148"/>
          </a:xfrm>
          <a:prstGeom prst="rect">
            <a:avLst/>
          </a:prstGeom>
        </p:spPr>
      </p:pic>
      <p:sp>
        <p:nvSpPr>
          <p:cNvPr id="5" name="Rectangle 4"/>
          <p:cNvSpPr/>
          <p:nvPr/>
        </p:nvSpPr>
        <p:spPr>
          <a:xfrm>
            <a:off x="5331205" y="5974472"/>
            <a:ext cx="2389821" cy="523220"/>
          </a:xfrm>
          <a:prstGeom prst="rect">
            <a:avLst/>
          </a:prstGeom>
        </p:spPr>
        <p:txBody>
          <a:bodyPr wrap="none">
            <a:spAutoFit/>
          </a:bodyPr>
          <a:lstStyle/>
          <a:p>
            <a:pPr fontAlgn="base"/>
            <a:r>
              <a:rPr lang="en-US" sz="2800" b="1" dirty="0" err="1" smtClean="0">
                <a:latin typeface="Times New Roman" panose="02020603050405020304" pitchFamily="18" charset="0"/>
                <a:cs typeface="Times New Roman" panose="02020603050405020304" pitchFamily="18" charset="0"/>
              </a:rPr>
              <a:t>Phố</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cổ</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Hội</a:t>
            </a:r>
            <a:r>
              <a:rPr lang="en-US" sz="2800" b="1" dirty="0" smtClean="0">
                <a:latin typeface="Times New Roman" panose="02020603050405020304" pitchFamily="18" charset="0"/>
                <a:cs typeface="Times New Roman" panose="02020603050405020304" pitchFamily="18" charset="0"/>
              </a:rPr>
              <a:t> An</a:t>
            </a:r>
            <a:endParaRPr lang="en-US" sz="2800" b="1" u="none" strike="noStrike" dirty="0">
              <a:solidFill>
                <a:srgbClr val="03121A"/>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2221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9145" y="474004"/>
            <a:ext cx="8361836" cy="5226148"/>
          </a:xfrm>
          <a:prstGeom prst="rect">
            <a:avLst/>
          </a:prstGeom>
        </p:spPr>
      </p:pic>
      <p:sp>
        <p:nvSpPr>
          <p:cNvPr id="5" name="Rectangle 4"/>
          <p:cNvSpPr/>
          <p:nvPr/>
        </p:nvSpPr>
        <p:spPr>
          <a:xfrm>
            <a:off x="4847879" y="6013660"/>
            <a:ext cx="2624949" cy="523220"/>
          </a:xfrm>
          <a:prstGeom prst="rect">
            <a:avLst/>
          </a:prstGeom>
        </p:spPr>
        <p:txBody>
          <a:bodyPr wrap="square">
            <a:spAutoFit/>
          </a:bodyPr>
          <a:lstStyle/>
          <a:p>
            <a:pPr fontAlgn="base"/>
            <a:r>
              <a:rPr lang="en-US" sz="2800" b="1" dirty="0" err="1" smtClean="0">
                <a:latin typeface="Times New Roman" panose="02020603050405020304" pitchFamily="18" charset="0"/>
                <a:cs typeface="Times New Roman" panose="02020603050405020304" pitchFamily="18" charset="0"/>
              </a:rPr>
              <a:t>Biển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Trang</a:t>
            </a:r>
            <a:endParaRPr lang="en-US" sz="2800" b="1" u="none" strike="noStrike" dirty="0">
              <a:solidFill>
                <a:srgbClr val="03121A"/>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12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 t="-9000" r="-3000" b="-9000"/>
          </a:stretch>
        </a:blipFill>
        <a:effectLst/>
      </p:bgPr>
    </p:bg>
    <p:spTree>
      <p:nvGrpSpPr>
        <p:cNvPr id="1" name=""/>
        <p:cNvGrpSpPr/>
        <p:nvPr/>
      </p:nvGrpSpPr>
      <p:grpSpPr>
        <a:xfrm>
          <a:off x="0" y="0"/>
          <a:ext cx="0" cy="0"/>
          <a:chOff x="0" y="0"/>
          <a:chExt cx="0" cy="0"/>
        </a:xfrm>
      </p:grpSpPr>
      <p:sp>
        <p:nvSpPr>
          <p:cNvPr id="4" name="PA_淘宝网chenying0907出品 2">
            <a:extLst>
              <a:ext uri="{FF2B5EF4-FFF2-40B4-BE49-F238E27FC236}">
                <a16:creationId xmlns:a16="http://schemas.microsoft.com/office/drawing/2014/main" xmlns="" id="{D8F190AC-1D98-4239-90FD-2DF8CDAD74C0}"/>
              </a:ext>
            </a:extLst>
          </p:cNvPr>
          <p:cNvSpPr/>
          <p:nvPr>
            <p:custDataLst>
              <p:tags r:id="rId1"/>
            </p:custDataLst>
          </p:nvPr>
        </p:nvSpPr>
        <p:spPr>
          <a:xfrm>
            <a:off x="0" y="1798728"/>
            <a:ext cx="12192000" cy="2764157"/>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endParaRPr lang="en-US" altLang="zh-CN" sz="2800" dirty="0" smtClean="0">
              <a:solidFill>
                <a:prstClr val="black"/>
              </a:solidFill>
              <a:latin typeface="#9Slide04 Rokkitt Light" panose="00000400000000000000" pitchFamily="2" charset="0"/>
            </a:endParaRPr>
          </a:p>
          <a:p>
            <a:pPr algn="r">
              <a:defRPr/>
            </a:pPr>
            <a:endParaRPr lang="en-US" altLang="zh-CN" sz="2800" dirty="0" smtClean="0">
              <a:solidFill>
                <a:prstClr val="black"/>
              </a:solidFill>
              <a:latin typeface="#9Slide04 Rokkitt Light" panose="00000400000000000000" pitchFamily="2" charset="0"/>
            </a:endParaRPr>
          </a:p>
          <a:p>
            <a:pPr algn="r">
              <a:defRPr/>
            </a:pPr>
            <a:r>
              <a:rPr lang="en-US" altLang="zh-CN" sz="2800" dirty="0" err="1" smtClean="0">
                <a:solidFill>
                  <a:prstClr val="black"/>
                </a:solidFill>
                <a:latin typeface="#9Slide04 Rokkitt Light" panose="00000400000000000000" pitchFamily="2" charset="0"/>
              </a:rPr>
              <a:t>Tôi</a:t>
            </a:r>
            <a:r>
              <a:rPr lang="en-US" altLang="zh-CN" sz="2800" dirty="0" smtClean="0">
                <a:solidFill>
                  <a:prstClr val="black"/>
                </a:solidFill>
                <a:latin typeface="#9Slide04 Rokkitt Light" panose="00000400000000000000" pitchFamily="2" charset="0"/>
              </a:rPr>
              <a:t> </a:t>
            </a:r>
            <a:r>
              <a:rPr lang="en-US" altLang="zh-CN" sz="2800" dirty="0" err="1" smtClean="0">
                <a:solidFill>
                  <a:prstClr val="black"/>
                </a:solidFill>
                <a:latin typeface="#9Slide04 Rokkitt Light" panose="00000400000000000000" pitchFamily="2" charset="0"/>
              </a:rPr>
              <a:t>yêu</a:t>
            </a:r>
            <a:r>
              <a:rPr lang="en-US" altLang="zh-CN" sz="2800" dirty="0" smtClean="0">
                <a:solidFill>
                  <a:prstClr val="black"/>
                </a:solidFill>
                <a:latin typeface="#9Slide04 Rokkitt Light" panose="00000400000000000000" pitchFamily="2" charset="0"/>
              </a:rPr>
              <a:t> </a:t>
            </a:r>
            <a:r>
              <a:rPr lang="en-US" altLang="zh-CN" sz="2800" dirty="0" err="1" smtClean="0">
                <a:solidFill>
                  <a:prstClr val="black"/>
                </a:solidFill>
                <a:latin typeface="#9Slide04 Rokkitt Light" panose="00000400000000000000" pitchFamily="2" charset="0"/>
              </a:rPr>
              <a:t>cuộc</a:t>
            </a:r>
            <a:r>
              <a:rPr lang="en-US" altLang="zh-CN" sz="2800" dirty="0" smtClean="0">
                <a:solidFill>
                  <a:prstClr val="black"/>
                </a:solidFill>
                <a:latin typeface="#9Slide04 Rokkitt Light" panose="00000400000000000000" pitchFamily="2" charset="0"/>
              </a:rPr>
              <a:t> </a:t>
            </a:r>
            <a:r>
              <a:rPr lang="en-US" altLang="zh-CN" sz="2800" dirty="0" err="1" smtClean="0">
                <a:solidFill>
                  <a:prstClr val="black"/>
                </a:solidFill>
                <a:latin typeface="#9Slide04 Rokkitt Light" panose="00000400000000000000" pitchFamily="2" charset="0"/>
              </a:rPr>
              <a:t>đời</a:t>
            </a:r>
            <a:r>
              <a:rPr lang="en-US" altLang="zh-CN" sz="2800" dirty="0" smtClean="0">
                <a:solidFill>
                  <a:prstClr val="black"/>
                </a:solidFill>
                <a:latin typeface="#9Slide04 Rokkitt Light" panose="00000400000000000000" pitchFamily="2" charset="0"/>
              </a:rPr>
              <a:t>, </a:t>
            </a:r>
            <a:r>
              <a:rPr lang="en-US" altLang="zh-CN" sz="2800" dirty="0" err="1" smtClean="0">
                <a:solidFill>
                  <a:prstClr val="black"/>
                </a:solidFill>
                <a:latin typeface="#9Slide04 Rokkitt Light" panose="00000400000000000000" pitchFamily="2" charset="0"/>
              </a:rPr>
              <a:t>yêu</a:t>
            </a:r>
            <a:r>
              <a:rPr lang="en-US" altLang="zh-CN" sz="2800" dirty="0" smtClean="0">
                <a:solidFill>
                  <a:prstClr val="black"/>
                </a:solidFill>
                <a:latin typeface="#9Slide04 Rokkitt Light" panose="00000400000000000000" pitchFamily="2" charset="0"/>
              </a:rPr>
              <a:t> </a:t>
            </a:r>
            <a:r>
              <a:rPr lang="en-US" altLang="zh-CN" sz="2800" dirty="0" err="1" smtClean="0">
                <a:solidFill>
                  <a:prstClr val="black"/>
                </a:solidFill>
                <a:latin typeface="#9Slide04 Rokkitt Light" panose="00000400000000000000" pitchFamily="2" charset="0"/>
              </a:rPr>
              <a:t>hành</a:t>
            </a:r>
            <a:r>
              <a:rPr lang="en-US" altLang="zh-CN" sz="2800" dirty="0" smtClean="0">
                <a:solidFill>
                  <a:prstClr val="black"/>
                </a:solidFill>
                <a:latin typeface="#9Slide04 Rokkitt Light" panose="00000400000000000000" pitchFamily="2" charset="0"/>
              </a:rPr>
              <a:t> </a:t>
            </a:r>
            <a:r>
              <a:rPr lang="en-US" altLang="zh-CN" sz="2800" dirty="0" err="1" smtClean="0">
                <a:solidFill>
                  <a:prstClr val="black"/>
                </a:solidFill>
                <a:latin typeface="#9Slide04 Rokkitt Light" panose="00000400000000000000" pitchFamily="2" charset="0"/>
              </a:rPr>
              <a:t>tinh</a:t>
            </a:r>
            <a:r>
              <a:rPr lang="en-US" altLang="zh-CN" sz="2800" dirty="0" smtClean="0">
                <a:solidFill>
                  <a:prstClr val="black"/>
                </a:solidFill>
                <a:latin typeface="#9Slide04 Rokkitt Light" panose="00000400000000000000" pitchFamily="2" charset="0"/>
              </a:rPr>
              <a:t> </a:t>
            </a:r>
            <a:r>
              <a:rPr lang="en-US" altLang="zh-CN" sz="2800" dirty="0" err="1" smtClean="0">
                <a:solidFill>
                  <a:prstClr val="black"/>
                </a:solidFill>
                <a:latin typeface="#9Slide04 Rokkitt Light" panose="00000400000000000000" pitchFamily="2" charset="0"/>
              </a:rPr>
              <a:t>tôi</a:t>
            </a:r>
            <a:r>
              <a:rPr lang="en-US" altLang="zh-CN" sz="2800" dirty="0" smtClean="0">
                <a:solidFill>
                  <a:prstClr val="black"/>
                </a:solidFill>
                <a:latin typeface="#9Slide04 Rokkitt Light" panose="00000400000000000000" pitchFamily="2" charset="0"/>
              </a:rPr>
              <a:t> ở</a:t>
            </a:r>
          </a:p>
          <a:p>
            <a:pPr algn="r">
              <a:defRPr/>
            </a:pPr>
            <a:r>
              <a:rPr lang="en-US" altLang="zh-CN" sz="2800" dirty="0" err="1" smtClean="0">
                <a:solidFill>
                  <a:prstClr val="black"/>
                </a:solidFill>
                <a:latin typeface="#9Slide04 Rokkitt Light" panose="00000400000000000000" pitchFamily="2" charset="0"/>
              </a:rPr>
              <a:t>Yêu</a:t>
            </a:r>
            <a:r>
              <a:rPr lang="en-US" altLang="zh-CN" sz="2800" dirty="0" smtClean="0">
                <a:solidFill>
                  <a:prstClr val="black"/>
                </a:solidFill>
                <a:latin typeface="#9Slide04 Rokkitt Light" panose="00000400000000000000" pitchFamily="2" charset="0"/>
              </a:rPr>
              <a:t> </a:t>
            </a:r>
            <a:r>
              <a:rPr lang="en-US" altLang="zh-CN" sz="2800" dirty="0" err="1" smtClean="0">
                <a:solidFill>
                  <a:prstClr val="black"/>
                </a:solidFill>
                <a:latin typeface="#9Slide04 Rokkitt Light" panose="00000400000000000000" pitchFamily="2" charset="0"/>
              </a:rPr>
              <a:t>đến</a:t>
            </a:r>
            <a:r>
              <a:rPr lang="en-US" altLang="zh-CN" sz="2800" dirty="0" smtClean="0">
                <a:solidFill>
                  <a:prstClr val="black"/>
                </a:solidFill>
                <a:latin typeface="#9Slide04 Rokkitt Light" panose="00000400000000000000" pitchFamily="2" charset="0"/>
              </a:rPr>
              <a:t> </a:t>
            </a:r>
            <a:r>
              <a:rPr lang="en-US" altLang="zh-CN" sz="2800" dirty="0" err="1" smtClean="0">
                <a:solidFill>
                  <a:prstClr val="black"/>
                </a:solidFill>
                <a:latin typeface="#9Slide04 Rokkitt Light" panose="00000400000000000000" pitchFamily="2" charset="0"/>
              </a:rPr>
              <a:t>từng</a:t>
            </a:r>
            <a:r>
              <a:rPr lang="en-US" altLang="zh-CN" sz="2800" dirty="0" smtClean="0">
                <a:solidFill>
                  <a:prstClr val="black"/>
                </a:solidFill>
                <a:latin typeface="#9Slide04 Rokkitt Light" panose="00000400000000000000" pitchFamily="2" charset="0"/>
              </a:rPr>
              <a:t> </a:t>
            </a:r>
            <a:r>
              <a:rPr lang="en-US" altLang="zh-CN" sz="2800" dirty="0" err="1" smtClean="0">
                <a:solidFill>
                  <a:prstClr val="black"/>
                </a:solidFill>
                <a:latin typeface="#9Slide04 Rokkitt Light" panose="00000400000000000000" pitchFamily="2" charset="0"/>
              </a:rPr>
              <a:t>góc</a:t>
            </a:r>
            <a:r>
              <a:rPr lang="en-US" altLang="zh-CN" sz="2800" dirty="0" smtClean="0">
                <a:solidFill>
                  <a:prstClr val="black"/>
                </a:solidFill>
                <a:latin typeface="#9Slide04 Rokkitt Light" panose="00000400000000000000" pitchFamily="2" charset="0"/>
              </a:rPr>
              <a:t> </a:t>
            </a:r>
            <a:r>
              <a:rPr lang="en-US" altLang="zh-CN" sz="2800" dirty="0" err="1" smtClean="0">
                <a:solidFill>
                  <a:prstClr val="black"/>
                </a:solidFill>
                <a:latin typeface="#9Slide04 Rokkitt Light" panose="00000400000000000000" pitchFamily="2" charset="0"/>
              </a:rPr>
              <a:t>nhỏ</a:t>
            </a:r>
            <a:r>
              <a:rPr lang="en-US" altLang="zh-CN" sz="2800" dirty="0" smtClean="0">
                <a:solidFill>
                  <a:prstClr val="black"/>
                </a:solidFill>
                <a:latin typeface="#9Slide04 Rokkitt Light" panose="00000400000000000000" pitchFamily="2" charset="0"/>
              </a:rPr>
              <a:t> </a:t>
            </a:r>
            <a:r>
              <a:rPr lang="en-US" altLang="zh-CN" sz="2800" dirty="0" err="1" smtClean="0">
                <a:solidFill>
                  <a:prstClr val="black"/>
                </a:solidFill>
                <a:latin typeface="#9Slide04 Rokkitt Light" panose="00000400000000000000" pitchFamily="2" charset="0"/>
              </a:rPr>
              <a:t>khắp</a:t>
            </a:r>
            <a:r>
              <a:rPr lang="en-US" altLang="zh-CN" sz="2800" dirty="0" smtClean="0">
                <a:solidFill>
                  <a:prstClr val="black"/>
                </a:solidFill>
                <a:latin typeface="#9Slide04 Rokkitt Light" panose="00000400000000000000" pitchFamily="2" charset="0"/>
              </a:rPr>
              <a:t> </a:t>
            </a:r>
            <a:r>
              <a:rPr lang="en-US" altLang="zh-CN" sz="2800" dirty="0" err="1" smtClean="0">
                <a:solidFill>
                  <a:prstClr val="black"/>
                </a:solidFill>
                <a:latin typeface="#9Slide04 Rokkitt Light" panose="00000400000000000000" pitchFamily="2" charset="0"/>
              </a:rPr>
              <a:t>gần</a:t>
            </a:r>
            <a:r>
              <a:rPr lang="en-US" altLang="zh-CN" sz="2800" dirty="0" smtClean="0">
                <a:solidFill>
                  <a:prstClr val="black"/>
                </a:solidFill>
                <a:latin typeface="#9Slide04 Rokkitt Light" panose="00000400000000000000" pitchFamily="2" charset="0"/>
              </a:rPr>
              <a:t> </a:t>
            </a:r>
            <a:r>
              <a:rPr lang="en-US" altLang="zh-CN" sz="2800" dirty="0" err="1" smtClean="0">
                <a:solidFill>
                  <a:prstClr val="black"/>
                </a:solidFill>
                <a:latin typeface="#9Slide04 Rokkitt Light" panose="00000400000000000000" pitchFamily="2" charset="0"/>
              </a:rPr>
              <a:t>xa</a:t>
            </a:r>
            <a:endParaRPr lang="en-US" altLang="zh-CN" sz="2800" dirty="0" smtClean="0">
              <a:solidFill>
                <a:prstClr val="black"/>
              </a:solidFill>
              <a:latin typeface="#9Slide04 Rokkitt Light" panose="00000400000000000000" pitchFamily="2" charset="0"/>
            </a:endParaRPr>
          </a:p>
          <a:p>
            <a:pPr algn="r">
              <a:defRPr/>
            </a:pPr>
            <a:r>
              <a:rPr lang="en-US" altLang="zh-CN" sz="2800" dirty="0" smtClean="0">
                <a:solidFill>
                  <a:prstClr val="black"/>
                </a:solidFill>
                <a:latin typeface="#9Slide04 Rokkitt Light" panose="00000400000000000000" pitchFamily="2" charset="0"/>
              </a:rPr>
              <a:t>Ra-</a:t>
            </a:r>
            <a:r>
              <a:rPr lang="en-US" altLang="zh-CN" sz="2800" dirty="0" err="1" smtClean="0">
                <a:solidFill>
                  <a:prstClr val="black"/>
                </a:solidFill>
                <a:latin typeface="#9Slide04 Rokkitt Light" panose="00000400000000000000" pitchFamily="2" charset="0"/>
              </a:rPr>
              <a:t>xun</a:t>
            </a:r>
            <a:r>
              <a:rPr lang="en-US" altLang="zh-CN" sz="2800" dirty="0" smtClean="0">
                <a:solidFill>
                  <a:prstClr val="black"/>
                </a:solidFill>
                <a:latin typeface="#9Slide04 Rokkitt Light" panose="00000400000000000000" pitchFamily="2" charset="0"/>
              </a:rPr>
              <a:t> Gam-da-</a:t>
            </a:r>
            <a:r>
              <a:rPr lang="en-US" altLang="zh-CN" sz="2800" dirty="0" err="1" smtClean="0">
                <a:solidFill>
                  <a:prstClr val="black"/>
                </a:solidFill>
                <a:latin typeface="#9Slide04 Rokkitt Light" panose="00000400000000000000" pitchFamily="2" charset="0"/>
              </a:rPr>
              <a:t>tốp</a:t>
            </a:r>
            <a:endParaRPr lang="zh-CN" altLang="en-US" sz="5400" dirty="0">
              <a:solidFill>
                <a:prstClr val="black"/>
              </a:solidFill>
              <a:latin typeface="#9Slide04 Rokkitt Light" panose="00000400000000000000" pitchFamily="2" charset="0"/>
            </a:endParaRPr>
          </a:p>
        </p:txBody>
      </p:sp>
      <p:pic>
        <p:nvPicPr>
          <p:cNvPr id="2" name="Picture 1"/>
          <p:cNvPicPr>
            <a:picLocks noChangeAspect="1"/>
          </p:cNvPicPr>
          <p:nvPr/>
        </p:nvPicPr>
        <p:blipFill>
          <a:blip r:embed="rId5"/>
          <a:stretch>
            <a:fillRect/>
          </a:stretch>
        </p:blipFill>
        <p:spPr>
          <a:xfrm>
            <a:off x="-214317" y="1903659"/>
            <a:ext cx="12406317" cy="1538937"/>
          </a:xfrm>
          <a:prstGeom prst="rect">
            <a:avLst/>
          </a:prstGeom>
        </p:spPr>
      </p:pic>
    </p:spTree>
    <p:extLst>
      <p:ext uri="{BB962C8B-B14F-4D97-AF65-F5344CB8AC3E}">
        <p14:creationId xmlns:p14="http://schemas.microsoft.com/office/powerpoint/2010/main" val="2409090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p:cNvPicPr>
          <p:nvPr/>
        </p:nvPicPr>
        <p:blipFill>
          <a:blip r:embed="rId3"/>
          <a:srcRect/>
          <a:stretch>
            <a:fillRect/>
          </a:stretch>
        </p:blipFill>
        <p:spPr>
          <a:xfrm rot="10382809">
            <a:off x="-1509649" y="2292005"/>
            <a:ext cx="7400800" cy="5291572"/>
          </a:xfrm>
          <a:prstGeom prst="rect">
            <a:avLst/>
          </a:prstGeom>
        </p:spPr>
      </p:pic>
      <p:pic>
        <p:nvPicPr>
          <p:cNvPr id="8" name="Picture 5"/>
          <p:cNvPicPr>
            <a:picLocks noChangeAspect="1"/>
          </p:cNvPicPr>
          <p:nvPr/>
        </p:nvPicPr>
        <p:blipFill>
          <a:blip r:embed="rId4"/>
          <a:srcRect b="18181"/>
          <a:stretch>
            <a:fillRect/>
          </a:stretch>
        </p:blipFill>
        <p:spPr>
          <a:xfrm>
            <a:off x="1406770" y="685800"/>
            <a:ext cx="9378461" cy="5486400"/>
          </a:xfrm>
          <a:prstGeom prst="rect">
            <a:avLst/>
          </a:prstGeom>
        </p:spPr>
      </p:pic>
      <p:grpSp>
        <p:nvGrpSpPr>
          <p:cNvPr id="9" name="Group 6"/>
          <p:cNvGrpSpPr>
            <a:grpSpLocks noChangeAspect="1"/>
          </p:cNvGrpSpPr>
          <p:nvPr/>
        </p:nvGrpSpPr>
        <p:grpSpPr>
          <a:xfrm rot="708194">
            <a:off x="9804741" y="2881714"/>
            <a:ext cx="4178151" cy="2893756"/>
            <a:chOff x="0" y="0"/>
            <a:chExt cx="3429000" cy="2374900"/>
          </a:xfrm>
        </p:grpSpPr>
        <p:sp>
          <p:nvSpPr>
            <p:cNvPr id="10"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l="-27159" t="-27602" b="-264"/>
              </a:stretch>
            </a:blipFill>
          </p:spPr>
        </p:sp>
        <p:sp>
          <p:nvSpPr>
            <p:cNvPr id="11"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sp>
      </p:grpSp>
      <p:pic>
        <p:nvPicPr>
          <p:cNvPr id="12" name="Picture 1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199020" y="207469"/>
            <a:ext cx="1745098" cy="1758731"/>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433211" y="936478"/>
            <a:ext cx="1515957" cy="757979"/>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396558" y="409305"/>
            <a:ext cx="1350022" cy="1355060"/>
          </a:xfrm>
          <a:prstGeom prst="rect">
            <a:avLst/>
          </a:prstGeom>
        </p:spPr>
      </p:pic>
      <p:sp>
        <p:nvSpPr>
          <p:cNvPr id="15" name="Rectangle 14"/>
          <p:cNvSpPr/>
          <p:nvPr/>
        </p:nvSpPr>
        <p:spPr>
          <a:xfrm>
            <a:off x="2552526" y="1783203"/>
            <a:ext cx="7272312" cy="2554545"/>
          </a:xfrm>
          <a:prstGeom prst="rect">
            <a:avLst/>
          </a:prstGeom>
        </p:spPr>
        <p:txBody>
          <a:bodyPr wrap="none">
            <a:spAutoFit/>
          </a:bodyPr>
          <a:lstStyle/>
          <a:p>
            <a:pPr algn="ctr">
              <a:defRPr/>
            </a:pPr>
            <a:r>
              <a:rPr lang="en-US" altLang="zh-CN" sz="8000" dirty="0" err="1" smtClean="0">
                <a:latin typeface="Times New Roman" panose="02020603050405020304" pitchFamily="18" charset="0"/>
                <a:cs typeface="Times New Roman" panose="02020603050405020304" pitchFamily="18" charset="0"/>
              </a:rPr>
              <a:t>Tiết</a:t>
            </a:r>
            <a:r>
              <a:rPr lang="en-US" altLang="zh-CN" sz="8000" dirty="0" smtClean="0">
                <a:latin typeface="Times New Roman" panose="02020603050405020304" pitchFamily="18" charset="0"/>
                <a:cs typeface="Times New Roman" panose="02020603050405020304" pitchFamily="18" charset="0"/>
              </a:rPr>
              <a:t>....</a:t>
            </a:r>
          </a:p>
          <a:p>
            <a:pPr algn="ctr">
              <a:defRPr/>
            </a:pPr>
            <a:r>
              <a:rPr lang="en-US" altLang="zh-CN" sz="8000" dirty="0" smtClean="0">
                <a:latin typeface="Times New Roman" panose="02020603050405020304" pitchFamily="18" charset="0"/>
                <a:cs typeface="Times New Roman" panose="02020603050405020304" pitchFamily="18" charset="0"/>
              </a:rPr>
              <a:t>Tri </a:t>
            </a:r>
            <a:r>
              <a:rPr lang="en-US" altLang="zh-CN" sz="8000" dirty="0" err="1" smtClean="0">
                <a:latin typeface="Times New Roman" panose="02020603050405020304" pitchFamily="18" charset="0"/>
                <a:cs typeface="Times New Roman" panose="02020603050405020304" pitchFamily="18" charset="0"/>
              </a:rPr>
              <a:t>thức</a:t>
            </a:r>
            <a:r>
              <a:rPr lang="en-US" altLang="zh-CN" sz="8000" dirty="0" smtClean="0">
                <a:latin typeface="Times New Roman" panose="02020603050405020304" pitchFamily="18" charset="0"/>
                <a:cs typeface="Times New Roman" panose="02020603050405020304" pitchFamily="18" charset="0"/>
              </a:rPr>
              <a:t> </a:t>
            </a:r>
            <a:r>
              <a:rPr lang="en-US" altLang="zh-CN" sz="8000" dirty="0" err="1" smtClean="0">
                <a:latin typeface="Times New Roman" panose="02020603050405020304" pitchFamily="18" charset="0"/>
                <a:cs typeface="Times New Roman" panose="02020603050405020304" pitchFamily="18" charset="0"/>
              </a:rPr>
              <a:t>Ngữ</a:t>
            </a:r>
            <a:r>
              <a:rPr lang="en-US" altLang="zh-CN" sz="8000" dirty="0" smtClean="0">
                <a:latin typeface="Times New Roman" panose="02020603050405020304" pitchFamily="18" charset="0"/>
                <a:cs typeface="Times New Roman" panose="02020603050405020304" pitchFamily="18" charset="0"/>
              </a:rPr>
              <a:t> </a:t>
            </a:r>
            <a:r>
              <a:rPr lang="en-US" altLang="zh-CN" sz="8000" dirty="0" err="1" smtClean="0">
                <a:latin typeface="Times New Roman" panose="02020603050405020304" pitchFamily="18" charset="0"/>
                <a:cs typeface="Times New Roman" panose="02020603050405020304" pitchFamily="18" charset="0"/>
              </a:rPr>
              <a:t>văn</a:t>
            </a:r>
            <a:endParaRPr lang="en-US" altLang="zh-CN" sz="8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092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TotalTime>
  <Words>1436</Words>
  <Application>Microsoft Office PowerPoint</Application>
  <PresentationFormat>Widescreen</PresentationFormat>
  <Paragraphs>152</Paragraphs>
  <Slides>37</Slides>
  <Notes>35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37</vt:i4>
      </vt:variant>
    </vt:vector>
  </HeadingPairs>
  <TitlesOfParts>
    <vt:vector size="47" baseType="lpstr">
      <vt:lpstr>SimSun</vt:lpstr>
      <vt:lpstr>#9Slide04 Rokkitt Light</vt:lpstr>
      <vt:lpstr>Arial</vt:lpstr>
      <vt:lpstr>Calibri</vt:lpstr>
      <vt:lpstr>Calibri Light</vt:lpstr>
      <vt:lpstr>Times New Roman</vt:lpstr>
      <vt:lpstr>Wingdings</vt:lpstr>
      <vt:lpstr>等线</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AutoBVT</cp:lastModifiedBy>
  <cp:revision>134</cp:revision>
  <dcterms:created xsi:type="dcterms:W3CDTF">2022-08-21T09:41:11Z</dcterms:created>
  <dcterms:modified xsi:type="dcterms:W3CDTF">2022-09-13T11:34:03Z</dcterms:modified>
</cp:coreProperties>
</file>