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4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5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6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7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8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9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10.xml" ContentType="application/vnd.openxmlformats-officedocument.theme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11.xml" ContentType="application/vnd.openxmlformats-officedocument.theme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6" r:id="rId2"/>
    <p:sldMasterId id="2147483730" r:id="rId3"/>
    <p:sldMasterId id="2147483736" r:id="rId4"/>
    <p:sldMasterId id="2147483742" r:id="rId5"/>
    <p:sldMasterId id="2147483763" r:id="rId6"/>
    <p:sldMasterId id="2147483783" r:id="rId7"/>
    <p:sldMasterId id="2147483835" r:id="rId8"/>
    <p:sldMasterId id="2147483855" r:id="rId9"/>
    <p:sldMasterId id="2147483875" r:id="rId10"/>
    <p:sldMasterId id="2147483895" r:id="rId11"/>
    <p:sldMasterId id="2147483915" r:id="rId12"/>
  </p:sldMasterIdLst>
  <p:notesMasterIdLst>
    <p:notesMasterId r:id="rId42"/>
  </p:notesMasterIdLst>
  <p:sldIdLst>
    <p:sldId id="515" r:id="rId13"/>
    <p:sldId id="484" r:id="rId14"/>
    <p:sldId id="485" r:id="rId15"/>
    <p:sldId id="493" r:id="rId16"/>
    <p:sldId id="496" r:id="rId17"/>
    <p:sldId id="497" r:id="rId18"/>
    <p:sldId id="494" r:id="rId19"/>
    <p:sldId id="501" r:id="rId20"/>
    <p:sldId id="498" r:id="rId21"/>
    <p:sldId id="499" r:id="rId22"/>
    <p:sldId id="502" r:id="rId23"/>
    <p:sldId id="503" r:id="rId24"/>
    <p:sldId id="505" r:id="rId25"/>
    <p:sldId id="504" r:id="rId26"/>
    <p:sldId id="506" r:id="rId27"/>
    <p:sldId id="507" r:id="rId28"/>
    <p:sldId id="508" r:id="rId29"/>
    <p:sldId id="510" r:id="rId30"/>
    <p:sldId id="500" r:id="rId31"/>
    <p:sldId id="511" r:id="rId32"/>
    <p:sldId id="512" r:id="rId33"/>
    <p:sldId id="513" r:id="rId34"/>
    <p:sldId id="514" r:id="rId35"/>
    <p:sldId id="477" r:id="rId36"/>
    <p:sldId id="478" r:id="rId37"/>
    <p:sldId id="479" r:id="rId38"/>
    <p:sldId id="480" r:id="rId39"/>
    <p:sldId id="481" r:id="rId40"/>
    <p:sldId id="482" r:id="rId4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2F2F2"/>
    <a:srgbClr val="009999"/>
    <a:srgbClr val="FF0000"/>
    <a:srgbClr val="DBEEF4"/>
    <a:srgbClr val="CCECFF"/>
    <a:srgbClr val="008080"/>
    <a:srgbClr val="000000"/>
    <a:srgbClr val="FFCCFF"/>
    <a:srgbClr val="FF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00" autoAdjust="0"/>
    <p:restoredTop sz="94660"/>
  </p:normalViewPr>
  <p:slideViewPr>
    <p:cSldViewPr snapToGrid="0">
      <p:cViewPr varScale="1">
        <p:scale>
          <a:sx n="70" d="100"/>
          <a:sy n="70" d="100"/>
        </p:scale>
        <p:origin x="738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39" Type="http://schemas.openxmlformats.org/officeDocument/2006/relationships/slide" Target="slides/slide27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9.xml"/><Relationship Id="rId34" Type="http://schemas.openxmlformats.org/officeDocument/2006/relationships/slide" Target="slides/slide22.xml"/><Relationship Id="rId42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slide" Target="slides/slide17.xml"/><Relationship Id="rId41" Type="http://schemas.openxmlformats.org/officeDocument/2006/relationships/slide" Target="slides/slide2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40" Type="http://schemas.openxmlformats.org/officeDocument/2006/relationships/slide" Target="slides/slide28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slide" Target="slides/slide24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7.xml"/><Relationship Id="rId31" Type="http://schemas.openxmlformats.org/officeDocument/2006/relationships/slide" Target="slides/slide19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67F6007-B444-4369-BD7A-4AA3D0EAC2A3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FA83839-D09B-4685-88FE-E8D5DABA30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44149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17030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8471462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584970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943606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7" name="Google Shape;827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670095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7240959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204330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7158845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3489360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9" name="Google Shape;469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26494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252322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5" name="Google Shape;295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6258624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805913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706421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Google Shape;459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0" name="Google Shape;460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8314367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5" name="Google Shape;295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13732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191458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435396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smtClean="0"/>
              <a:t> (0979818956)</a:t>
            </a:r>
            <a:endParaRPr lang="en-US" smtClean="0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3856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655154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097642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09147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4739874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7" name="Google Shape;827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21715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01495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066523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1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2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microsoft.com/office/2007/relationships/hdphoto" Target="../media/hdphoto1.wdp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82706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77126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857489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9769620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3034538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5319810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4241169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4114848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1108073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2066727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0897931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17017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443281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9800980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070102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40591267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8355873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162555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5073453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3145060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8567036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3885536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580550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426529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7622658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6754197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5277828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4421639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2994250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6069334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1327005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4833968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1710078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98023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lIns="34247" tIns="17120" rIns="34247" bIns="1712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6"/>
            <a:ext cx="2844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6632"/>
              <a:t>1/1/2023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6"/>
            <a:ext cx="3860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6"/>
            <a:ext cx="2844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6632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1886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575670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6129294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2579945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6587344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4385379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2421358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7442483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6361585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716361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357783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ề và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 hasCustomPrompt="1"/>
          </p:nvPr>
        </p:nvSpPr>
        <p:spPr>
          <a:xfrm>
            <a:off x="609600" y="292103"/>
            <a:ext cx="10972800" cy="1384300"/>
          </a:xfrm>
          <a:prstGeom prst="rect">
            <a:avLst/>
          </a:prstGeom>
        </p:spPr>
        <p:txBody>
          <a:bodyPr lIns="81520" tIns="40760" rIns="81520" bIns="40760"/>
          <a:lstStyle/>
          <a:p>
            <a:r>
              <a:rPr lang="vi-VN" smtClean="0"/>
              <a:t>Bấm &amp; sửa kiểu tiêu đề</a:t>
            </a:r>
            <a:endParaRPr lang="vi-VN"/>
          </a:p>
        </p:txBody>
      </p:sp>
      <p:sp>
        <p:nvSpPr>
          <p:cNvPr id="3" name="Nơi giữ chỗ cho Nội dung 2"/>
          <p:cNvSpPr>
            <a:spLocks noGrp="1"/>
          </p:cNvSpPr>
          <p:nvPr>
            <p:ph idx="1" hasCustomPrompt="1"/>
          </p:nvPr>
        </p:nvSpPr>
        <p:spPr>
          <a:xfrm>
            <a:off x="609600" y="1905000"/>
            <a:ext cx="10972800" cy="4114800"/>
          </a:xfrm>
          <a:prstGeom prst="rect">
            <a:avLst/>
          </a:prstGeom>
        </p:spPr>
        <p:txBody>
          <a:bodyPr lIns="81520" tIns="40760" rIns="81520" bIns="40760"/>
          <a:lstStyle/>
          <a:p>
            <a:pPr lvl="0"/>
            <a:r>
              <a:rPr lang="vi-VN" smtClean="0"/>
              <a:t>Bấm &amp; sửa kiểu tiêu đề</a:t>
            </a:r>
          </a:p>
          <a:p>
            <a:pPr lvl="1"/>
            <a:r>
              <a:rPr lang="vi-VN" smtClean="0"/>
              <a:t>Mức hai</a:t>
            </a:r>
          </a:p>
          <a:p>
            <a:pPr lvl="2"/>
            <a:r>
              <a:rPr lang="vi-VN" smtClean="0"/>
              <a:t>Mức ba</a:t>
            </a:r>
          </a:p>
          <a:p>
            <a:pPr lvl="3"/>
            <a:r>
              <a:rPr lang="vi-VN" smtClean="0"/>
              <a:t>Mức bốn</a:t>
            </a:r>
          </a:p>
          <a:p>
            <a:pPr lvl="4"/>
            <a:r>
              <a:rPr lang="vi-VN" smtClean="0"/>
              <a:t>Mức năm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fld id="{E979D15E-7C97-46BA-A533-0FCFA23F6052}" type="slidenum">
              <a:rPr lang="en-US" sz="2133" smtClean="0">
                <a:solidFill>
                  <a:prstClr val="black"/>
                </a:solidFill>
              </a:rPr>
              <a:pPr defTabSz="1086632">
                <a:defRPr/>
              </a:pPr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45851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7646837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5395885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2628023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3377798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133053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8115072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0069832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10621965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194547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47004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1913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01203830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6154796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971689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9085458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38234235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76989899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68274588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0028346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09697776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6311881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6632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618486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65907923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2522305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6270387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33688019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56688275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6724004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7315343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50596639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1268751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6520436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95804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22709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41635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27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520" y="6245225"/>
            <a:ext cx="2845224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875" y="6245225"/>
            <a:ext cx="3860297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281" y="6245225"/>
            <a:ext cx="2845223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fld id="{BEF8FD80-C95D-4220-BF8B-01906B7B67AD}" type="slidenum">
              <a:rPr lang="en-US" sz="2133" smtClean="0">
                <a:solidFill>
                  <a:srgbClr val="000000"/>
                </a:solidFill>
              </a:rPr>
              <a:pPr defTabSz="1086632">
                <a:defRPr/>
              </a:pPr>
              <a:t>‹#›</a:t>
            </a:fld>
            <a:endParaRPr lang="en-US" sz="2133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9656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45387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2"/>
            <a:ext cx="10972800" cy="4525963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4104"/>
              <a:t>1/1/2023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3"/>
            <a:ext cx="3860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8656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 lIns="34229" tIns="17111" rIns="34229" bIns="17111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150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2785559-19EA-4425-B926-3ED6D60610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lIns="34229" tIns="17111" rIns="34229" bIns="1711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F34DD77E-4AC3-4E3E-AE19-9685C0FCF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6"/>
            <a:ext cx="10515600" cy="4351339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5B26587-3D2B-4EA4-B1D8-6076849C6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ABEBB802-586C-4038-A149-DB254912F076}" type="datetime1">
              <a:rPr lang="en-US" sz="2133" smtClean="0">
                <a:solidFill>
                  <a:prstClr val="black"/>
                </a:solidFill>
              </a:rPr>
              <a:pPr defTabSz="1084104"/>
              <a:t>1/1/2023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4398B0A3-11A9-4798-A2C3-CA3C57D667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3"/>
            <a:ext cx="411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r>
              <a:rPr lang="en-US" sz="2133" smtClean="0">
                <a:solidFill>
                  <a:prstClr val="black"/>
                </a:solidFill>
              </a:rPr>
              <a:t>Cô An Linh</a:t>
            </a: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C82AF2DB-5583-48B3-AE60-5D77F96C2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7B95232-7280-43C6-B1D2-0ABD74435B67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3076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3965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2"/>
            <a:ext cx="10972800" cy="4525963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4104"/>
              <a:t>1/1/2023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3"/>
            <a:ext cx="3860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4715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 lIns="34229" tIns="17111" rIns="34229" bIns="17111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921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2785559-19EA-4425-B926-3ED6D60610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lIns="34229" tIns="17111" rIns="34229" bIns="1711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F34DD77E-4AC3-4E3E-AE19-9685C0FCF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6"/>
            <a:ext cx="10515600" cy="4351339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5B26587-3D2B-4EA4-B1D8-6076849C6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ABEBB802-586C-4038-A149-DB254912F076}" type="datetime1">
              <a:rPr lang="en-US" sz="2133" smtClean="0">
                <a:solidFill>
                  <a:prstClr val="black"/>
                </a:solidFill>
              </a:rPr>
              <a:pPr defTabSz="1084104"/>
              <a:t>1/1/2023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4398B0A3-11A9-4798-A2C3-CA3C57D667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3"/>
            <a:ext cx="411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r>
              <a:rPr lang="en-US" sz="2133" smtClean="0">
                <a:solidFill>
                  <a:prstClr val="black"/>
                </a:solidFill>
              </a:rPr>
              <a:t>Cô An Linh</a:t>
            </a: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C82AF2DB-5583-48B3-AE60-5D77F96C2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7B95232-7280-43C6-B1D2-0ABD74435B67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17657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057" y="-594"/>
            <a:ext cx="12193057" cy="6858594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174" y="3164114"/>
            <a:ext cx="4863333" cy="391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8933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ripple/>
      </p:transition>
    </mc:Choice>
    <mc:Fallback xmlns="">
      <p:transition spd="slow" advClick="0" advTm="5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7449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939" t="53340" b="5390"/>
          <a:stretch>
            <a:fillRect/>
          </a:stretch>
        </p:blipFill>
        <p:spPr>
          <a:xfrm flipH="1">
            <a:off x="0" y="-446"/>
            <a:ext cx="4221938" cy="7039875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60" t="71323" b="7090"/>
          <a:stretch>
            <a:fillRect/>
          </a:stretch>
        </p:blipFill>
        <p:spPr>
          <a:xfrm>
            <a:off x="8519884" y="3236685"/>
            <a:ext cx="3849055" cy="3712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986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doors dir="vert"/>
      </p:transition>
    </mc:Choice>
    <mc:Fallback xmlns="">
      <p:transition spd="slow" advClick="0" advTm="5000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过度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1486" y="0"/>
            <a:ext cx="6110514" cy="4582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9351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2836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prism isInverted="1"/>
      </p:transition>
    </mc:Choice>
    <mc:Fallback xmlns="">
      <p:transition spd="slow" advClick="0" advTm="5000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8130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switch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609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flip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456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gallery dir="l"/>
      </p:transition>
    </mc:Choice>
    <mc:Fallback xmlns="">
      <p:transition spd="slow" advClick="0" advTm="5000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939" t="53340" b="5390"/>
          <a:stretch>
            <a:fillRect/>
          </a:stretch>
        </p:blipFill>
        <p:spPr>
          <a:xfrm flipH="1">
            <a:off x="0" y="-446"/>
            <a:ext cx="4221938" cy="7039875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60" t="71323" b="7090"/>
          <a:stretch>
            <a:fillRect/>
          </a:stretch>
        </p:blipFill>
        <p:spPr>
          <a:xfrm>
            <a:off x="8519884" y="3236685"/>
            <a:ext cx="3849055" cy="3712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257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:blinds dir="vert"/>
      </p:transition>
    </mc:Choice>
    <mc:Fallback xmlns="">
      <p:transition spd="slow" advClick="0" advTm="5000">
        <p:blinds dir="vert"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088124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9006726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249346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410557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3959382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5878226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5172574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285607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6989902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4719209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700359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9402070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2305581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18119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24717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0528344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034813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6875098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315487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893192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7429680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116778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8135123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0147530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681424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18675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068393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1361117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046902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1340630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5013226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2817527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7966868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9404286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1401237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803454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361513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4176393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4208484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613044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931326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351768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0026674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362079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6184175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5977633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632709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44936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3574508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09993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1136093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4713196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287533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9628450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2475098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0719083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6994648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670517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993522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9771421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9711446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167319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0826943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4613571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491414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6677845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8782396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1610890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929035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.xml"/><Relationship Id="rId13" Type="http://schemas.openxmlformats.org/officeDocument/2006/relationships/slideLayout" Target="../slideLayouts/slideLayout125.xml"/><Relationship Id="rId18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19.xml"/><Relationship Id="rId12" Type="http://schemas.openxmlformats.org/officeDocument/2006/relationships/slideLayout" Target="../slideLayouts/slideLayout124.xml"/><Relationship Id="rId17" Type="http://schemas.openxmlformats.org/officeDocument/2006/relationships/slideLayout" Target="../slideLayouts/slideLayout129.xml"/><Relationship Id="rId2" Type="http://schemas.openxmlformats.org/officeDocument/2006/relationships/slideLayout" Target="../slideLayouts/slideLayout114.xml"/><Relationship Id="rId16" Type="http://schemas.openxmlformats.org/officeDocument/2006/relationships/slideLayout" Target="../slideLayouts/slideLayout128.xml"/><Relationship Id="rId20" Type="http://schemas.openxmlformats.org/officeDocument/2006/relationships/theme" Target="../theme/theme10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17.xml"/><Relationship Id="rId15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22.xml"/><Relationship Id="rId19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Relationship Id="rId14" Type="http://schemas.openxmlformats.org/officeDocument/2006/relationships/slideLayout" Target="../slideLayouts/slideLayout126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.xml"/><Relationship Id="rId13" Type="http://schemas.openxmlformats.org/officeDocument/2006/relationships/slideLayout" Target="../slideLayouts/slideLayout144.xml"/><Relationship Id="rId18" Type="http://schemas.openxmlformats.org/officeDocument/2006/relationships/slideLayout" Target="../slideLayouts/slideLayout149.xml"/><Relationship Id="rId3" Type="http://schemas.openxmlformats.org/officeDocument/2006/relationships/slideLayout" Target="../slideLayouts/slideLayout134.xml"/><Relationship Id="rId7" Type="http://schemas.openxmlformats.org/officeDocument/2006/relationships/slideLayout" Target="../slideLayouts/slideLayout138.xml"/><Relationship Id="rId12" Type="http://schemas.openxmlformats.org/officeDocument/2006/relationships/slideLayout" Target="../slideLayouts/slideLayout143.xml"/><Relationship Id="rId17" Type="http://schemas.openxmlformats.org/officeDocument/2006/relationships/slideLayout" Target="../slideLayouts/slideLayout148.xml"/><Relationship Id="rId2" Type="http://schemas.openxmlformats.org/officeDocument/2006/relationships/slideLayout" Target="../slideLayouts/slideLayout133.xml"/><Relationship Id="rId16" Type="http://schemas.openxmlformats.org/officeDocument/2006/relationships/slideLayout" Target="../slideLayouts/slideLayout147.xml"/><Relationship Id="rId20" Type="http://schemas.openxmlformats.org/officeDocument/2006/relationships/theme" Target="../theme/theme11.xml"/><Relationship Id="rId1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42.xml"/><Relationship Id="rId5" Type="http://schemas.openxmlformats.org/officeDocument/2006/relationships/slideLayout" Target="../slideLayouts/slideLayout136.xml"/><Relationship Id="rId15" Type="http://schemas.openxmlformats.org/officeDocument/2006/relationships/slideLayout" Target="../slideLayouts/slideLayout146.xml"/><Relationship Id="rId10" Type="http://schemas.openxmlformats.org/officeDocument/2006/relationships/slideLayout" Target="../slideLayouts/slideLayout141.xml"/><Relationship Id="rId19" Type="http://schemas.openxmlformats.org/officeDocument/2006/relationships/slideLayout" Target="../slideLayouts/slideLayout150.xml"/><Relationship Id="rId4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40.xml"/><Relationship Id="rId14" Type="http://schemas.openxmlformats.org/officeDocument/2006/relationships/slideLayout" Target="../slideLayouts/slideLayout145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.xml"/><Relationship Id="rId13" Type="http://schemas.openxmlformats.org/officeDocument/2006/relationships/slideLayout" Target="../slideLayouts/slideLayout163.xml"/><Relationship Id="rId18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53.xml"/><Relationship Id="rId7" Type="http://schemas.openxmlformats.org/officeDocument/2006/relationships/slideLayout" Target="../slideLayouts/slideLayout157.xml"/><Relationship Id="rId12" Type="http://schemas.openxmlformats.org/officeDocument/2006/relationships/slideLayout" Target="../slideLayouts/slideLayout162.xml"/><Relationship Id="rId17" Type="http://schemas.openxmlformats.org/officeDocument/2006/relationships/slideLayout" Target="../slideLayouts/slideLayout167.xml"/><Relationship Id="rId2" Type="http://schemas.openxmlformats.org/officeDocument/2006/relationships/slideLayout" Target="../slideLayouts/slideLayout152.xml"/><Relationship Id="rId16" Type="http://schemas.openxmlformats.org/officeDocument/2006/relationships/slideLayout" Target="../slideLayouts/slideLayout166.xml"/><Relationship Id="rId20" Type="http://schemas.openxmlformats.org/officeDocument/2006/relationships/theme" Target="../theme/theme12.xml"/><Relationship Id="rId1" Type="http://schemas.openxmlformats.org/officeDocument/2006/relationships/slideLayout" Target="../slideLayouts/slideLayout151.xml"/><Relationship Id="rId6" Type="http://schemas.openxmlformats.org/officeDocument/2006/relationships/slideLayout" Target="../slideLayouts/slideLayout156.xml"/><Relationship Id="rId11" Type="http://schemas.openxmlformats.org/officeDocument/2006/relationships/slideLayout" Target="../slideLayouts/slideLayout161.xml"/><Relationship Id="rId5" Type="http://schemas.openxmlformats.org/officeDocument/2006/relationships/slideLayout" Target="../slideLayouts/slideLayout155.xml"/><Relationship Id="rId15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60.xml"/><Relationship Id="rId1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54.xml"/><Relationship Id="rId9" Type="http://schemas.openxmlformats.org/officeDocument/2006/relationships/slideLayout" Target="../slideLayouts/slideLayout159.xml"/><Relationship Id="rId14" Type="http://schemas.openxmlformats.org/officeDocument/2006/relationships/slideLayout" Target="../slideLayouts/slideLayout16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image" Target="../media/image1.emf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5" Type="http://schemas.openxmlformats.org/officeDocument/2006/relationships/theme" Target="../theme/theme4.xml"/><Relationship Id="rId4" Type="http://schemas.openxmlformats.org/officeDocument/2006/relationships/slideLayout" Target="../slideLayouts/slideLayout2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5" Type="http://schemas.openxmlformats.org/officeDocument/2006/relationships/slideLayout" Target="../slideLayouts/slideLayout33.xml"/><Relationship Id="rId4" Type="http://schemas.openxmlformats.org/officeDocument/2006/relationships/slideLayout" Target="../slideLayouts/slideLayout32.xml"/><Relationship Id="rId9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slideLayout" Target="../slideLayouts/slideLayout68.xml"/><Relationship Id="rId18" Type="http://schemas.openxmlformats.org/officeDocument/2006/relationships/slideLayout" Target="../slideLayouts/slideLayout7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slideLayout" Target="../slideLayouts/slideLayout67.xml"/><Relationship Id="rId17" Type="http://schemas.openxmlformats.org/officeDocument/2006/relationships/slideLayout" Target="../slideLayouts/slideLayout72.xml"/><Relationship Id="rId2" Type="http://schemas.openxmlformats.org/officeDocument/2006/relationships/slideLayout" Target="../slideLayouts/slideLayout57.xml"/><Relationship Id="rId16" Type="http://schemas.openxmlformats.org/officeDocument/2006/relationships/slideLayout" Target="../slideLayouts/slideLayout71.xml"/><Relationship Id="rId20" Type="http://schemas.openxmlformats.org/officeDocument/2006/relationships/theme" Target="../theme/theme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5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65.xml"/><Relationship Id="rId19" Type="http://schemas.openxmlformats.org/officeDocument/2006/relationships/slideLayout" Target="../slideLayouts/slideLayout74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Relationship Id="rId14" Type="http://schemas.openxmlformats.org/officeDocument/2006/relationships/slideLayout" Target="../slideLayouts/slideLayout6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77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18" Type="http://schemas.openxmlformats.org/officeDocument/2006/relationships/slideLayout" Target="../slideLayouts/slideLayout111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17" Type="http://schemas.openxmlformats.org/officeDocument/2006/relationships/slideLayout" Target="../slideLayouts/slideLayout110.xml"/><Relationship Id="rId2" Type="http://schemas.openxmlformats.org/officeDocument/2006/relationships/slideLayout" Target="../slideLayouts/slideLayout95.xml"/><Relationship Id="rId16" Type="http://schemas.openxmlformats.org/officeDocument/2006/relationships/slideLayout" Target="../slideLayouts/slideLayout109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03.xml"/><Relationship Id="rId19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46265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270741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  <p:sldLayoutId id="2147483887" r:id="rId12"/>
    <p:sldLayoutId id="2147483888" r:id="rId13"/>
    <p:sldLayoutId id="2147483889" r:id="rId14"/>
    <p:sldLayoutId id="2147483890" r:id="rId15"/>
    <p:sldLayoutId id="2147483891" r:id="rId16"/>
    <p:sldLayoutId id="2147483892" r:id="rId17"/>
    <p:sldLayoutId id="2147483893" r:id="rId18"/>
    <p:sldLayoutId id="214748389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69566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  <p:sldLayoutId id="2147483907" r:id="rId12"/>
    <p:sldLayoutId id="2147483908" r:id="rId13"/>
    <p:sldLayoutId id="2147483909" r:id="rId14"/>
    <p:sldLayoutId id="2147483910" r:id="rId15"/>
    <p:sldLayoutId id="2147483911" r:id="rId16"/>
    <p:sldLayoutId id="2147483912" r:id="rId17"/>
    <p:sldLayoutId id="2147483913" r:id="rId18"/>
    <p:sldLayoutId id="214748391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324581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  <p:sldLayoutId id="2147483922" r:id="rId7"/>
    <p:sldLayoutId id="2147483923" r:id="rId8"/>
    <p:sldLayoutId id="2147483924" r:id="rId9"/>
    <p:sldLayoutId id="2147483925" r:id="rId10"/>
    <p:sldLayoutId id="2147483926" r:id="rId11"/>
    <p:sldLayoutId id="2147483927" r:id="rId12"/>
    <p:sldLayoutId id="2147483928" r:id="rId13"/>
    <p:sldLayoutId id="2147483929" r:id="rId14"/>
    <p:sldLayoutId id="2147483930" r:id="rId15"/>
    <p:sldLayoutId id="2147483931" r:id="rId16"/>
    <p:sldLayoutId id="2147483932" r:id="rId17"/>
    <p:sldLayoutId id="2147483933" r:id="rId18"/>
    <p:sldLayoutId id="214748393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57897" y="-3261555"/>
            <a:ext cx="12190263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25338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</p:sldLayoutIdLst>
  <p:timing>
    <p:tnLst>
      <p:par>
        <p:cTn id="1" dur="indefinite" restart="never" nodeType="tmRoot"/>
      </p:par>
    </p:tnLst>
  </p:timing>
  <p:txStyles>
    <p:titleStyle>
      <a:lvl1pPr algn="ctr" defTabSz="1086632" rtl="0" eaLnBrk="1" latinLnBrk="0" hangingPunct="1">
        <a:spcBef>
          <a:spcPct val="0"/>
        </a:spcBef>
        <a:buNone/>
        <a:defRPr sz="5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7652" indent="-407652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883135" indent="-339502" algn="l" defTabSz="1086632" rtl="0" eaLnBrk="1" latinLnBrk="0" hangingPunct="1">
        <a:spcBef>
          <a:spcPct val="20000"/>
        </a:spcBef>
        <a:buFont typeface="Arial" panose="020B0604020202020204" pitchFamily="34" charset="0"/>
        <a:buChar char="–"/>
        <a:defRPr sz="3333" kern="1200">
          <a:solidFill>
            <a:schemeClr val="tx1"/>
          </a:solidFill>
          <a:latin typeface="+mn-lt"/>
          <a:ea typeface="+mn-ea"/>
          <a:cs typeface="+mn-cs"/>
        </a:defRPr>
      </a:lvl2pPr>
      <a:lvl3pPr marL="1358619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901931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45594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»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988897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532540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075853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619167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33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6947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30289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739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7236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60558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804201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475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2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625" tIns="22808" rIns="45625" bIns="22808" rtlCol="0" anchor="ctr"/>
          <a:lstStyle/>
          <a:p>
            <a:pPr marL="0" marR="0" lvl="0" indent="0" algn="ctr" defTabSz="10841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7507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4" r:id="rId3"/>
    <p:sldLayoutId id="2147483735" r:id="rId4"/>
  </p:sldLayoutIdLst>
  <p:timing>
    <p:tnLst>
      <p:par>
        <p:cTn id="1" dur="indefinite" restart="never" nodeType="tmRoot"/>
      </p:par>
    </p:tnLst>
  </p:timing>
  <p:txStyles>
    <p:titleStyle>
      <a:lvl1pPr algn="ctr" defTabSz="1084104" rtl="0" eaLnBrk="1" latinLnBrk="0" hangingPunct="1">
        <a:spcBef>
          <a:spcPct val="0"/>
        </a:spcBef>
        <a:buNone/>
        <a:defRPr sz="51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6542" indent="-406542" algn="l" defTabSz="1084104" rtl="0" eaLnBrk="1" latinLnBrk="0" hangingPunct="1">
        <a:spcBef>
          <a:spcPct val="20000"/>
        </a:spcBef>
        <a:buFont typeface="Arial" pitchFamily="34" charset="0"/>
        <a:buChar char="•"/>
        <a:defRPr sz="3732" kern="1200">
          <a:solidFill>
            <a:schemeClr val="tx1"/>
          </a:solidFill>
          <a:latin typeface="+mn-lt"/>
          <a:ea typeface="+mn-ea"/>
          <a:cs typeface="+mn-cs"/>
        </a:defRPr>
      </a:lvl1pPr>
      <a:lvl2pPr marL="880807" indent="-338814" algn="l" defTabSz="1084104" rtl="0" eaLnBrk="1" latinLnBrk="0" hangingPunct="1">
        <a:spcBef>
          <a:spcPct val="20000"/>
        </a:spcBef>
        <a:buFont typeface="Arial" pitchFamily="34" charset="0"/>
        <a:buChar char="–"/>
        <a:defRPr sz="3332" kern="1200">
          <a:solidFill>
            <a:schemeClr val="tx1"/>
          </a:solidFill>
          <a:latin typeface="+mn-lt"/>
          <a:ea typeface="+mn-ea"/>
          <a:cs typeface="+mn-cs"/>
        </a:defRPr>
      </a:lvl2pPr>
      <a:lvl3pPr marL="13550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3pPr>
      <a:lvl4pPr marL="1897074" indent="-271028" algn="l" defTabSz="1084104" rtl="0" eaLnBrk="1" latinLnBrk="0" hangingPunct="1">
        <a:spcBef>
          <a:spcPct val="20000"/>
        </a:spcBef>
        <a:buFont typeface="Arial" pitchFamily="34" charset="0"/>
        <a:buChar char="–"/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9238" indent="-271028" algn="l" defTabSz="1084104" rtl="0" eaLnBrk="1" latinLnBrk="0" hangingPunct="1">
        <a:spcBef>
          <a:spcPct val="20000"/>
        </a:spcBef>
        <a:buFont typeface="Arial" pitchFamily="34" charset="0"/>
        <a:buChar char="»"/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2981181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523236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0652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607229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2056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4104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261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68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0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52208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7942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36313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2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625" tIns="22808" rIns="45625" bIns="22808" rtlCol="0" anchor="ctr"/>
          <a:lstStyle/>
          <a:p>
            <a:pPr marL="0" marR="0" lvl="0" indent="0" algn="ctr" defTabSz="10841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67466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40" r:id="rId3"/>
    <p:sldLayoutId id="2147483741" r:id="rId4"/>
  </p:sldLayoutIdLst>
  <p:timing>
    <p:tnLst>
      <p:par>
        <p:cTn id="1" dur="indefinite" restart="never" nodeType="tmRoot"/>
      </p:par>
    </p:tnLst>
  </p:timing>
  <p:txStyles>
    <p:titleStyle>
      <a:lvl1pPr algn="ctr" defTabSz="1084104" rtl="0" eaLnBrk="1" latinLnBrk="0" hangingPunct="1">
        <a:spcBef>
          <a:spcPct val="0"/>
        </a:spcBef>
        <a:buNone/>
        <a:defRPr sz="51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6542" indent="-406542" algn="l" defTabSz="1084104" rtl="0" eaLnBrk="1" latinLnBrk="0" hangingPunct="1">
        <a:spcBef>
          <a:spcPct val="20000"/>
        </a:spcBef>
        <a:buFont typeface="Arial" pitchFamily="34" charset="0"/>
        <a:buChar char="•"/>
        <a:defRPr sz="3732" kern="1200">
          <a:solidFill>
            <a:schemeClr val="tx1"/>
          </a:solidFill>
          <a:latin typeface="+mn-lt"/>
          <a:ea typeface="+mn-ea"/>
          <a:cs typeface="+mn-cs"/>
        </a:defRPr>
      </a:lvl1pPr>
      <a:lvl2pPr marL="880807" indent="-338814" algn="l" defTabSz="1084104" rtl="0" eaLnBrk="1" latinLnBrk="0" hangingPunct="1">
        <a:spcBef>
          <a:spcPct val="20000"/>
        </a:spcBef>
        <a:buFont typeface="Arial" pitchFamily="34" charset="0"/>
        <a:buChar char="–"/>
        <a:defRPr sz="3332" kern="1200">
          <a:solidFill>
            <a:schemeClr val="tx1"/>
          </a:solidFill>
          <a:latin typeface="+mn-lt"/>
          <a:ea typeface="+mn-ea"/>
          <a:cs typeface="+mn-cs"/>
        </a:defRPr>
      </a:lvl2pPr>
      <a:lvl3pPr marL="13550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3pPr>
      <a:lvl4pPr marL="1897074" indent="-271028" algn="l" defTabSz="1084104" rtl="0" eaLnBrk="1" latinLnBrk="0" hangingPunct="1">
        <a:spcBef>
          <a:spcPct val="20000"/>
        </a:spcBef>
        <a:buFont typeface="Arial" pitchFamily="34" charset="0"/>
        <a:buChar char="–"/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9238" indent="-271028" algn="l" defTabSz="1084104" rtl="0" eaLnBrk="1" latinLnBrk="0" hangingPunct="1">
        <a:spcBef>
          <a:spcPct val="20000"/>
        </a:spcBef>
        <a:buFont typeface="Arial" pitchFamily="34" charset="0"/>
        <a:buChar char="»"/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2981181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523236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0652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607229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2056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4104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261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68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0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52208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7942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36313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77069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</p:sldLayoutIdLst>
  <mc:AlternateContent xmlns:mc="http://schemas.openxmlformats.org/markup-compatibility/2006" xmlns:p14="http://schemas.microsoft.com/office/powerpoint/2010/main">
    <mc:Choice Requires="p14">
      <p:transition p14:dur="10" advClick="0" advTm="5000"/>
    </mc:Choice>
    <mc:Fallback xmlns="">
      <p:transition advClick="0" advTm="5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134307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4" r:id="rId1"/>
    <p:sldLayoutId id="2147483765" r:id="rId2"/>
    <p:sldLayoutId id="2147483766" r:id="rId3"/>
    <p:sldLayoutId id="2147483767" r:id="rId4"/>
    <p:sldLayoutId id="2147483768" r:id="rId5"/>
    <p:sldLayoutId id="2147483769" r:id="rId6"/>
    <p:sldLayoutId id="2147483770" r:id="rId7"/>
    <p:sldLayoutId id="2147483771" r:id="rId8"/>
    <p:sldLayoutId id="2147483772" r:id="rId9"/>
    <p:sldLayoutId id="2147483773" r:id="rId10"/>
    <p:sldLayoutId id="2147483774" r:id="rId11"/>
    <p:sldLayoutId id="2147483775" r:id="rId12"/>
    <p:sldLayoutId id="2147483776" r:id="rId13"/>
    <p:sldLayoutId id="2147483777" r:id="rId14"/>
    <p:sldLayoutId id="2147483778" r:id="rId15"/>
    <p:sldLayoutId id="2147483779" r:id="rId16"/>
    <p:sldLayoutId id="2147483780" r:id="rId17"/>
    <p:sldLayoutId id="2147483781" r:id="rId18"/>
    <p:sldLayoutId id="2147483782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216856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  <p:sldLayoutId id="2147483793" r:id="rId10"/>
    <p:sldLayoutId id="2147483794" r:id="rId11"/>
    <p:sldLayoutId id="2147483795" r:id="rId12"/>
    <p:sldLayoutId id="2147483796" r:id="rId13"/>
    <p:sldLayoutId id="2147483797" r:id="rId14"/>
    <p:sldLayoutId id="2147483798" r:id="rId15"/>
    <p:sldLayoutId id="2147483799" r:id="rId16"/>
    <p:sldLayoutId id="2147483800" r:id="rId17"/>
    <p:sldLayoutId id="2147483801" r:id="rId18"/>
    <p:sldLayoutId id="2147483802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380409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6" r:id="rId1"/>
    <p:sldLayoutId id="2147483837" r:id="rId2"/>
    <p:sldLayoutId id="2147483838" r:id="rId3"/>
    <p:sldLayoutId id="2147483839" r:id="rId4"/>
    <p:sldLayoutId id="2147483840" r:id="rId5"/>
    <p:sldLayoutId id="2147483841" r:id="rId6"/>
    <p:sldLayoutId id="2147483842" r:id="rId7"/>
    <p:sldLayoutId id="2147483843" r:id="rId8"/>
    <p:sldLayoutId id="2147483844" r:id="rId9"/>
    <p:sldLayoutId id="2147483845" r:id="rId10"/>
    <p:sldLayoutId id="2147483846" r:id="rId11"/>
    <p:sldLayoutId id="2147483847" r:id="rId12"/>
    <p:sldLayoutId id="2147483848" r:id="rId13"/>
    <p:sldLayoutId id="2147483849" r:id="rId14"/>
    <p:sldLayoutId id="2147483850" r:id="rId15"/>
    <p:sldLayoutId id="2147483851" r:id="rId16"/>
    <p:sldLayoutId id="2147483852" r:id="rId17"/>
    <p:sldLayoutId id="2147483853" r:id="rId18"/>
    <p:sldLayoutId id="214748385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94837906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58" r:id="rId3"/>
    <p:sldLayoutId id="2147483859" r:id="rId4"/>
    <p:sldLayoutId id="2147483860" r:id="rId5"/>
    <p:sldLayoutId id="2147483861" r:id="rId6"/>
    <p:sldLayoutId id="2147483862" r:id="rId7"/>
    <p:sldLayoutId id="2147483863" r:id="rId8"/>
    <p:sldLayoutId id="2147483864" r:id="rId9"/>
    <p:sldLayoutId id="2147483865" r:id="rId10"/>
    <p:sldLayoutId id="2147483866" r:id="rId11"/>
    <p:sldLayoutId id="2147483867" r:id="rId12"/>
    <p:sldLayoutId id="2147483868" r:id="rId13"/>
    <p:sldLayoutId id="2147483869" r:id="rId14"/>
    <p:sldLayoutId id="2147483870" r:id="rId15"/>
    <p:sldLayoutId id="2147483871" r:id="rId16"/>
    <p:sldLayoutId id="2147483872" r:id="rId17"/>
    <p:sldLayoutId id="2147483873" r:id="rId18"/>
    <p:sldLayoutId id="214748387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8.xml"/><Relationship Id="rId6" Type="http://schemas.microsoft.com/office/2007/relationships/hdphoto" Target="../media/hdphoto4.wdp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8.xml"/><Relationship Id="rId6" Type="http://schemas.microsoft.com/office/2007/relationships/hdphoto" Target="../media/hdphoto4.wdp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microsoft.com/office/2007/relationships/hdphoto" Target="../media/hdphoto5.wdp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3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3.xml"/><Relationship Id="rId5" Type="http://schemas.microsoft.com/office/2007/relationships/hdphoto" Target="../media/hdphoto6.wdp"/><Relationship Id="rId4" Type="http://schemas.openxmlformats.org/officeDocument/2006/relationships/image" Target="../media/image3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17.png"/><Relationship Id="rId4" Type="http://schemas.microsoft.com/office/2007/relationships/hdphoto" Target="../media/hdphoto2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3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3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51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gif"/><Relationship Id="rId3" Type="http://schemas.openxmlformats.org/officeDocument/2006/relationships/slide" Target="slide25.xml"/><Relationship Id="rId7" Type="http://schemas.openxmlformats.org/officeDocument/2006/relationships/slide" Target="slide2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8.xml"/><Relationship Id="rId5" Type="http://schemas.openxmlformats.org/officeDocument/2006/relationships/slide" Target="slide29.xml"/><Relationship Id="rId4" Type="http://schemas.openxmlformats.org/officeDocument/2006/relationships/slide" Target="slide26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slide" Target="slide24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gif"/><Relationship Id="rId5" Type="http://schemas.openxmlformats.org/officeDocument/2006/relationships/image" Target="../media/image40.png"/><Relationship Id="rId4" Type="http://schemas.openxmlformats.org/officeDocument/2006/relationships/image" Target="../media/image39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slide" Target="slide24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gif"/><Relationship Id="rId5" Type="http://schemas.openxmlformats.org/officeDocument/2006/relationships/image" Target="../media/image40.png"/><Relationship Id="rId4" Type="http://schemas.openxmlformats.org/officeDocument/2006/relationships/image" Target="../media/image39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1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8.xml"/><Relationship Id="rId6" Type="http://schemas.microsoft.com/office/2007/relationships/hdphoto" Target="../media/hdphoto3.wdp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0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8.xml"/><Relationship Id="rId4" Type="http://schemas.openxmlformats.org/officeDocument/2006/relationships/image" Target="../media/image2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409434" y="327548"/>
            <a:ext cx="11318543" cy="6039134"/>
            <a:chOff x="-1" y="0"/>
            <a:chExt cx="12192001" cy="6858000"/>
          </a:xfrm>
        </p:grpSpPr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-1" y="0"/>
              <a:ext cx="12192001" cy="6858000"/>
            </a:xfrm>
            <a:prstGeom prst="rect">
              <a:avLst/>
            </a:prstGeom>
          </p:spPr>
        </p:pic>
        <p:sp>
          <p:nvSpPr>
            <p:cNvPr id="12" name="Rectangle 11"/>
            <p:cNvSpPr/>
            <p:nvPr/>
          </p:nvSpPr>
          <p:spPr>
            <a:xfrm>
              <a:off x="8447964" y="0"/>
              <a:ext cx="3493827" cy="532263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78175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4022" y="258548"/>
            <a:ext cx="6596444" cy="177409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5000" l="10000" r="81333">
                        <a14:foregroundMark x1="36333" y1="43167" x2="46500" y2="39833"/>
                        <a14:foregroundMark x1="63667" y1="49333" x2="71500" y2="56333"/>
                        <a14:foregroundMark x1="60000" y1="64833" x2="61333" y2="68667"/>
                        <a14:foregroundMark x1="59500" y1="63667" x2="59667" y2="66500"/>
                        <a14:foregroundMark x1="59500" y1="76667" x2="56500" y2="81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92474" y="0"/>
            <a:ext cx="6334539" cy="6334539"/>
          </a:xfrm>
          <a:prstGeom prst="rect">
            <a:avLst/>
          </a:prstGeom>
        </p:spPr>
      </p:pic>
      <p:sp>
        <p:nvSpPr>
          <p:cNvPr id="13" name="Google Shape;465;p33"/>
          <p:cNvSpPr/>
          <p:nvPr/>
        </p:nvSpPr>
        <p:spPr>
          <a:xfrm>
            <a:off x="4009827" y="1867262"/>
            <a:ext cx="3050639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465;p33"/>
          <p:cNvSpPr/>
          <p:nvPr/>
        </p:nvSpPr>
        <p:spPr>
          <a:xfrm>
            <a:off x="4745778" y="4019408"/>
            <a:ext cx="3388288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208815" y="1849972"/>
            <a:ext cx="7084644" cy="19451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i="1" u="sng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b="1" i="1" u="sng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u="sng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endParaRPr lang="en-US" sz="2800" b="1" dirty="0" smtClean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vi-VN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Mong muốn giản dị của người mẹ, muốn con hoàn hảo như mọi người   VĐ nghị luận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852196" y="4010158"/>
            <a:ext cx="6895838" cy="15358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trạng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</a:t>
            </a:r>
            <a:endParaRPr lang="en-US" sz="28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thú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mái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chút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thoải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mái</a:t>
            </a:r>
            <a:endParaRPr lang="en-US" sz="2800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69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/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4022" y="258548"/>
            <a:ext cx="6596444" cy="177409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5000" l="10000" r="81333">
                        <a14:foregroundMark x1="36333" y1="43167" x2="46500" y2="39833"/>
                        <a14:foregroundMark x1="63667" y1="49333" x2="71500" y2="56333"/>
                        <a14:foregroundMark x1="60000" y1="64833" x2="61333" y2="68667"/>
                        <a14:foregroundMark x1="59500" y1="63667" x2="59667" y2="66500"/>
                        <a14:foregroundMark x1="59500" y1="76667" x2="56500" y2="81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92474" y="0"/>
            <a:ext cx="6334539" cy="6334539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4603845" y="2291186"/>
            <a:ext cx="6096000" cy="195386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Cách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vào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bài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ấn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tượng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thuyết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phục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901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grpSp>
        <p:nvGrpSpPr>
          <p:cNvPr id="10" name="Group 9"/>
          <p:cNvGrpSpPr/>
          <p:nvPr/>
        </p:nvGrpSpPr>
        <p:grpSpPr>
          <a:xfrm>
            <a:off x="7541334" y="1395350"/>
            <a:ext cx="3263131" cy="4200232"/>
            <a:chOff x="7609572" y="1449942"/>
            <a:chExt cx="3263131" cy="4200232"/>
          </a:xfrm>
        </p:grpSpPr>
        <p:sp>
          <p:nvSpPr>
            <p:cNvPr id="4" name="Rectangle 3"/>
            <p:cNvSpPr/>
            <p:nvPr/>
          </p:nvSpPr>
          <p:spPr>
            <a:xfrm>
              <a:off x="7642745" y="1449942"/>
              <a:ext cx="3152633" cy="4200232"/>
            </a:xfrm>
            <a:prstGeom prst="rect">
              <a:avLst/>
            </a:prstGeom>
            <a:solidFill>
              <a:srgbClr val="FF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Google Shape;428;p30"/>
            <p:cNvSpPr/>
            <p:nvPr/>
          </p:nvSpPr>
          <p:spPr>
            <a:xfrm>
              <a:off x="7816443" y="2009636"/>
              <a:ext cx="2869753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609572" y="1771439"/>
              <a:ext cx="2676164" cy="1130281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7683689" y="1468179"/>
              <a:ext cx="306205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200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Nhóm:..........Lớp:............</a:t>
              </a:r>
              <a:endParaRPr lang="en-US" sz="2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7816443" y="2745070"/>
              <a:ext cx="2869753" cy="2813078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</p:spPr>
          <p:txBody>
            <a:bodyPr wrap="square">
              <a:spAutoFit/>
            </a:bodyPr>
            <a:lstStyle/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1.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Lí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do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nào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khiến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mẹ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muốn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con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giống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người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khác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</a:t>
              </a:r>
              <a:endParaRPr lang="vi-VN" sz="1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2. 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Liệt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kê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các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câu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hỏi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được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sử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dụng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trong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đoạn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văn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“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Mẹ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tôi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không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phải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…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vẹn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mười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”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và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cho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biết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hiệu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quả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của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chúng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...........................................................................................................................................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3. 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Qua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đó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,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tác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giả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muốn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nhấn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mạnh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điều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gì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......................................................................</a:t>
              </a:r>
              <a:endParaRPr lang="en-US" sz="1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39167" b="94167" l="10000" r="89500">
                          <a14:foregroundMark x1="64333" y1="58167" x2="68000" y2="71833"/>
                          <a14:foregroundMark x1="67833" y1="78500" x2="69500" y2="843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61418" y="1679413"/>
              <a:ext cx="1011285" cy="1110059"/>
            </a:xfrm>
            <a:prstGeom prst="rect">
              <a:avLst/>
            </a:prstGeom>
            <a:ln>
              <a:noFill/>
            </a:ln>
            <a:effectLst>
              <a:outerShdw blurRad="190500" algn="tl" rotWithShape="0">
                <a:srgbClr val="000000">
                  <a:alpha val="70000"/>
                </a:srgbClr>
              </a:outerShdw>
            </a:effectLst>
          </p:spPr>
        </p:pic>
      </p:grpSp>
      <p:sp>
        <p:nvSpPr>
          <p:cNvPr id="23" name="TextBox 22"/>
          <p:cNvSpPr txBox="1"/>
          <p:nvPr/>
        </p:nvSpPr>
        <p:spPr>
          <a:xfrm>
            <a:off x="1240616" y="2151072"/>
            <a:ext cx="530267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 thức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hoạt động nhóm theo bàn và hoàn thiện Phiếu học tập</a:t>
            </a:r>
          </a:p>
          <a:p>
            <a:pPr algn="just">
              <a:lnSpc>
                <a:spcPct val="150000"/>
              </a:lnSpc>
            </a:pPr>
            <a:r>
              <a:rPr lang="vi-VN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Thời gian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10 phút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101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505;p35"/>
          <p:cNvSpPr/>
          <p:nvPr/>
        </p:nvSpPr>
        <p:spPr>
          <a:xfrm>
            <a:off x="718208" y="834713"/>
            <a:ext cx="5405658" cy="64624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2353;p117"/>
          <p:cNvSpPr/>
          <p:nvPr/>
        </p:nvSpPr>
        <p:spPr>
          <a:xfrm>
            <a:off x="4571553" y="3385140"/>
            <a:ext cx="3003252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Google Shape;2354;p117"/>
          <p:cNvSpPr/>
          <p:nvPr/>
        </p:nvSpPr>
        <p:spPr>
          <a:xfrm>
            <a:off x="8138853" y="3385140"/>
            <a:ext cx="3161493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cxnSp>
        <p:nvCxnSpPr>
          <p:cNvPr id="16" name="Google Shape;2368;p117"/>
          <p:cNvCxnSpPr/>
          <p:nvPr/>
        </p:nvCxnSpPr>
        <p:spPr>
          <a:xfrm rot="10800000">
            <a:off x="1888100" y="3047307"/>
            <a:ext cx="0" cy="3228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7" name="Group 16"/>
          <p:cNvGrpSpPr/>
          <p:nvPr/>
        </p:nvGrpSpPr>
        <p:grpSpPr>
          <a:xfrm>
            <a:off x="1875291" y="3047307"/>
            <a:ext cx="7318903" cy="322800"/>
            <a:chOff x="1437176" y="1405200"/>
            <a:chExt cx="5489177" cy="242100"/>
          </a:xfrm>
        </p:grpSpPr>
        <p:cxnSp>
          <p:nvCxnSpPr>
            <p:cNvPr id="18" name="Google Shape;2367;p117"/>
            <p:cNvCxnSpPr/>
            <p:nvPr/>
          </p:nvCxnSpPr>
          <p:spPr>
            <a:xfrm>
              <a:off x="1437176" y="1405200"/>
              <a:ext cx="5489177" cy="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2369;p117"/>
            <p:cNvCxnSpPr/>
            <p:nvPr/>
          </p:nvCxnSpPr>
          <p:spPr>
            <a:xfrm rot="10800000">
              <a:off x="6915962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370;p117"/>
            <p:cNvCxnSpPr/>
            <p:nvPr/>
          </p:nvCxnSpPr>
          <p:spPr>
            <a:xfrm rot="10800000">
              <a:off x="3711235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" name="Google Shape;2353;p117"/>
          <p:cNvSpPr/>
          <p:nvPr/>
        </p:nvSpPr>
        <p:spPr>
          <a:xfrm>
            <a:off x="955392" y="3370107"/>
            <a:ext cx="3003252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038071" y="3570074"/>
            <a:ext cx="2825037" cy="12557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5" name="Rectangle 24"/>
          <p:cNvSpPr/>
          <p:nvPr/>
        </p:nvSpPr>
        <p:spPr>
          <a:xfrm>
            <a:off x="4646838" y="3570074"/>
            <a:ext cx="2852681" cy="2806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noi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8209329" y="3585107"/>
            <a:ext cx="294089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mong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hảo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vẹn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52065" y="896227"/>
            <a:ext cx="52213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098119" y="1868611"/>
            <a:ext cx="88732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nhìn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mực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noi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398983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14" grpId="0" animBg="1"/>
      <p:bldP spid="15" grpId="0" animBg="1"/>
      <p:bldP spid="22" grpId="0" animBg="1"/>
      <p:bldP spid="23" grpId="0"/>
      <p:bldP spid="25" grpId="0"/>
      <p:bldP spid="27" grpId="0"/>
      <p:bldP spid="32" grpId="0"/>
      <p:bldP spid="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" name="Google Shape;465;p33"/>
          <p:cNvSpPr/>
          <p:nvPr/>
        </p:nvSpPr>
        <p:spPr>
          <a:xfrm>
            <a:off x="7849215" y="2214317"/>
            <a:ext cx="3642199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27760"/>
            <a:ext cx="513794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125308" y="2244177"/>
            <a:ext cx="8061278" cy="317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Nghệ thuật: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minh,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giỏi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đạt</a:t>
            </a:r>
            <a:r>
              <a:rPr lang="en-US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  <a:endParaRPr lang="vi-VN" sz="2800" dirty="0" smtClean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Điệp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trúc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“Ai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...?”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934526" y="2381867"/>
            <a:ext cx="3461356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Tạo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nhịp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điệu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dồn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dập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cho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đoạn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văn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.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Đồng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thời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nhấn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mạnh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chân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lí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: “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ai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là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muốn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những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điều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tốt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đẹp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trong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cuộc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đời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mình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</a:t>
            </a:r>
            <a:endParaRPr lang="en-US" sz="28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7355990" y="2561373"/>
            <a:ext cx="241503" cy="2713594"/>
          </a:xfrm>
          <a:custGeom>
            <a:avLst/>
            <a:gdLst>
              <a:gd name="T0" fmla="*/ 4 w 161"/>
              <a:gd name="T1" fmla="*/ 6 h 1065"/>
              <a:gd name="T2" fmla="*/ 39 w 161"/>
              <a:gd name="T3" fmla="*/ 4 h 1065"/>
              <a:gd name="T4" fmla="*/ 120 w 161"/>
              <a:gd name="T5" fmla="*/ 239 h 1065"/>
              <a:gd name="T6" fmla="*/ 117 w 161"/>
              <a:gd name="T7" fmla="*/ 415 h 1065"/>
              <a:gd name="T8" fmla="*/ 160 w 161"/>
              <a:gd name="T9" fmla="*/ 521 h 1065"/>
              <a:gd name="T10" fmla="*/ 161 w 161"/>
              <a:gd name="T11" fmla="*/ 522 h 1065"/>
              <a:gd name="T12" fmla="*/ 112 w 161"/>
              <a:gd name="T13" fmla="*/ 617 h 1065"/>
              <a:gd name="T14" fmla="*/ 114 w 161"/>
              <a:gd name="T15" fmla="*/ 863 h 1065"/>
              <a:gd name="T16" fmla="*/ 40 w 161"/>
              <a:gd name="T17" fmla="*/ 1058 h 1065"/>
              <a:gd name="T18" fmla="*/ 0 w 161"/>
              <a:gd name="T19" fmla="*/ 1065 h 1065"/>
              <a:gd name="T20" fmla="*/ 1 w 161"/>
              <a:gd name="T21" fmla="*/ 1052 h 1065"/>
              <a:gd name="T22" fmla="*/ 28 w 161"/>
              <a:gd name="T23" fmla="*/ 1044 h 1065"/>
              <a:gd name="T24" fmla="*/ 88 w 161"/>
              <a:gd name="T25" fmla="*/ 955 h 1065"/>
              <a:gd name="T26" fmla="*/ 86 w 161"/>
              <a:gd name="T27" fmla="*/ 606 h 1065"/>
              <a:gd name="T28" fmla="*/ 134 w 161"/>
              <a:gd name="T29" fmla="*/ 516 h 1065"/>
              <a:gd name="T30" fmla="*/ 91 w 161"/>
              <a:gd name="T31" fmla="*/ 376 h 1065"/>
              <a:gd name="T32" fmla="*/ 95 w 161"/>
              <a:gd name="T33" fmla="*/ 155 h 1065"/>
              <a:gd name="T34" fmla="*/ 36 w 161"/>
              <a:gd name="T35" fmla="*/ 21 h 1065"/>
              <a:gd name="T36" fmla="*/ 3 w 161"/>
              <a:gd name="T37" fmla="*/ 16 h 1065"/>
              <a:gd name="T38" fmla="*/ 4 w 161"/>
              <a:gd name="T39" fmla="*/ 6 h 10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1" h="1065">
                <a:moveTo>
                  <a:pt x="4" y="6"/>
                </a:moveTo>
                <a:cubicBezTo>
                  <a:pt x="12" y="4"/>
                  <a:pt x="25" y="0"/>
                  <a:pt x="39" y="4"/>
                </a:cubicBezTo>
                <a:cubicBezTo>
                  <a:pt x="88" y="16"/>
                  <a:pt x="123" y="86"/>
                  <a:pt x="120" y="239"/>
                </a:cubicBezTo>
                <a:cubicBezTo>
                  <a:pt x="120" y="285"/>
                  <a:pt x="115" y="350"/>
                  <a:pt x="117" y="415"/>
                </a:cubicBezTo>
                <a:cubicBezTo>
                  <a:pt x="118" y="480"/>
                  <a:pt x="142" y="518"/>
                  <a:pt x="160" y="521"/>
                </a:cubicBezTo>
                <a:cubicBezTo>
                  <a:pt x="161" y="522"/>
                  <a:pt x="161" y="522"/>
                  <a:pt x="161" y="522"/>
                </a:cubicBezTo>
                <a:cubicBezTo>
                  <a:pt x="138" y="521"/>
                  <a:pt x="116" y="564"/>
                  <a:pt x="112" y="617"/>
                </a:cubicBezTo>
                <a:cubicBezTo>
                  <a:pt x="105" y="702"/>
                  <a:pt x="111" y="788"/>
                  <a:pt x="114" y="863"/>
                </a:cubicBezTo>
                <a:cubicBezTo>
                  <a:pt x="117" y="970"/>
                  <a:pt x="105" y="1041"/>
                  <a:pt x="40" y="1058"/>
                </a:cubicBezTo>
                <a:cubicBezTo>
                  <a:pt x="19" y="1064"/>
                  <a:pt x="0" y="1065"/>
                  <a:pt x="0" y="1065"/>
                </a:cubicBezTo>
                <a:cubicBezTo>
                  <a:pt x="1" y="1052"/>
                  <a:pt x="1" y="1052"/>
                  <a:pt x="1" y="1052"/>
                </a:cubicBezTo>
                <a:cubicBezTo>
                  <a:pt x="9" y="1050"/>
                  <a:pt x="18" y="1047"/>
                  <a:pt x="28" y="1044"/>
                </a:cubicBezTo>
                <a:cubicBezTo>
                  <a:pt x="61" y="1035"/>
                  <a:pt x="85" y="1013"/>
                  <a:pt x="88" y="955"/>
                </a:cubicBezTo>
                <a:cubicBezTo>
                  <a:pt x="94" y="857"/>
                  <a:pt x="69" y="723"/>
                  <a:pt x="86" y="606"/>
                </a:cubicBezTo>
                <a:cubicBezTo>
                  <a:pt x="93" y="560"/>
                  <a:pt x="114" y="524"/>
                  <a:pt x="134" y="516"/>
                </a:cubicBezTo>
                <a:cubicBezTo>
                  <a:pt x="115" y="496"/>
                  <a:pt x="90" y="441"/>
                  <a:pt x="91" y="376"/>
                </a:cubicBezTo>
                <a:cubicBezTo>
                  <a:pt x="92" y="294"/>
                  <a:pt x="96" y="214"/>
                  <a:pt x="95" y="155"/>
                </a:cubicBezTo>
                <a:cubicBezTo>
                  <a:pt x="94" y="82"/>
                  <a:pt x="75" y="37"/>
                  <a:pt x="36" y="21"/>
                </a:cubicBezTo>
                <a:cubicBezTo>
                  <a:pt x="24" y="16"/>
                  <a:pt x="12" y="16"/>
                  <a:pt x="3" y="16"/>
                </a:cubicBezTo>
                <a:lnTo>
                  <a:pt x="4" y="6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solidFill>
              <a:srgbClr val="2F7D52"/>
            </a:solidFill>
          </a:ln>
        </p:spPr>
        <p:txBody>
          <a:bodyPr vert="horz" wrap="square" lIns="91384" tIns="45692" rIns="91384" bIns="45692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162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" grpId="0"/>
      <p:bldP spid="19" grpId="0"/>
      <p:bldP spid="2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96000"/>
            <a:ext cx="6867586" cy="3399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650"/>
              </a:lnSpc>
            </a:pP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b.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dẫn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minh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đề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833315" y="2019226"/>
            <a:ext cx="8619565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vẻ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vậy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khía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hay: “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Chỗ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</a:p>
          <a:p>
            <a:pPr algn="just"/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Phẩm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chất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“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giống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ai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lại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là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một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phần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đáng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quý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trong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mỗi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con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người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Google Shape;465;p33"/>
          <p:cNvSpPr/>
          <p:nvPr/>
        </p:nvSpPr>
        <p:spPr>
          <a:xfrm>
            <a:off x="888858" y="2150951"/>
            <a:ext cx="1827048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60950" y="2260135"/>
            <a:ext cx="1814012" cy="319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32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1447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1" grpId="0" animBg="1"/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96000"/>
            <a:ext cx="6867586" cy="3399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650"/>
              </a:lnSpc>
            </a:pP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b.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dẫn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minh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đề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Google Shape;465;p33"/>
          <p:cNvSpPr/>
          <p:nvPr/>
        </p:nvSpPr>
        <p:spPr>
          <a:xfrm>
            <a:off x="888858" y="2150951"/>
            <a:ext cx="1827048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60950" y="2260135"/>
            <a:ext cx="1814012" cy="319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32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71968" y="2008143"/>
            <a:ext cx="8421491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kumimoji="0" lang="en-US" sz="26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baseline="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600" baseline="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hẳn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ngăn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phong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gạt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lvl="0" algn="just"/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kumimoji="0" lang="en-US" sz="2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Những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dẫn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chứng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bằng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600" b="1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cụ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thể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xác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tiêu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biểu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phù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hợp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kumimoji="0" lang="en-US" sz="2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5567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2565" y="423923"/>
            <a:ext cx="6601710" cy="1568649"/>
          </a:xfrm>
          <a:prstGeom prst="rect">
            <a:avLst/>
          </a:prstGeom>
        </p:spPr>
      </p:pic>
      <p:grpSp>
        <p:nvGrpSpPr>
          <p:cNvPr id="16" name="组合 23"/>
          <p:cNvGrpSpPr/>
          <p:nvPr/>
        </p:nvGrpSpPr>
        <p:grpSpPr>
          <a:xfrm>
            <a:off x="1243495" y="1853743"/>
            <a:ext cx="4312348" cy="2736416"/>
            <a:chOff x="2870323" y="1419235"/>
            <a:chExt cx="3068217" cy="1793730"/>
          </a:xfrm>
        </p:grpSpPr>
        <p:sp>
          <p:nvSpPr>
            <p:cNvPr id="17" name="矩形 27"/>
            <p:cNvSpPr/>
            <p:nvPr/>
          </p:nvSpPr>
          <p:spPr>
            <a:xfrm>
              <a:off x="2870323" y="1487241"/>
              <a:ext cx="3068217" cy="1725724"/>
            </a:xfrm>
            <a:prstGeom prst="rect">
              <a:avLst/>
            </a:prstGeom>
            <a:noFill/>
            <a:ln w="635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8" name="矩形 28"/>
            <p:cNvSpPr/>
            <p:nvPr/>
          </p:nvSpPr>
          <p:spPr>
            <a:xfrm>
              <a:off x="2939132" y="1419235"/>
              <a:ext cx="600362" cy="336059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b">
              <a:normAutofit/>
            </a:bodyPr>
            <a:lstStyle/>
            <a:p>
              <a:pPr algn="ctr"/>
              <a:endParaRPr lang="en-US" sz="25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9" name="组合 23"/>
          <p:cNvGrpSpPr/>
          <p:nvPr/>
        </p:nvGrpSpPr>
        <p:grpSpPr>
          <a:xfrm>
            <a:off x="6505778" y="1853743"/>
            <a:ext cx="4312348" cy="2736416"/>
            <a:chOff x="2870323" y="1419235"/>
            <a:chExt cx="3068217" cy="1793730"/>
          </a:xfrm>
        </p:grpSpPr>
        <p:sp>
          <p:nvSpPr>
            <p:cNvPr id="20" name="矩形 27"/>
            <p:cNvSpPr/>
            <p:nvPr/>
          </p:nvSpPr>
          <p:spPr>
            <a:xfrm>
              <a:off x="2870323" y="1487241"/>
              <a:ext cx="3068217" cy="1725724"/>
            </a:xfrm>
            <a:prstGeom prst="rect">
              <a:avLst/>
            </a:prstGeom>
            <a:noFill/>
            <a:ln w="635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" name="矩形 28"/>
            <p:cNvSpPr/>
            <p:nvPr/>
          </p:nvSpPr>
          <p:spPr>
            <a:xfrm>
              <a:off x="2939132" y="1419235"/>
              <a:ext cx="600362" cy="336059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b">
              <a:normAutofit/>
            </a:bodyPr>
            <a:lstStyle/>
            <a:p>
              <a:pPr algn="ctr"/>
              <a:endParaRPr lang="en-US" sz="2500" dirty="0">
                <a:solidFill>
                  <a:srgbClr val="FFFFFF"/>
                </a:solidFill>
              </a:endParaRPr>
            </a:p>
          </p:txBody>
        </p:sp>
      </p:grpSp>
      <p:sp>
        <p:nvSpPr>
          <p:cNvPr id="22" name="Rectangle 21"/>
          <p:cNvSpPr/>
          <p:nvPr/>
        </p:nvSpPr>
        <p:spPr>
          <a:xfrm>
            <a:off x="1243495" y="2466762"/>
            <a:ext cx="4312348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6667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gũi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3" name="Rectangle 22"/>
          <p:cNvSpPr/>
          <p:nvPr/>
        </p:nvSpPr>
        <p:spPr>
          <a:xfrm>
            <a:off x="6486744" y="2447285"/>
            <a:ext cx="424816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6667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!”: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khích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243496" y="4751174"/>
            <a:ext cx="952625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Gửi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gắm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lời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khuyên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lời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nhắn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nhủ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một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cách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chân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thành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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dễ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tác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động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hơn</a:t>
            </a:r>
            <a:endParaRPr lang="en-US" sz="3000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Wingdings" panose="05000000000000000000" pitchFamily="2" charset="2"/>
            </a:endParaRPr>
          </a:p>
          <a:p>
            <a:pPr lvl="0" algn="just"/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Bài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học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rút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ra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: “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Biết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tôn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trọng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sự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khác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biệt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</a:t>
            </a:r>
            <a:endParaRPr lang="en-US" sz="3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4095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559558" y="272955"/>
            <a:ext cx="11450472" cy="556828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Google Shape;465;p33"/>
          <p:cNvSpPr/>
          <p:nvPr/>
        </p:nvSpPr>
        <p:spPr>
          <a:xfrm>
            <a:off x="2385743" y="734498"/>
            <a:ext cx="7454293" cy="780403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05014" y="402720"/>
            <a:ext cx="7815749" cy="1603387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2047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0357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0124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26" name="Rectangle 25"/>
          <p:cNvSpPr/>
          <p:nvPr/>
        </p:nvSpPr>
        <p:spPr>
          <a:xfrm>
            <a:off x="894773" y="3207226"/>
            <a:ext cx="2981939" cy="2569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 VẤN ĐỀ</a:t>
            </a: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quyết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312723" y="3207226"/>
            <a:ext cx="3818964" cy="2569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 QUYẾT VẤN ĐỀ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dung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chứng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8308356" y="3207226"/>
            <a:ext cx="3510605" cy="17943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 THÚC VẤN ĐỀ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ý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0825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 smtClean="0"/>
              <a:t>I</a:t>
            </a:r>
            <a:r>
              <a:rPr lang="vi-VN" dirty="0" smtClean="0"/>
              <a:t>II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56716" y="2293014"/>
            <a:ext cx="8956801" cy="2536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0497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Google Shape;299;p21"/>
          <p:cNvGrpSpPr/>
          <p:nvPr/>
        </p:nvGrpSpPr>
        <p:grpSpPr>
          <a:xfrm rot="5400000">
            <a:off x="6238320" y="-150816"/>
            <a:ext cx="536534" cy="1937666"/>
            <a:chOff x="1725445" y="2521959"/>
            <a:chExt cx="536534" cy="1937666"/>
          </a:xfrm>
        </p:grpSpPr>
        <p:sp>
          <p:nvSpPr>
            <p:cNvPr id="300" name="Google Shape;300;p21"/>
            <p:cNvSpPr/>
            <p:nvPr/>
          </p:nvSpPr>
          <p:spPr>
            <a:xfrm rot="-5400000">
              <a:off x="1024414" y="3222990"/>
              <a:ext cx="1937666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1"/>
            <p:cNvSpPr/>
            <p:nvPr/>
          </p:nvSpPr>
          <p:spPr>
            <a:xfrm rot="10800000">
              <a:off x="1725492" y="2527395"/>
              <a:ext cx="536487" cy="1923428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546" b="100000" l="9947" r="89876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22354" y="238480"/>
            <a:ext cx="5760108" cy="661952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90042" y="1542198"/>
            <a:ext cx="6782508" cy="1633592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7667843" y="2901964"/>
            <a:ext cx="2595273" cy="547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</a:pPr>
            <a:r>
              <a:rPr lang="en-US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2800" dirty="0" err="1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Lạc</a:t>
            </a:r>
            <a:r>
              <a:rPr lang="en-US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Thanh</a:t>
            </a:r>
            <a:r>
              <a:rPr lang="en-US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-</a:t>
            </a:r>
            <a:endParaRPr lang="en-US" sz="28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441918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419676" y="2271914"/>
            <a:ext cx="6574486" cy="22198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50000"/>
              </a:lnSpc>
            </a:pPr>
            <a:r>
              <a:rPr lang="vi-VN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- </a:t>
            </a:r>
            <a:r>
              <a:rPr lang="en-US" altLang="en-US" sz="3200" dirty="0" err="1" smtClean="0">
                <a:solidFill>
                  <a:prstClr val="black"/>
                </a:solidFill>
                <a:latin typeface="Times New Roman" pitchFamily="18" charset="0"/>
              </a:rPr>
              <a:t>Dùng</a:t>
            </a:r>
            <a:r>
              <a:rPr lang="en-US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lời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kể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để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nêu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vấn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đề</a:t>
            </a:r>
            <a:endParaRPr lang="en-US" altLang="en-US" sz="3200" dirty="0">
              <a:solidFill>
                <a:prstClr val="black"/>
              </a:solidFill>
              <a:latin typeface="Times New Roman" pitchFamily="18" charset="0"/>
            </a:endParaRPr>
          </a:p>
          <a:p>
            <a:pPr algn="just" defTabSz="1219170">
              <a:lnSpc>
                <a:spcPct val="150000"/>
              </a:lnSpc>
            </a:pPr>
            <a:r>
              <a:rPr lang="vi-VN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- </a:t>
            </a:r>
            <a:r>
              <a:rPr lang="en-US" altLang="en-US" sz="3200" dirty="0" err="1" smtClean="0">
                <a:solidFill>
                  <a:prstClr val="black"/>
                </a:solidFill>
                <a:latin typeface="Times New Roman" pitchFamily="18" charset="0"/>
              </a:rPr>
              <a:t>Dùng</a:t>
            </a:r>
            <a:r>
              <a:rPr lang="en-US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nhiều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lí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lẽ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,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dẫn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chứng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xác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thực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,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tiêu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biểu</a:t>
            </a:r>
            <a:endParaRPr lang="en-US" altLang="en-US" sz="3200" dirty="0">
              <a:solidFill>
                <a:prstClr val="black"/>
              </a:solidFill>
              <a:latin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7018" y="1933102"/>
            <a:ext cx="3212870" cy="31884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8407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337789" y="2009075"/>
            <a:ext cx="7017148" cy="28284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nét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độc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đáo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solidFill>
                <a:prstClr val="black">
                  <a:hueOff val="0"/>
                  <a:satOff val="0"/>
                  <a:lumOff val="0"/>
                  <a:alphaOff val="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gần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gũi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7018" y="1866631"/>
            <a:ext cx="3075695" cy="3113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7969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614" y="743404"/>
            <a:ext cx="7961194" cy="5097838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8734565" y="1310366"/>
            <a:ext cx="2409867" cy="4154984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CHIA SẺ SUY NGHĨ CỦA EM VỀ BỨC ẢNH</a:t>
            </a:r>
            <a:endParaRPr lang="en-US" sz="44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0137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Google Shape;299;p21"/>
          <p:cNvGrpSpPr/>
          <p:nvPr/>
        </p:nvGrpSpPr>
        <p:grpSpPr>
          <a:xfrm rot="5400000">
            <a:off x="6238320" y="-150816"/>
            <a:ext cx="536534" cy="1937666"/>
            <a:chOff x="1725445" y="2521959"/>
            <a:chExt cx="536534" cy="1937666"/>
          </a:xfrm>
        </p:grpSpPr>
        <p:sp>
          <p:nvSpPr>
            <p:cNvPr id="300" name="Google Shape;300;p21"/>
            <p:cNvSpPr/>
            <p:nvPr/>
          </p:nvSpPr>
          <p:spPr>
            <a:xfrm rot="-5400000">
              <a:off x="1024414" y="3222990"/>
              <a:ext cx="1937666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1"/>
            <p:cNvSpPr/>
            <p:nvPr/>
          </p:nvSpPr>
          <p:spPr>
            <a:xfrm rot="10800000">
              <a:off x="1725492" y="2527395"/>
              <a:ext cx="536487" cy="1923428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3885" y="1426224"/>
            <a:ext cx="8486368" cy="3432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8456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Isosceles Triangle 48"/>
          <p:cNvSpPr/>
          <p:nvPr/>
        </p:nvSpPr>
        <p:spPr>
          <a:xfrm>
            <a:off x="3729858" y="4992693"/>
            <a:ext cx="3900652" cy="1850431"/>
          </a:xfrm>
          <a:prstGeom prst="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820475" y="527158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</a:p>
        </p:txBody>
      </p:sp>
      <p:sp>
        <p:nvSpPr>
          <p:cNvPr id="48" name="Isosceles Triangle 47"/>
          <p:cNvSpPr/>
          <p:nvPr/>
        </p:nvSpPr>
        <p:spPr>
          <a:xfrm>
            <a:off x="2701" y="4319752"/>
            <a:ext cx="5350548" cy="2538248"/>
          </a:xfrm>
          <a:prstGeom prst="triangl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5-Point Star 50">
            <a:hlinkClick r:id="rId3" action="ppaction://hlinksldjump"/>
          </p:cNvPr>
          <p:cNvSpPr/>
          <p:nvPr/>
        </p:nvSpPr>
        <p:spPr>
          <a:xfrm>
            <a:off x="1710558" y="961436"/>
            <a:ext cx="612890" cy="612890"/>
          </a:xfrm>
          <a:prstGeom prst="star5">
            <a:avLst>
              <a:gd name="adj" fmla="val 32376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533330" y="1386299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sp>
        <p:nvSpPr>
          <p:cNvPr id="53" name="5-Point Star 52">
            <a:hlinkClick r:id="rId4" action="ppaction://hlinksldjump"/>
          </p:cNvPr>
          <p:cNvSpPr/>
          <p:nvPr/>
        </p:nvSpPr>
        <p:spPr>
          <a:xfrm>
            <a:off x="3300287" y="1820576"/>
            <a:ext cx="859141" cy="859141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346086" y="522451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</a:p>
        </p:txBody>
      </p:sp>
      <p:sp>
        <p:nvSpPr>
          <p:cNvPr id="55" name="5-Point Star 54">
            <a:hlinkClick r:id="rId5" action="ppaction://hlinksldjump"/>
          </p:cNvPr>
          <p:cNvSpPr/>
          <p:nvPr/>
        </p:nvSpPr>
        <p:spPr>
          <a:xfrm>
            <a:off x="6113043" y="956728"/>
            <a:ext cx="859141" cy="859141"/>
          </a:xfrm>
          <a:prstGeom prst="star5">
            <a:avLst>
              <a:gd name="adj" fmla="val 24077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0067036" y="638972"/>
            <a:ext cx="4132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</a:p>
        </p:txBody>
      </p:sp>
      <p:sp>
        <p:nvSpPr>
          <p:cNvPr id="59" name="5-Point Star 58">
            <a:hlinkClick r:id="rId6" action="ppaction://hlinksldjump"/>
          </p:cNvPr>
          <p:cNvSpPr/>
          <p:nvPr/>
        </p:nvSpPr>
        <p:spPr>
          <a:xfrm>
            <a:off x="9950515" y="1073249"/>
            <a:ext cx="658326" cy="626099"/>
          </a:xfrm>
          <a:prstGeom prst="star5">
            <a:avLst>
              <a:gd name="adj" fmla="val 28208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8158074" y="1678686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</a:p>
        </p:txBody>
      </p:sp>
      <p:sp>
        <p:nvSpPr>
          <p:cNvPr id="63" name="5-Point Star 62">
            <a:hlinkClick r:id="rId7" action="ppaction://hlinksldjump"/>
          </p:cNvPr>
          <p:cNvSpPr/>
          <p:nvPr/>
        </p:nvSpPr>
        <p:spPr>
          <a:xfrm>
            <a:off x="8139817" y="2112964"/>
            <a:ext cx="429571" cy="429571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Pentagon 69">
            <a:hlinkClick r:id="" action="ppaction://noaction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pipi</a:t>
            </a:r>
          </a:p>
        </p:txBody>
      </p:sp>
      <p:sp>
        <p:nvSpPr>
          <p:cNvPr id="71" name="Rectangle 70"/>
          <p:cNvSpPr/>
          <p:nvPr/>
        </p:nvSpPr>
        <p:spPr>
          <a:xfrm>
            <a:off x="282448" y="4848027"/>
            <a:ext cx="5741572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LUCKY STAR</a:t>
            </a: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3474" y="3081916"/>
            <a:ext cx="149974" cy="1326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7130" y="1336023"/>
            <a:ext cx="247650" cy="219075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7166" y="1866180"/>
            <a:ext cx="206475" cy="182651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8480" y="1889180"/>
            <a:ext cx="174279" cy="154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978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3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3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1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1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1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1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</p:childTnLst>
        </p:cTn>
      </p:par>
    </p:tnLst>
    <p:bldLst>
      <p:bldP spid="29" grpId="0"/>
      <p:bldP spid="51" grpId="0" animBg="1"/>
      <p:bldP spid="51" grpId="1" animBg="1"/>
      <p:bldP spid="52" grpId="0"/>
      <p:bldP spid="53" grpId="0" animBg="1"/>
      <p:bldP spid="53" grpId="1" animBg="1"/>
      <p:bldP spid="54" grpId="0"/>
      <p:bldP spid="55" grpId="0" animBg="1"/>
      <p:bldP spid="55" grpId="1" animBg="1"/>
      <p:bldP spid="58" grpId="0"/>
      <p:bldP spid="59" grpId="0" animBg="1"/>
      <p:bldP spid="59" grpId="1" animBg="1"/>
      <p:bldP spid="62" grpId="0"/>
      <p:bldP spid="63" grpId="0" animBg="1"/>
      <p:bldP spid="63" grpId="1" animBg="1"/>
      <p:bldP spid="7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7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lang="en-US" sz="44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621606" y="3013502"/>
            <a:ext cx="4948792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khen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95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Ý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758664" y="3013502"/>
            <a:ext cx="4674678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8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7343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kumimoji="0" lang="en-US" sz="4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”,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663815" y="3013502"/>
            <a:ext cx="6864380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xóa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8444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4.Đâu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hàm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kumimoji="0" lang="vi-VN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 con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mong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758664" y="3013502"/>
            <a:ext cx="4674678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9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5343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7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kumimoji="0" lang="en-US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475466" y="3013502"/>
            <a:ext cx="7241086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tràng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pháo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endParaRPr kumimoji="0" lang="en-US" sz="4800" b="1" i="0" u="none" strike="noStrike" kern="1200" cap="none" spc="0" normalizeH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9197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/>
              <a:t>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17944" y="2298577"/>
            <a:ext cx="7341632" cy="2203846"/>
          </a:xfrm>
          <a:prstGeom prst="rect">
            <a:avLst/>
          </a:prstGeom>
        </p:spPr>
      </p:pic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61623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 rot="1364612">
            <a:off x="27628" y="5774346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" name="Picture 226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450769" y="423924"/>
            <a:ext cx="6502065" cy="1715156"/>
          </a:xfrm>
          <a:prstGeom prst="rect">
            <a:avLst/>
          </a:prstGeom>
        </p:spPr>
      </p:pic>
      <p:sp>
        <p:nvSpPr>
          <p:cNvPr id="228" name="Google Shape;195;p6"/>
          <p:cNvSpPr txBox="1"/>
          <p:nvPr/>
        </p:nvSpPr>
        <p:spPr>
          <a:xfrm>
            <a:off x="1527064" y="2573657"/>
            <a:ext cx="5638011" cy="2169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GV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gọi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học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sinh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đọc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trước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lớp</a:t>
            </a:r>
            <a:endParaRPr lang="en-US" sz="3000" kern="0" dirty="0" smtClean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Đọc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diễn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cảm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lưu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loát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ngắt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nghỉ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đúng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,…..</a:t>
            </a:r>
            <a:endParaRPr sz="30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229" name="Rectangle 228"/>
          <p:cNvSpPr>
            <a:spLocks noChangeArrowheads="1"/>
          </p:cNvSpPr>
          <p:nvPr/>
        </p:nvSpPr>
        <p:spPr bwMode="auto">
          <a:xfrm>
            <a:off x="1527064" y="1697596"/>
            <a:ext cx="2897151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altLang="en-US" sz="3200" b="1" i="1" kern="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a. </a:t>
            </a:r>
            <a:r>
              <a:rPr lang="en-US" altLang="en-US" sz="3200" b="1" i="1" kern="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Đọc</a:t>
            </a:r>
            <a:endParaRPr lang="en-US" altLang="en-US" sz="3200" b="1" i="1" kern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00" b="100000" l="0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92661" y="2313149"/>
            <a:ext cx="3936965" cy="3936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7197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" grpId="0"/>
      <p:bldP spid="22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 rot="1364612">
            <a:off x="27628" y="5774346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" name="Picture 226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450769" y="423924"/>
            <a:ext cx="6502065" cy="1715156"/>
          </a:xfrm>
          <a:prstGeom prst="rect">
            <a:avLst/>
          </a:prstGeom>
        </p:spPr>
      </p:pic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553618" y="1252374"/>
            <a:ext cx="2897151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altLang="en-US" sz="3200" b="1" i="1" kern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b. </a:t>
            </a:r>
            <a:r>
              <a:rPr lang="en-US" altLang="en-US" sz="3200" b="1" i="1" kern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Chú</a:t>
            </a:r>
            <a:r>
              <a:rPr lang="en-US" altLang="en-US" sz="3200" b="1" i="1" kern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altLang="en-US" sz="3200" b="1" i="1" kern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thích</a:t>
            </a:r>
            <a:endParaRPr lang="en-US" altLang="en-US" sz="3200" b="1" i="1" kern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0" name="Google Shape;195;p6"/>
          <p:cNvSpPr txBox="1"/>
          <p:nvPr/>
        </p:nvSpPr>
        <p:spPr>
          <a:xfrm>
            <a:off x="553618" y="1796468"/>
            <a:ext cx="11196367" cy="46166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Khuất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chết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Khôn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nguôi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không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thể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quên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Chuẩn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mực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cái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được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chọn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làm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căn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cứ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để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theo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đó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mà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làm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cho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đúng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Xuất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chúng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nổi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bật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hơn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hẳn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mọi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người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về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tài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năng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trí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tuệ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Hoàn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hảo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tốt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đẹp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về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mọi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mặt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Thâm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tâm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nơi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sâu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kín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trong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lòng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Hồi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ức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nhớ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lại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điều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bản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thân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đã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trải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qua</a:t>
            </a:r>
          </a:p>
        </p:txBody>
      </p:sp>
    </p:spTree>
    <p:extLst>
      <p:ext uri="{BB962C8B-B14F-4D97-AF65-F5344CB8AC3E}">
        <p14:creationId xmlns:p14="http://schemas.microsoft.com/office/powerpoint/2010/main" val="3199348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0" name="Google Shape;465;p33"/>
          <p:cNvSpPr/>
          <p:nvPr/>
        </p:nvSpPr>
        <p:spPr>
          <a:xfrm>
            <a:off x="614482" y="2798810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465;p33"/>
          <p:cNvSpPr/>
          <p:nvPr/>
        </p:nvSpPr>
        <p:spPr>
          <a:xfrm>
            <a:off x="614481" y="3847991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465;p33"/>
          <p:cNvSpPr/>
          <p:nvPr/>
        </p:nvSpPr>
        <p:spPr>
          <a:xfrm>
            <a:off x="614480" y="4859734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>
            <a:off x="614482" y="1855611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752975" y="232774"/>
            <a:ext cx="4576460" cy="1715156"/>
          </a:xfrm>
          <a:prstGeom prst="rect">
            <a:avLst/>
          </a:prstGeom>
        </p:spPr>
      </p:pic>
      <p:sp>
        <p:nvSpPr>
          <p:cNvPr id="10" name="Google Shape;229;p9"/>
          <p:cNvSpPr txBox="1"/>
          <p:nvPr/>
        </p:nvSpPr>
        <p:spPr>
          <a:xfrm>
            <a:off x="808345" y="1677681"/>
            <a:ext cx="1004193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T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ác giả</a:t>
            </a:r>
            <a:r>
              <a:rPr lang="en-US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   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Lạc Thanh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4" name="Google Shape;229;p9"/>
          <p:cNvSpPr txBox="1"/>
          <p:nvPr/>
        </p:nvSpPr>
        <p:spPr>
          <a:xfrm>
            <a:off x="808345" y="2655884"/>
            <a:ext cx="1004193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Thể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loại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văn bản nghị luận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5" name="Google Shape;230;p9"/>
          <p:cNvSpPr/>
          <p:nvPr/>
        </p:nvSpPr>
        <p:spPr>
          <a:xfrm>
            <a:off x="808345" y="3670061"/>
            <a:ext cx="9686784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Xuất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xứ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Theo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Lạc Thanh, Tạp chí Sông Lam, số 8/2020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7" name="Google Shape;231;p9"/>
          <p:cNvSpPr/>
          <p:nvPr/>
        </p:nvSpPr>
        <p:spPr>
          <a:xfrm>
            <a:off x="808345" y="4760169"/>
            <a:ext cx="10261117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PTBĐ</a:t>
            </a:r>
            <a:r>
              <a:rPr lang="en-US" sz="2800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   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nghị luận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203539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2353;p117"/>
          <p:cNvSpPr/>
          <p:nvPr/>
        </p:nvSpPr>
        <p:spPr>
          <a:xfrm>
            <a:off x="4639792" y="2661809"/>
            <a:ext cx="3003252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Google Shape;2354;p117"/>
          <p:cNvSpPr/>
          <p:nvPr/>
        </p:nvSpPr>
        <p:spPr>
          <a:xfrm>
            <a:off x="8207092" y="2661809"/>
            <a:ext cx="3161493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cxnSp>
        <p:nvCxnSpPr>
          <p:cNvPr id="16" name="Google Shape;2368;p117"/>
          <p:cNvCxnSpPr/>
          <p:nvPr/>
        </p:nvCxnSpPr>
        <p:spPr>
          <a:xfrm rot="10800000">
            <a:off x="1956339" y="2323976"/>
            <a:ext cx="0" cy="3228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7" name="Group 16"/>
          <p:cNvGrpSpPr/>
          <p:nvPr/>
        </p:nvGrpSpPr>
        <p:grpSpPr>
          <a:xfrm>
            <a:off x="1943530" y="2323976"/>
            <a:ext cx="7318903" cy="322800"/>
            <a:chOff x="1437176" y="1405200"/>
            <a:chExt cx="5489177" cy="242100"/>
          </a:xfrm>
        </p:grpSpPr>
        <p:cxnSp>
          <p:nvCxnSpPr>
            <p:cNvPr id="18" name="Google Shape;2367;p117"/>
            <p:cNvCxnSpPr/>
            <p:nvPr/>
          </p:nvCxnSpPr>
          <p:spPr>
            <a:xfrm>
              <a:off x="1437176" y="1405200"/>
              <a:ext cx="5489177" cy="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2369;p117"/>
            <p:cNvCxnSpPr/>
            <p:nvPr/>
          </p:nvCxnSpPr>
          <p:spPr>
            <a:xfrm rot="10800000">
              <a:off x="6915962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370;p117"/>
            <p:cNvCxnSpPr/>
            <p:nvPr/>
          </p:nvCxnSpPr>
          <p:spPr>
            <a:xfrm rot="10800000">
              <a:off x="3711235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21" name="Picture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49790" y="270209"/>
            <a:ext cx="3920251" cy="2391600"/>
          </a:xfrm>
          <a:prstGeom prst="rect">
            <a:avLst/>
          </a:prstGeom>
        </p:spPr>
      </p:pic>
      <p:sp>
        <p:nvSpPr>
          <p:cNvPr id="22" name="Google Shape;2353;p117"/>
          <p:cNvSpPr/>
          <p:nvPr/>
        </p:nvSpPr>
        <p:spPr>
          <a:xfrm>
            <a:off x="1023631" y="2646776"/>
            <a:ext cx="3003252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06310" y="2969575"/>
            <a:ext cx="2825037" cy="16435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1:</a:t>
            </a:r>
            <a:r>
              <a:rPr lang="vi-VN" sz="2800" b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"</a:t>
            </a:r>
            <a:r>
              <a:rPr lang="vi-VN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Có người mẹ nào không ước mong điều đó?</a:t>
            </a:r>
            <a:r>
              <a:rPr lang="en-US" sz="28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")</a:t>
            </a:r>
            <a:endParaRPr lang="vi-VN" sz="2800" b="1" kern="0" dirty="0">
              <a:solidFill>
                <a:srgbClr val="EDECDF">
                  <a:lumMod val="10000"/>
                </a:srgb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106310" y="4719826"/>
            <a:ext cx="2726159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nl-NL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 vấn đề nghị luận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715077" y="2969575"/>
            <a:ext cx="2852681" cy="12557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</a:t>
            </a:r>
            <a:r>
              <a:rPr lang="vi-VN" sz="2800" b="1" i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2:</a:t>
            </a:r>
            <a:r>
              <a:rPr lang="vi-VN" sz="2800" b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vi-VN" sz="2800" b="1" kern="0" dirty="0">
              <a:solidFill>
                <a:srgbClr val="EDECDF">
                  <a:lumMod val="10000"/>
                </a:srgb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639792" y="4475510"/>
            <a:ext cx="2954964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277568" y="2984608"/>
            <a:ext cx="2940891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</a:t>
            </a:r>
            <a:r>
              <a:rPr lang="vi-VN" sz="2800" b="1" i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</a:t>
            </a:r>
            <a:r>
              <a:rPr lang="vi-VN" sz="2800" i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r>
              <a:rPr lang="vi-VN" sz="2800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Phần còn lại</a:t>
            </a:r>
            <a:endParaRPr lang="vi-VN" sz="2800" kern="0" dirty="0">
              <a:solidFill>
                <a:srgbClr val="EDECDF">
                  <a:lumMod val="10000"/>
                </a:srgb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8277568" y="4138128"/>
            <a:ext cx="2934269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9739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22" grpId="0" animBg="1"/>
      <p:bldP spid="23" grpId="0"/>
      <p:bldP spid="24" grpId="0"/>
      <p:bldP spid="25" grpId="0"/>
      <p:bldP spid="26" grpId="0"/>
      <p:bldP spid="27" grpId="0"/>
      <p:bldP spid="2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446972" y="2123883"/>
            <a:ext cx="6574486" cy="2806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</a:pPr>
            <a:r>
              <a:rPr lang="pt-BR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Ý  </a:t>
            </a:r>
            <a:r>
              <a:rPr lang="pt-BR" sz="2800" dirty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nghĩa của những cái chung giữa mọi người và cái riêng biệt của mỗi người.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pt-BR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VB </a:t>
            </a:r>
            <a:r>
              <a:rPr lang="pt-BR" sz="2800" dirty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nêu 2 khía cạnh: sự giống nhau và khác nhau giữa mọi người. Trong đó nhấn mạnh tầm quan trọng của giá trị riêng biệt, độc đáo của mỗi người.</a:t>
            </a:r>
            <a:endParaRPr lang="en-US" sz="2800" dirty="0">
              <a:solidFill>
                <a:prstClr val="black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0700" y="1908715"/>
            <a:ext cx="3517697" cy="3237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0372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 smtClean="0"/>
              <a:t>I</a:t>
            </a:r>
            <a:r>
              <a:rPr lang="vi-VN" dirty="0"/>
              <a:t>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81076" y="1781976"/>
            <a:ext cx="7741376" cy="3125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174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4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5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6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https://www.freeppt7.com">
  <a:themeElements>
    <a:clrScheme name="MC-欧美风主题色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787448"/>
      </a:accent1>
      <a:accent2>
        <a:srgbClr val="1F6B89"/>
      </a:accent2>
      <a:accent3>
        <a:srgbClr val="78ABA7"/>
      </a:accent3>
      <a:accent4>
        <a:srgbClr val="AA4440"/>
      </a:accent4>
      <a:accent5>
        <a:srgbClr val="988C5F"/>
      </a:accent5>
      <a:accent6>
        <a:srgbClr val="4E9435"/>
      </a:accent6>
      <a:hlink>
        <a:srgbClr val="0563C1"/>
      </a:hlink>
      <a:folHlink>
        <a:srgbClr val="954F72"/>
      </a:folHlink>
    </a:clrScheme>
    <a:fontScheme name="Arial+微软雅黑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 anchor="ctr">
        <a:spAutoFit/>
      </a:bodyPr>
      <a:lstStyle>
        <a:defPPr>
          <a:lnSpc>
            <a:spcPct val="120000"/>
          </a:lnSpc>
          <a:defRPr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3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3981</TotalTime>
  <Words>1384</Words>
  <Application>Microsoft Office PowerPoint</Application>
  <PresentationFormat>Widescreen</PresentationFormat>
  <Paragraphs>133</Paragraphs>
  <Slides>29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12</vt:i4>
      </vt:variant>
      <vt:variant>
        <vt:lpstr>Slide Titles</vt:lpstr>
      </vt:variant>
      <vt:variant>
        <vt:i4>29</vt:i4>
      </vt:variant>
    </vt:vector>
  </HeadingPairs>
  <TitlesOfParts>
    <vt:vector size="56" baseType="lpstr">
      <vt:lpstr>MS Mincho</vt:lpstr>
      <vt:lpstr>Abril Fatface</vt:lpstr>
      <vt:lpstr>Aldrich</vt:lpstr>
      <vt:lpstr>Arial</vt:lpstr>
      <vt:lpstr>Barlow Condensed</vt:lpstr>
      <vt:lpstr>Calibri</vt:lpstr>
      <vt:lpstr>Calibri Light</vt:lpstr>
      <vt:lpstr>Cambria</vt:lpstr>
      <vt:lpstr>Griffy</vt:lpstr>
      <vt:lpstr>Homemade Apple</vt:lpstr>
      <vt:lpstr>Lobster</vt:lpstr>
      <vt:lpstr>Poppins</vt:lpstr>
      <vt:lpstr>Shadows Into Light Two</vt:lpstr>
      <vt:lpstr>Times New Roman</vt:lpstr>
      <vt:lpstr>Wingdings</vt:lpstr>
      <vt:lpstr>Office Theme</vt:lpstr>
      <vt:lpstr>3_Office Theme</vt:lpstr>
      <vt:lpstr>6_Office Theme</vt:lpstr>
      <vt:lpstr>4_Office Theme</vt:lpstr>
      <vt:lpstr>https://www.freeppt7.com</vt:lpstr>
      <vt:lpstr>SlidesMania · Scrap Notes</vt:lpstr>
      <vt:lpstr>1_SlidesMania · Scrap Notes</vt:lpstr>
      <vt:lpstr>2_SlidesMania · Scrap Notes</vt:lpstr>
      <vt:lpstr>3_SlidesMania · Scrap Notes</vt:lpstr>
      <vt:lpstr>4_SlidesMania · Scrap Notes</vt:lpstr>
      <vt:lpstr>5_SlidesMania · Scrap Notes</vt:lpstr>
      <vt:lpstr>6_SlidesMania · Scrap Notes</vt:lpstr>
      <vt:lpstr>PowerPoint Presentation</vt:lpstr>
      <vt:lpstr>PowerPoint Presentation</vt:lpstr>
      <vt:lpstr>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AutoBVT</cp:lastModifiedBy>
  <cp:revision>985</cp:revision>
  <dcterms:created xsi:type="dcterms:W3CDTF">2022-02-10T03:12:31Z</dcterms:created>
  <dcterms:modified xsi:type="dcterms:W3CDTF">2023-01-01T09:10:59Z</dcterms:modified>
</cp:coreProperties>
</file>