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30"/>
  </p:notesMasterIdLst>
  <p:sldIdLst>
    <p:sldId id="285" r:id="rId3"/>
    <p:sldId id="281" r:id="rId4"/>
    <p:sldId id="282" r:id="rId5"/>
    <p:sldId id="283" r:id="rId6"/>
    <p:sldId id="284" r:id="rId7"/>
    <p:sldId id="256" r:id="rId8"/>
    <p:sldId id="258" r:id="rId9"/>
    <p:sldId id="308" r:id="rId10"/>
    <p:sldId id="309" r:id="rId11"/>
    <p:sldId id="310" r:id="rId12"/>
    <p:sldId id="311" r:id="rId13"/>
    <p:sldId id="312" r:id="rId14"/>
    <p:sldId id="314" r:id="rId15"/>
    <p:sldId id="313" r:id="rId16"/>
    <p:sldId id="315" r:id="rId17"/>
    <p:sldId id="316" r:id="rId18"/>
    <p:sldId id="317" r:id="rId19"/>
    <p:sldId id="318" r:id="rId20"/>
    <p:sldId id="319" r:id="rId21"/>
    <p:sldId id="320" r:id="rId22"/>
    <p:sldId id="321" r:id="rId23"/>
    <p:sldId id="322" r:id="rId24"/>
    <p:sldId id="323" r:id="rId25"/>
    <p:sldId id="325" r:id="rId26"/>
    <p:sldId id="326" r:id="rId27"/>
    <p:sldId id="327" r:id="rId28"/>
    <p:sldId id="269" r:id="rId29"/>
  </p:sldIdLst>
  <p:sldSz cx="12192000" cy="6858000"/>
  <p:notesSz cx="6858000" cy="9144000"/>
  <p:embeddedFontLst>
    <p:embeddedFont>
      <p:font typeface="Calibri Light" panose="020F0302020204030204" pitchFamily="34" charset="0"/>
      <p:regular r:id="rId31"/>
      <p:italic r:id="rId32"/>
    </p:embeddedFont>
    <p:embeddedFont>
      <p:font typeface="宋体" panose="02010600030101010101" pitchFamily="2" charset="-122"/>
      <p:regular r:id="rId33"/>
    </p:embeddedFont>
    <p:embeddedFont>
      <p:font typeface="Barlow" panose="020B0604020202020204" charset="0"/>
      <p:regular r:id="rId34"/>
      <p:bold r:id="rId35"/>
      <p:italic r:id="rId36"/>
      <p:boldItalic r:id="rId37"/>
    </p:embeddedFont>
    <p:embeddedFont>
      <p:font typeface="MS Mincho" panose="02020609040205080304" pitchFamily="49" charset="-128"/>
      <p:regular r:id="rId38"/>
    </p:embeddedFont>
    <p:embeddedFont>
      <p:font typeface="Calibri" panose="020F0502020204030204" pitchFamily="34" charset="0"/>
      <p:regular r:id="rId39"/>
      <p:bold r:id="rId40"/>
      <p:italic r:id="rId41"/>
      <p:boldItalic r:id="rId42"/>
    </p:embeddedFont>
    <p:embeddedFont>
      <p:font typeface="Barlow Condensed" panose="020B0604020202020204" charset="0"/>
      <p:regular r:id="rId43"/>
      <p:bold r:id="rId44"/>
      <p:italic r:id="rId45"/>
      <p:boldItalic r:id="rId46"/>
    </p:embeddedFont>
    <p:embeddedFont>
      <p:font typeface="Barlow Semi Condensed SemiBold"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28A"/>
    <a:srgbClr val="C6E6A2"/>
    <a:srgbClr val="EEA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000733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97376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6fd8ccc017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6fd8ccc017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4658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4816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6fd8ccc017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6fd8ccc017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30227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4027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48256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3960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1596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28957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75666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41000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36439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p:txBody>
      </p:sp>
    </p:spTree>
    <p:extLst>
      <p:ext uri="{BB962C8B-B14F-4D97-AF65-F5344CB8AC3E}">
        <p14:creationId xmlns:p14="http://schemas.microsoft.com/office/powerpoint/2010/main" val="156781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891467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01489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p:txBody>
      </p:sp>
    </p:spTree>
    <p:extLst>
      <p:ext uri="{BB962C8B-B14F-4D97-AF65-F5344CB8AC3E}">
        <p14:creationId xmlns:p14="http://schemas.microsoft.com/office/powerpoint/2010/main" val="387137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189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7071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40663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64308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p:txBody>
      </p:sp>
    </p:spTree>
    <p:extLst>
      <p:ext uri="{BB962C8B-B14F-4D97-AF65-F5344CB8AC3E}">
        <p14:creationId xmlns:p14="http://schemas.microsoft.com/office/powerpoint/2010/main" val="132699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481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52003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9077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82609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5002300" y="-89649"/>
            <a:ext cx="7189800" cy="3681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8570502">
            <a:off x="6123522" y="276626"/>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433400" y="-604100"/>
            <a:ext cx="11221505" cy="7962137"/>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8570502" flipH="1">
            <a:off x="9105372" y="3053688"/>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p:nvPr/>
        </p:nvSpPr>
        <p:spPr>
          <a:xfrm rot="-1662900" flipH="1">
            <a:off x="2030593"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562225" y="1719263"/>
            <a:ext cx="6986700" cy="36813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8" name="Google Shape;18;p2"/>
          <p:cNvGrpSpPr/>
          <p:nvPr/>
        </p:nvGrpSpPr>
        <p:grpSpPr>
          <a:xfrm rot="10280301">
            <a:off x="-54562" y="4650336"/>
            <a:ext cx="2248038" cy="2349087"/>
            <a:chOff x="1219199" y="2085764"/>
            <a:chExt cx="2248026" cy="2349075"/>
          </a:xfrm>
        </p:grpSpPr>
        <p:sp>
          <p:nvSpPr>
            <p:cNvPr id="19" name="Google Shape;19;p2"/>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 name="Google Shape;31;p2"/>
          <p:cNvCxnSpPr/>
          <p:nvPr/>
        </p:nvCxnSpPr>
        <p:spPr>
          <a:xfrm>
            <a:off x="1972238" y="1482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2" name="Google Shape;32;p2"/>
          <p:cNvCxnSpPr/>
          <p:nvPr/>
        </p:nvCxnSpPr>
        <p:spPr>
          <a:xfrm>
            <a:off x="5590991" y="56388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3" name="Google Shape;33;p2"/>
          <p:cNvCxnSpPr/>
          <p:nvPr/>
        </p:nvCxnSpPr>
        <p:spPr>
          <a:xfrm rot="-5400000">
            <a:off x="8166262" y="4311436"/>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4" name="Google Shape;34;p2"/>
          <p:cNvCxnSpPr/>
          <p:nvPr/>
        </p:nvCxnSpPr>
        <p:spPr>
          <a:xfrm rot="-5400000">
            <a:off x="710615" y="2826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5" name="Google Shape;35;p2"/>
          <p:cNvSpPr/>
          <p:nvPr/>
        </p:nvSpPr>
        <p:spPr>
          <a:xfrm>
            <a:off x="-50052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39;p2"/>
          <p:cNvGrpSpPr/>
          <p:nvPr/>
        </p:nvGrpSpPr>
        <p:grpSpPr>
          <a:xfrm>
            <a:off x="10153501" y="2849039"/>
            <a:ext cx="2437255" cy="2244038"/>
            <a:chOff x="4876277" y="2305179"/>
            <a:chExt cx="2437255" cy="2244038"/>
          </a:xfrm>
        </p:grpSpPr>
        <p:sp>
          <p:nvSpPr>
            <p:cNvPr id="40" name="Google Shape;40;p2"/>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9652874" y="-89649"/>
            <a:ext cx="2250905" cy="2349075"/>
            <a:chOff x="1219199" y="2085764"/>
            <a:chExt cx="2250905" cy="2349075"/>
          </a:xfrm>
        </p:grpSpPr>
        <p:sp>
          <p:nvSpPr>
            <p:cNvPr id="44" name="Google Shape;44;p2"/>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 name="Google Shape;56;p2"/>
          <p:cNvGrpSpPr/>
          <p:nvPr/>
        </p:nvGrpSpPr>
        <p:grpSpPr>
          <a:xfrm>
            <a:off x="10177290" y="5267968"/>
            <a:ext cx="1548196" cy="1240407"/>
            <a:chOff x="10177290" y="5267968"/>
            <a:chExt cx="1548196" cy="1240407"/>
          </a:xfrm>
        </p:grpSpPr>
        <p:sp>
          <p:nvSpPr>
            <p:cNvPr id="57" name="Google Shape;57;p2"/>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 name="Google Shape;61;p2"/>
          <p:cNvSpPr txBox="1">
            <a:spLocks noGrp="1"/>
          </p:cNvSpPr>
          <p:nvPr>
            <p:ph type="ctrTitle"/>
          </p:nvPr>
        </p:nvSpPr>
        <p:spPr>
          <a:xfrm>
            <a:off x="2814000" y="2024075"/>
            <a:ext cx="6549000" cy="20103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62" name="Google Shape;62;p2"/>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2500"/>
              <a:buNone/>
              <a:defRPr sz="2500">
                <a:solidFill>
                  <a:schemeClr val="lt2"/>
                </a:solidFill>
              </a:defRPr>
            </a:lvl1pPr>
            <a:lvl2pPr lvl="1" rtl="0">
              <a:lnSpc>
                <a:spcPct val="100000"/>
              </a:lnSpc>
              <a:spcBef>
                <a:spcPts val="0"/>
              </a:spcBef>
              <a:spcAft>
                <a:spcPts val="0"/>
              </a:spcAft>
              <a:buClr>
                <a:schemeClr val="lt2"/>
              </a:buClr>
              <a:buSzPts val="2500"/>
              <a:buNone/>
              <a:defRPr sz="2500">
                <a:solidFill>
                  <a:schemeClr val="lt2"/>
                </a:solidFill>
              </a:defRPr>
            </a:lvl2pPr>
            <a:lvl3pPr lvl="2" rtl="0">
              <a:lnSpc>
                <a:spcPct val="100000"/>
              </a:lnSpc>
              <a:spcBef>
                <a:spcPts val="0"/>
              </a:spcBef>
              <a:spcAft>
                <a:spcPts val="0"/>
              </a:spcAft>
              <a:buClr>
                <a:schemeClr val="lt2"/>
              </a:buClr>
              <a:buSzPts val="2500"/>
              <a:buNone/>
              <a:defRPr sz="2500">
                <a:solidFill>
                  <a:schemeClr val="lt2"/>
                </a:solidFill>
              </a:defRPr>
            </a:lvl3pPr>
            <a:lvl4pPr lvl="3" rtl="0">
              <a:lnSpc>
                <a:spcPct val="100000"/>
              </a:lnSpc>
              <a:spcBef>
                <a:spcPts val="0"/>
              </a:spcBef>
              <a:spcAft>
                <a:spcPts val="0"/>
              </a:spcAft>
              <a:buClr>
                <a:schemeClr val="lt2"/>
              </a:buClr>
              <a:buSzPts val="2500"/>
              <a:buNone/>
              <a:defRPr sz="2500">
                <a:solidFill>
                  <a:schemeClr val="lt2"/>
                </a:solidFill>
              </a:defRPr>
            </a:lvl4pPr>
            <a:lvl5pPr lvl="4" rtl="0">
              <a:lnSpc>
                <a:spcPct val="100000"/>
              </a:lnSpc>
              <a:spcBef>
                <a:spcPts val="0"/>
              </a:spcBef>
              <a:spcAft>
                <a:spcPts val="0"/>
              </a:spcAft>
              <a:buClr>
                <a:schemeClr val="lt2"/>
              </a:buClr>
              <a:buSzPts val="2500"/>
              <a:buNone/>
              <a:defRPr sz="2500">
                <a:solidFill>
                  <a:schemeClr val="lt2"/>
                </a:solidFill>
              </a:defRPr>
            </a:lvl5pPr>
            <a:lvl6pPr lvl="5" rtl="0">
              <a:lnSpc>
                <a:spcPct val="100000"/>
              </a:lnSpc>
              <a:spcBef>
                <a:spcPts val="0"/>
              </a:spcBef>
              <a:spcAft>
                <a:spcPts val="0"/>
              </a:spcAft>
              <a:buClr>
                <a:schemeClr val="lt2"/>
              </a:buClr>
              <a:buSzPts val="2500"/>
              <a:buNone/>
              <a:defRPr sz="2500">
                <a:solidFill>
                  <a:schemeClr val="lt2"/>
                </a:solidFill>
              </a:defRPr>
            </a:lvl6pPr>
            <a:lvl7pPr lvl="6" rtl="0">
              <a:lnSpc>
                <a:spcPct val="100000"/>
              </a:lnSpc>
              <a:spcBef>
                <a:spcPts val="0"/>
              </a:spcBef>
              <a:spcAft>
                <a:spcPts val="0"/>
              </a:spcAft>
              <a:buClr>
                <a:schemeClr val="lt2"/>
              </a:buClr>
              <a:buSzPts val="2500"/>
              <a:buNone/>
              <a:defRPr sz="2500">
                <a:solidFill>
                  <a:schemeClr val="lt2"/>
                </a:solidFill>
              </a:defRPr>
            </a:lvl7pPr>
            <a:lvl8pPr lvl="7" rtl="0">
              <a:lnSpc>
                <a:spcPct val="100000"/>
              </a:lnSpc>
              <a:spcBef>
                <a:spcPts val="0"/>
              </a:spcBef>
              <a:spcAft>
                <a:spcPts val="0"/>
              </a:spcAft>
              <a:buClr>
                <a:schemeClr val="lt2"/>
              </a:buClr>
              <a:buSzPts val="2500"/>
              <a:buNone/>
              <a:defRPr sz="2500">
                <a:solidFill>
                  <a:schemeClr val="lt2"/>
                </a:solidFill>
              </a:defRPr>
            </a:lvl8pPr>
            <a:lvl9pPr lvl="8" rtl="0">
              <a:lnSpc>
                <a:spcPct val="100000"/>
              </a:lnSpc>
              <a:spcBef>
                <a:spcPts val="0"/>
              </a:spcBef>
              <a:spcAft>
                <a:spcPts val="0"/>
              </a:spcAft>
              <a:buClr>
                <a:schemeClr val="lt2"/>
              </a:buClr>
              <a:buSzPts val="2500"/>
              <a:buNone/>
              <a:defRPr sz="2500">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5998"/>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4589463"/>
            <a:ext cx="105156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208438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5598273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4"/>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1" y="2505074"/>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7906882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4532017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7043653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6970255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3842945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3970991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1" y="365124"/>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696966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63"/>
        <p:cNvGrpSpPr/>
        <p:nvPr/>
      </p:nvGrpSpPr>
      <p:grpSpPr>
        <a:xfrm>
          <a:off x="0" y="0"/>
          <a:ext cx="0" cy="0"/>
          <a:chOff x="0" y="0"/>
          <a:chExt cx="0" cy="0"/>
        </a:xfrm>
      </p:grpSpPr>
      <p:grpSp>
        <p:nvGrpSpPr>
          <p:cNvPr id="64" name="Google Shape;64;p3"/>
          <p:cNvGrpSpPr/>
          <p:nvPr/>
        </p:nvGrpSpPr>
        <p:grpSpPr>
          <a:xfrm flipH="1">
            <a:off x="275508" y="5267968"/>
            <a:ext cx="988183" cy="1240407"/>
            <a:chOff x="10177290" y="5267968"/>
            <a:chExt cx="988183" cy="1240407"/>
          </a:xfrm>
        </p:grpSpPr>
        <p:sp>
          <p:nvSpPr>
            <p:cNvPr id="65" name="Google Shape;65;p3"/>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3"/>
          <p:cNvSpPr/>
          <p:nvPr/>
        </p:nvSpPr>
        <p:spPr>
          <a:xfrm flipH="1">
            <a:off x="75" y="-8965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0" name="Google Shape;70;p3"/>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rot="1662900">
            <a:off x="2666837"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3"/>
          <p:cNvSpPr/>
          <p:nvPr/>
        </p:nvSpPr>
        <p:spPr>
          <a:xfrm flipH="1">
            <a:off x="950125" y="593375"/>
            <a:ext cx="58440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73" name="Google Shape;73;p3"/>
          <p:cNvGrpSpPr/>
          <p:nvPr/>
        </p:nvGrpSpPr>
        <p:grpSpPr>
          <a:xfrm rot="-10280301" flipH="1">
            <a:off x="9873855" y="4595411"/>
            <a:ext cx="2248038" cy="2349087"/>
            <a:chOff x="1219199" y="2085764"/>
            <a:chExt cx="2248026" cy="2349075"/>
          </a:xfrm>
        </p:grpSpPr>
        <p:sp>
          <p:nvSpPr>
            <p:cNvPr id="74" name="Google Shape;74;p3"/>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86" name="Google Shape;86;p3"/>
          <p:cNvCxnSpPr/>
          <p:nvPr/>
        </p:nvCxnSpPr>
        <p:spPr>
          <a:xfrm rot="10800000">
            <a:off x="2987718" y="416265"/>
            <a:ext cx="4500000" cy="0"/>
          </a:xfrm>
          <a:prstGeom prst="straightConnector1">
            <a:avLst/>
          </a:prstGeom>
          <a:noFill/>
          <a:ln w="19050" cap="flat" cmpd="sng">
            <a:solidFill>
              <a:srgbClr val="000000"/>
            </a:solidFill>
            <a:prstDash val="solid"/>
            <a:miter lim="800000"/>
            <a:headEnd type="none" w="sm" len="sm"/>
            <a:tailEnd type="none" w="sm" len="sm"/>
          </a:ln>
        </p:spPr>
      </p:cxnSp>
      <p:sp>
        <p:nvSpPr>
          <p:cNvPr id="87" name="Google Shape;87;p3"/>
          <p:cNvSpPr/>
          <p:nvPr/>
        </p:nvSpPr>
        <p:spPr>
          <a:xfrm flipH="1">
            <a:off x="793679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3"/>
          <p:cNvSpPr/>
          <p:nvPr/>
        </p:nvSpPr>
        <p:spPr>
          <a:xfrm flipH="1">
            <a:off x="6794137"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3"/>
          <p:cNvSpPr/>
          <p:nvPr/>
        </p:nvSpPr>
        <p:spPr>
          <a:xfrm flipH="1">
            <a:off x="6641737"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3"/>
          <p:cNvSpPr/>
          <p:nvPr/>
        </p:nvSpPr>
        <p:spPr>
          <a:xfrm flipH="1">
            <a:off x="6489337"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 name="Google Shape;91;p3"/>
          <p:cNvGrpSpPr/>
          <p:nvPr/>
        </p:nvGrpSpPr>
        <p:grpSpPr>
          <a:xfrm flipH="1">
            <a:off x="-1149775" y="2849039"/>
            <a:ext cx="2437255" cy="2244038"/>
            <a:chOff x="4876277" y="2305179"/>
            <a:chExt cx="2437255" cy="2244038"/>
          </a:xfrm>
        </p:grpSpPr>
        <p:sp>
          <p:nvSpPr>
            <p:cNvPr id="92" name="Google Shape;92;p3"/>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3"/>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3"/>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 name="Google Shape;95;p3"/>
          <p:cNvGrpSpPr/>
          <p:nvPr/>
        </p:nvGrpSpPr>
        <p:grpSpPr>
          <a:xfrm flipH="1">
            <a:off x="287752" y="-116337"/>
            <a:ext cx="2250905" cy="2349075"/>
            <a:chOff x="1219199" y="2085764"/>
            <a:chExt cx="2250905" cy="2349075"/>
          </a:xfrm>
        </p:grpSpPr>
        <p:sp>
          <p:nvSpPr>
            <p:cNvPr id="96" name="Google Shape;96;p3"/>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3"/>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3"/>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08" name="Google Shape;108;p3"/>
          <p:cNvCxnSpPr/>
          <p:nvPr/>
        </p:nvCxnSpPr>
        <p:spPr>
          <a:xfrm rot="10800000">
            <a:off x="415590" y="657875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09" name="Google Shape;109;p3"/>
          <p:cNvCxnSpPr/>
          <p:nvPr/>
        </p:nvCxnSpPr>
        <p:spPr>
          <a:xfrm rot="-5400000">
            <a:off x="-935681" y="5251386"/>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0" name="Google Shape;110;p3"/>
          <p:cNvSpPr txBox="1">
            <a:spLocks noGrp="1"/>
          </p:cNvSpPr>
          <p:nvPr>
            <p:ph type="title"/>
          </p:nvPr>
        </p:nvSpPr>
        <p:spPr>
          <a:xfrm>
            <a:off x="1287475" y="915325"/>
            <a:ext cx="5151300" cy="719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11" name="Google Shape;111;p3"/>
          <p:cNvSpPr txBox="1">
            <a:spLocks noGrp="1"/>
          </p:cNvSpPr>
          <p:nvPr>
            <p:ph type="body" idx="1"/>
          </p:nvPr>
        </p:nvSpPr>
        <p:spPr>
          <a:xfrm>
            <a:off x="1287475" y="3252991"/>
            <a:ext cx="5151300" cy="296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12" name="Google Shape;112;p3"/>
          <p:cNvSpPr txBox="1">
            <a:spLocks noGrp="1"/>
          </p:cNvSpPr>
          <p:nvPr>
            <p:ph type="subTitle" idx="2"/>
          </p:nvPr>
        </p:nvSpPr>
        <p:spPr>
          <a:xfrm>
            <a:off x="1287475" y="1986017"/>
            <a:ext cx="5151300" cy="9162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b="1">
                <a:solidFill>
                  <a:schemeClr val="accent3"/>
                </a:solidFill>
              </a:defRPr>
            </a:lvl1pPr>
            <a:lvl2pPr lvl="1" rtl="0">
              <a:spcBef>
                <a:spcPts val="2100"/>
              </a:spcBef>
              <a:spcAft>
                <a:spcPts val="0"/>
              </a:spcAft>
              <a:buNone/>
              <a:defRPr b="1">
                <a:solidFill>
                  <a:schemeClr val="accent3"/>
                </a:solidFill>
              </a:defRPr>
            </a:lvl2pPr>
            <a:lvl3pPr lvl="2" rtl="0">
              <a:spcBef>
                <a:spcPts val="2100"/>
              </a:spcBef>
              <a:spcAft>
                <a:spcPts val="0"/>
              </a:spcAft>
              <a:buNone/>
              <a:defRPr b="1">
                <a:solidFill>
                  <a:schemeClr val="accent3"/>
                </a:solidFill>
              </a:defRPr>
            </a:lvl3pPr>
            <a:lvl4pPr lvl="3" rtl="0">
              <a:spcBef>
                <a:spcPts val="2100"/>
              </a:spcBef>
              <a:spcAft>
                <a:spcPts val="0"/>
              </a:spcAft>
              <a:buNone/>
              <a:defRPr b="1">
                <a:solidFill>
                  <a:schemeClr val="accent3"/>
                </a:solidFill>
              </a:defRPr>
            </a:lvl4pPr>
            <a:lvl5pPr lvl="4" rtl="0">
              <a:spcBef>
                <a:spcPts val="2100"/>
              </a:spcBef>
              <a:spcAft>
                <a:spcPts val="0"/>
              </a:spcAft>
              <a:buNone/>
              <a:defRPr b="1">
                <a:solidFill>
                  <a:schemeClr val="accent3"/>
                </a:solidFill>
              </a:defRPr>
            </a:lvl5pPr>
            <a:lvl6pPr lvl="5" rtl="0">
              <a:spcBef>
                <a:spcPts val="2100"/>
              </a:spcBef>
              <a:spcAft>
                <a:spcPts val="0"/>
              </a:spcAft>
              <a:buNone/>
              <a:defRPr b="1">
                <a:solidFill>
                  <a:schemeClr val="accent3"/>
                </a:solidFill>
              </a:defRPr>
            </a:lvl6pPr>
            <a:lvl7pPr lvl="6" rtl="0">
              <a:spcBef>
                <a:spcPts val="2100"/>
              </a:spcBef>
              <a:spcAft>
                <a:spcPts val="0"/>
              </a:spcAft>
              <a:buNone/>
              <a:defRPr b="1">
                <a:solidFill>
                  <a:schemeClr val="accent3"/>
                </a:solidFill>
              </a:defRPr>
            </a:lvl7pPr>
            <a:lvl8pPr lvl="7" rtl="0">
              <a:spcBef>
                <a:spcPts val="2100"/>
              </a:spcBef>
              <a:spcAft>
                <a:spcPts val="0"/>
              </a:spcAft>
              <a:buNone/>
              <a:defRPr b="1">
                <a:solidFill>
                  <a:schemeClr val="accent3"/>
                </a:solidFill>
              </a:defRPr>
            </a:lvl8pPr>
            <a:lvl9pPr lvl="8" rtl="0">
              <a:spcBef>
                <a:spcPts val="2100"/>
              </a:spcBef>
              <a:spcAft>
                <a:spcPts val="2100"/>
              </a:spcAft>
              <a:buNone/>
              <a:defRPr b="1">
                <a:solidFill>
                  <a:schemeClr val="accent3"/>
                </a:solidFill>
              </a:defRPr>
            </a:lvl9pPr>
          </a:lstStyle>
          <a:p>
            <a:endParaRPr/>
          </a:p>
        </p:txBody>
      </p:sp>
      <p:cxnSp>
        <p:nvCxnSpPr>
          <p:cNvPr id="113" name="Google Shape;113;p3"/>
          <p:cNvCxnSpPr/>
          <p:nvPr/>
        </p:nvCxnSpPr>
        <p:spPr>
          <a:xfrm rot="-5400000">
            <a:off x="5473341" y="17603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4" name="Google Shape;114;p3"/>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115"/>
        <p:cNvGrpSpPr/>
        <p:nvPr/>
      </p:nvGrpSpPr>
      <p:grpSpPr>
        <a:xfrm>
          <a:off x="0" y="0"/>
          <a:ext cx="0" cy="0"/>
          <a:chOff x="0" y="0"/>
          <a:chExt cx="0" cy="0"/>
        </a:xfrm>
      </p:grpSpPr>
      <p:sp>
        <p:nvSpPr>
          <p:cNvPr id="116" name="Google Shape;116;p4"/>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4"/>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rot="-1664400" flipH="1">
            <a:off x="1801458" y="304516"/>
            <a:ext cx="9900063" cy="6757752"/>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4"/>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 name="Google Shape;124;p4"/>
          <p:cNvGrpSpPr/>
          <p:nvPr/>
        </p:nvGrpSpPr>
        <p:grpSpPr>
          <a:xfrm>
            <a:off x="10153501" y="2849039"/>
            <a:ext cx="2437255" cy="2244038"/>
            <a:chOff x="4876277" y="2305179"/>
            <a:chExt cx="2437255" cy="2244038"/>
          </a:xfrm>
        </p:grpSpPr>
        <p:sp>
          <p:nvSpPr>
            <p:cNvPr id="125" name="Google Shape;125;p4"/>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4"/>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4"/>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 name="Google Shape;128;p4"/>
          <p:cNvGrpSpPr/>
          <p:nvPr/>
        </p:nvGrpSpPr>
        <p:grpSpPr>
          <a:xfrm>
            <a:off x="10177290" y="5267968"/>
            <a:ext cx="1548196" cy="1240407"/>
            <a:chOff x="10177290" y="5267968"/>
            <a:chExt cx="1548196" cy="1240407"/>
          </a:xfrm>
        </p:grpSpPr>
        <p:sp>
          <p:nvSpPr>
            <p:cNvPr id="129" name="Google Shape;129;p4"/>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4"/>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4"/>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4"/>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 name="Google Shape;13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4"/>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135" name="Google Shape;135;p4"/>
          <p:cNvSpPr txBox="1">
            <a:spLocks noGrp="1"/>
          </p:cNvSpPr>
          <p:nvPr>
            <p:ph type="body" idx="1"/>
          </p:nvPr>
        </p:nvSpPr>
        <p:spPr>
          <a:xfrm>
            <a:off x="872800" y="2178450"/>
            <a:ext cx="10423800" cy="39135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136" name="Google Shape;136;p4"/>
          <p:cNvSpPr txBox="1">
            <a:spLocks noGrp="1"/>
          </p:cNvSpPr>
          <p:nvPr>
            <p:ph type="title"/>
          </p:nvPr>
        </p:nvSpPr>
        <p:spPr>
          <a:xfrm>
            <a:off x="872800" y="898175"/>
            <a:ext cx="1034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137" name="Google Shape;137;p4"/>
          <p:cNvGrpSpPr/>
          <p:nvPr/>
        </p:nvGrpSpPr>
        <p:grpSpPr>
          <a:xfrm rot="10280301">
            <a:off x="-61998" y="4650899"/>
            <a:ext cx="2248038" cy="2250341"/>
            <a:chOff x="1219199" y="2184509"/>
            <a:chExt cx="2248026" cy="2250330"/>
          </a:xfrm>
        </p:grpSpPr>
        <p:sp>
          <p:nvSpPr>
            <p:cNvPr id="138" name="Google Shape;138;p4"/>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4"/>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4"/>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4"/>
            <p:cNvSpPr/>
            <p:nvPr/>
          </p:nvSpPr>
          <p:spPr>
            <a:xfrm>
              <a:off x="2218979" y="2184509"/>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 name="Google Shape;150;p4"/>
          <p:cNvGrpSpPr/>
          <p:nvPr/>
        </p:nvGrpSpPr>
        <p:grpSpPr>
          <a:xfrm>
            <a:off x="9652874" y="-89649"/>
            <a:ext cx="2250905" cy="2349075"/>
            <a:chOff x="1219199" y="2085764"/>
            <a:chExt cx="2250905" cy="2349075"/>
          </a:xfrm>
        </p:grpSpPr>
        <p:sp>
          <p:nvSpPr>
            <p:cNvPr id="151" name="Google Shape;151;p4"/>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4"/>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4"/>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4"/>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63" name="Google Shape;163;p4"/>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4" name="Google Shape;164;p4"/>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165" name="Google Shape;165;p4"/>
          <p:cNvCxnSpPr/>
          <p:nvPr/>
        </p:nvCxnSpPr>
        <p:spPr>
          <a:xfrm>
            <a:off x="7711566" y="66603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6" name="Google Shape;166;p4"/>
          <p:cNvCxnSpPr/>
          <p:nvPr/>
        </p:nvCxnSpPr>
        <p:spPr>
          <a:xfrm rot="-5400000">
            <a:off x="10286837" y="5332936"/>
            <a:ext cx="3276000" cy="0"/>
          </a:xfrm>
          <a:prstGeom prst="straightConnector1">
            <a:avLst/>
          </a:prstGeom>
          <a:noFill/>
          <a:ln w="19050" cap="flat" cmpd="sng">
            <a:solidFill>
              <a:srgbClr val="000000"/>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217"/>
        <p:cNvGrpSpPr/>
        <p:nvPr/>
      </p:nvGrpSpPr>
      <p:grpSpPr>
        <a:xfrm>
          <a:off x="0" y="0"/>
          <a:ext cx="0" cy="0"/>
          <a:chOff x="0" y="0"/>
          <a:chExt cx="0" cy="0"/>
        </a:xfrm>
      </p:grpSpPr>
      <p:sp>
        <p:nvSpPr>
          <p:cNvPr id="218" name="Google Shape;218;p6"/>
          <p:cNvSpPr/>
          <p:nvPr/>
        </p:nvSpPr>
        <p:spPr>
          <a:xfrm flipH="1">
            <a:off x="9350550" y="1702475"/>
            <a:ext cx="2865600" cy="5187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9" name="Google Shape;219;p6"/>
          <p:cNvSpPr/>
          <p:nvPr/>
        </p:nvSpPr>
        <p:spPr>
          <a:xfrm rot="-4699508">
            <a:off x="-253482" y="2802343"/>
            <a:ext cx="4007526" cy="40956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6"/>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6"/>
          <p:cNvSpPr/>
          <p:nvPr/>
        </p:nvSpPr>
        <p:spPr>
          <a:xfrm flipH="1">
            <a:off x="4840224" y="-73980"/>
            <a:ext cx="7524245" cy="4171543"/>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6"/>
          <p:cNvSpPr/>
          <p:nvPr/>
        </p:nvSpPr>
        <p:spPr>
          <a:xfrm rot="1662900">
            <a:off x="412824" y="27691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24" name="Google Shape;224;p6"/>
          <p:cNvGrpSpPr/>
          <p:nvPr/>
        </p:nvGrpSpPr>
        <p:grpSpPr>
          <a:xfrm rot="4889499" flipH="1">
            <a:off x="10064656" y="-106018"/>
            <a:ext cx="1879580" cy="2165073"/>
            <a:chOff x="4876277" y="2305179"/>
            <a:chExt cx="2437255" cy="2244038"/>
          </a:xfrm>
        </p:grpSpPr>
        <p:sp>
          <p:nvSpPr>
            <p:cNvPr id="225" name="Google Shape;225;p6"/>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6"/>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6"/>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8" name="Google Shape;228;p6"/>
          <p:cNvSpPr/>
          <p:nvPr/>
        </p:nvSpPr>
        <p:spPr>
          <a:xfrm>
            <a:off x="-171475" y="-3787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6"/>
          <p:cNvSpPr/>
          <p:nvPr/>
        </p:nvSpPr>
        <p:spPr>
          <a:xfrm>
            <a:off x="-19075" y="-2263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6"/>
          <p:cNvSpPr/>
          <p:nvPr/>
        </p:nvSpPr>
        <p:spPr>
          <a:xfrm>
            <a:off x="133325" y="-739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6"/>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232" name="Google Shape;232;p6"/>
          <p:cNvSpPr txBox="1">
            <a:spLocks noGrp="1"/>
          </p:cNvSpPr>
          <p:nvPr>
            <p:ph type="body" idx="1"/>
          </p:nvPr>
        </p:nvSpPr>
        <p:spPr>
          <a:xfrm>
            <a:off x="1002675" y="1784361"/>
            <a:ext cx="102939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33" name="Google Shape;233;p6"/>
          <p:cNvSpPr txBox="1">
            <a:spLocks noGrp="1"/>
          </p:cNvSpPr>
          <p:nvPr>
            <p:ph type="title"/>
          </p:nvPr>
        </p:nvSpPr>
        <p:spPr>
          <a:xfrm>
            <a:off x="1002675" y="841100"/>
            <a:ext cx="10293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234" name="Google Shape;234;p6"/>
          <p:cNvGrpSpPr/>
          <p:nvPr/>
        </p:nvGrpSpPr>
        <p:grpSpPr>
          <a:xfrm rot="10800000" flipH="1">
            <a:off x="9669824" y="4569881"/>
            <a:ext cx="2250905" cy="2249091"/>
            <a:chOff x="1219199" y="2185748"/>
            <a:chExt cx="2250905" cy="2249091"/>
          </a:xfrm>
        </p:grpSpPr>
        <p:sp>
          <p:nvSpPr>
            <p:cNvPr id="235" name="Google Shape;235;p6"/>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6"/>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6"/>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6"/>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6"/>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6"/>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6"/>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6"/>
            <p:cNvSpPr/>
            <p:nvPr/>
          </p:nvSpPr>
          <p:spPr>
            <a:xfrm>
              <a:off x="2207032" y="22375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6"/>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6"/>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6"/>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6"/>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47" name="Google Shape;247;p6"/>
          <p:cNvCxnSpPr/>
          <p:nvPr/>
        </p:nvCxnSpPr>
        <p:spPr>
          <a:xfrm>
            <a:off x="-12" y="396140"/>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48" name="Google Shape;248;p6"/>
          <p:cNvCxnSpPr/>
          <p:nvPr/>
        </p:nvCxnSpPr>
        <p:spPr>
          <a:xfrm rot="-5400000">
            <a:off x="-1261635" y="1740258"/>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49" name="Google Shape;249;p6"/>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301"/>
        <p:cNvGrpSpPr/>
        <p:nvPr/>
      </p:nvGrpSpPr>
      <p:grpSpPr>
        <a:xfrm>
          <a:off x="0" y="0"/>
          <a:ext cx="0" cy="0"/>
          <a:chOff x="0" y="0"/>
          <a:chExt cx="0" cy="0"/>
        </a:xfrm>
      </p:grpSpPr>
      <p:grpSp>
        <p:nvGrpSpPr>
          <p:cNvPr id="302" name="Google Shape;302;p8"/>
          <p:cNvGrpSpPr/>
          <p:nvPr/>
        </p:nvGrpSpPr>
        <p:grpSpPr>
          <a:xfrm rot="10800000">
            <a:off x="235033" y="260595"/>
            <a:ext cx="988183" cy="1240407"/>
            <a:chOff x="10177290" y="5267968"/>
            <a:chExt cx="988183" cy="1240407"/>
          </a:xfrm>
        </p:grpSpPr>
        <p:sp>
          <p:nvSpPr>
            <p:cNvPr id="303" name="Google Shape;303;p8"/>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8"/>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8"/>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6" name="Google Shape;306;p8"/>
          <p:cNvSpPr/>
          <p:nvPr/>
        </p:nvSpPr>
        <p:spPr>
          <a:xfrm rot="10800000">
            <a:off x="-40400" y="277832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7" name="Google Shape;307;p8"/>
          <p:cNvSpPr/>
          <p:nvPr/>
        </p:nvSpPr>
        <p:spPr>
          <a:xfrm rot="10800000">
            <a:off x="-254387" y="-588850"/>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8"/>
          <p:cNvSpPr/>
          <p:nvPr/>
        </p:nvSpPr>
        <p:spPr>
          <a:xfrm rot="9137100" flipH="1">
            <a:off x="2564674" y="-8758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8"/>
          <p:cNvSpPr/>
          <p:nvPr/>
        </p:nvSpPr>
        <p:spPr>
          <a:xfrm rot="10800000">
            <a:off x="7896324" y="2570355"/>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0" name="Google Shape;310;p8"/>
          <p:cNvGrpSpPr/>
          <p:nvPr/>
        </p:nvGrpSpPr>
        <p:grpSpPr>
          <a:xfrm rot="10800000">
            <a:off x="-1190250" y="1675893"/>
            <a:ext cx="2437255" cy="2244038"/>
            <a:chOff x="4876277" y="2305179"/>
            <a:chExt cx="2437255" cy="2244038"/>
          </a:xfrm>
        </p:grpSpPr>
        <p:sp>
          <p:nvSpPr>
            <p:cNvPr id="311" name="Google Shape;311;p8"/>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8"/>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8"/>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4" name="Google Shape;314;p8"/>
          <p:cNvCxnSpPr/>
          <p:nvPr/>
        </p:nvCxnSpPr>
        <p:spPr>
          <a:xfrm rot="10800000">
            <a:off x="375115" y="342619"/>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15" name="Google Shape;315;p8"/>
          <p:cNvCxnSpPr/>
          <p:nvPr/>
        </p:nvCxnSpPr>
        <p:spPr>
          <a:xfrm rot="5400000">
            <a:off x="-899956" y="1517584"/>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16" name="Google Shape;316;p8"/>
          <p:cNvCxnSpPr/>
          <p:nvPr/>
        </p:nvCxnSpPr>
        <p:spPr>
          <a:xfrm rot="10800000">
            <a:off x="7011243" y="6352717"/>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17" name="Google Shape;317;p8"/>
          <p:cNvCxnSpPr/>
          <p:nvPr/>
        </p:nvCxnSpPr>
        <p:spPr>
          <a:xfrm rot="5400000">
            <a:off x="9496866" y="500860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18" name="Google Shape;318;p8"/>
          <p:cNvSpPr/>
          <p:nvPr/>
        </p:nvSpPr>
        <p:spPr>
          <a:xfrm rot="10800000">
            <a:off x="1060231" y="643775"/>
            <a:ext cx="9812100" cy="54552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319" name="Google Shape;319;p8"/>
          <p:cNvGrpSpPr/>
          <p:nvPr/>
        </p:nvGrpSpPr>
        <p:grpSpPr>
          <a:xfrm rot="-519699">
            <a:off x="9833380" y="-175528"/>
            <a:ext cx="2248038" cy="2349087"/>
            <a:chOff x="1219199" y="2085764"/>
            <a:chExt cx="2248026" cy="2349075"/>
          </a:xfrm>
        </p:grpSpPr>
        <p:sp>
          <p:nvSpPr>
            <p:cNvPr id="320" name="Google Shape;320;p8"/>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8"/>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8"/>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8"/>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8"/>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8"/>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8"/>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8"/>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8"/>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8"/>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8"/>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8"/>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2" name="Google Shape;332;p8"/>
          <p:cNvSpPr/>
          <p:nvPr/>
        </p:nvSpPr>
        <p:spPr>
          <a:xfrm rot="10800000">
            <a:off x="6753662" y="41580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8"/>
          <p:cNvSpPr/>
          <p:nvPr/>
        </p:nvSpPr>
        <p:spPr>
          <a:xfrm rot="10800000">
            <a:off x="6601262" y="40056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8"/>
          <p:cNvSpPr/>
          <p:nvPr/>
        </p:nvSpPr>
        <p:spPr>
          <a:xfrm rot="10800000">
            <a:off x="6448862" y="38532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5" name="Google Shape;335;p8"/>
          <p:cNvGrpSpPr/>
          <p:nvPr/>
        </p:nvGrpSpPr>
        <p:grpSpPr>
          <a:xfrm rot="10800000">
            <a:off x="247277" y="4536231"/>
            <a:ext cx="2250905" cy="2370594"/>
            <a:chOff x="1219199" y="2064245"/>
            <a:chExt cx="2250905" cy="2370594"/>
          </a:xfrm>
        </p:grpSpPr>
        <p:sp>
          <p:nvSpPr>
            <p:cNvPr id="336" name="Google Shape;336;p8"/>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8"/>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8"/>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8"/>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8"/>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8"/>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8"/>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8"/>
            <p:cNvSpPr/>
            <p:nvPr/>
          </p:nvSpPr>
          <p:spPr>
            <a:xfrm rot="1424655">
              <a:off x="2138811" y="2162125"/>
              <a:ext cx="538262" cy="247764"/>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8"/>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8"/>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8"/>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8"/>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8" name="Google Shape;348;p8"/>
          <p:cNvSpPr txBox="1">
            <a:spLocks noGrp="1"/>
          </p:cNvSpPr>
          <p:nvPr>
            <p:ph type="title"/>
          </p:nvPr>
        </p:nvSpPr>
        <p:spPr>
          <a:xfrm>
            <a:off x="1247000" y="983125"/>
            <a:ext cx="9328200" cy="4876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349" name="Google Shape;34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50" name="Google Shape;350;p8"/>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ubtitle">
  <p:cSld name="CUSTOM_4">
    <p:spTree>
      <p:nvGrpSpPr>
        <p:cNvPr id="1" name="Shape 402"/>
        <p:cNvGrpSpPr/>
        <p:nvPr/>
      </p:nvGrpSpPr>
      <p:grpSpPr>
        <a:xfrm>
          <a:off x="0" y="0"/>
          <a:ext cx="0" cy="0"/>
          <a:chOff x="0" y="0"/>
          <a:chExt cx="0" cy="0"/>
        </a:xfrm>
      </p:grpSpPr>
      <p:sp>
        <p:nvSpPr>
          <p:cNvPr id="403" name="Google Shape;403;p10"/>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0"/>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5" name="Google Shape;405;p10"/>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0"/>
          <p:cNvSpPr/>
          <p:nvPr/>
        </p:nvSpPr>
        <p:spPr>
          <a:xfrm rot="-1664400" flipH="1">
            <a:off x="1671798" y="-230019"/>
            <a:ext cx="9900063" cy="7322794"/>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0"/>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0"/>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0"/>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0"/>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1" name="Google Shape;411;p10"/>
          <p:cNvGrpSpPr/>
          <p:nvPr/>
        </p:nvGrpSpPr>
        <p:grpSpPr>
          <a:xfrm>
            <a:off x="10177290" y="5267968"/>
            <a:ext cx="1548196" cy="1240407"/>
            <a:chOff x="10177290" y="5267968"/>
            <a:chExt cx="1548196" cy="1240407"/>
          </a:xfrm>
        </p:grpSpPr>
        <p:sp>
          <p:nvSpPr>
            <p:cNvPr id="412" name="Google Shape;412;p10"/>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0"/>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0"/>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0"/>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10"/>
          <p:cNvSpPr/>
          <p:nvPr/>
        </p:nvSpPr>
        <p:spPr>
          <a:xfrm flipH="1">
            <a:off x="75" y="593375"/>
            <a:ext cx="11903700" cy="57954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417" name="Google Shape;417;p10"/>
          <p:cNvGrpSpPr/>
          <p:nvPr/>
        </p:nvGrpSpPr>
        <p:grpSpPr>
          <a:xfrm rot="10280301">
            <a:off x="-54562" y="4650336"/>
            <a:ext cx="2248038" cy="2349087"/>
            <a:chOff x="1219199" y="2085764"/>
            <a:chExt cx="2248026" cy="2349075"/>
          </a:xfrm>
        </p:grpSpPr>
        <p:sp>
          <p:nvSpPr>
            <p:cNvPr id="418" name="Google Shape;418;p10"/>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0"/>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0"/>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0" name="Google Shape;430;p10"/>
          <p:cNvGrpSpPr/>
          <p:nvPr/>
        </p:nvGrpSpPr>
        <p:grpSpPr>
          <a:xfrm>
            <a:off x="9652874" y="-89649"/>
            <a:ext cx="2250905" cy="2349075"/>
            <a:chOff x="1219199" y="2085764"/>
            <a:chExt cx="2250905" cy="2349075"/>
          </a:xfrm>
        </p:grpSpPr>
        <p:sp>
          <p:nvSpPr>
            <p:cNvPr id="431" name="Google Shape;431;p10"/>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0"/>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0"/>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3" name="Google Shape;443;p10"/>
          <p:cNvGrpSpPr/>
          <p:nvPr/>
        </p:nvGrpSpPr>
        <p:grpSpPr>
          <a:xfrm rot="5400000">
            <a:off x="10443825" y="4447623"/>
            <a:ext cx="2437255" cy="2244038"/>
            <a:chOff x="4876277" y="2305179"/>
            <a:chExt cx="2437255" cy="2244038"/>
          </a:xfrm>
        </p:grpSpPr>
        <p:sp>
          <p:nvSpPr>
            <p:cNvPr id="444" name="Google Shape;444;p10"/>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0"/>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0"/>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7" name="Google Shape;4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48" name="Google Shape;448;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49" name="Google Shape;449;p10"/>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
        <p:nvSpPr>
          <p:cNvPr id="450" name="Google Shape;450;p10"/>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CUSTOM_4_1">
    <p:spTree>
      <p:nvGrpSpPr>
        <p:cNvPr id="1" name="Shape 451"/>
        <p:cNvGrpSpPr/>
        <p:nvPr/>
      </p:nvGrpSpPr>
      <p:grpSpPr>
        <a:xfrm>
          <a:off x="0" y="0"/>
          <a:ext cx="0" cy="0"/>
          <a:chOff x="0" y="0"/>
          <a:chExt cx="0" cy="0"/>
        </a:xfrm>
      </p:grpSpPr>
      <p:sp>
        <p:nvSpPr>
          <p:cNvPr id="452" name="Google Shape;4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53" name="Google Shape;45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54" name="Google Shape;454;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5998"/>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4279744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2022/12/2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5244567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Barlow"/>
              <a:buChar char="●"/>
              <a:defRPr sz="2400">
                <a:solidFill>
                  <a:schemeClr val="dk2"/>
                </a:solidFill>
                <a:latin typeface="Barlow"/>
                <a:ea typeface="Barlow"/>
                <a:cs typeface="Barlow"/>
                <a:sym typeface="Barlow"/>
              </a:defRPr>
            </a:lvl1pPr>
            <a:lvl2pPr marL="914400" lvl="1"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rtl="0">
              <a:lnSpc>
                <a:spcPct val="115000"/>
              </a:lnSpc>
              <a:spcBef>
                <a:spcPts val="2100"/>
              </a:spcBef>
              <a:spcAft>
                <a:spcPts val="2100"/>
              </a:spcAft>
              <a:buClr>
                <a:schemeClr val="dk2"/>
              </a:buClr>
              <a:buSzPts val="1900"/>
              <a:buFont typeface="Barlow"/>
              <a:buChar char="■"/>
              <a:defRPr sz="1900">
                <a:solidFill>
                  <a:schemeClr val="dk2"/>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335360" y="545469"/>
            <a:ext cx="239349" cy="575886"/>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6"/>
          </a:p>
        </p:txBody>
      </p:sp>
    </p:spTree>
    <p:extLst>
      <p:ext uri="{BB962C8B-B14F-4D97-AF65-F5344CB8AC3E}">
        <p14:creationId xmlns:p14="http://schemas.microsoft.com/office/powerpoint/2010/main" val="167861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9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9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9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161" y="2104011"/>
            <a:ext cx="2200820" cy="2553904"/>
          </a:xfrm>
          <a:prstGeom prst="rect">
            <a:avLst/>
          </a:prstGeom>
          <a:noFill/>
        </p:spPr>
        <p:txBody>
          <a:bodyPr wrap="square" rtlCol="0">
            <a:spAutoFit/>
          </a:bodyPr>
          <a:lstStyle/>
          <a:p>
            <a:pPr algn="ctr" defTabSz="914103">
              <a:buClrTx/>
            </a:pPr>
            <a:r>
              <a:rPr lang="en-US" sz="3199" b="1" i="1" kern="1200" dirty="0" err="1">
                <a:solidFill>
                  <a:srgbClr val="FF0000"/>
                </a:solidFill>
                <a:latin typeface="Times New Roman" panose="02020603050405020304" pitchFamily="18" charset="0"/>
                <a:ea typeface="+mn-ea"/>
                <a:cs typeface="Times New Roman" panose="02020603050405020304" pitchFamily="18" charset="0"/>
              </a:rPr>
              <a:t>Quan</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sát</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hình</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và</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đoán</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chủ</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đề</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được</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nhắc</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đến</a:t>
            </a:r>
            <a:endParaRPr lang="en-US" sz="3199" b="1" i="1" kern="1200" dirty="0">
              <a:solidFill>
                <a:srgbClr val="FF0000"/>
              </a:solidFill>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981" y="1128218"/>
            <a:ext cx="8255402" cy="4714233"/>
          </a:xfrm>
          <a:prstGeom prst="rect">
            <a:avLst/>
          </a:prstGeom>
        </p:spPr>
      </p:pic>
    </p:spTree>
    <p:extLst>
      <p:ext uri="{BB962C8B-B14F-4D97-AF65-F5344CB8AC3E}">
        <p14:creationId xmlns:p14="http://schemas.microsoft.com/office/powerpoint/2010/main" val="131002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9" name="TextBox 8"/>
          <p:cNvSpPr txBox="1"/>
          <p:nvPr/>
        </p:nvSpPr>
        <p:spPr>
          <a:xfrm>
            <a:off x="1133332" y="805283"/>
            <a:ext cx="10310523" cy="523220"/>
          </a:xfrm>
          <a:prstGeom prst="rect">
            <a:avLst/>
          </a:prstGeom>
          <a:noFill/>
        </p:spPr>
        <p:txBody>
          <a:bodyPr wrap="square" rtlCol="0">
            <a:spAutoFit/>
          </a:bodyPr>
          <a:lstStyle/>
          <a:p>
            <a:pPr lvl="0">
              <a:buClrTx/>
              <a:defRPr/>
            </a:pPr>
            <a:r>
              <a:rPr lang="en-US" sz="2800" b="1" kern="1200" dirty="0" smtClean="0">
                <a:solidFill>
                  <a:prstClr val="black"/>
                </a:solidFill>
                <a:latin typeface="Times New Roman" panose="02020603050405020304" pitchFamily="18" charset="0"/>
                <a:ea typeface="MS Mincho"/>
              </a:rPr>
              <a:t>II. </a:t>
            </a:r>
            <a:r>
              <a:rPr lang="en-US" sz="2800" b="1" kern="1200" dirty="0" err="1" smtClean="0">
                <a:solidFill>
                  <a:prstClr val="black"/>
                </a:solidFill>
                <a:latin typeface="Times New Roman" panose="02020603050405020304" pitchFamily="18" charset="0"/>
                <a:ea typeface="MS Mincho"/>
              </a:rPr>
              <a:t>Phân</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tích</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bài</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viết</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tham</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khảo</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10" name="Freeform 9"/>
          <p:cNvSpPr/>
          <p:nvPr/>
        </p:nvSpPr>
        <p:spPr>
          <a:xfrm>
            <a:off x="3137343" y="1602395"/>
            <a:ext cx="9709128"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800" b="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1"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CÂU CHUYỆN ĐỒNG PHỤC”</a:t>
            </a:r>
            <a:endParaRPr kumimoji="0" lang="en-US" sz="2800" b="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48197" y="3344392"/>
            <a:ext cx="2455340" cy="267765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600"/>
              </a:spcBef>
              <a:spcAft>
                <a:spcPts val="600"/>
              </a:spcAft>
              <a:buClrTx/>
              <a:defRPr/>
            </a:pPr>
            <a:r>
              <a:rPr lang="vi-VN" sz="2800" kern="1200" dirty="0">
                <a:solidFill>
                  <a:srgbClr val="0D0D0D"/>
                </a:solidFill>
                <a:latin typeface="Times New Roman" panose="02020603050405020304" pitchFamily="18" charset="0"/>
                <a:cs typeface="Times New Roman" panose="02020603050405020304" pitchFamily="18" charset="0"/>
              </a:rPr>
              <a:t>Bài viết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trình</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bày</a:t>
            </a:r>
            <a:r>
              <a:rPr lang="en-US" sz="2800" kern="1200" dirty="0">
                <a:solidFill>
                  <a:srgbClr val="0D0D0D"/>
                </a:solidFill>
                <a:latin typeface="Times New Roman" panose="02020603050405020304" pitchFamily="18" charset="0"/>
                <a:cs typeface="Times New Roman" panose="02020603050405020304" pitchFamily="18" charset="0"/>
              </a:rPr>
              <a:t> ý </a:t>
            </a:r>
            <a:r>
              <a:rPr lang="en-US" sz="2800" kern="1200" dirty="0" err="1">
                <a:solidFill>
                  <a:srgbClr val="0D0D0D"/>
                </a:solidFill>
                <a:latin typeface="Times New Roman" panose="02020603050405020304" pitchFamily="18" charset="0"/>
                <a:cs typeface="Times New Roman" panose="02020603050405020304" pitchFamily="18" charset="0"/>
              </a:rPr>
              <a:t>kiến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về</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hiện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tượng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vấn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đề</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gì</a:t>
            </a:r>
            <a:r>
              <a:rPr lang="vi-VN" sz="2800" kern="1200" dirty="0">
                <a:solidFill>
                  <a:srgbClr val="0D0D0D"/>
                </a:solidFill>
                <a:latin typeface="Times New Roman" panose="02020603050405020304" pitchFamily="18" charset="0"/>
                <a:cs typeface="Times New Roman" panose="02020603050405020304" pitchFamily="18" charset="0"/>
              </a:rPr>
              <a: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Nhờ</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đâu</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smtClean="0">
                <a:solidFill>
                  <a:srgbClr val="0D0D0D"/>
                </a:solidFill>
                <a:latin typeface="Times New Roman" panose="02020603050405020304" pitchFamily="18" charset="0"/>
                <a:cs typeface="Times New Roman" panose="02020603050405020304" pitchFamily="18" charset="0"/>
              </a:rPr>
              <a:t>em</a:t>
            </a:r>
            <a:r>
              <a:rPr lang="en-US" sz="2800" kern="1200" dirty="0" smtClean="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nhận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ra</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điều</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đó</a:t>
            </a:r>
            <a:r>
              <a:rPr lang="en-US" sz="2800" kern="1200" dirty="0">
                <a:solidFill>
                  <a:srgbClr val="0D0D0D"/>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H="1">
            <a:off x="3340332" y="3344392"/>
            <a:ext cx="12481" cy="2677654"/>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99173" y="3344392"/>
            <a:ext cx="2036621" cy="2246769"/>
          </a:xfrm>
          <a:prstGeom prst="rect">
            <a:avLst/>
          </a:prstGeom>
        </p:spPr>
        <p:txBody>
          <a:bodyPr wrap="square">
            <a:spAutoFit/>
          </a:bodyPr>
          <a:lstStyle/>
          <a:p>
            <a:pPr lvl="0" algn="just">
              <a:spcBef>
                <a:spcPts val="600"/>
              </a:spcBef>
              <a:spcAft>
                <a:spcPts val="600"/>
              </a:spcAft>
              <a:buClrTx/>
              <a:defRPr/>
            </a:pPr>
            <a:r>
              <a:rPr lang="en-US" sz="2800" kern="1200" dirty="0" err="1">
                <a:solidFill>
                  <a:srgbClr val="0D0D0D"/>
                </a:solidFill>
                <a:latin typeface="Times New Roman" panose="02020603050405020304" pitchFamily="18" charset="0"/>
                <a:cs typeface="Times New Roman" panose="02020603050405020304" pitchFamily="18" charset="0"/>
              </a:rPr>
              <a:t>Người</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viết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đồng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tình</a:t>
            </a:r>
            <a:r>
              <a:rPr lang="en-US" sz="2800" kern="1200" dirty="0">
                <a:solidFill>
                  <a:srgbClr val="0D0D0D"/>
                </a:solidFill>
                <a:latin typeface="Times New Roman" panose="02020603050405020304" pitchFamily="18" charset="0"/>
                <a:cs typeface="Times New Roman" panose="02020603050405020304" pitchFamily="18" charset="0"/>
              </a:rPr>
              <a:t> hay </a:t>
            </a:r>
            <a:r>
              <a:rPr lang="en-US" sz="2800" kern="1200" dirty="0" err="1">
                <a:solidFill>
                  <a:srgbClr val="0D0D0D"/>
                </a:solidFill>
                <a:latin typeface="Times New Roman" panose="02020603050405020304" pitchFamily="18" charset="0"/>
                <a:cs typeface="Times New Roman" panose="02020603050405020304" pitchFamily="18" charset="0"/>
              </a:rPr>
              <a:t>phản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đối</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hiện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tượng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vấn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đề</a:t>
            </a:r>
            <a:r>
              <a:rPr lang="en-US" sz="2800" kern="1200" dirty="0">
                <a:solidFill>
                  <a:srgbClr val="0D0D0D"/>
                </a:solidFill>
                <a:latin typeface="Times New Roman" panose="02020603050405020304" pitchFamily="18" charset="0"/>
                <a:cs typeface="Times New Roman" panose="02020603050405020304" pitchFamily="18" charset="0"/>
              </a:rPr>
              <a:t>)</a:t>
            </a:r>
            <a:r>
              <a:rPr lang="vi-VN" sz="2800" kern="1200" dirty="0">
                <a:solidFill>
                  <a:srgbClr val="0D0D0D"/>
                </a:solidFill>
                <a:latin typeface="Times New Roman" panose="02020603050405020304" pitchFamily="18" charset="0"/>
                <a:cs typeface="Times New Roman" panose="02020603050405020304" pitchFamily="18" charset="0"/>
              </a:rPr>
              <a:t>? </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6040592" y="3344391"/>
            <a:ext cx="9565" cy="2677655"/>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321204" y="3344390"/>
            <a:ext cx="1870365" cy="2677656"/>
          </a:xfrm>
          <a:prstGeom prst="rect">
            <a:avLst/>
          </a:prstGeom>
        </p:spPr>
        <p:txBody>
          <a:bodyPr wrap="square">
            <a:spAutoFit/>
          </a:bodyPr>
          <a:lstStyle/>
          <a:p>
            <a:pPr lvl="0" algn="just">
              <a:buClrTx/>
              <a:defRPr/>
            </a:pPr>
            <a:r>
              <a:rPr lang="en-US" sz="2800" kern="1200" dirty="0" err="1">
                <a:solidFill>
                  <a:srgbClr val="0D0D0D"/>
                </a:solidFill>
                <a:latin typeface="Times New Roman" panose="02020603050405020304" pitchFamily="18" charset="0"/>
                <a:ea typeface="Times New Roman" panose="02020603050405020304" pitchFamily="18" charset="0"/>
              </a:rPr>
              <a:t>Những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bằng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chứng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smtClean="0">
                <a:solidFill>
                  <a:srgbClr val="0D0D0D"/>
                </a:solidFill>
                <a:latin typeface="Times New Roman" panose="02020603050405020304" pitchFamily="18" charset="0"/>
                <a:ea typeface="Times New Roman" panose="02020603050405020304" pitchFamily="18" charset="0"/>
              </a:rPr>
              <a:t>(</a:t>
            </a:r>
            <a:r>
              <a:rPr lang="en-US" sz="2800" kern="1200" dirty="0" err="1" smtClean="0">
                <a:solidFill>
                  <a:srgbClr val="0D0D0D"/>
                </a:solidFill>
                <a:latin typeface="Times New Roman" panose="02020603050405020304" pitchFamily="18" charset="0"/>
                <a:ea typeface="Times New Roman" panose="02020603050405020304" pitchFamily="18" charset="0"/>
              </a:rPr>
              <a:t>dẫn</a:t>
            </a:r>
            <a:r>
              <a:rPr lang="en-US" sz="2800" kern="1200" dirty="0" smtClean="0">
                <a:solidFill>
                  <a:srgbClr val="0D0D0D"/>
                </a:solidFill>
                <a:latin typeface="Times New Roman" panose="02020603050405020304" pitchFamily="18" charset="0"/>
                <a:ea typeface="Times New Roman" panose="02020603050405020304" pitchFamily="18" charset="0"/>
              </a:rPr>
              <a:t> </a:t>
            </a:r>
            <a:r>
              <a:rPr lang="en-US" sz="2800" kern="1200" dirty="0" err="1" smtClean="0">
                <a:solidFill>
                  <a:srgbClr val="0D0D0D"/>
                </a:solidFill>
                <a:latin typeface="Times New Roman" panose="02020603050405020304" pitchFamily="18" charset="0"/>
                <a:ea typeface="Times New Roman" panose="02020603050405020304" pitchFamily="18" charset="0"/>
              </a:rPr>
              <a:t>chứng</a:t>
            </a:r>
            <a:r>
              <a:rPr lang="en-US" sz="2800" kern="1200" dirty="0" smtClean="0">
                <a:solidFill>
                  <a:srgbClr val="0D0D0D"/>
                </a:solidFill>
                <a:latin typeface="Times New Roman" panose="02020603050405020304" pitchFamily="18" charset="0"/>
                <a:ea typeface="Times New Roman" panose="02020603050405020304" pitchFamily="18" charset="0"/>
              </a:rPr>
              <a:t>) </a:t>
            </a:r>
            <a:r>
              <a:rPr lang="en-US" sz="2800" kern="1200" dirty="0" err="1" smtClean="0">
                <a:solidFill>
                  <a:srgbClr val="0D0D0D"/>
                </a:solidFill>
                <a:latin typeface="Times New Roman" panose="02020603050405020304" pitchFamily="18" charset="0"/>
                <a:ea typeface="Times New Roman" panose="02020603050405020304" pitchFamily="18" charset="0"/>
              </a:rPr>
              <a:t>nào</a:t>
            </a:r>
            <a:r>
              <a:rPr lang="en-US" sz="2800" kern="1200" dirty="0" smtClean="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được</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sử</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dụng</a:t>
            </a:r>
            <a:r>
              <a:rPr lang="en-US" sz="2800" kern="1200" dirty="0">
                <a:solidFill>
                  <a:srgbClr val="0D0D0D"/>
                </a:solidFill>
                <a:latin typeface="Times New Roman" panose="02020603050405020304" pitchFamily="18" charset="0"/>
                <a:ea typeface="Times New Roman" panose="02020603050405020304" pitchFamily="18" charset="0"/>
              </a:rPr>
              <a:t>?</a:t>
            </a:r>
            <a:endParaRPr lang="en-US" sz="2800" kern="1200" dirty="0">
              <a:solidFill>
                <a:prstClr val="black"/>
              </a:solidFill>
              <a:latin typeface="Calibri" panose="020F0502020204030204"/>
            </a:endParaRPr>
          </a:p>
        </p:txBody>
      </p:sp>
      <p:cxnSp>
        <p:nvCxnSpPr>
          <p:cNvPr id="15" name="Straight Connector 14"/>
          <p:cNvCxnSpPr/>
          <p:nvPr/>
        </p:nvCxnSpPr>
        <p:spPr>
          <a:xfrm flipH="1">
            <a:off x="9006841" y="3344390"/>
            <a:ext cx="12470" cy="2677656"/>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99433" y="3344390"/>
            <a:ext cx="2286000" cy="2246769"/>
          </a:xfrm>
          <a:prstGeom prst="rect">
            <a:avLst/>
          </a:prstGeom>
        </p:spPr>
        <p:txBody>
          <a:bodyPr wrap="square">
            <a:spAutoFit/>
          </a:bodyPr>
          <a:lstStyle/>
          <a:p>
            <a:pPr lvl="0" algn="just">
              <a:spcBef>
                <a:spcPts val="600"/>
              </a:spcBef>
              <a:spcAft>
                <a:spcPts val="600"/>
              </a:spcAft>
              <a:buClrTx/>
              <a:defRPr/>
            </a:pPr>
            <a:r>
              <a:rPr lang="vi-VN" sz="2800" kern="1200" dirty="0">
                <a:solidFill>
                  <a:srgbClr val="0D0D0D"/>
                </a:solidFill>
                <a:latin typeface="Times New Roman" panose="02020603050405020304" pitchFamily="18" charset="0"/>
                <a:cs typeface="Times New Roman" panose="02020603050405020304" pitchFamily="18" charset="0"/>
              </a:rPr>
              <a:t>Ng</a:t>
            </a:r>
            <a:r>
              <a:rPr lang="en-US" sz="2800" kern="1200" dirty="0">
                <a:solidFill>
                  <a:srgbClr val="0D0D0D"/>
                </a:solidFill>
                <a:latin typeface="Times New Roman" panose="02020603050405020304" pitchFamily="18" charset="0"/>
                <a:cs typeface="Times New Roman" panose="02020603050405020304" pitchFamily="18" charset="0"/>
              </a:rPr>
              <a:t>ư</a:t>
            </a:r>
            <a:r>
              <a:rPr lang="vi-VN" sz="2800" kern="1200" dirty="0">
                <a:solidFill>
                  <a:srgbClr val="0D0D0D"/>
                </a:solidFill>
                <a:latin typeface="Times New Roman" panose="02020603050405020304" pitchFamily="18" charset="0"/>
                <a:cs typeface="Times New Roman" panose="02020603050405020304" pitchFamily="18" charset="0"/>
              </a:rPr>
              <a:t>ời viết </a:t>
            </a:r>
            <a:r>
              <a:rPr lang="en-US" sz="2800" kern="1200" dirty="0" err="1">
                <a:solidFill>
                  <a:srgbClr val="0D0D0D"/>
                </a:solidFill>
                <a:latin typeface="Times New Roman" panose="02020603050405020304" pitchFamily="18" charset="0"/>
                <a:cs typeface="Times New Roman" panose="02020603050405020304" pitchFamily="18" charset="0"/>
              </a:rPr>
              <a:t>đư</a:t>
            </a:r>
            <a:r>
              <a:rPr lang="vi-VN" sz="2800" kern="1200" dirty="0">
                <a:solidFill>
                  <a:srgbClr val="0D0D0D"/>
                </a:solidFill>
                <a:latin typeface="Times New Roman" panose="02020603050405020304" pitchFamily="18" charset="0"/>
                <a:cs typeface="Times New Roman" panose="02020603050405020304" pitchFamily="18" charset="0"/>
              </a:rPr>
              <a:t>a ra những lí lẽ gì </a:t>
            </a:r>
            <a:r>
              <a:rPr lang="en-US" sz="2800" kern="1200" dirty="0">
                <a:solidFill>
                  <a:srgbClr val="0D0D0D"/>
                </a:solidFill>
                <a:latin typeface="Times New Roman" panose="02020603050405020304" pitchFamily="18" charset="0"/>
                <a:cs typeface="Times New Roman" panose="02020603050405020304" pitchFamily="18" charset="0"/>
              </a:rPr>
              <a:t>đ</a:t>
            </a:r>
            <a:r>
              <a:rPr lang="vi-VN" sz="2800" kern="1200" dirty="0">
                <a:solidFill>
                  <a:srgbClr val="0D0D0D"/>
                </a:solidFill>
                <a:latin typeface="Times New Roman" panose="02020603050405020304" pitchFamily="18" charset="0"/>
                <a:cs typeface="Times New Roman" panose="02020603050405020304" pitchFamily="18" charset="0"/>
              </a:rPr>
              <a:t>ể bàn về hiện t</a:t>
            </a:r>
            <a:r>
              <a:rPr lang="en-US" sz="2800" kern="1200" dirty="0">
                <a:solidFill>
                  <a:srgbClr val="0D0D0D"/>
                </a:solidFill>
                <a:latin typeface="Times New Roman" panose="02020603050405020304" pitchFamily="18" charset="0"/>
                <a:cs typeface="Times New Roman" panose="02020603050405020304" pitchFamily="18" charset="0"/>
              </a:rPr>
              <a:t>ư</a:t>
            </a:r>
            <a:r>
              <a:rPr lang="vi-VN" sz="2800" kern="1200" dirty="0">
                <a:solidFill>
                  <a:srgbClr val="0D0D0D"/>
                </a:solidFill>
                <a:latin typeface="Times New Roman" panose="02020603050405020304" pitchFamily="18" charset="0"/>
                <a:cs typeface="Times New Roman" panose="02020603050405020304" pitchFamily="18" charset="0"/>
              </a:rPr>
              <a:t>ợng (vấn </a:t>
            </a:r>
            <a:r>
              <a:rPr lang="en-US" sz="2800" kern="1200" dirty="0">
                <a:solidFill>
                  <a:srgbClr val="0D0D0D"/>
                </a:solidFill>
                <a:latin typeface="Times New Roman" panose="02020603050405020304" pitchFamily="18" charset="0"/>
                <a:cs typeface="Times New Roman" panose="02020603050405020304" pitchFamily="18" charset="0"/>
              </a:rPr>
              <a:t>đ</a:t>
            </a:r>
            <a:r>
              <a:rPr lang="vi-VN" sz="2800" kern="1200" dirty="0">
                <a:solidFill>
                  <a:srgbClr val="0D0D0D"/>
                </a:solidFill>
                <a:latin typeface="Times New Roman" panose="02020603050405020304" pitchFamily="18" charset="0"/>
                <a:cs typeface="Times New Roman" panose="02020603050405020304" pitchFamily="18" charset="0"/>
              </a:rPr>
              <a:t>ề)?</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634786" y="2485723"/>
            <a:ext cx="4584122" cy="584775"/>
          </a:xfrm>
          <a:prstGeom prst="rect">
            <a:avLst/>
          </a:prstGeom>
          <a:solidFill>
            <a:schemeClr val="accent2">
              <a:lumMod val="50000"/>
            </a:schemeClr>
          </a:solidFill>
        </p:spPr>
        <p:txBody>
          <a:bodyPr wrap="square">
            <a:spAutoFit/>
          </a:bodyPr>
          <a:lstStyle/>
          <a:p>
            <a:pPr algn="ctr"/>
            <a:r>
              <a:rPr lang="en-US" sz="3200" b="1" i="1" dirty="0" smtClean="0">
                <a:solidFill>
                  <a:schemeClr val="bg1"/>
                </a:solidFill>
                <a:latin typeface="+mj-lt"/>
              </a:rPr>
              <a:t>HOẠT ĐỘNG NHÓM</a:t>
            </a:r>
            <a:endParaRPr lang="vi-VN" sz="3200" b="1" i="1" dirty="0">
              <a:solidFill>
                <a:schemeClr val="bg1"/>
              </a:solidFill>
              <a:latin typeface="+mj-lt"/>
            </a:endParaRPr>
          </a:p>
        </p:txBody>
      </p:sp>
    </p:spTree>
    <p:extLst>
      <p:ext uri="{BB962C8B-B14F-4D97-AF65-F5344CB8AC3E}">
        <p14:creationId xmlns:p14="http://schemas.microsoft.com/office/powerpoint/2010/main" val="100604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animBg="1"/>
      <p:bldP spid="12" grpId="0"/>
      <p:bldP spid="14" grpId="0"/>
      <p:bldP spid="16"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2" name="Rectangle 1"/>
          <p:cNvSpPr/>
          <p:nvPr/>
        </p:nvSpPr>
        <p:spPr>
          <a:xfrm>
            <a:off x="7263684" y="618185"/>
            <a:ext cx="3271234" cy="5769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1"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7647107" y="1113803"/>
            <a:ext cx="2504388" cy="4524315"/>
          </a:xfrm>
          <a:prstGeom prst="rect">
            <a:avLst/>
          </a:prstGeom>
        </p:spPr>
        <p:txBody>
          <a:bodyPr wrap="square">
            <a:spAutoFit/>
          </a:bodyPr>
          <a:lstStyle/>
          <a:p>
            <a:pPr lvl="0" algn="ctr">
              <a:spcBef>
                <a:spcPts val="600"/>
              </a:spcBef>
              <a:spcAft>
                <a:spcPts val="600"/>
              </a:spcAft>
              <a:buClrTx/>
              <a:defRPr/>
            </a:pPr>
            <a:r>
              <a:rPr lang="vi-VN" sz="3600" kern="1200" dirty="0">
                <a:solidFill>
                  <a:srgbClr val="FF0000"/>
                </a:solidFill>
                <a:latin typeface="Times New Roman" panose="02020603050405020304" pitchFamily="18" charset="0"/>
                <a:cs typeface="Times New Roman" panose="02020603050405020304" pitchFamily="18" charset="0"/>
              </a:rPr>
              <a:t>Bài viết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trình</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bày</a:t>
            </a:r>
            <a:r>
              <a:rPr lang="en-US" sz="3600" kern="1200" dirty="0">
                <a:solidFill>
                  <a:srgbClr val="FF0000"/>
                </a:solidFill>
                <a:latin typeface="Times New Roman" panose="02020603050405020304" pitchFamily="18" charset="0"/>
                <a:cs typeface="Times New Roman" panose="02020603050405020304" pitchFamily="18" charset="0"/>
              </a:rPr>
              <a:t> ý </a:t>
            </a:r>
            <a:r>
              <a:rPr lang="en-US" sz="3600" kern="1200" dirty="0" err="1">
                <a:solidFill>
                  <a:srgbClr val="FF0000"/>
                </a:solidFill>
                <a:latin typeface="Times New Roman" panose="02020603050405020304" pitchFamily="18" charset="0"/>
                <a:cs typeface="Times New Roman" panose="02020603050405020304" pitchFamily="18" charset="0"/>
              </a:rPr>
              <a:t>kiến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về</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hiện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tượng</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vấn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đề</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gì</a:t>
            </a:r>
            <a:r>
              <a:rPr lang="vi-VN" sz="3600" kern="1200" dirty="0">
                <a:solidFill>
                  <a:srgbClr val="FF0000"/>
                </a:solidFill>
                <a:latin typeface="Times New Roman" panose="02020603050405020304" pitchFamily="18" charset="0"/>
                <a:cs typeface="Times New Roman" panose="02020603050405020304" pitchFamily="18" charset="0"/>
              </a:rPr>
              <a: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Nhờ</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đâu</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em</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nhận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ra</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điều</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đó</a:t>
            </a:r>
            <a:r>
              <a:rPr lang="en-US" sz="3600" kern="12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1379316" y="4137208"/>
            <a:ext cx="5035338" cy="1569660"/>
          </a:xfrm>
          <a:prstGeom prst="rect">
            <a:avLst/>
          </a:prstGeom>
        </p:spPr>
        <p:txBody>
          <a:bodyPr wrap="square">
            <a:spAutoFit/>
          </a:bodyPr>
          <a:lstStyle/>
          <a:p>
            <a:pPr lvl="0">
              <a:buClrTx/>
              <a:defRPr/>
            </a:pPr>
            <a:r>
              <a:rPr lang="vi-VN" sz="3200" b="1" i="1" kern="1200" dirty="0" smtClean="0">
                <a:solidFill>
                  <a:prstClr val="black"/>
                </a:solidFill>
                <a:latin typeface="Times New Roman" panose="02020603050405020304" pitchFamily="18" charset="0"/>
                <a:ea typeface="Calibri" panose="020F0502020204030204" pitchFamily="34" charset="0"/>
              </a:rPr>
              <a:t>Hiện </a:t>
            </a:r>
            <a:r>
              <a:rPr lang="vi-VN" sz="3200" b="1" i="1" kern="1200" dirty="0">
                <a:solidFill>
                  <a:prstClr val="black"/>
                </a:solidFill>
                <a:latin typeface="Times New Roman" panose="02020603050405020304" pitchFamily="18" charset="0"/>
                <a:ea typeface="Calibri" panose="020F0502020204030204" pitchFamily="34" charset="0"/>
              </a:rPr>
              <a:t>tượng, vấn đề</a:t>
            </a:r>
            <a:r>
              <a:rPr lang="en-US" sz="3200" kern="1200" dirty="0">
                <a:solidFill>
                  <a:prstClr val="black"/>
                </a:solidFill>
                <a:latin typeface="Times New Roman" panose="02020603050405020304" pitchFamily="18" charset="0"/>
                <a:ea typeface="Calibri" panose="020F0502020204030204" pitchFamily="34" charset="0"/>
              </a:rPr>
              <a:t>: </a:t>
            </a:r>
            <a:r>
              <a:rPr lang="en-US" sz="3200" kern="1200" dirty="0" err="1">
                <a:solidFill>
                  <a:prstClr val="black"/>
                </a:solidFill>
                <a:latin typeface="Times New Roman" panose="02020603050405020304" pitchFamily="18" charset="0"/>
                <a:ea typeface="Calibri" panose="020F0502020204030204" pitchFamily="34" charset="0"/>
              </a:rPr>
              <a:t>Bàn</a:t>
            </a:r>
            <a:r>
              <a:rPr lang="en-US" sz="3200" kern="1200" dirty="0">
                <a:solidFill>
                  <a:prstClr val="black"/>
                </a:solidFill>
                <a:latin typeface="Times New Roman" panose="02020603050405020304" pitchFamily="18" charset="0"/>
                <a:ea typeface="Calibri" panose="020F0502020204030204" pitchFamily="34" charset="0"/>
              </a:rPr>
              <a:t> </a:t>
            </a:r>
            <a:r>
              <a:rPr lang="en-US" sz="3200" kern="1200" dirty="0" err="1">
                <a:solidFill>
                  <a:prstClr val="black"/>
                </a:solidFill>
                <a:latin typeface="Times New Roman" panose="02020603050405020304" pitchFamily="18" charset="0"/>
                <a:ea typeface="Calibri" panose="020F0502020204030204" pitchFamily="34" charset="0"/>
              </a:rPr>
              <a:t>về</a:t>
            </a:r>
            <a:r>
              <a:rPr lang="en-US" sz="3200" kern="1200" dirty="0">
                <a:solidFill>
                  <a:prstClr val="black"/>
                </a:solidFill>
                <a:latin typeface="Times New Roman" panose="02020603050405020304" pitchFamily="18" charset="0"/>
                <a:ea typeface="Calibri" panose="020F0502020204030204" pitchFamily="34" charset="0"/>
              </a:rPr>
              <a:t> </a:t>
            </a:r>
            <a:r>
              <a:rPr lang="vi-VN" sz="3200" kern="1200" dirty="0">
                <a:solidFill>
                  <a:prstClr val="black"/>
                </a:solidFill>
                <a:latin typeface="Times New Roman" panose="02020603050405020304" pitchFamily="18" charset="0"/>
                <a:ea typeface="Calibri" panose="020F0502020204030204" pitchFamily="34" charset="0"/>
              </a:rPr>
              <a:t>quy định học sinh mặc đồng phục khi đến trường.</a:t>
            </a:r>
            <a:endParaRPr lang="en-US" sz="3200" kern="1200" dirty="0">
              <a:solidFill>
                <a:prstClr val="black"/>
              </a:solidFill>
              <a:latin typeface="Times New Roman" panose="02020603050405020304" pitchFamily="18" charset="0"/>
              <a:ea typeface="Calibri" panose="020F050202020403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429" y="791008"/>
            <a:ext cx="5396280" cy="2894301"/>
          </a:xfrm>
          <a:prstGeom prst="rect">
            <a:avLst/>
          </a:prstGeom>
        </p:spPr>
      </p:pic>
    </p:spTree>
    <p:extLst>
      <p:ext uri="{BB962C8B-B14F-4D97-AF65-F5344CB8AC3E}">
        <p14:creationId xmlns:p14="http://schemas.microsoft.com/office/powerpoint/2010/main" val="40043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10" name="Freeform 9"/>
          <p:cNvSpPr/>
          <p:nvPr/>
        </p:nvSpPr>
        <p:spPr>
          <a:xfrm>
            <a:off x="390836" y="826574"/>
            <a:ext cx="9709128"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Phân</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tích</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ngữ</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liệu</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mẫu</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“CÂU CHUYỆN ĐỒNG PHỤC”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2" name="Rectangle 11"/>
          <p:cNvSpPr/>
          <p:nvPr/>
        </p:nvSpPr>
        <p:spPr>
          <a:xfrm>
            <a:off x="1524000" y="1491009"/>
            <a:ext cx="8575964"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Người</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viết</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đồng</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tình</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hay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phản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đối</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hiện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tượng</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vấn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đề</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a:t>
            </a:r>
            <a:r>
              <a:rPr kumimoji="0" lang="vi-VN"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endPar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955964" y="2201610"/>
            <a:ext cx="10044546" cy="954107"/>
          </a:xfrm>
          <a:prstGeom prst="rect">
            <a:avLst/>
          </a:prstGeom>
        </p:spPr>
        <p:txBody>
          <a:bodyPr wrap="square">
            <a:spAutoFit/>
          </a:bodyPr>
          <a:lstStyle/>
          <a:p>
            <a:pPr lvl="0" algn="just">
              <a:buClrTx/>
              <a:defRPr/>
            </a:pPr>
            <a:r>
              <a:rPr lang="en-US" sz="2800" b="1" i="1" kern="1200" dirty="0" err="1">
                <a:solidFill>
                  <a:prstClr val="black"/>
                </a:solidFill>
                <a:latin typeface="Times New Roman" panose="02020603050405020304" pitchFamily="18" charset="0"/>
                <a:ea typeface="Calibri" panose="020F0502020204030204" pitchFamily="34" charset="0"/>
              </a:rPr>
              <a:t>Thái</a:t>
            </a:r>
            <a:r>
              <a:rPr lang="en-US" sz="2800" b="1" i="1" kern="1200" dirty="0">
                <a:solidFill>
                  <a:prstClr val="black"/>
                </a:solidFill>
                <a:latin typeface="Times New Roman" panose="02020603050405020304" pitchFamily="18" charset="0"/>
                <a:ea typeface="Calibri" panose="020F0502020204030204" pitchFamily="34" charset="0"/>
              </a:rPr>
              <a:t> </a:t>
            </a:r>
            <a:r>
              <a:rPr lang="en-US" sz="2800" b="1" i="1" kern="1200" dirty="0" err="1">
                <a:solidFill>
                  <a:prstClr val="black"/>
                </a:solidFill>
                <a:latin typeface="Times New Roman" panose="02020603050405020304" pitchFamily="18" charset="0"/>
                <a:ea typeface="Calibri" panose="020F0502020204030204" pitchFamily="34" charset="0"/>
              </a:rPr>
              <a:t>độ</a:t>
            </a:r>
            <a:r>
              <a:rPr lang="en-US" sz="2800" b="1" i="1"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quan</a:t>
            </a:r>
            <a:r>
              <a:rPr lang="en-US" sz="2800"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điểm</a:t>
            </a:r>
            <a:r>
              <a:rPr lang="en-US" sz="2800"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của</a:t>
            </a:r>
            <a:r>
              <a:rPr lang="en-US" sz="2800" kern="1200" dirty="0">
                <a:solidFill>
                  <a:prstClr val="black"/>
                </a:solidFill>
                <a:latin typeface="Times New Roman" panose="02020603050405020304" pitchFamily="18" charset="0"/>
                <a:ea typeface="Calibri" panose="020F0502020204030204" pitchFamily="34" charset="0"/>
              </a:rPr>
              <a:t> n</a:t>
            </a:r>
            <a:r>
              <a:rPr lang="vi-VN" sz="2800" kern="1200" dirty="0">
                <a:solidFill>
                  <a:prstClr val="black"/>
                </a:solidFill>
                <a:latin typeface="Times New Roman" panose="02020603050405020304" pitchFamily="18" charset="0"/>
                <a:ea typeface="Calibri" panose="020F0502020204030204" pitchFamily="34" charset="0"/>
              </a:rPr>
              <a:t>gười viết</a:t>
            </a:r>
            <a:r>
              <a:rPr lang="en-US" sz="2800" kern="1200" dirty="0">
                <a:solidFill>
                  <a:prstClr val="black"/>
                </a:solidFill>
                <a:latin typeface="Times New Roman" panose="02020603050405020304" pitchFamily="18" charset="0"/>
                <a:ea typeface="Calibri" panose="020F0502020204030204" pitchFamily="34" charset="0"/>
              </a:rPr>
              <a:t>: </a:t>
            </a:r>
            <a:r>
              <a:rPr lang="vi-VN" sz="2800" kern="1200" dirty="0">
                <a:solidFill>
                  <a:prstClr val="black"/>
                </a:solidFill>
                <a:latin typeface="Times New Roman" panose="02020603050405020304" pitchFamily="18" charset="0"/>
                <a:ea typeface="Calibri" panose="020F0502020204030204" pitchFamily="34" charset="0"/>
              </a:rPr>
              <a:t> đồng tình với quy định mặc đồng phục đối với học sinh.</a:t>
            </a:r>
            <a:endParaRPr lang="en-US" sz="2800" kern="1200" dirty="0">
              <a:solidFill>
                <a:prstClr val="black"/>
              </a:solidFill>
              <a:latin typeface="Times New Roman" panose="02020603050405020304" pitchFamily="18" charset="0"/>
              <a:ea typeface="Calibri" panose="020F0502020204030204" pitchFamily="34" charset="0"/>
            </a:endParaRPr>
          </a:p>
        </p:txBody>
      </p:sp>
      <p:sp>
        <p:nvSpPr>
          <p:cNvPr id="17" name="Rectangle 16"/>
          <p:cNvSpPr/>
          <p:nvPr/>
        </p:nvSpPr>
        <p:spPr>
          <a:xfrm>
            <a:off x="1524000" y="3343098"/>
            <a:ext cx="2840182" cy="1815882"/>
          </a:xfrm>
          <a:prstGeom prst="rect">
            <a:avLst/>
          </a:prstGeom>
          <a:solidFill>
            <a:schemeClr val="accent2">
              <a:lumMod val="75000"/>
            </a:schemeClr>
          </a:solidFill>
        </p:spPr>
        <p:txBody>
          <a:bodyPr wrap="square">
            <a:spAutoFit/>
          </a:bodyPr>
          <a:lstStyle/>
          <a:p>
            <a:pPr lvl="0" algn="just">
              <a:spcBef>
                <a:spcPts val="600"/>
              </a:spcBef>
              <a:spcAft>
                <a:spcPts val="600"/>
              </a:spcAft>
              <a:buClrTx/>
              <a:defRPr/>
            </a:pPr>
            <a:r>
              <a:rPr lang="vi-VN" sz="2800" b="1" i="1" kern="1200" dirty="0">
                <a:solidFill>
                  <a:schemeClr val="bg1"/>
                </a:solidFill>
                <a:latin typeface="Times New Roman" panose="02020603050405020304" pitchFamily="18" charset="0"/>
                <a:cs typeface="Times New Roman" panose="02020603050405020304" pitchFamily="18" charset="0"/>
              </a:rPr>
              <a:t>Ng</a:t>
            </a:r>
            <a:r>
              <a:rPr lang="en-US" sz="2800" b="1" i="1" kern="1200" dirty="0">
                <a:solidFill>
                  <a:schemeClr val="bg1"/>
                </a:solidFill>
                <a:latin typeface="Times New Roman" panose="02020603050405020304" pitchFamily="18" charset="0"/>
                <a:cs typeface="Times New Roman" panose="02020603050405020304" pitchFamily="18" charset="0"/>
              </a:rPr>
              <a:t>ư</a:t>
            </a:r>
            <a:r>
              <a:rPr lang="vi-VN" sz="2800" b="1" i="1" kern="1200" dirty="0">
                <a:solidFill>
                  <a:schemeClr val="bg1"/>
                </a:solidFill>
                <a:latin typeface="Times New Roman" panose="02020603050405020304" pitchFamily="18" charset="0"/>
                <a:cs typeface="Times New Roman" panose="02020603050405020304" pitchFamily="18" charset="0"/>
              </a:rPr>
              <a:t>ời viết </a:t>
            </a:r>
            <a:r>
              <a:rPr lang="en-US" sz="2800" b="1" i="1" kern="1200" dirty="0" err="1">
                <a:solidFill>
                  <a:schemeClr val="bg1"/>
                </a:solidFill>
                <a:latin typeface="Times New Roman" panose="02020603050405020304" pitchFamily="18" charset="0"/>
                <a:cs typeface="Times New Roman" panose="02020603050405020304" pitchFamily="18" charset="0"/>
              </a:rPr>
              <a:t>đư</a:t>
            </a:r>
            <a:r>
              <a:rPr lang="vi-VN" sz="2800" b="1" i="1" kern="1200" dirty="0">
                <a:solidFill>
                  <a:schemeClr val="bg1"/>
                </a:solidFill>
                <a:latin typeface="Times New Roman" panose="02020603050405020304" pitchFamily="18" charset="0"/>
                <a:cs typeface="Times New Roman" panose="02020603050405020304" pitchFamily="18" charset="0"/>
              </a:rPr>
              <a:t>a ra những lí lẽ gì </a:t>
            </a:r>
            <a:r>
              <a:rPr lang="en-US" sz="2800" b="1" i="1" kern="1200" dirty="0">
                <a:solidFill>
                  <a:schemeClr val="bg1"/>
                </a:solidFill>
                <a:latin typeface="Times New Roman" panose="02020603050405020304" pitchFamily="18" charset="0"/>
                <a:cs typeface="Times New Roman" panose="02020603050405020304" pitchFamily="18" charset="0"/>
              </a:rPr>
              <a:t>đ</a:t>
            </a:r>
            <a:r>
              <a:rPr lang="vi-VN" sz="2800" b="1" i="1" kern="1200" dirty="0">
                <a:solidFill>
                  <a:schemeClr val="bg1"/>
                </a:solidFill>
                <a:latin typeface="Times New Roman" panose="02020603050405020304" pitchFamily="18" charset="0"/>
                <a:cs typeface="Times New Roman" panose="02020603050405020304" pitchFamily="18" charset="0"/>
              </a:rPr>
              <a:t>ể bàn về hiện t</a:t>
            </a:r>
            <a:r>
              <a:rPr lang="en-US" sz="2800" b="1" i="1" kern="1200" dirty="0">
                <a:solidFill>
                  <a:schemeClr val="bg1"/>
                </a:solidFill>
                <a:latin typeface="Times New Roman" panose="02020603050405020304" pitchFamily="18" charset="0"/>
                <a:cs typeface="Times New Roman" panose="02020603050405020304" pitchFamily="18" charset="0"/>
              </a:rPr>
              <a:t>ư</a:t>
            </a:r>
            <a:r>
              <a:rPr lang="vi-VN" sz="2800" b="1" i="1" kern="1200" dirty="0">
                <a:solidFill>
                  <a:schemeClr val="bg1"/>
                </a:solidFill>
                <a:latin typeface="Times New Roman" panose="02020603050405020304" pitchFamily="18" charset="0"/>
                <a:cs typeface="Times New Roman" panose="02020603050405020304" pitchFamily="18" charset="0"/>
              </a:rPr>
              <a:t>ợng (vấn </a:t>
            </a:r>
            <a:r>
              <a:rPr lang="en-US" sz="2800" b="1" i="1" kern="1200" dirty="0">
                <a:solidFill>
                  <a:schemeClr val="bg1"/>
                </a:solidFill>
                <a:latin typeface="Times New Roman" panose="02020603050405020304" pitchFamily="18" charset="0"/>
                <a:cs typeface="Times New Roman" panose="02020603050405020304" pitchFamily="18" charset="0"/>
              </a:rPr>
              <a:t>đ</a:t>
            </a:r>
            <a:r>
              <a:rPr lang="vi-VN" sz="2800" b="1" i="1" kern="1200" dirty="0">
                <a:solidFill>
                  <a:schemeClr val="bg1"/>
                </a:solidFill>
                <a:latin typeface="Times New Roman" panose="02020603050405020304" pitchFamily="18" charset="0"/>
                <a:cs typeface="Times New Roman" panose="02020603050405020304" pitchFamily="18" charset="0"/>
              </a:rPr>
              <a:t>ề)?</a:t>
            </a:r>
            <a:endParaRPr lang="en-US" sz="2800" b="1" i="1" kern="12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16581" y="3257664"/>
            <a:ext cx="6747163" cy="3108543"/>
          </a:xfrm>
          <a:prstGeom prst="rect">
            <a:avLst/>
          </a:prstGeom>
          <a:solidFill>
            <a:schemeClr val="bg1"/>
          </a:solidFill>
        </p:spPr>
        <p:txBody>
          <a:bodyPr wrap="square">
            <a:spAutoFit/>
          </a:bodyPr>
          <a:lstStyle/>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tạo</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ra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vẻ</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đẹp</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hòa</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góp</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phần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tạo</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nên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bản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sắc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của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từng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trường</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xóa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cảm</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giác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sự</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phân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biệt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giàu</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nghèo</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không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làm</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mất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cá</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tính</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của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từng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người</a:t>
            </a:r>
            <a:r>
              <a:rPr lang="en-US" sz="2800" kern="1200" dirty="0">
                <a:solidFill>
                  <a:prstClr val="black"/>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6037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2"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2" name="Rectangle 1"/>
          <p:cNvSpPr/>
          <p:nvPr/>
        </p:nvSpPr>
        <p:spPr>
          <a:xfrm>
            <a:off x="7263684" y="618185"/>
            <a:ext cx="3271234" cy="5769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1"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7647107" y="1487876"/>
            <a:ext cx="2504388" cy="3785652"/>
          </a:xfrm>
          <a:prstGeom prst="rect">
            <a:avLst/>
          </a:prstGeom>
        </p:spPr>
        <p:txBody>
          <a:bodyPr wrap="square">
            <a:spAutoFit/>
          </a:bodyPr>
          <a:lstStyle/>
          <a:p>
            <a:pPr lvl="0" algn="ctr">
              <a:buClrTx/>
              <a:defRPr/>
            </a:pPr>
            <a:r>
              <a:rPr lang="en-US" sz="4000" kern="1200" dirty="0" err="1">
                <a:solidFill>
                  <a:srgbClr val="FF0000"/>
                </a:solidFill>
                <a:latin typeface="Times New Roman" panose="02020603050405020304" pitchFamily="18" charset="0"/>
                <a:ea typeface="Times New Roman" panose="02020603050405020304" pitchFamily="18" charset="0"/>
              </a:rPr>
              <a:t>Những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bằng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chứng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dẫn</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chứng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nào</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được</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sử</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dụng</a:t>
            </a:r>
            <a:r>
              <a:rPr lang="en-US" sz="4000" kern="1200" dirty="0">
                <a:solidFill>
                  <a:srgbClr val="FF0000"/>
                </a:solidFill>
                <a:latin typeface="Times New Roman" panose="02020603050405020304" pitchFamily="18" charset="0"/>
                <a:ea typeface="Times New Roman" panose="02020603050405020304" pitchFamily="18" charset="0"/>
              </a:rPr>
              <a:t>?</a:t>
            </a:r>
            <a:endParaRPr lang="en-US" sz="4000" kern="1200" dirty="0">
              <a:solidFill>
                <a:srgbClr val="FF0000"/>
              </a:solidFill>
              <a:latin typeface="Calibri" panose="020F0502020204030204"/>
            </a:endParaRPr>
          </a:p>
        </p:txBody>
      </p:sp>
      <p:sp>
        <p:nvSpPr>
          <p:cNvPr id="11" name="Rectangle 10"/>
          <p:cNvSpPr/>
          <p:nvPr/>
        </p:nvSpPr>
        <p:spPr>
          <a:xfrm>
            <a:off x="967764" y="3098117"/>
            <a:ext cx="5500945" cy="3046988"/>
          </a:xfrm>
          <a:prstGeom prst="rect">
            <a:avLst/>
          </a:prstGeom>
        </p:spPr>
        <p:txBody>
          <a:bodyPr wrap="square">
            <a:spAutoFit/>
          </a:bodyPr>
          <a:lstStyle/>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Cảnh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toàn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trường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tập</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trung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từ</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trên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cao</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nhìn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xuống</a:t>
            </a:r>
            <a:endParaRPr lang="en-US" sz="3200" kern="1200" dirty="0">
              <a:solidFill>
                <a:prstClr val="black"/>
              </a:solidFill>
              <a:latin typeface="Times New Roman" panose="02020603050405020304" pitchFamily="18" charset="0"/>
              <a:ea typeface="Times New Roman" panose="02020603050405020304" pitchFamily="18" charset="0"/>
            </a:endParaRPr>
          </a:p>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Ví</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dụ</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đồng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phục</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của</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mỗi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trường</a:t>
            </a:r>
            <a:endParaRPr lang="en-US" sz="3200" kern="1200" dirty="0">
              <a:solidFill>
                <a:prstClr val="black"/>
              </a:solidFill>
              <a:latin typeface="Times New Roman" panose="02020603050405020304" pitchFamily="18" charset="0"/>
              <a:ea typeface="Times New Roman" panose="02020603050405020304" pitchFamily="18" charset="0"/>
            </a:endParaRPr>
          </a:p>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Dẫn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chứng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hoàn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cảnh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của</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một</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số</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bạn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trong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lớp</a:t>
            </a:r>
            <a:endParaRPr lang="en-US" sz="3200" kern="1200" dirty="0">
              <a:solidFill>
                <a:prstClr val="black"/>
              </a:solidFill>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881" y="756730"/>
            <a:ext cx="4182709" cy="2243401"/>
          </a:xfrm>
          <a:prstGeom prst="rect">
            <a:avLst/>
          </a:prstGeom>
        </p:spPr>
      </p:pic>
    </p:spTree>
    <p:extLst>
      <p:ext uri="{BB962C8B-B14F-4D97-AF65-F5344CB8AC3E}">
        <p14:creationId xmlns:p14="http://schemas.microsoft.com/office/powerpoint/2010/main" val="34174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circle(in)">
                                      <p:cBhvr>
                                        <p:cTn id="22" dur="2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barn(inVertical)">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3332" y="805283"/>
            <a:ext cx="10310523" cy="584775"/>
          </a:xfrm>
          <a:prstGeom prst="rect">
            <a:avLst/>
          </a:prstGeom>
          <a:noFill/>
        </p:spPr>
        <p:txBody>
          <a:bodyPr wrap="square" rtlCol="0">
            <a:spAutoFit/>
          </a:bodyPr>
          <a:lstStyle/>
          <a:p>
            <a:pPr lvl="0">
              <a:buClrTx/>
              <a:defRPr/>
            </a:pPr>
            <a:r>
              <a:rPr lang="en-US" sz="3200" b="1" kern="1200" dirty="0" smtClean="0">
                <a:solidFill>
                  <a:prstClr val="black"/>
                </a:solidFill>
                <a:latin typeface="Times New Roman" panose="02020603050405020304" pitchFamily="18" charset="0"/>
                <a:ea typeface="MS Mincho"/>
              </a:rPr>
              <a:t>III</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Thực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hành</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viết</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theo</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các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bước</a:t>
            </a:r>
            <a:endParaRPr lang="en-US" sz="3200" kern="1200" dirty="0">
              <a:solidFill>
                <a:prstClr val="black"/>
              </a:solidFill>
              <a:latin typeface="Times New Roman" panose="02020603050405020304" pitchFamily="18" charset="0"/>
              <a:ea typeface="Times New Roman" panose="02020603050405020304" pitchFamily="18" charset="0"/>
            </a:endParaRPr>
          </a:p>
        </p:txBody>
      </p:sp>
      <p:sp>
        <p:nvSpPr>
          <p:cNvPr id="5" name="Rectangle 4"/>
          <p:cNvSpPr/>
          <p:nvPr/>
        </p:nvSpPr>
        <p:spPr>
          <a:xfrm>
            <a:off x="1686377" y="2676010"/>
            <a:ext cx="3170242" cy="58477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600"/>
              </a:spcBef>
              <a:spcAft>
                <a:spcPts val="600"/>
              </a:spcAft>
              <a:buClrTx/>
              <a:defRPr/>
            </a:pPr>
            <a:r>
              <a:rPr lang="en-US" sz="3200" kern="1200" dirty="0" err="1" smtClean="0">
                <a:solidFill>
                  <a:srgbClr val="0D0D0D"/>
                </a:solidFill>
                <a:latin typeface="Times New Roman" panose="02020603050405020304" pitchFamily="18" charset="0"/>
                <a:cs typeface="Times New Roman" panose="02020603050405020304" pitchFamily="18" charset="0"/>
              </a:rPr>
              <a:t>Trước</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khi</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viết</a:t>
            </a:r>
            <a:endParaRPr lang="en-US" sz="3200" kern="1200" dirty="0">
              <a:solidFill>
                <a:prstClr val="black"/>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807231" y="3441737"/>
            <a:ext cx="3049388" cy="0"/>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06595" y="3662478"/>
            <a:ext cx="2036621" cy="584775"/>
          </a:xfrm>
          <a:prstGeom prst="rect">
            <a:avLst/>
          </a:prstGeom>
        </p:spPr>
        <p:txBody>
          <a:bodyPr wrap="square">
            <a:spAutoFit/>
          </a:bodyPr>
          <a:lstStyle/>
          <a:p>
            <a:pPr lvl="0" algn="just">
              <a:spcBef>
                <a:spcPts val="600"/>
              </a:spcBef>
              <a:spcAft>
                <a:spcPts val="600"/>
              </a:spcAft>
              <a:buClrTx/>
              <a:defRPr/>
            </a:pPr>
            <a:r>
              <a:rPr lang="en-US" sz="3200" kern="1200" dirty="0" err="1" smtClean="0">
                <a:solidFill>
                  <a:srgbClr val="0D0D0D"/>
                </a:solidFill>
                <a:latin typeface="Times New Roman" panose="02020603050405020304" pitchFamily="18" charset="0"/>
                <a:cs typeface="Times New Roman" panose="02020603050405020304" pitchFamily="18" charset="0"/>
              </a:rPr>
              <a:t>Viết</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bài</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86377" y="4705235"/>
            <a:ext cx="5161616" cy="584775"/>
          </a:xfrm>
          <a:prstGeom prst="rect">
            <a:avLst/>
          </a:prstGeom>
          <a:solidFill>
            <a:schemeClr val="bg1"/>
          </a:solidFill>
        </p:spPr>
        <p:txBody>
          <a:bodyPr wrap="square">
            <a:spAutoFit/>
          </a:bodyPr>
          <a:lstStyle/>
          <a:p>
            <a:pPr lvl="0" algn="just">
              <a:spcBef>
                <a:spcPts val="600"/>
              </a:spcBef>
              <a:spcAft>
                <a:spcPts val="600"/>
              </a:spcAft>
              <a:buClrTx/>
              <a:defRPr/>
            </a:pPr>
            <a:r>
              <a:rPr lang="en-US" sz="3200" kern="1200" dirty="0" err="1" smtClean="0">
                <a:solidFill>
                  <a:srgbClr val="0D0D0D"/>
                </a:solidFill>
                <a:latin typeface="Times New Roman" panose="02020603050405020304" pitchFamily="18" charset="0"/>
                <a:cs typeface="Times New Roman" panose="02020603050405020304" pitchFamily="18" charset="0"/>
              </a:rPr>
              <a:t>Chỉnh</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sửa</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bài</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viết</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686377" y="1876122"/>
            <a:ext cx="4584122" cy="584775"/>
          </a:xfrm>
          <a:prstGeom prst="rect">
            <a:avLst/>
          </a:prstGeom>
          <a:solidFill>
            <a:schemeClr val="accent2">
              <a:lumMod val="50000"/>
            </a:schemeClr>
          </a:solidFill>
        </p:spPr>
        <p:txBody>
          <a:bodyPr wrap="square">
            <a:spAutoFit/>
          </a:bodyPr>
          <a:lstStyle/>
          <a:p>
            <a:pPr algn="ctr"/>
            <a:r>
              <a:rPr lang="en-US" sz="3200" b="1" i="1" dirty="0" smtClean="0">
                <a:solidFill>
                  <a:schemeClr val="bg1"/>
                </a:solidFill>
                <a:latin typeface="+mj-lt"/>
              </a:rPr>
              <a:t>CÁC BƯỚC</a:t>
            </a:r>
            <a:endParaRPr lang="vi-VN" sz="3200" b="1" i="1" dirty="0">
              <a:solidFill>
                <a:schemeClr val="bg1"/>
              </a:solidFill>
              <a:latin typeface="+mj-lt"/>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18917" y1="23417" x2="18667" y2="27667"/>
                        <a14:backgroundMark x1="20333" y1="21833" x2="22750" y2="29083"/>
                        <a14:backgroundMark x1="15250" y1="26833" x2="21750" y2="31333"/>
                      </a14:backgroundRemoval>
                    </a14:imgEffect>
                  </a14:imgLayer>
                </a14:imgProps>
              </a:ext>
              <a:ext uri="{28A0092B-C50C-407E-A947-70E740481C1C}">
                <a14:useLocalDpi xmlns:a14="http://schemas.microsoft.com/office/drawing/2010/main" val="0"/>
              </a:ext>
            </a:extLst>
          </a:blip>
          <a:stretch>
            <a:fillRect/>
          </a:stretch>
        </p:blipFill>
        <p:spPr>
          <a:xfrm>
            <a:off x="6847993" y="1142978"/>
            <a:ext cx="5988369" cy="5988369"/>
          </a:xfrm>
          <a:prstGeom prst="rect">
            <a:avLst/>
          </a:prstGeom>
        </p:spPr>
      </p:pic>
      <p:cxnSp>
        <p:nvCxnSpPr>
          <p:cNvPr id="13" name="Straight Connector 12"/>
          <p:cNvCxnSpPr/>
          <p:nvPr/>
        </p:nvCxnSpPr>
        <p:spPr>
          <a:xfrm>
            <a:off x="1807231" y="4466973"/>
            <a:ext cx="3049388" cy="0"/>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21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16" name="TextBox 15"/>
          <p:cNvSpPr txBox="1"/>
          <p:nvPr/>
        </p:nvSpPr>
        <p:spPr>
          <a:xfrm>
            <a:off x="1133332" y="805283"/>
            <a:ext cx="10310523" cy="584775"/>
          </a:xfrm>
          <a:prstGeom prst="rect">
            <a:avLst/>
          </a:prstGeom>
          <a:noFill/>
        </p:spPr>
        <p:txBody>
          <a:bodyPr wrap="square" rtlCol="0">
            <a:spAutoFit/>
          </a:bodyPr>
          <a:lstStyle/>
          <a:p>
            <a:pPr lvl="0">
              <a:buClrTx/>
              <a:defRPr/>
            </a:pPr>
            <a:r>
              <a:rPr lang="en-US" sz="3200" b="1" kern="1200" dirty="0" smtClean="0">
                <a:solidFill>
                  <a:prstClr val="black"/>
                </a:solidFill>
                <a:latin typeface="Times New Roman" panose="02020603050405020304" pitchFamily="18" charset="0"/>
                <a:ea typeface="MS Mincho"/>
              </a:rPr>
              <a:t>III</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Thực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hành</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viết</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theo</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các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bước</a:t>
            </a:r>
            <a:endParaRPr lang="en-US" sz="3200" kern="1200" dirty="0">
              <a:solidFill>
                <a:prstClr val="black"/>
              </a:solidFill>
              <a:latin typeface="Times New Roman" panose="02020603050405020304" pitchFamily="18" charset="0"/>
              <a:ea typeface="Times New Roman" panose="02020603050405020304" pitchFamily="18" charset="0"/>
            </a:endParaRPr>
          </a:p>
        </p:txBody>
      </p:sp>
      <p:sp>
        <p:nvSpPr>
          <p:cNvPr id="17" name="Rectangle 16"/>
          <p:cNvSpPr/>
          <p:nvPr/>
        </p:nvSpPr>
        <p:spPr>
          <a:xfrm>
            <a:off x="3685308" y="1587990"/>
            <a:ext cx="4128655"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sym typeface="Arial"/>
              </a:rPr>
              <a:t>1. TRƯỚC</a:t>
            </a:r>
            <a:r>
              <a:rPr kumimoji="0" lang="en-US" sz="2800" b="1" i="1" u="none" strike="noStrike" kern="1200" cap="none" spc="0" normalizeH="0" noProof="0" dirty="0" smtClean="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noProof="0" dirty="0" smtClean="0">
                <a:ln>
                  <a:noFill/>
                </a:ln>
                <a:solidFill>
                  <a:schemeClr val="bg1"/>
                </a:solidFill>
                <a:effectLst/>
                <a:uLnTx/>
                <a:uFillTx/>
                <a:latin typeface="Times New Roman" panose="02020603050405020304" pitchFamily="18" charset="0"/>
                <a:cs typeface="Times New Roman" panose="02020603050405020304" pitchFamily="18" charset="0"/>
                <a:sym typeface="Arial"/>
              </a:rPr>
              <a:t>KHI VIẾT</a:t>
            </a:r>
            <a:endPar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1133331" y="2309142"/>
            <a:ext cx="10061141" cy="3108543"/>
          </a:xfrm>
          <a:prstGeom prst="rect">
            <a:avLst/>
          </a:prstGeom>
        </p:spPr>
        <p:txBody>
          <a:bodyPr wrap="square">
            <a:spAutoFit/>
          </a:bodyPr>
          <a:lstStyle/>
          <a:p>
            <a:pPr lvl="0" algn="just">
              <a:buClrTx/>
              <a:defRPr/>
            </a:pPr>
            <a:r>
              <a:rPr lang="vi-VN" sz="2800" b="1" i="1" kern="1200" dirty="0">
                <a:solidFill>
                  <a:srgbClr val="FF0000"/>
                </a:solidFill>
                <a:latin typeface="Times New Roman" panose="02020603050405020304" pitchFamily="18" charset="0"/>
                <a:ea typeface="Times New Roman" panose="02020603050405020304" pitchFamily="18" charset="0"/>
              </a:rPr>
              <a:t>a. </a:t>
            </a:r>
            <a:r>
              <a:rPr lang="en-US" sz="2800" b="1" i="1" kern="1200" dirty="0" err="1">
                <a:solidFill>
                  <a:srgbClr val="FF0000"/>
                </a:solidFill>
                <a:latin typeface="Times New Roman" panose="02020603050405020304" pitchFamily="18" charset="0"/>
                <a:ea typeface="Times New Roman" panose="02020603050405020304" pitchFamily="18" charset="0"/>
              </a:rPr>
              <a:t>Lựa</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chọn</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đề</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tài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Hiện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tượng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vấn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cần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bàn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là</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gì</a:t>
            </a:r>
            <a:r>
              <a:rPr lang="en-US" sz="2800" kern="1200" dirty="0">
                <a:solidFill>
                  <a:prstClr val="black"/>
                </a:solidFill>
                <a:latin typeface="Times New Roman" panose="02020603050405020304" pitchFamily="18" charset="0"/>
                <a:ea typeface="Times New Roman" panose="02020603050405020304" pitchFamily="18" charset="0"/>
              </a:rPr>
              <a:t>?</a:t>
            </a:r>
          </a:p>
          <a:p>
            <a:pPr lvl="0" algn="just">
              <a:buClrTx/>
              <a:defRPr/>
            </a:pPr>
            <a:r>
              <a:rPr lang="en-US" sz="2800" kern="1200" dirty="0" err="1">
                <a:solidFill>
                  <a:prstClr val="black"/>
                </a:solidFill>
                <a:latin typeface="Times New Roman" panose="02020603050405020304" pitchFamily="18" charset="0"/>
                <a:ea typeface="Times New Roman" panose="02020603050405020304" pitchFamily="18" charset="0"/>
              </a:rPr>
              <a:t>Chọn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một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trong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các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sau</a:t>
            </a:r>
            <a:r>
              <a:rPr lang="en-US" sz="2800" kern="1200" dirty="0">
                <a:solidFill>
                  <a:prstClr val="black"/>
                </a:solidFill>
                <a:latin typeface="Times New Roman" panose="02020603050405020304" pitchFamily="18" charset="0"/>
                <a:ea typeface="Times New Roman" panose="02020603050405020304" pitchFamily="18" charset="0"/>
              </a:rPr>
              <a:t>: </a:t>
            </a: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và</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muốn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được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Thái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độ</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đối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với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khuyết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tật</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Noi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gương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những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thành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công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Đánh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giá</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khả</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năng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của</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bản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thân</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tượng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bắt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nạt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trường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học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nay.</a:t>
            </a:r>
            <a:endParaRPr lang="en-US" sz="2800" kern="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588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Rectangle 4"/>
          <p:cNvSpPr/>
          <p:nvPr/>
        </p:nvSpPr>
        <p:spPr>
          <a:xfrm>
            <a:off x="995821" y="921552"/>
            <a:ext cx="10404402"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ý</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666216305"/>
              </p:ext>
            </p:extLst>
          </p:nvPr>
        </p:nvGraphicFramePr>
        <p:xfrm>
          <a:off x="995821" y="2273804"/>
          <a:ext cx="10310522" cy="3867404"/>
        </p:xfrm>
        <a:graphic>
          <a:graphicData uri="http://schemas.openxmlformats.org/drawingml/2006/table">
            <a:tbl>
              <a:tblPr>
                <a:tableStyleId>{5C22544A-7EE6-4342-B048-85BDC9FD1C3A}</a:tableStyleId>
              </a:tblPr>
              <a:tblGrid>
                <a:gridCol w="4839424"/>
                <a:gridCol w="5471098"/>
              </a:tblGrid>
              <a:tr h="777240">
                <a:tc>
                  <a:txBody>
                    <a:bodyPr/>
                    <a:lstStyle/>
                    <a:p>
                      <a:pPr indent="254000">
                        <a:lnSpc>
                          <a:spcPct val="122000"/>
                        </a:lnSpc>
                        <a:spcAft>
                          <a:spcPts val="0"/>
                        </a:spcAft>
                      </a:pPr>
                      <a:r>
                        <a:rPr lang="vi-VN" sz="2600" dirty="0">
                          <a:solidFill>
                            <a:schemeClr val="bg1"/>
                          </a:solidFill>
                          <a:effectLst/>
                          <a:latin typeface="+mj-lt"/>
                        </a:rPr>
                        <a:t>Hiện tượng (vấn đề) gì được nêu để bàn luận?</a:t>
                      </a:r>
                      <a:endParaRPr lang="en-US" sz="2600" dirty="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dirty="0">
                          <a:effectLst/>
                          <a:latin typeface="+mj-lt"/>
                        </a:rPr>
                        <a:t> </a:t>
                      </a:r>
                      <a:endParaRPr lang="en-US" sz="2400" dirty="0">
                        <a:solidFill>
                          <a:srgbClr val="000000"/>
                        </a:solidFill>
                        <a:effectLst/>
                        <a:latin typeface="+mj-lt"/>
                        <a:ea typeface="Courier New" panose="02070309020205020404" pitchFamily="49" charset="0"/>
                      </a:endParaRPr>
                    </a:p>
                  </a:txBody>
                  <a:tcPr marL="6350" marR="6350" marT="0" marB="0"/>
                </a:tc>
              </a:tr>
              <a:tr h="770890">
                <a:tc>
                  <a:txBody>
                    <a:bodyPr/>
                    <a:lstStyle/>
                    <a:p>
                      <a:pPr indent="254000">
                        <a:lnSpc>
                          <a:spcPct val="122000"/>
                        </a:lnSpc>
                        <a:spcAft>
                          <a:spcPts val="0"/>
                        </a:spcAft>
                      </a:pPr>
                      <a:r>
                        <a:rPr lang="vi-VN" sz="2600">
                          <a:solidFill>
                            <a:schemeClr val="bg1"/>
                          </a:solidFill>
                          <a:effectLst/>
                          <a:latin typeface="+mj-lt"/>
                        </a:rPr>
                        <a:t>Ý kiến của bản thân về hiện tượng (vấn để) như thế nào?</a:t>
                      </a:r>
                      <a:endParaRPr lang="en-US" sz="260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a:effectLst/>
                          <a:latin typeface="+mj-lt"/>
                        </a:rPr>
                        <a:t> </a:t>
                      </a:r>
                      <a:endParaRPr lang="en-US" sz="2400">
                        <a:solidFill>
                          <a:srgbClr val="000000"/>
                        </a:solidFill>
                        <a:effectLst/>
                        <a:latin typeface="+mj-lt"/>
                        <a:ea typeface="Courier New" panose="02070309020205020404" pitchFamily="49" charset="0"/>
                      </a:endParaRPr>
                    </a:p>
                  </a:txBody>
                  <a:tcPr marL="6350" marR="6350" marT="0" marB="0"/>
                </a:tc>
              </a:tr>
              <a:tr h="838200">
                <a:tc>
                  <a:txBody>
                    <a:bodyPr/>
                    <a:lstStyle/>
                    <a:p>
                      <a:pPr indent="254000">
                        <a:lnSpc>
                          <a:spcPct val="122000"/>
                        </a:lnSpc>
                        <a:spcAft>
                          <a:spcPts val="0"/>
                        </a:spcAft>
                      </a:pPr>
                      <a:r>
                        <a:rPr lang="vi-VN" sz="2600">
                          <a:solidFill>
                            <a:schemeClr val="bg1"/>
                          </a:solidFill>
                          <a:effectLst/>
                          <a:latin typeface="+mj-lt"/>
                        </a:rPr>
                        <a:t>Cần đưa ra những lí lẽ gì để bàn về hiện tượng (vấn đề)?</a:t>
                      </a:r>
                      <a:endParaRPr lang="en-US" sz="260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a:effectLst/>
                          <a:latin typeface="+mj-lt"/>
                        </a:rPr>
                        <a:t> </a:t>
                      </a:r>
                      <a:endParaRPr lang="en-US" sz="2400">
                        <a:solidFill>
                          <a:srgbClr val="000000"/>
                        </a:solidFill>
                        <a:effectLst/>
                        <a:latin typeface="+mj-lt"/>
                        <a:ea typeface="Courier New" panose="02070309020205020404" pitchFamily="49" charset="0"/>
                      </a:endParaRPr>
                    </a:p>
                  </a:txBody>
                  <a:tcPr marL="6350" marR="6350" marT="0" marB="0"/>
                </a:tc>
              </a:tr>
              <a:tr h="847090">
                <a:tc>
                  <a:txBody>
                    <a:bodyPr/>
                    <a:lstStyle/>
                    <a:p>
                      <a:pPr indent="254000">
                        <a:lnSpc>
                          <a:spcPct val="122000"/>
                        </a:lnSpc>
                        <a:spcAft>
                          <a:spcPts val="0"/>
                        </a:spcAft>
                      </a:pPr>
                      <a:r>
                        <a:rPr lang="vi-VN" sz="2600" dirty="0">
                          <a:solidFill>
                            <a:schemeClr val="bg1"/>
                          </a:solidFill>
                          <a:effectLst/>
                          <a:latin typeface="+mj-lt"/>
                        </a:rPr>
                        <a:t>Cần nêu những bằng chứng nào để làm sáng tỏ hiện tượng (vấn đề)?</a:t>
                      </a:r>
                      <a:endParaRPr lang="en-US" sz="2600" dirty="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dirty="0">
                          <a:effectLst/>
                          <a:latin typeface="+mj-lt"/>
                        </a:rPr>
                        <a:t> </a:t>
                      </a:r>
                      <a:endParaRPr lang="en-US" sz="2400" dirty="0">
                        <a:solidFill>
                          <a:srgbClr val="000000"/>
                        </a:solidFill>
                        <a:effectLst/>
                        <a:latin typeface="+mj-lt"/>
                        <a:ea typeface="Courier New" panose="02070309020205020404" pitchFamily="49" charset="0"/>
                      </a:endParaRPr>
                    </a:p>
                  </a:txBody>
                  <a:tcPr marL="6350" marR="6350" marT="0" marB="0"/>
                </a:tc>
              </a:tr>
            </a:tbl>
          </a:graphicData>
        </a:graphic>
      </p:graphicFrame>
      <p:pic>
        <p:nvPicPr>
          <p:cNvPr id="3" name="Picture 2"/>
          <p:cNvPicPr>
            <a:picLocks noChangeAspect="1"/>
          </p:cNvPicPr>
          <p:nvPr/>
        </p:nvPicPr>
        <p:blipFill>
          <a:blip r:embed="rId3"/>
          <a:stretch>
            <a:fillRect/>
          </a:stretch>
        </p:blipFill>
        <p:spPr>
          <a:xfrm>
            <a:off x="3542182" y="1027470"/>
            <a:ext cx="4261473" cy="1609483"/>
          </a:xfrm>
          <a:prstGeom prst="rect">
            <a:avLst/>
          </a:prstGeom>
        </p:spPr>
      </p:pic>
    </p:spTree>
    <p:extLst>
      <p:ext uri="{BB962C8B-B14F-4D97-AF65-F5344CB8AC3E}">
        <p14:creationId xmlns:p14="http://schemas.microsoft.com/office/powerpoint/2010/main" val="1676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Rectangle 4"/>
          <p:cNvSpPr/>
          <p:nvPr/>
        </p:nvSpPr>
        <p:spPr>
          <a:xfrm>
            <a:off x="728639" y="1154431"/>
            <a:ext cx="10858500" cy="4539704"/>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Mở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Giới thiệu hiện t</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n-ea"/>
                <a:cs typeface="Times New Roman" panose="02020603050405020304" pitchFamily="18" charset="0"/>
              </a:rPr>
              <a:t>ượ</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ng (vấn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đ</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ề) cần bàn luận.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Thân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Ð</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ư</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a ra ý kiến bàn luận.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1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2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3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Kết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Khẳng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đ</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ịnh lại</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kiến của bản thân.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857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30717" y="1014784"/>
            <a:ext cx="4128655"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2.</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VIẾT</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BÀI</a:t>
            </a:r>
            <a:endPar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14" name="Rectangle 13"/>
          <p:cNvSpPr/>
          <p:nvPr/>
        </p:nvSpPr>
        <p:spPr>
          <a:xfrm>
            <a:off x="859343" y="1783664"/>
            <a:ext cx="10858500" cy="403187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Chú</a:t>
            </a:r>
            <a:r>
              <a:rPr kumimoji="0" lang="en-US" sz="32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ý: </a:t>
            </a:r>
          </a:p>
          <a:p>
            <a:pPr marR="0" lvl="0" algn="l" defTabSz="914400" rtl="0" eaLnBrk="1" fontAlgn="auto" latinLnBrk="0" hangingPunct="1">
              <a:lnSpc>
                <a:spcPct val="100000"/>
              </a:lnSpc>
              <a:spcBef>
                <a:spcPts val="0"/>
              </a:spcBef>
              <a:spcAft>
                <a:spcPts val="0"/>
              </a:spcAft>
              <a:buClrTx/>
              <a:buSzTx/>
              <a:tabLst/>
              <a:defRPr/>
            </a:pP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Trực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thiệu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lẽ</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5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000"/>
                                        <p:tgtEl>
                                          <p:spTgt spid="14">
                                            <p:txEl>
                                              <p:pRg st="5" end="5"/>
                                            </p:txEl>
                                          </p:spTgt>
                                        </p:tgtEl>
                                      </p:cBhvr>
                                    </p:animEffect>
                                    <p:anim calcmode="lin" valueType="num">
                                      <p:cBhvr>
                                        <p:cTn id="4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Effect transition="in" filter="fade">
                                      <p:cBhvr>
                                        <p:cTn id="49" dur="1000"/>
                                        <p:tgtEl>
                                          <p:spTgt spid="14">
                                            <p:txEl>
                                              <p:pRg st="6" end="6"/>
                                            </p:txEl>
                                          </p:spTgt>
                                        </p:tgtEl>
                                      </p:cBhvr>
                                    </p:animEffect>
                                    <p:anim calcmode="lin" valueType="num">
                                      <p:cBhvr>
                                        <p:cTn id="50"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21123" y="823715"/>
            <a:ext cx="4347432"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3.CHỈNH</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SỬA BÀI VIẾT</a:t>
            </a:r>
            <a:endPar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940032920"/>
              </p:ext>
            </p:extLst>
          </p:nvPr>
        </p:nvGraphicFramePr>
        <p:xfrm>
          <a:off x="338319" y="2309142"/>
          <a:ext cx="11533237" cy="4087830"/>
        </p:xfrm>
        <a:graphic>
          <a:graphicData uri="http://schemas.openxmlformats.org/drawingml/2006/table">
            <a:tbl>
              <a:tblPr/>
              <a:tblGrid>
                <a:gridCol w="7454553">
                  <a:extLst>
                    <a:ext uri="{9D8B030D-6E8A-4147-A177-3AD203B41FA5}">
                      <a16:colId xmlns:a16="http://schemas.microsoft.com/office/drawing/2014/main" xmlns="" val="605632575"/>
                    </a:ext>
                  </a:extLst>
                </a:gridCol>
                <a:gridCol w="1624083">
                  <a:extLst>
                    <a:ext uri="{9D8B030D-6E8A-4147-A177-3AD203B41FA5}">
                      <a16:colId xmlns:a16="http://schemas.microsoft.com/office/drawing/2014/main" xmlns="" val="3288900974"/>
                    </a:ext>
                  </a:extLst>
                </a:gridCol>
                <a:gridCol w="2454601">
                  <a:extLst>
                    <a:ext uri="{9D8B030D-6E8A-4147-A177-3AD203B41FA5}">
                      <a16:colId xmlns:a16="http://schemas.microsoft.com/office/drawing/2014/main" xmlns="" val="1729881865"/>
                    </a:ext>
                  </a:extLst>
                </a:gridCol>
              </a:tblGrid>
              <a:tr h="554182">
                <a:tc>
                  <a:txBody>
                    <a:bodyPr/>
                    <a:lstStyle/>
                    <a:p>
                      <a:pPr algn="ctr">
                        <a:lnSpc>
                          <a:spcPct val="150000"/>
                        </a:lnSpc>
                        <a:spcAft>
                          <a:spcPts val="1000"/>
                        </a:spcAft>
                      </a:pPr>
                      <a:r>
                        <a:rPr lang="en-US" sz="2400" b="1" dirty="0" err="1">
                          <a:solidFill>
                            <a:schemeClr val="bg1"/>
                          </a:solidFill>
                          <a:effectLst/>
                          <a:latin typeface="Times New Roman" panose="02020603050405020304" pitchFamily="18" charset="0"/>
                          <a:ea typeface="Times New Roman" panose="02020603050405020304" pitchFamily="18" charset="0"/>
                        </a:rPr>
                        <a:t>Yêu</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cầu</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50000"/>
                        </a:lnSpc>
                        <a:spcAft>
                          <a:spcPts val="1000"/>
                        </a:spcAft>
                      </a:pPr>
                      <a:r>
                        <a:rPr lang="en-US" sz="2400" b="1" dirty="0" err="1" smtClean="0">
                          <a:solidFill>
                            <a:schemeClr val="bg1"/>
                          </a:solidFill>
                          <a:effectLst/>
                          <a:latin typeface="Times New Roman" panose="02020603050405020304" pitchFamily="18" charset="0"/>
                          <a:ea typeface="Times New Roman" panose="02020603050405020304" pitchFamily="18" charset="0"/>
                        </a:rPr>
                        <a:t>Đạt</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50000"/>
                        </a:lnSpc>
                        <a:spcAft>
                          <a:spcPts val="1000"/>
                        </a:spcAft>
                      </a:pPr>
                      <a:r>
                        <a:rPr lang="en-US" sz="2400" b="1" dirty="0" err="1" smtClean="0">
                          <a:solidFill>
                            <a:schemeClr val="bg1"/>
                          </a:solidFill>
                          <a:effectLst/>
                          <a:latin typeface="Times New Roman" panose="02020603050405020304" pitchFamily="18" charset="0"/>
                          <a:ea typeface="Times New Roman" panose="02020603050405020304" pitchFamily="18" charset="0"/>
                        </a:rPr>
                        <a:t>Không</a:t>
                      </a:r>
                      <a:r>
                        <a:rPr lang="en-US" sz="2400" b="1" baseline="0" dirty="0" smtClean="0">
                          <a:solidFill>
                            <a:schemeClr val="bg1"/>
                          </a:solidFill>
                          <a:effectLst/>
                          <a:latin typeface="Times New Roman" panose="02020603050405020304" pitchFamily="18" charset="0"/>
                          <a:ea typeface="Times New Roman" panose="02020603050405020304" pitchFamily="18" charset="0"/>
                        </a:rPr>
                        <a:t> </a:t>
                      </a:r>
                      <a:r>
                        <a:rPr lang="en-US" sz="2400" b="1" baseline="0" dirty="0" err="1" smtClean="0">
                          <a:solidFill>
                            <a:schemeClr val="bg1"/>
                          </a:solidFill>
                          <a:effectLst/>
                          <a:latin typeface="Times New Roman" panose="02020603050405020304" pitchFamily="18" charset="0"/>
                          <a:ea typeface="Times New Roman" panose="02020603050405020304" pitchFamily="18" charset="0"/>
                        </a:rPr>
                        <a:t>đạt</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576438587"/>
                  </a:ext>
                </a:extLst>
              </a:tr>
              <a:tr h="2952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517430367"/>
                  </a:ext>
                </a:extLst>
              </a:tr>
              <a:tr h="4349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17167367"/>
                  </a:ext>
                </a:extLst>
              </a:tr>
              <a:tr h="3333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Ðưa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thuyết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914646491"/>
                  </a:ext>
                </a:extLst>
              </a:tr>
              <a:tr h="27495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Ðảm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276108161"/>
                  </a:ext>
                </a:extLst>
              </a:tr>
            </a:tbl>
          </a:graphicData>
        </a:graphic>
      </p:graphicFrame>
      <p:pic>
        <p:nvPicPr>
          <p:cNvPr id="6" name="Picture 5"/>
          <p:cNvPicPr>
            <a:picLocks noChangeAspect="1"/>
          </p:cNvPicPr>
          <p:nvPr/>
        </p:nvPicPr>
        <p:blipFill>
          <a:blip r:embed="rId3"/>
          <a:stretch>
            <a:fillRect/>
          </a:stretch>
        </p:blipFill>
        <p:spPr>
          <a:xfrm>
            <a:off x="92129" y="1220826"/>
            <a:ext cx="5602710" cy="1304657"/>
          </a:xfrm>
          <a:prstGeom prst="rect">
            <a:avLst/>
          </a:prstGeom>
        </p:spPr>
      </p:pic>
    </p:spTree>
    <p:extLst>
      <p:ext uri="{BB962C8B-B14F-4D97-AF65-F5344CB8AC3E}">
        <p14:creationId xmlns:p14="http://schemas.microsoft.com/office/powerpoint/2010/main" val="39151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 y="1"/>
            <a:ext cx="12166701" cy="6857999"/>
          </a:xfrm>
          <a:prstGeom prst="rect">
            <a:avLst/>
          </a:prstGeom>
        </p:spPr>
      </p:pic>
    </p:spTree>
    <p:extLst>
      <p:ext uri="{BB962C8B-B14F-4D97-AF65-F5344CB8AC3E}">
        <p14:creationId xmlns:p14="http://schemas.microsoft.com/office/powerpoint/2010/main" val="15309102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331" y="1572721"/>
            <a:ext cx="9922595" cy="4077526"/>
          </a:xfrm>
          <a:prstGeom prst="rect">
            <a:avLst/>
          </a:prstGeom>
        </p:spPr>
        <p:txBody>
          <a:bodyPr wrap="square">
            <a:spAutoFit/>
          </a:bodyPr>
          <a:lstStyle/>
          <a:p>
            <a:pPr lvl="0" algn="just">
              <a:lnSpc>
                <a:spcPct val="150000"/>
              </a:lnSpc>
              <a:buClrTx/>
              <a:defRPr/>
            </a:pPr>
            <a:r>
              <a:rPr lang="en-US" sz="3600" b="1" i="1" kern="1200" dirty="0" err="1">
                <a:solidFill>
                  <a:srgbClr val="FF0000"/>
                </a:solidFill>
                <a:latin typeface="Times New Roman" panose="02020603050405020304" pitchFamily="18" charset="0"/>
                <a:ea typeface="Times New Roman" panose="02020603050405020304" pitchFamily="18" charset="0"/>
              </a:rPr>
              <a:t>Chọn</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một</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trong</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các</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đề</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tài</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sau</a:t>
            </a:r>
            <a:r>
              <a:rPr lang="en-US" sz="3600" b="1" i="1" kern="1200" dirty="0">
                <a:solidFill>
                  <a:srgbClr val="FF0000"/>
                </a:solidFill>
                <a:latin typeface="Times New Roman" panose="02020603050405020304" pitchFamily="18" charset="0"/>
                <a:ea typeface="Times New Roman" panose="02020603050405020304" pitchFamily="18" charset="0"/>
              </a:rPr>
              <a:t>: </a:t>
            </a: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và</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muốn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được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Thái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độ</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đối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với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khuyết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tật</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Noi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gương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những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thành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công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Đánh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giá</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khả</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năng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của</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bản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thân</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tượng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bắt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nạt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trường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học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nay.</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133332" y="805283"/>
            <a:ext cx="103105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S Mincho"/>
                <a:cs typeface="Arial"/>
                <a:sym typeface="Arial"/>
              </a:rPr>
              <a:t>Luyện</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ea typeface="MS Mincho"/>
                <a:cs typeface="Arial"/>
                <a:sym typeface="Arial"/>
              </a:rPr>
              <a:t> </a:t>
            </a:r>
            <a:r>
              <a:rPr kumimoji="0" lang="en-US" sz="3200" b="1" i="0" u="none" strike="noStrike" kern="1200" cap="none" spc="0" normalizeH="0" noProof="0" dirty="0" err="1" smtClean="0">
                <a:ln>
                  <a:noFill/>
                </a:ln>
                <a:solidFill>
                  <a:prstClr val="black"/>
                </a:solidFill>
                <a:effectLst/>
                <a:uLnTx/>
                <a:uFillTx/>
                <a:latin typeface="Times New Roman" panose="02020603050405020304" pitchFamily="18" charset="0"/>
                <a:ea typeface="MS Mincho"/>
                <a:cs typeface="Arial"/>
                <a:sym typeface="Arial"/>
              </a:rPr>
              <a:t>tập</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6" name="Picture 5">
            <a:extLst>
              <a:ext uri="{FF2B5EF4-FFF2-40B4-BE49-F238E27FC236}">
                <a16:creationId xmlns:a16="http://schemas.microsoft.com/office/drawing/2014/main" xmlns="" id="{EE362FFE-9C3A-4D69-9A6F-1315F67776EA}"/>
              </a:ext>
            </a:extLst>
          </p:cNvPr>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6412404" y="3136655"/>
            <a:ext cx="722687" cy="578149"/>
          </a:xfrm>
          <a:prstGeom prst="rect">
            <a:avLst/>
          </a:prstGeom>
        </p:spPr>
      </p:pic>
    </p:spTree>
    <p:extLst>
      <p:ext uri="{BB962C8B-B14F-4D97-AF65-F5344CB8AC3E}">
        <p14:creationId xmlns:p14="http://schemas.microsoft.com/office/powerpoint/2010/main" val="9460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190" y="590180"/>
            <a:ext cx="4461164" cy="58515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3" y="590180"/>
            <a:ext cx="4381500" cy="29337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2" y="3592120"/>
            <a:ext cx="4374423" cy="284962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8666" y="590180"/>
            <a:ext cx="3484285" cy="5851564"/>
          </a:xfrm>
          <a:prstGeom prst="rect">
            <a:avLst/>
          </a:prstGeom>
        </p:spPr>
      </p:pic>
      <p:sp>
        <p:nvSpPr>
          <p:cNvPr id="8" name="Rectangle 7"/>
          <p:cNvSpPr/>
          <p:nvPr/>
        </p:nvSpPr>
        <p:spPr>
          <a:xfrm>
            <a:off x="1729954" y="2938892"/>
            <a:ext cx="8009116" cy="82375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just">
              <a:lnSpc>
                <a:spcPct val="150000"/>
              </a:lnSpc>
              <a:buClrTx/>
              <a:defRPr/>
            </a:pPr>
            <a:r>
              <a:rPr lang="en-US" sz="3600" i="1" kern="1200" dirty="0" smtClean="0">
                <a:solidFill>
                  <a:srgbClr val="FF0000"/>
                </a:solidFill>
                <a:latin typeface="Times New Roman" panose="02020603050405020304" pitchFamily="18" charset="0"/>
                <a:ea typeface="Times New Roman" panose="02020603050405020304" pitchFamily="18" charset="0"/>
              </a:rPr>
              <a:t>NHỮNG MẢNH ĐỜI KHÔNG MAY MẮN</a:t>
            </a:r>
            <a:endParaRPr lang="en-US" sz="3600" kern="1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55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736" y="1084836"/>
            <a:ext cx="10858500" cy="5262979"/>
          </a:xfrm>
          <a:prstGeom prst="rect">
            <a:avLst/>
          </a:prstGeom>
          <a:solidFill>
            <a:schemeClr val="bg1"/>
          </a:solidFill>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a:t>
            </a:r>
            <a:r>
              <a:rPr kumimoji="0" lang="vi-VN"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Kiếu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Thái</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độ</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đối</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khuyết</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tật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tật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US" sz="2800" kern="1200" baseline="0" dirty="0" err="1" smtClean="0">
                <a:solidFill>
                  <a:prstClr val="black"/>
                </a:solidFill>
                <a:latin typeface="Times New Roman" panose="02020603050405020304" pitchFamily="18" charset="0"/>
                <a:ea typeface="Times New Roman" panose="02020603050405020304" pitchFamily="18" charset="0"/>
                <a:cs typeface="+mn-cs"/>
              </a:rPr>
              <a:t>Chúng</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ta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cần</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có</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thái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độ</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như</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thế</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nào</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đối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với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những</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người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kém</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may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mắn</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đó</a:t>
            </a:r>
            <a:r>
              <a:rPr lang="en-US" sz="2800" kern="1200" dirty="0" smtClean="0">
                <a:solidFill>
                  <a:prstClr val="black"/>
                </a:solidFill>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754255" y="644306"/>
            <a:ext cx="184731" cy="742511"/>
          </a:xfrm>
          <a:prstGeom prst="rect">
            <a:avLst/>
          </a:prstGeom>
        </p:spPr>
        <p:txBody>
          <a:bodyPr wrap="none">
            <a:spAutoFit/>
          </a:bodyPr>
          <a:lstStyle/>
          <a:p>
            <a:pPr lvl="0" algn="just">
              <a:lnSpc>
                <a:spcPct val="150000"/>
              </a:lnSpc>
              <a:buClrTx/>
              <a:defRPr/>
            </a:pPr>
            <a:endParaRPr lang="en-US" sz="3200" kern="1200"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2639868" y="182641"/>
            <a:ext cx="6899564" cy="923330"/>
          </a:xfrm>
          <a:prstGeom prst="rect">
            <a:avLst/>
          </a:prstGeom>
          <a:solidFill>
            <a:schemeClr val="accent2">
              <a:lumMod val="75000"/>
            </a:schemeClr>
          </a:solidFill>
        </p:spPr>
        <p:txBody>
          <a:bodyPr wrap="square">
            <a:spAutoFit/>
          </a:bodyPr>
          <a:lstStyle/>
          <a:p>
            <a:pPr lvl="0" algn="ctr">
              <a:lnSpc>
                <a:spcPct val="150000"/>
              </a:lnSpc>
              <a:buClrTx/>
              <a:defRPr/>
            </a:pPr>
            <a:r>
              <a:rPr lang="en-US" sz="3600" b="1" i="1" kern="1200" dirty="0" err="1">
                <a:solidFill>
                  <a:schemeClr val="bg1"/>
                </a:solidFill>
                <a:latin typeface="Times New Roman" panose="02020603050405020304" pitchFamily="18" charset="0"/>
                <a:ea typeface="Times New Roman" panose="02020603050405020304" pitchFamily="18" charset="0"/>
              </a:rPr>
              <a:t>Thái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độ</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đối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với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người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khuyết</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tật</a:t>
            </a:r>
            <a:endParaRPr lang="en-US" sz="3600" b="1" kern="12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2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4255" y="644306"/>
            <a:ext cx="184731" cy="74251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 typeface="Arial"/>
              <a:buNone/>
              <a:tabLst/>
              <a:defRPr/>
            </a:pP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6" name="Rectangle 5"/>
          <p:cNvSpPr/>
          <p:nvPr/>
        </p:nvSpPr>
        <p:spPr>
          <a:xfrm>
            <a:off x="2639868" y="182641"/>
            <a:ext cx="6899564" cy="92333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Thái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độ</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đối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với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người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khuyết</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tật</a:t>
            </a:r>
            <a:endPar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7" name="Rectangle 6"/>
          <p:cNvSpPr/>
          <p:nvPr/>
        </p:nvSpPr>
        <p:spPr>
          <a:xfrm>
            <a:off x="666750" y="1249016"/>
            <a:ext cx="10858500" cy="5078313"/>
          </a:xfrm>
          <a:prstGeom prst="rect">
            <a:avLst/>
          </a:prstGeom>
          <a:solidFill>
            <a:schemeClr val="bg1"/>
          </a:solidFill>
        </p:spPr>
        <p:txBody>
          <a:bodyPr>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Lí</a:t>
            </a:r>
            <a:r>
              <a:rPr kumimoji="0" lang="en-US" sz="27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lẽ</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27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Cần</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có</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thái</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độ</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đúng</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đắn</a:t>
            </a:r>
            <a:endParaRPr kumimoji="0" lang="en-US" sz="27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Khôn</a:t>
            </a:r>
            <a:r>
              <a:rPr lang="en-US" sz="2700" kern="1200" dirty="0" smtClean="0">
                <a:solidFill>
                  <a:prstClr val="black"/>
                </a:solidFill>
                <a:latin typeface="Times New Roman" panose="02020603050405020304" pitchFamily="18" charset="0"/>
                <a:ea typeface="Times New Roman" panose="02020603050405020304" pitchFamily="18" charset="0"/>
                <a:cs typeface="+mn-cs"/>
              </a:rPr>
              <a:t>g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kì</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thị</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người</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khuyết</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tật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chê</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bai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đùa</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nhạo</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báng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tật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Giúp</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đỡ</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viên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khích</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lệ</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kiện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phép</a:t>
            </a:r>
            <a:endPar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700" kern="1200" baseline="0" dirty="0" err="1" smtClean="0">
                <a:solidFill>
                  <a:prstClr val="black"/>
                </a:solidFill>
                <a:latin typeface="Times New Roman" panose="02020603050405020304" pitchFamily="18" charset="0"/>
                <a:ea typeface="Times New Roman" panose="02020603050405020304" pitchFamily="18" charset="0"/>
                <a:cs typeface="+mn-cs"/>
              </a:rPr>
              <a:t>Yêu</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thương</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trân</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trọng</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cuộc</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sống</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của</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chính</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mình</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7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chứng</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7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rộng</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tấm</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gương</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tật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vượt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khó</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Nguyễn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Ngọc</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Kí</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Tấm</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gương</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10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năm</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cõng</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trường</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án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phê</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phán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tốt</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đúng</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điệp</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muốn</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nhắn</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gửi</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Hãy</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mảnh</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bất</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hạnh</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52518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8173" y="1653390"/>
            <a:ext cx="9785445" cy="4893647"/>
          </a:xfrm>
          <a:prstGeom prst="rect">
            <a:avLst/>
          </a:prstGeom>
          <a:solidFill>
            <a:schemeClr val="bg1"/>
          </a:solidFill>
        </p:spPr>
        <p:txBody>
          <a:bodyPr wrap="square">
            <a:spAutoFit/>
          </a:bodyPr>
          <a:lstStyle/>
          <a:p>
            <a:pPr algn="just"/>
            <a:r>
              <a:rPr lang="en-US" sz="2400" dirty="0" smtClean="0">
                <a:solidFill>
                  <a:srgbClr val="212529"/>
                </a:solidFill>
                <a:latin typeface="Times New Roman" panose="02020603050405020304" pitchFamily="18" charset="0"/>
              </a:rPr>
              <a:t>        </a:t>
            </a:r>
            <a:r>
              <a:rPr lang="vi-VN" sz="2400" dirty="0" smtClean="0">
                <a:solidFill>
                  <a:srgbClr val="212529"/>
                </a:solidFill>
                <a:latin typeface="Times New Roman" panose="02020603050405020304" pitchFamily="18" charset="0"/>
              </a:rPr>
              <a:t>Hiện </a:t>
            </a:r>
            <a:r>
              <a:rPr lang="vi-VN" sz="2400" dirty="0">
                <a:solidFill>
                  <a:srgbClr val="212529"/>
                </a:solidFill>
                <a:latin typeface="Times New Roman" panose="02020603050405020304" pitchFamily="18" charset="0"/>
              </a:rPr>
              <a:t>nay chúng ta vẫn thường gặp những trường hợp hay vấn đề đáng quan tâm trong cuộc sống . Và trong tất cả những vấn đề cần quan tâm mà em đã từng trải nghiệm , thì đáng chú ý nhất là vấn đề về thái độ của mỗi chúng ta đối với những người tàn tật . </a:t>
            </a:r>
          </a:p>
          <a:p>
            <a:pPr algn="just"/>
            <a:r>
              <a:rPr lang="vi-VN" sz="2400" dirty="0">
                <a:solidFill>
                  <a:srgbClr val="212529"/>
                </a:solidFill>
                <a:latin typeface="Times New Roman" panose="02020603050405020304" pitchFamily="18" charset="0"/>
              </a:rPr>
              <a:t>  </a:t>
            </a:r>
            <a:r>
              <a:rPr lang="en-US" sz="2400" dirty="0" smtClean="0">
                <a:solidFill>
                  <a:srgbClr val="212529"/>
                </a:solidFill>
                <a:latin typeface="Times New Roman" panose="02020603050405020304" pitchFamily="18" charset="0"/>
              </a:rPr>
              <a:t>     </a:t>
            </a:r>
            <a:r>
              <a:rPr lang="vi-VN" sz="2400" dirty="0" smtClean="0">
                <a:solidFill>
                  <a:srgbClr val="212529"/>
                </a:solidFill>
                <a:latin typeface="Times New Roman" panose="02020603050405020304" pitchFamily="18" charset="0"/>
              </a:rPr>
              <a:t>Trên </a:t>
            </a:r>
            <a:r>
              <a:rPr lang="vi-VN" sz="2400" dirty="0">
                <a:solidFill>
                  <a:srgbClr val="212529"/>
                </a:solidFill>
                <a:latin typeface="Times New Roman" panose="02020603050405020304" pitchFamily="18" charset="0"/>
              </a:rPr>
              <a:t>đất nước tươi đẹp của chúng ta không phải ai sinh ra cũng có được một cuộc sống , một cơ thể lành mạnh , có những người mất đi sự may mắn ngay khi vừa mới chào đời , họ bị khuyết tật , cơ thể có khuyết điểm kì dị chẳng được giống với những người bình thường như chúng ta , họ có thể bị liệt một hay hai cánh tay , bị liệt ở chân khó có thể di chuyển và đi lại một cách dễ dàng . Chúng ta cảm thấy mình thật may mắn khi có được một cơ thể đầy đủ ít mắc khuyết điểm , vô cùng lành mạnh , nhưng không phải chỉ cảm thấy chúng ta may mắn mà còn phải thương những con người tàn tật đang cố gắng chống chọi lại với cuộc sống thiều thốn và khó khăn . Và như chúng ta </a:t>
            </a:r>
          </a:p>
        </p:txBody>
      </p:sp>
      <p:pic>
        <p:nvPicPr>
          <p:cNvPr id="5" name="Picture 4"/>
          <p:cNvPicPr>
            <a:picLocks noChangeAspect="1"/>
          </p:cNvPicPr>
          <p:nvPr/>
        </p:nvPicPr>
        <p:blipFill>
          <a:blip r:embed="rId3"/>
          <a:stretch>
            <a:fillRect/>
          </a:stretch>
        </p:blipFill>
        <p:spPr>
          <a:xfrm>
            <a:off x="2699963" y="443664"/>
            <a:ext cx="5700254" cy="1603387"/>
          </a:xfrm>
          <a:prstGeom prst="rect">
            <a:avLst/>
          </a:prstGeom>
        </p:spPr>
      </p:pic>
    </p:spTree>
    <p:extLst>
      <p:ext uri="{BB962C8B-B14F-4D97-AF65-F5344CB8AC3E}">
        <p14:creationId xmlns:p14="http://schemas.microsoft.com/office/powerpoint/2010/main" val="505120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878" y="643455"/>
            <a:ext cx="9785445" cy="5632311"/>
          </a:xfrm>
          <a:prstGeom prst="rect">
            <a:avLst/>
          </a:prstGeom>
          <a:solidFill>
            <a:schemeClr val="bg1"/>
          </a:solidFill>
        </p:spPr>
        <p:txBody>
          <a:bodyPr wrap="square">
            <a:spAutoFit/>
          </a:bodyPr>
          <a:lstStyle/>
          <a:p>
            <a:pPr algn="just"/>
            <a:r>
              <a:rPr lang="vi-VN" sz="2400" dirty="0" smtClean="0">
                <a:solidFill>
                  <a:srgbClr val="212529"/>
                </a:solidFill>
                <a:latin typeface="Times New Roman" panose="02020603050405020304" pitchFamily="18" charset="0"/>
              </a:rPr>
              <a:t>thường </a:t>
            </a:r>
            <a:r>
              <a:rPr lang="vi-VN" sz="2400" dirty="0">
                <a:solidFill>
                  <a:srgbClr val="212529"/>
                </a:solidFill>
                <a:latin typeface="Times New Roman" panose="02020603050405020304" pitchFamily="18" charset="0"/>
              </a:rPr>
              <a:t>thấy thì trong xã hội thời buổi hiện nay của chúng ta có rất ít người rủ lòng thương , giúp đỡ những người tàn tật , đa số chủ yêu là khinh thường , mỉa mai và chê trách về những khuyết điểm kì dị của họ , không những thế còn nhẫn tâm chà đạp lên niềm tin , sự quyết tâm của họ . </a:t>
            </a:r>
            <a:r>
              <a:rPr lang="vi-VN" sz="2400" dirty="0">
                <a:solidFill>
                  <a:srgbClr val="212529"/>
                </a:solidFill>
                <a:latin typeface="Times New Roman" panose="02020603050405020304" pitchFamily="18" charset="0"/>
              </a:rPr>
              <a:t>Họ đã không được may mắn như chúng ta , những khuyết yếu chẳng đáng có đó đã hành hạ cuộc sống của họ , và họ cần lắm ít nhất một lời động viên từ mọi người xung quanh , họ sẽ rất buồn , vô cùng buồn khi bị người khác chê trách hay nói là đồ tàn phế , đồ vô dụng . Thử nghĩ mà xem , nếu chúng ta cũng phải sống một cuộc sống khổ cực như họ mà bị coi là vô dụng , chẳng thể làm việc gì có ích thì cảm xúc của ta lúc đó sẽ buồn như thế nào , tuyệt vọng ra sao . Họ vẫn có cho mình một lòng tin rằng mình sẽ vượt qua tất cả bằng cách cố gắng . </a:t>
            </a:r>
            <a:r>
              <a:rPr lang="vi-VN" sz="2400" dirty="0">
                <a:solidFill>
                  <a:srgbClr val="212529"/>
                </a:solidFill>
                <a:latin typeface="Times New Roman" panose="02020603050405020304" pitchFamily="18" charset="0"/>
              </a:rPr>
              <a:t>Chúng ta có thể thấy không phải ai khuyết tật cũng vô ích , xung quanh ta đều có những người hoàn cảnh tuy cực khổ , khó khăn , lam lũ , và lại còn tàn tật nhưng họ vẫn trở thành người có ích cho xã hội , góp phần vào công cuộc xây dựng đất nước , tiêu biểu nhất là hình ảnh của thầy Nguyễn Ngọc Kí , bị </a:t>
            </a:r>
            <a:r>
              <a:rPr lang="vi-VN" sz="2400" dirty="0" smtClean="0">
                <a:solidFill>
                  <a:srgbClr val="212529"/>
                </a:solidFill>
                <a:latin typeface="Times New Roman" panose="02020603050405020304" pitchFamily="18" charset="0"/>
              </a:rPr>
              <a:t>liệt</a:t>
            </a:r>
            <a:endParaRPr lang="vi-VN" sz="2400" dirty="0">
              <a:solidFill>
                <a:srgbClr val="212529"/>
              </a:solidFill>
              <a:latin typeface="Times New Roman" panose="02020603050405020304" pitchFamily="18" charset="0"/>
            </a:endParaRPr>
          </a:p>
        </p:txBody>
      </p:sp>
    </p:spTree>
    <p:extLst>
      <p:ext uri="{BB962C8B-B14F-4D97-AF65-F5344CB8AC3E}">
        <p14:creationId xmlns:p14="http://schemas.microsoft.com/office/powerpoint/2010/main" val="4268527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878" y="643455"/>
            <a:ext cx="9785445" cy="4893647"/>
          </a:xfrm>
          <a:prstGeom prst="rect">
            <a:avLst/>
          </a:prstGeom>
          <a:solidFill>
            <a:schemeClr val="bg1"/>
          </a:solidFill>
        </p:spPr>
        <p:txBody>
          <a:bodyPr wrap="square">
            <a:spAutoFit/>
          </a:bodyPr>
          <a:lstStyle/>
          <a:p>
            <a:pPr algn="just"/>
            <a:r>
              <a:rPr lang="vi-VN" sz="2400" dirty="0" smtClean="0">
                <a:solidFill>
                  <a:srgbClr val="212529"/>
                </a:solidFill>
                <a:latin typeface="Times New Roman" panose="02020603050405020304" pitchFamily="18" charset="0"/>
              </a:rPr>
              <a:t>cả </a:t>
            </a:r>
            <a:r>
              <a:rPr lang="vi-VN" sz="2400" dirty="0">
                <a:solidFill>
                  <a:srgbClr val="212529"/>
                </a:solidFill>
                <a:latin typeface="Times New Roman" panose="02020603050405020304" pitchFamily="18" charset="0"/>
              </a:rPr>
              <a:t>hai cánh tay từ nhỏ , hằng ngày thầy vẫn phải cố gắng rèn luyện , tập viết bằng chân , cho dù phải trải qua biết bao nhiêu lần bị chuột rút , nhờ vào lòng quyết tâm bên bỉ đó , thầy đã học xong đại học và trở thành thầy giáo uyên bác . </a:t>
            </a:r>
            <a:r>
              <a:rPr lang="vi-VN" sz="2400" dirty="0">
                <a:solidFill>
                  <a:srgbClr val="212529"/>
                </a:solidFill>
                <a:latin typeface="Times New Roman" panose="02020603050405020304" pitchFamily="18" charset="0"/>
              </a:rPr>
              <a:t>Các bạn thấy đấy ai cũng có một khuyết điểm cá nhân , ngay cả ta cũng có nhưng không phải ai khuyết tật cũng vô dụng , hãy động viên giúp đỡ họ để họ có thêm niềm tin vượt qua khó khăn của cuộc sống .</a:t>
            </a:r>
          </a:p>
          <a:p>
            <a:pPr algn="just"/>
            <a:r>
              <a:rPr lang="vi-VN" sz="2400" dirty="0">
                <a:solidFill>
                  <a:srgbClr val="212529"/>
                </a:solidFill>
                <a:latin typeface="Times New Roman" panose="02020603050405020304" pitchFamily="18" charset="0"/>
              </a:rPr>
              <a:t>   </a:t>
            </a:r>
            <a:r>
              <a:rPr lang="en-US" sz="2400" dirty="0" smtClean="0">
                <a:solidFill>
                  <a:srgbClr val="212529"/>
                </a:solidFill>
                <a:latin typeface="Times New Roman" panose="02020603050405020304" pitchFamily="18" charset="0"/>
              </a:rPr>
              <a:t>   </a:t>
            </a:r>
            <a:r>
              <a:rPr lang="vi-VN" sz="2400" dirty="0" smtClean="0">
                <a:solidFill>
                  <a:srgbClr val="212529"/>
                </a:solidFill>
                <a:latin typeface="Times New Roman" panose="02020603050405020304" pitchFamily="18" charset="0"/>
              </a:rPr>
              <a:t> </a:t>
            </a:r>
            <a:r>
              <a:rPr lang="vi-VN" sz="2400" dirty="0">
                <a:solidFill>
                  <a:srgbClr val="212529"/>
                </a:solidFill>
                <a:latin typeface="Times New Roman" panose="02020603050405020304" pitchFamily="18" charset="0"/>
              </a:rPr>
              <a:t>Mỗi chúng ta phải luôn biết yêu thương , quan tâm, chia sẻ với người khác nhất là những người khuyêt tật để họ có thêm động lực vượt qua trở </a:t>
            </a:r>
            <a:r>
              <a:rPr lang="vi-VN" sz="2400" dirty="0" smtClean="0">
                <a:solidFill>
                  <a:srgbClr val="212529"/>
                </a:solidFill>
                <a:latin typeface="Times New Roman" panose="02020603050405020304" pitchFamily="18" charset="0"/>
              </a:rPr>
              <a:t>ngại, </a:t>
            </a:r>
            <a:r>
              <a:rPr lang="vi-VN" sz="2400" dirty="0">
                <a:solidFill>
                  <a:srgbClr val="212529"/>
                </a:solidFill>
                <a:latin typeface="Times New Roman" panose="02020603050405020304" pitchFamily="18" charset="0"/>
              </a:rPr>
              <a:t>biết đâu những việc làm đó lại giúp chúng ta nhận lại yêu thương lúc ta gặp khó khăn , vậy nên ta phải luôn đối xử tốt với những người xung quanh mình nhất là những bạn học sinh đang ngồi trên ghế nhà trường cần phải biết điều này . </a:t>
            </a:r>
            <a:r>
              <a:rPr lang="vi-VN" sz="2400" dirty="0">
                <a:solidFill>
                  <a:srgbClr val="212529"/>
                </a:solidFill>
                <a:latin typeface="Times New Roman" panose="02020603050405020304" pitchFamily="18" charset="0"/>
              </a:rPr>
              <a:t>Hãy cố gắng học tập tốt vâng lời ông bà cha mẹ thầy cô để mai này trở thành người có ích cho xã hội </a:t>
            </a:r>
          </a:p>
        </p:txBody>
      </p:sp>
    </p:spTree>
    <p:extLst>
      <p:ext uri="{BB962C8B-B14F-4D97-AF65-F5344CB8AC3E}">
        <p14:creationId xmlns:p14="http://schemas.microsoft.com/office/powerpoint/2010/main" val="2970902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6"/>
          <p:cNvSpPr/>
          <p:nvPr/>
        </p:nvSpPr>
        <p:spPr>
          <a:xfrm>
            <a:off x="6604000" y="3529100"/>
            <a:ext cx="2868600" cy="89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16" name="Google Shape;616;p26"/>
          <p:cNvSpPr txBox="1">
            <a:spLocks noGrp="1"/>
          </p:cNvSpPr>
          <p:nvPr>
            <p:ph type="title"/>
          </p:nvPr>
        </p:nvSpPr>
        <p:spPr>
          <a:xfrm>
            <a:off x="1247000" y="983125"/>
            <a:ext cx="9328200" cy="4876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Thank you!</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 y="1"/>
            <a:ext cx="12188238" cy="6832079"/>
          </a:xfrm>
        </p:spPr>
      </p:pic>
    </p:spTree>
    <p:extLst>
      <p:ext uri="{BB962C8B-B14F-4D97-AF65-F5344CB8AC3E}">
        <p14:creationId xmlns:p14="http://schemas.microsoft.com/office/powerpoint/2010/main" val="2162692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9823" y="476598"/>
            <a:ext cx="10346632" cy="5189636"/>
          </a:xfrm>
        </p:spPr>
      </p:pic>
    </p:spTree>
    <p:extLst>
      <p:ext uri="{BB962C8B-B14F-4D97-AF65-F5344CB8AC3E}">
        <p14:creationId xmlns:p14="http://schemas.microsoft.com/office/powerpoint/2010/main" val="1132417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 y="-1"/>
            <a:ext cx="12188238" cy="6894135"/>
          </a:xfrm>
        </p:spPr>
      </p:pic>
    </p:spTree>
    <p:extLst>
      <p:ext uri="{BB962C8B-B14F-4D97-AF65-F5344CB8AC3E}">
        <p14:creationId xmlns:p14="http://schemas.microsoft.com/office/powerpoint/2010/main" val="8093166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 name="TextBox 3"/>
          <p:cNvSpPr txBox="1"/>
          <p:nvPr/>
        </p:nvSpPr>
        <p:spPr>
          <a:xfrm>
            <a:off x="2482961" y="1844149"/>
            <a:ext cx="6779736" cy="3170099"/>
          </a:xfrm>
          <a:prstGeom prst="rect">
            <a:avLst/>
          </a:prstGeom>
          <a:noFill/>
        </p:spPr>
        <p:txBody>
          <a:bodyPr wrap="square" rtlCol="0">
            <a:spAutoFit/>
          </a:bodyPr>
          <a:lstStyle/>
          <a:p>
            <a:pPr algn="ctr"/>
            <a:r>
              <a:rPr lang="en-US" sz="4000" dirty="0" smtClean="0"/>
              <a:t>VIẾT BÀI VĂN </a:t>
            </a:r>
          </a:p>
          <a:p>
            <a:pPr algn="ctr"/>
            <a:r>
              <a:rPr lang="en-US" sz="4000" dirty="0" smtClean="0"/>
              <a:t>TRÌNH BÀY Ý KIẾN VỀ MỘT HIỆN TƯỢNG,</a:t>
            </a:r>
          </a:p>
          <a:p>
            <a:pPr algn="ctr"/>
            <a:r>
              <a:rPr lang="en-US" sz="4000" dirty="0" smtClean="0"/>
              <a:t> (VẤN ĐỀ)</a:t>
            </a:r>
          </a:p>
          <a:p>
            <a:pPr algn="ctr"/>
            <a:r>
              <a:rPr lang="en-US" sz="4000" dirty="0" smtClean="0"/>
              <a:t> MÀ EM QUAN TÂM</a:t>
            </a:r>
            <a:endParaRPr lang="en-US" sz="4000" dirty="0"/>
          </a:p>
        </p:txBody>
      </p:sp>
      <p:grpSp>
        <p:nvGrpSpPr>
          <p:cNvPr id="9" name="组合 25"/>
          <p:cNvGrpSpPr/>
          <p:nvPr/>
        </p:nvGrpSpPr>
        <p:grpSpPr>
          <a:xfrm>
            <a:off x="8035796" y="3164336"/>
            <a:ext cx="3012674" cy="2894976"/>
            <a:chOff x="6649371" y="1790506"/>
            <a:chExt cx="4438647" cy="3475875"/>
          </a:xfrm>
        </p:grpSpPr>
        <p:pic>
          <p:nvPicPr>
            <p:cNvPr id="10"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371" y="1790506"/>
              <a:ext cx="4438647" cy="3475875"/>
            </a:xfrm>
            <a:prstGeom prst="rect">
              <a:avLst/>
            </a:prstGeom>
          </p:spPr>
        </p:pic>
        <p:pic>
          <p:nvPicPr>
            <p:cNvPr id="11" name="图形 15"/>
            <p:cNvPicPr>
              <a:picLocks noChangeAspect="1"/>
            </p:cNvPicPr>
            <p:nvPr/>
          </p:nvPicPr>
          <p:blipFill>
            <a:blip r:embed="rId4"/>
            <a:stretch>
              <a:fillRect/>
            </a:stretch>
          </p:blipFill>
          <p:spPr>
            <a:xfrm rot="1117198">
              <a:off x="10347839" y="3043060"/>
              <a:ext cx="619398" cy="1169238"/>
            </a:xfrm>
            <a:prstGeom prst="rect">
              <a:avLst/>
            </a:prstGeom>
          </p:spPr>
        </p:pic>
        <p:pic>
          <p:nvPicPr>
            <p:cNvPr id="12"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83248">
              <a:off x="10105762" y="3417979"/>
              <a:ext cx="775569" cy="775569"/>
            </a:xfrm>
            <a:prstGeom prst="rect">
              <a:avLst/>
            </a:prstGeom>
          </p:spPr>
        </p:pic>
        <p:pic>
          <p:nvPicPr>
            <p:cNvPr id="13"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8337" y="2724846"/>
              <a:ext cx="1204689" cy="1607197"/>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7" name="Google Shape;499;p11"/>
          <p:cNvGrpSpPr/>
          <p:nvPr/>
        </p:nvGrpSpPr>
        <p:grpSpPr>
          <a:xfrm>
            <a:off x="6566070" y="1050785"/>
            <a:ext cx="354013" cy="7323137"/>
            <a:chOff x="5888038" y="1230313"/>
            <a:chExt cx="354013" cy="7323137"/>
          </a:xfrm>
        </p:grpSpPr>
        <p:sp>
          <p:nvSpPr>
            <p:cNvPr id="8"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91425" tIns="45700" rIns="91425" bIns="45700" anchor="ctr" anchorCtr="0">
              <a:noAutofit/>
            </a:bodyPr>
            <a:lstStyle/>
            <a:p>
              <a:pPr algn="ctr"/>
              <a:endParaRPr sz="1800"/>
            </a:p>
          </p:txBody>
        </p:sp>
        <p:sp>
          <p:nvSpPr>
            <p:cNvPr id="9"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91425" tIns="45700" rIns="91425" bIns="45700" anchor="ctr" anchorCtr="0">
              <a:noAutofit/>
            </a:bodyPr>
            <a:lstStyle/>
            <a:p>
              <a:pPr algn="ctr"/>
              <a:endParaRPr sz="1800"/>
            </a:p>
          </p:txBody>
        </p:sp>
      </p:grpSp>
      <p:sp>
        <p:nvSpPr>
          <p:cNvPr id="10" name="Google Shape;502;p11"/>
          <p:cNvSpPr/>
          <p:nvPr/>
        </p:nvSpPr>
        <p:spPr>
          <a:xfrm>
            <a:off x="6594645" y="2211247"/>
            <a:ext cx="300038" cy="287338"/>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sp>
        <p:nvSpPr>
          <p:cNvPr id="11" name="Google Shape;503;p11"/>
          <p:cNvSpPr/>
          <p:nvPr/>
        </p:nvSpPr>
        <p:spPr>
          <a:xfrm>
            <a:off x="6594645" y="4392472"/>
            <a:ext cx="300038" cy="290513"/>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grpSp>
        <p:nvGrpSpPr>
          <p:cNvPr id="12" name="Google Shape;504;p11"/>
          <p:cNvGrpSpPr/>
          <p:nvPr/>
        </p:nvGrpSpPr>
        <p:grpSpPr>
          <a:xfrm>
            <a:off x="4172120" y="3746360"/>
            <a:ext cx="3324225" cy="884238"/>
            <a:chOff x="3494088" y="3925888"/>
            <a:chExt cx="3324225" cy="884238"/>
          </a:xfrm>
        </p:grpSpPr>
        <p:sp>
          <p:nvSpPr>
            <p:cNvPr id="13" name="Google Shape;505;p11"/>
            <p:cNvSpPr/>
            <p:nvPr/>
          </p:nvSpPr>
          <p:spPr>
            <a:xfrm>
              <a:off x="3494088" y="39258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3"/>
            </a:solidFill>
            <a:ln>
              <a:noFill/>
            </a:ln>
          </p:spPr>
          <p:txBody>
            <a:bodyPr spcFirstLastPara="1" wrap="square" lIns="91425" tIns="45700" rIns="91425" bIns="45700" anchor="ctr" anchorCtr="0">
              <a:noAutofit/>
            </a:bodyPr>
            <a:lstStyle/>
            <a:p>
              <a:pPr algn="ctr"/>
              <a:endParaRPr sz="1800"/>
            </a:p>
          </p:txBody>
        </p:sp>
        <p:sp>
          <p:nvSpPr>
            <p:cNvPr id="14" name="Google Shape;506;p11"/>
            <p:cNvSpPr/>
            <p:nvPr/>
          </p:nvSpPr>
          <p:spPr>
            <a:xfrm>
              <a:off x="3590926" y="40100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sp>
        <p:nvSpPr>
          <p:cNvPr id="15" name="Google Shape;507;p11"/>
          <p:cNvSpPr/>
          <p:nvPr/>
        </p:nvSpPr>
        <p:spPr>
          <a:xfrm>
            <a:off x="6594645" y="3289160"/>
            <a:ext cx="300038" cy="287338"/>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grpSp>
        <p:nvGrpSpPr>
          <p:cNvPr id="20" name="Google Shape;512;p11"/>
          <p:cNvGrpSpPr/>
          <p:nvPr/>
        </p:nvGrpSpPr>
        <p:grpSpPr>
          <a:xfrm>
            <a:off x="4172120" y="1549260"/>
            <a:ext cx="3324225" cy="884238"/>
            <a:chOff x="3494088" y="1728788"/>
            <a:chExt cx="3324225" cy="884238"/>
          </a:xfrm>
        </p:grpSpPr>
        <p:sp>
          <p:nvSpPr>
            <p:cNvPr id="21"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91425" tIns="45700" rIns="91425" bIns="45700" anchor="ctr" anchorCtr="0">
              <a:noAutofit/>
            </a:bodyPr>
            <a:lstStyle/>
            <a:p>
              <a:pPr algn="ctr"/>
              <a:endParaRPr sz="1800"/>
            </a:p>
          </p:txBody>
        </p:sp>
        <p:sp>
          <p:nvSpPr>
            <p:cNvPr id="22"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grpSp>
        <p:nvGrpSpPr>
          <p:cNvPr id="23" name="Google Shape;515;p11"/>
          <p:cNvGrpSpPr/>
          <p:nvPr/>
        </p:nvGrpSpPr>
        <p:grpSpPr>
          <a:xfrm>
            <a:off x="6164433" y="2617647"/>
            <a:ext cx="3322638" cy="882650"/>
            <a:chOff x="5486401" y="2797175"/>
            <a:chExt cx="3322638" cy="882650"/>
          </a:xfrm>
        </p:grpSpPr>
        <p:sp>
          <p:nvSpPr>
            <p:cNvPr id="24" name="Google Shape;516;p11"/>
            <p:cNvSpPr/>
            <p:nvPr/>
          </p:nvSpPr>
          <p:spPr>
            <a:xfrm>
              <a:off x="5486401" y="2797175"/>
              <a:ext cx="3322638" cy="882650"/>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2"/>
            </a:solidFill>
            <a:ln>
              <a:noFill/>
            </a:ln>
          </p:spPr>
          <p:txBody>
            <a:bodyPr spcFirstLastPara="1" wrap="square" lIns="91425" tIns="45700" rIns="91425" bIns="45700" anchor="ctr" anchorCtr="0">
              <a:noAutofit/>
            </a:bodyPr>
            <a:lstStyle/>
            <a:p>
              <a:pPr algn="ctr"/>
              <a:endParaRPr sz="1800"/>
            </a:p>
          </p:txBody>
        </p:sp>
        <p:sp>
          <p:nvSpPr>
            <p:cNvPr id="25" name="Google Shape;517;p11"/>
            <p:cNvSpPr/>
            <p:nvPr/>
          </p:nvSpPr>
          <p:spPr>
            <a:xfrm>
              <a:off x="5581651" y="28797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grpSp>
        <p:nvGrpSpPr>
          <p:cNvPr id="27" name="Google Shape;519;p11"/>
          <p:cNvGrpSpPr/>
          <p:nvPr/>
        </p:nvGrpSpPr>
        <p:grpSpPr>
          <a:xfrm>
            <a:off x="4596295" y="1801672"/>
            <a:ext cx="463238" cy="403317"/>
            <a:chOff x="1482726" y="3625850"/>
            <a:chExt cx="319088" cy="277813"/>
          </a:xfrm>
        </p:grpSpPr>
        <p:sp>
          <p:nvSpPr>
            <p:cNvPr id="28" name="Google Shape;520;p11"/>
            <p:cNvSpPr/>
            <p:nvPr/>
          </p:nvSpPr>
          <p:spPr>
            <a:xfrm>
              <a:off x="1482726" y="3625850"/>
              <a:ext cx="319088" cy="277813"/>
            </a:xfrm>
            <a:custGeom>
              <a:avLst/>
              <a:gdLst/>
              <a:ahLst/>
              <a:cxnLst/>
              <a:rect l="l" t="t" r="r" b="b"/>
              <a:pathLst>
                <a:path w="120" h="104" extrusionOk="0">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29" name="Google Shape;521;p11"/>
            <p:cNvSpPr/>
            <p:nvPr/>
          </p:nvSpPr>
          <p:spPr>
            <a:xfrm>
              <a:off x="1600201" y="3732213"/>
              <a:ext cx="84138" cy="22225"/>
            </a:xfrm>
            <a:custGeom>
              <a:avLst/>
              <a:gdLst/>
              <a:ahLst/>
              <a:cxnLst/>
              <a:rect l="l" t="t" r="r" b="b"/>
              <a:pathLst>
                <a:path w="32" h="8" extrusionOk="0">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grpSp>
        <p:nvGrpSpPr>
          <p:cNvPr id="30" name="Google Shape;522;p11"/>
          <p:cNvGrpSpPr/>
          <p:nvPr/>
        </p:nvGrpSpPr>
        <p:grpSpPr>
          <a:xfrm>
            <a:off x="6489231" y="2843073"/>
            <a:ext cx="508480" cy="444501"/>
            <a:chOff x="9344026" y="4030663"/>
            <a:chExt cx="239713" cy="209551"/>
          </a:xfrm>
        </p:grpSpPr>
        <p:sp>
          <p:nvSpPr>
            <p:cNvPr id="31" name="Google Shape;523;p11"/>
            <p:cNvSpPr/>
            <p:nvPr/>
          </p:nvSpPr>
          <p:spPr>
            <a:xfrm>
              <a:off x="9344026" y="4030663"/>
              <a:ext cx="239713" cy="179388"/>
            </a:xfrm>
            <a:custGeom>
              <a:avLst/>
              <a:gdLst/>
              <a:ahLst/>
              <a:cxnLst/>
              <a:rect l="l" t="t" r="r" b="b"/>
              <a:pathLst>
                <a:path w="64" h="48" extrusionOk="0">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32" name="Google Shape;524;p11"/>
            <p:cNvSpPr/>
            <p:nvPr/>
          </p:nvSpPr>
          <p:spPr>
            <a:xfrm>
              <a:off x="9418638" y="4105276"/>
              <a:ext cx="90488" cy="134938"/>
            </a:xfrm>
            <a:custGeom>
              <a:avLst/>
              <a:gdLst/>
              <a:ahLst/>
              <a:cxnLst/>
              <a:rect l="l" t="t" r="r" b="b"/>
              <a:pathLst>
                <a:path w="57" h="85" extrusionOk="0">
                  <a:moveTo>
                    <a:pt x="28" y="0"/>
                  </a:moveTo>
                  <a:lnTo>
                    <a:pt x="0" y="38"/>
                  </a:lnTo>
                  <a:lnTo>
                    <a:pt x="19" y="38"/>
                  </a:lnTo>
                  <a:lnTo>
                    <a:pt x="19" y="85"/>
                  </a:lnTo>
                  <a:lnTo>
                    <a:pt x="38" y="85"/>
                  </a:lnTo>
                  <a:lnTo>
                    <a:pt x="38" y="38"/>
                  </a:lnTo>
                  <a:lnTo>
                    <a:pt x="57" y="38"/>
                  </a:lnTo>
                  <a:lnTo>
                    <a:pt x="28" y="0"/>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grpSp>
        <p:nvGrpSpPr>
          <p:cNvPr id="33" name="Google Shape;525;p11"/>
          <p:cNvGrpSpPr/>
          <p:nvPr/>
        </p:nvGrpSpPr>
        <p:grpSpPr>
          <a:xfrm>
            <a:off x="4431797" y="3984408"/>
            <a:ext cx="508479" cy="444501"/>
            <a:chOff x="8863013" y="4030663"/>
            <a:chExt cx="239713" cy="209551"/>
          </a:xfrm>
        </p:grpSpPr>
        <p:sp>
          <p:nvSpPr>
            <p:cNvPr id="34" name="Google Shape;526;p11"/>
            <p:cNvSpPr/>
            <p:nvPr/>
          </p:nvSpPr>
          <p:spPr>
            <a:xfrm>
              <a:off x="8937626" y="4105276"/>
              <a:ext cx="90488" cy="134938"/>
            </a:xfrm>
            <a:custGeom>
              <a:avLst/>
              <a:gdLst/>
              <a:ahLst/>
              <a:cxnLst/>
              <a:rect l="l" t="t" r="r" b="b"/>
              <a:pathLst>
                <a:path w="57" h="85" extrusionOk="0">
                  <a:moveTo>
                    <a:pt x="38" y="0"/>
                  </a:moveTo>
                  <a:lnTo>
                    <a:pt x="19" y="0"/>
                  </a:lnTo>
                  <a:lnTo>
                    <a:pt x="19" y="47"/>
                  </a:lnTo>
                  <a:lnTo>
                    <a:pt x="0" y="47"/>
                  </a:lnTo>
                  <a:lnTo>
                    <a:pt x="28" y="85"/>
                  </a:lnTo>
                  <a:lnTo>
                    <a:pt x="57" y="47"/>
                  </a:lnTo>
                  <a:lnTo>
                    <a:pt x="38" y="47"/>
                  </a:lnTo>
                  <a:lnTo>
                    <a:pt x="38" y="0"/>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35" name="Google Shape;527;p11"/>
            <p:cNvSpPr/>
            <p:nvPr/>
          </p:nvSpPr>
          <p:spPr>
            <a:xfrm>
              <a:off x="8863013" y="4030663"/>
              <a:ext cx="239713" cy="179388"/>
            </a:xfrm>
            <a:custGeom>
              <a:avLst/>
              <a:gdLst/>
              <a:ahLst/>
              <a:cxnLst/>
              <a:rect l="l" t="t" r="r" b="b"/>
              <a:pathLst>
                <a:path w="64" h="48" extrusionOk="0">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sp>
        <p:nvSpPr>
          <p:cNvPr id="43" name="TextBox 42"/>
          <p:cNvSpPr txBox="1"/>
          <p:nvPr/>
        </p:nvSpPr>
        <p:spPr>
          <a:xfrm>
            <a:off x="826381" y="897689"/>
            <a:ext cx="3275096" cy="2246769"/>
          </a:xfrm>
          <a:prstGeom prst="rect">
            <a:avLst/>
          </a:prstGeom>
          <a:noFill/>
        </p:spPr>
        <p:txBody>
          <a:bodyPr wrap="square" rtlCol="0">
            <a:spAutoFit/>
          </a:bodyPr>
          <a:lstStyle/>
          <a:p>
            <a:pPr lvl="0" algn="ctr">
              <a:buClrTx/>
              <a:defRPr/>
            </a:pPr>
            <a:r>
              <a:rPr lang="en-US" sz="2800" b="1" kern="1200" dirty="0" smtClean="0">
                <a:solidFill>
                  <a:prstClr val="black"/>
                </a:solidFill>
                <a:latin typeface="Times New Roman" panose="02020603050405020304" pitchFamily="18" charset="0"/>
                <a:ea typeface="MS Mincho"/>
              </a:rPr>
              <a:t>I. </a:t>
            </a:r>
            <a:r>
              <a:rPr lang="en-US" sz="2800" b="1" kern="1200" dirty="0" err="1" smtClean="0">
                <a:solidFill>
                  <a:prstClr val="black"/>
                </a:solidFill>
                <a:latin typeface="Times New Roman" panose="02020603050405020304" pitchFamily="18" charset="0"/>
                <a:ea typeface="MS Mincho"/>
              </a:rPr>
              <a:t>Yêu</a:t>
            </a:r>
            <a:r>
              <a:rPr lang="en-US" sz="2800" b="1" kern="1200" dirty="0" smtClean="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44" name="TextBox 43"/>
          <p:cNvSpPr txBox="1"/>
          <p:nvPr/>
        </p:nvSpPr>
        <p:spPr>
          <a:xfrm>
            <a:off x="8226132" y="1633397"/>
            <a:ext cx="3188627"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 </a:t>
            </a:r>
            <a:r>
              <a:rPr lang="en-US" sz="2800" b="1" dirty="0" err="1" smtClean="0">
                <a:latin typeface="Times New Roman" pitchFamily="18" charset="0"/>
                <a:cs typeface="Times New Roman" pitchFamily="18" charset="0"/>
              </a:rPr>
              <a:t>Phân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tham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khảo</a:t>
            </a:r>
            <a:endParaRPr lang="en-US" sz="2800" b="1" dirty="0">
              <a:latin typeface="Times New Roman" pitchFamily="18" charset="0"/>
              <a:cs typeface="Times New Roman" pitchFamily="18" charset="0"/>
            </a:endParaRPr>
          </a:p>
        </p:txBody>
      </p:sp>
      <p:sp>
        <p:nvSpPr>
          <p:cNvPr id="36" name="TextBox 35"/>
          <p:cNvSpPr txBox="1"/>
          <p:nvPr/>
        </p:nvSpPr>
        <p:spPr>
          <a:xfrm>
            <a:off x="1243170" y="4536289"/>
            <a:ext cx="3188627"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III.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bước</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ppt_w</p:attrName>
                                        </p:attrNameLst>
                                      </p:cBhvr>
                                      <p:tavLst>
                                        <p:tav tm="0">
                                          <p:val>
                                            <p:strVal val="0"/>
                                          </p:val>
                                        </p:tav>
                                        <p:tav tm="100000">
                                          <p:val>
                                            <p:strVal val="#ppt_w"/>
                                          </p:val>
                                        </p:tav>
                                      </p:tavLst>
                                    </p:anim>
                                    <p:anim calcmode="lin" valueType="num">
                                      <p:cBhvr additive="base">
                                        <p:cTn id="8" dur="500"/>
                                        <p:tgtEl>
                                          <p:spTgt spid="7"/>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ppt_w</p:attrName>
                                        </p:attrNameLst>
                                      </p:cBhvr>
                                      <p:tavLst>
                                        <p:tav tm="0">
                                          <p:val>
                                            <p:strVal val="0"/>
                                          </p:val>
                                        </p:tav>
                                        <p:tav tm="100000">
                                          <p:val>
                                            <p:strVal val="#ppt_w"/>
                                          </p:val>
                                        </p:tav>
                                      </p:tavLst>
                                    </p:anim>
                                    <p:anim calcmode="lin" valueType="num">
                                      <p:cBhvr additive="base">
                                        <p:cTn id="13" dur="500"/>
                                        <p:tgtEl>
                                          <p:spTgt spid="10"/>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ppt_w</p:attrName>
                                        </p:attrNameLst>
                                      </p:cBhvr>
                                      <p:tavLst>
                                        <p:tav tm="0">
                                          <p:val>
                                            <p:strVal val="0"/>
                                          </p:val>
                                        </p:tav>
                                        <p:tav tm="100000">
                                          <p:val>
                                            <p:strVal val="#ppt_w"/>
                                          </p:val>
                                        </p:tav>
                                      </p:tavLst>
                                    </p:anim>
                                    <p:anim calcmode="lin" valueType="num">
                                      <p:cBhvr additive="base">
                                        <p:cTn id="18" dur="500"/>
                                        <p:tgtEl>
                                          <p:spTgt spid="11"/>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ppt_w</p:attrName>
                                        </p:attrNameLst>
                                      </p:cBhvr>
                                      <p:tavLst>
                                        <p:tav tm="0">
                                          <p:val>
                                            <p:strVal val="0"/>
                                          </p:val>
                                        </p:tav>
                                        <p:tav tm="100000">
                                          <p:val>
                                            <p:strVal val="#ppt_w"/>
                                          </p:val>
                                        </p:tav>
                                      </p:tavLst>
                                    </p:anim>
                                    <p:anim calcmode="lin" valueType="num">
                                      <p:cBhvr additive="base">
                                        <p:cTn id="23" dur="500"/>
                                        <p:tgtEl>
                                          <p:spTgt spid="12"/>
                                        </p:tgtEl>
                                        <p:attrNameLst>
                                          <p:attrName>ppt_h</p:attrName>
                                        </p:attrNameLst>
                                      </p:cBhvr>
                                      <p:tavLst>
                                        <p:tav tm="0">
                                          <p:val>
                                            <p:str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ppt_w</p:attrName>
                                        </p:attrNameLst>
                                      </p:cBhvr>
                                      <p:tavLst>
                                        <p:tav tm="0">
                                          <p:val>
                                            <p:strVal val="0"/>
                                          </p:val>
                                        </p:tav>
                                        <p:tav tm="100000">
                                          <p:val>
                                            <p:strVal val="#ppt_w"/>
                                          </p:val>
                                        </p:tav>
                                      </p:tavLst>
                                    </p:anim>
                                    <p:anim calcmode="lin" valueType="num">
                                      <p:cBhvr additive="base">
                                        <p:cTn id="28" dur="500"/>
                                        <p:tgtEl>
                                          <p:spTgt spid="15"/>
                                        </p:tgtEl>
                                        <p:attrNameLst>
                                          <p:attrName>ppt_h</p:attrName>
                                        </p:attrNameLst>
                                      </p:cBhvr>
                                      <p:tavLst>
                                        <p:tav tm="0">
                                          <p:val>
                                            <p:str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p:tgtEl>
                                          <p:spTgt spid="20"/>
                                        </p:tgtEl>
                                        <p:attrNameLst>
                                          <p:attrName>ppt_w</p:attrName>
                                        </p:attrNameLst>
                                      </p:cBhvr>
                                      <p:tavLst>
                                        <p:tav tm="0">
                                          <p:val>
                                            <p:strVal val="0"/>
                                          </p:val>
                                        </p:tav>
                                        <p:tav tm="100000">
                                          <p:val>
                                            <p:strVal val="#ppt_w"/>
                                          </p:val>
                                        </p:tav>
                                      </p:tavLst>
                                    </p:anim>
                                    <p:anim calcmode="lin" valueType="num">
                                      <p:cBhvr additive="base">
                                        <p:cTn id="33" dur="500"/>
                                        <p:tgtEl>
                                          <p:spTgt spid="20"/>
                                        </p:tgtEl>
                                        <p:attrNameLst>
                                          <p:attrName>ppt_h</p:attrName>
                                        </p:attrNameLst>
                                      </p:cBhvr>
                                      <p:tavLst>
                                        <p:tav tm="0">
                                          <p:val>
                                            <p:str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ppt_w</p:attrName>
                                        </p:attrNameLst>
                                      </p:cBhvr>
                                      <p:tavLst>
                                        <p:tav tm="0">
                                          <p:val>
                                            <p:strVal val="0"/>
                                          </p:val>
                                        </p:tav>
                                        <p:tav tm="100000">
                                          <p:val>
                                            <p:strVal val="#ppt_w"/>
                                          </p:val>
                                        </p:tav>
                                      </p:tavLst>
                                    </p:anim>
                                    <p:anim calcmode="lin" valueType="num">
                                      <p:cBhvr additive="base">
                                        <p:cTn id="38" dur="500"/>
                                        <p:tgtEl>
                                          <p:spTgt spid="23"/>
                                        </p:tgtEl>
                                        <p:attrNameLst>
                                          <p:attrName>ppt_h</p:attrName>
                                        </p:attrNameLst>
                                      </p:cBhvr>
                                      <p:tavLst>
                                        <p:tav tm="0">
                                          <p:val>
                                            <p:str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p:tgtEl>
                                          <p:spTgt spid="27"/>
                                        </p:tgtEl>
                                        <p:attrNameLst>
                                          <p:attrName>ppt_w</p:attrName>
                                        </p:attrNameLst>
                                      </p:cBhvr>
                                      <p:tavLst>
                                        <p:tav tm="0">
                                          <p:val>
                                            <p:strVal val="0"/>
                                          </p:val>
                                        </p:tav>
                                        <p:tav tm="100000">
                                          <p:val>
                                            <p:strVal val="#ppt_w"/>
                                          </p:val>
                                        </p:tav>
                                      </p:tavLst>
                                    </p:anim>
                                    <p:anim calcmode="lin" valueType="num">
                                      <p:cBhvr additive="base">
                                        <p:cTn id="43" dur="500"/>
                                        <p:tgtEl>
                                          <p:spTgt spid="27"/>
                                        </p:tgtEl>
                                        <p:attrNameLst>
                                          <p:attrName>ppt_h</p:attrName>
                                        </p:attrNameLst>
                                      </p:cBhvr>
                                      <p:tavLst>
                                        <p:tav tm="0">
                                          <p:val>
                                            <p:str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ppt_w</p:attrName>
                                        </p:attrNameLst>
                                      </p:cBhvr>
                                      <p:tavLst>
                                        <p:tav tm="0">
                                          <p:val>
                                            <p:strVal val="0"/>
                                          </p:val>
                                        </p:tav>
                                        <p:tav tm="100000">
                                          <p:val>
                                            <p:strVal val="#ppt_w"/>
                                          </p:val>
                                        </p:tav>
                                      </p:tavLst>
                                    </p:anim>
                                    <p:anim calcmode="lin" valueType="num">
                                      <p:cBhvr additive="base">
                                        <p:cTn id="48" dur="500"/>
                                        <p:tgtEl>
                                          <p:spTgt spid="30"/>
                                        </p:tgtEl>
                                        <p:attrNameLst>
                                          <p:attrName>ppt_h</p:attrName>
                                        </p:attrNameLst>
                                      </p:cBhvr>
                                      <p:tavLst>
                                        <p:tav tm="0">
                                          <p:val>
                                            <p:str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p:tgtEl>
                                          <p:spTgt spid="33"/>
                                        </p:tgtEl>
                                        <p:attrNameLst>
                                          <p:attrName>ppt_w</p:attrName>
                                        </p:attrNameLst>
                                      </p:cBhvr>
                                      <p:tavLst>
                                        <p:tav tm="0">
                                          <p:val>
                                            <p:strVal val="0"/>
                                          </p:val>
                                        </p:tav>
                                        <p:tav tm="100000">
                                          <p:val>
                                            <p:strVal val="#ppt_w"/>
                                          </p:val>
                                        </p:tav>
                                      </p:tavLst>
                                    </p:anim>
                                    <p:anim calcmode="lin" valueType="num">
                                      <p:cBhvr additive="base">
                                        <p:cTn id="53" dur="500"/>
                                        <p:tgtEl>
                                          <p:spTgt spid="33"/>
                                        </p:tgtEl>
                                        <p:attrNameLst>
                                          <p:attrName>ppt_h</p:attrName>
                                        </p:attrNameLst>
                                      </p:cBhvr>
                                      <p:tavLst>
                                        <p:tav tm="0">
                                          <p:val>
                                            <p:str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7" name="TextBox 6"/>
          <p:cNvSpPr txBox="1"/>
          <p:nvPr/>
        </p:nvSpPr>
        <p:spPr>
          <a:xfrm>
            <a:off x="1133332" y="805283"/>
            <a:ext cx="10310523" cy="954107"/>
          </a:xfrm>
          <a:prstGeom prst="rect">
            <a:avLst/>
          </a:prstGeom>
          <a:noFill/>
        </p:spPr>
        <p:txBody>
          <a:bodyPr wrap="square" rtlCol="0">
            <a:spAutoFit/>
          </a:bodyPr>
          <a:lstStyle/>
          <a:p>
            <a:pPr lvl="0">
              <a:buClrTx/>
              <a:defRPr/>
            </a:pPr>
            <a:r>
              <a:rPr lang="en-US" sz="2800" b="1" kern="1200" dirty="0">
                <a:solidFill>
                  <a:prstClr val="black"/>
                </a:solidFill>
                <a:latin typeface="Times New Roman" panose="02020603050405020304" pitchFamily="18" charset="0"/>
                <a:ea typeface="MS Mincho"/>
              </a:rPr>
              <a:t>I. </a:t>
            </a:r>
            <a:r>
              <a:rPr lang="en-US" sz="2800" b="1" kern="1200" dirty="0" err="1">
                <a:solidFill>
                  <a:prstClr val="black"/>
                </a:solidFill>
                <a:latin typeface="Times New Roman" panose="02020603050405020304" pitchFamily="18" charset="0"/>
                <a:ea typeface="MS Mincho"/>
              </a:rPr>
              <a:t>Yêu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grpSp>
        <p:nvGrpSpPr>
          <p:cNvPr id="6" name="Group 5"/>
          <p:cNvGrpSpPr/>
          <p:nvPr/>
        </p:nvGrpSpPr>
        <p:grpSpPr>
          <a:xfrm>
            <a:off x="2437697" y="2090675"/>
            <a:ext cx="8010845" cy="3493913"/>
            <a:chOff x="2469117" y="2612473"/>
            <a:chExt cx="7807710" cy="3493913"/>
          </a:xfrm>
        </p:grpSpPr>
        <p:sp>
          <p:nvSpPr>
            <p:cNvPr id="8" name="Shape 7"/>
            <p:cNvSpPr/>
            <p:nvPr/>
          </p:nvSpPr>
          <p:spPr>
            <a:xfrm>
              <a:off x="2469117" y="2612473"/>
              <a:ext cx="5814616" cy="3204309"/>
            </a:xfrm>
            <a:prstGeom prst="swooshArrow">
              <a:avLst>
                <a:gd name="adj1" fmla="val 25000"/>
                <a:gd name="adj2" fmla="val 25000"/>
              </a:avLst>
            </a:prstGeom>
            <a:solidFill>
              <a:schemeClr val="accent2">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Oval 8"/>
            <p:cNvSpPr/>
            <p:nvPr/>
          </p:nvSpPr>
          <p:spPr>
            <a:xfrm>
              <a:off x="3464093" y="4824087"/>
              <a:ext cx="133299" cy="13329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3027376" y="5180341"/>
              <a:ext cx="3179774"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Nêu được hiện tượng (vấn đề) cần bàn luận.</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1" name="Oval 10"/>
            <p:cNvSpPr/>
            <p:nvPr/>
          </p:nvSpPr>
          <p:spPr>
            <a:xfrm>
              <a:off x="4640716" y="3953155"/>
              <a:ext cx="240964" cy="24096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4640716" y="4348695"/>
              <a:ext cx="2952208" cy="697215"/>
            </a:xfrm>
            <a:custGeom>
              <a:avLst/>
              <a:gdLst>
                <a:gd name="connsiteX0" fmla="*/ 0 w 1230454"/>
                <a:gd name="connsiteY0" fmla="*/ 0 h 1743144"/>
                <a:gd name="connsiteX1" fmla="*/ 1230454 w 1230454"/>
                <a:gd name="connsiteY1" fmla="*/ 0 h 1743144"/>
                <a:gd name="connsiteX2" fmla="*/ 1230454 w 1230454"/>
                <a:gd name="connsiteY2" fmla="*/ 1743144 h 1743144"/>
                <a:gd name="connsiteX3" fmla="*/ 0 w 1230454"/>
                <a:gd name="connsiteY3" fmla="*/ 1743144 h 1743144"/>
                <a:gd name="connsiteX4" fmla="*/ 0 w 1230454"/>
                <a:gd name="connsiteY4" fmla="*/ 0 h 174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54" h="1743144">
                  <a:moveTo>
                    <a:pt x="0" y="0"/>
                  </a:moveTo>
                  <a:lnTo>
                    <a:pt x="1230454" y="0"/>
                  </a:lnTo>
                  <a:lnTo>
                    <a:pt x="1230454" y="1743144"/>
                  </a:lnTo>
                  <a:lnTo>
                    <a:pt x="0" y="17431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682"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Thể hiện được ý kiến của người viết.</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6055739" y="3423163"/>
              <a:ext cx="333248" cy="333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6659777" y="3450762"/>
              <a:ext cx="3617050" cy="743357"/>
            </a:xfrm>
            <a:custGeom>
              <a:avLst/>
              <a:gdLst>
                <a:gd name="connsiteX0" fmla="*/ 0 w 2303115"/>
                <a:gd name="connsiteY0" fmla="*/ 0 h 2226994"/>
                <a:gd name="connsiteX1" fmla="*/ 2303115 w 2303115"/>
                <a:gd name="connsiteY1" fmla="*/ 0 h 2226994"/>
                <a:gd name="connsiteX2" fmla="*/ 2303115 w 2303115"/>
                <a:gd name="connsiteY2" fmla="*/ 2226994 h 2226994"/>
                <a:gd name="connsiteX3" fmla="*/ 0 w 2303115"/>
                <a:gd name="connsiteY3" fmla="*/ 2226994 h 2226994"/>
                <a:gd name="connsiteX4" fmla="*/ 0 w 2303115"/>
                <a:gd name="connsiteY4" fmla="*/ 0 h 222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15" h="2226994">
                  <a:moveTo>
                    <a:pt x="0" y="0"/>
                  </a:moveTo>
                  <a:lnTo>
                    <a:pt x="2303115" y="0"/>
                  </a:lnTo>
                  <a:lnTo>
                    <a:pt x="2303115" y="2226994"/>
                  </a:lnTo>
                  <a:lnTo>
                    <a:pt x="0" y="22269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6581"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mn-cs"/>
                </a:rPr>
                <a:t>Dùng lí lẽ và bằng chứng để thuyết phục người đọc.</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grpSp>
    </p:spTree>
    <p:extLst>
      <p:ext uri="{BB962C8B-B14F-4D97-AF65-F5344CB8AC3E}">
        <p14:creationId xmlns:p14="http://schemas.microsoft.com/office/powerpoint/2010/main" val="39332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7806" y="1759390"/>
            <a:ext cx="5487635" cy="3693339"/>
            <a:chOff x="2032000" y="1501459"/>
            <a:chExt cx="8128000" cy="4636873"/>
          </a:xfrm>
        </p:grpSpPr>
        <p:sp>
          <p:nvSpPr>
            <p:cNvPr id="5" name="Freeform 4"/>
            <p:cNvSpPr/>
            <p:nvPr/>
          </p:nvSpPr>
          <p:spPr>
            <a:xfrm>
              <a:off x="2032000" y="1501459"/>
              <a:ext cx="8128000" cy="843807"/>
            </a:xfrm>
            <a:custGeom>
              <a:avLst/>
              <a:gdLst>
                <a:gd name="connsiteX0" fmla="*/ 0 w 8128000"/>
                <a:gd name="connsiteY0" fmla="*/ 0 h 1625600"/>
                <a:gd name="connsiteX1" fmla="*/ 8128000 w 8128000"/>
                <a:gd name="connsiteY1" fmla="*/ 0 h 1625600"/>
                <a:gd name="connsiteX2" fmla="*/ 8128000 w 8128000"/>
                <a:gd name="connsiteY2" fmla="*/ 1625600 h 1625600"/>
                <a:gd name="connsiteX3" fmla="*/ 0 w 8128000"/>
                <a:gd name="connsiteY3" fmla="*/ 1625600 h 1625600"/>
                <a:gd name="connsiteX4" fmla="*/ 0 w 8128000"/>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625600">
                  <a:moveTo>
                    <a:pt x="0" y="0"/>
                  </a:moveTo>
                  <a:lnTo>
                    <a:pt x="8128000" y="0"/>
                  </a:lnTo>
                  <a:lnTo>
                    <a:pt x="8128000" y="1625600"/>
                  </a:lnTo>
                  <a:lnTo>
                    <a:pt x="0" y="1625600"/>
                  </a:lnTo>
                  <a:lnTo>
                    <a:pt x="0" y="0"/>
                  </a:lnTo>
                  <a:close/>
                </a:path>
              </a:pathLst>
            </a:cu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224790" tIns="224790" rIns="224790" bIns="224790" numCol="1" spcCol="1270" anchor="ctr" anchorCtr="0">
              <a:noAutofit/>
            </a:bodyPr>
            <a:lstStyle/>
            <a:p>
              <a:pPr marL="0" marR="0" lvl="0" indent="0" algn="ctr" defTabSz="26225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VB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Xem</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ta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kìa</a:t>
              </a: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Freeform 5"/>
            <p:cNvSpPr/>
            <p:nvPr/>
          </p:nvSpPr>
          <p:spPr>
            <a:xfrm>
              <a:off x="2032000" y="2345266"/>
              <a:ext cx="4064000" cy="3413760"/>
            </a:xfrm>
            <a:custGeom>
              <a:avLst/>
              <a:gdLst>
                <a:gd name="connsiteX0" fmla="*/ 0 w 4064000"/>
                <a:gd name="connsiteY0" fmla="*/ 0 h 3413760"/>
                <a:gd name="connsiteX1" fmla="*/ 4064000 w 4064000"/>
                <a:gd name="connsiteY1" fmla="*/ 0 h 3413760"/>
                <a:gd name="connsiteX2" fmla="*/ 4064000 w 4064000"/>
                <a:gd name="connsiteY2" fmla="*/ 3413760 h 3413760"/>
                <a:gd name="connsiteX3" fmla="*/ 0 w 4064000"/>
                <a:gd name="connsiteY3" fmla="*/ 3413760 h 3413760"/>
                <a:gd name="connsiteX4" fmla="*/ 0 w 406400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413760">
                  <a:moveTo>
                    <a:pt x="0" y="0"/>
                  </a:moveTo>
                  <a:lnTo>
                    <a:pt x="4064000" y="0"/>
                  </a:lnTo>
                  <a:lnTo>
                    <a:pt x="4064000" y="3413760"/>
                  </a:lnTo>
                  <a:lnTo>
                    <a:pt x="0" y="34137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Bàn</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về</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vấn</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đề</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Ý nghĩa về những cái chung của mọi 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 và cái riêng biệt của mỗi 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ừ</a:t>
              </a:r>
              <a:r>
                <a:rPr kumimoji="0" lang="vi-VN"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7" name="Freeform 6"/>
            <p:cNvSpPr/>
            <p:nvPr/>
          </p:nvSpPr>
          <p:spPr>
            <a:xfrm>
              <a:off x="6096000" y="2345266"/>
              <a:ext cx="4064000" cy="3413760"/>
            </a:xfrm>
            <a:custGeom>
              <a:avLst/>
              <a:gdLst>
                <a:gd name="connsiteX0" fmla="*/ 0 w 4064000"/>
                <a:gd name="connsiteY0" fmla="*/ 0 h 3413760"/>
                <a:gd name="connsiteX1" fmla="*/ 4064000 w 4064000"/>
                <a:gd name="connsiteY1" fmla="*/ 0 h 3413760"/>
                <a:gd name="connsiteX2" fmla="*/ 4064000 w 4064000"/>
                <a:gd name="connsiteY2" fmla="*/ 3413760 h 3413760"/>
                <a:gd name="connsiteX3" fmla="*/ 0 w 4064000"/>
                <a:gd name="connsiteY3" fmla="*/ 3413760 h 3413760"/>
                <a:gd name="connsiteX4" fmla="*/ 0 w 406400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413760">
                  <a:moveTo>
                    <a:pt x="0" y="0"/>
                  </a:moveTo>
                  <a:lnTo>
                    <a:pt x="4064000" y="0"/>
                  </a:lnTo>
                  <a:lnTo>
                    <a:pt x="4064000" y="3413760"/>
                  </a:lnTo>
                  <a:lnTo>
                    <a:pt x="0" y="34137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Thái</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độ</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viết</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trân</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trọng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khẳng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đáng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quý</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nét</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riêng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mỗi</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2032000" y="5759026"/>
              <a:ext cx="8128000" cy="379306"/>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sp>
      </p:grpSp>
      <p:grpSp>
        <p:nvGrpSpPr>
          <p:cNvPr id="9" name="Group 8"/>
          <p:cNvGrpSpPr/>
          <p:nvPr/>
        </p:nvGrpSpPr>
        <p:grpSpPr>
          <a:xfrm>
            <a:off x="6193081" y="2536104"/>
            <a:ext cx="5440516" cy="3690691"/>
            <a:chOff x="2032000" y="3024559"/>
            <a:chExt cx="8128000" cy="3113773"/>
          </a:xfrm>
        </p:grpSpPr>
        <p:sp>
          <p:nvSpPr>
            <p:cNvPr id="10" name="Freeform 9"/>
            <p:cNvSpPr/>
            <p:nvPr/>
          </p:nvSpPr>
          <p:spPr>
            <a:xfrm>
              <a:off x="2032000" y="3024559"/>
              <a:ext cx="8128000" cy="642155"/>
            </a:xfrm>
            <a:custGeom>
              <a:avLst/>
              <a:gdLst>
                <a:gd name="connsiteX0" fmla="*/ 0 w 8128000"/>
                <a:gd name="connsiteY0" fmla="*/ 0 h 1059265"/>
                <a:gd name="connsiteX1" fmla="*/ 8128000 w 8128000"/>
                <a:gd name="connsiteY1" fmla="*/ 0 h 1059265"/>
                <a:gd name="connsiteX2" fmla="*/ 8128000 w 8128000"/>
                <a:gd name="connsiteY2" fmla="*/ 1059265 h 1059265"/>
                <a:gd name="connsiteX3" fmla="*/ 0 w 8128000"/>
                <a:gd name="connsiteY3" fmla="*/ 1059265 h 1059265"/>
                <a:gd name="connsiteX4" fmla="*/ 0 w 8128000"/>
                <a:gd name="connsiteY4" fmla="*/ 0 h 105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265">
                  <a:moveTo>
                    <a:pt x="0" y="0"/>
                  </a:moveTo>
                  <a:lnTo>
                    <a:pt x="8128000" y="0"/>
                  </a:lnTo>
                  <a:lnTo>
                    <a:pt x="8128000" y="1059265"/>
                  </a:lnTo>
                  <a:lnTo>
                    <a:pt x="0" y="1059265"/>
                  </a:lnTo>
                  <a:lnTo>
                    <a:pt x="0" y="0"/>
                  </a:lnTo>
                  <a:close/>
                </a:path>
              </a:pathLst>
            </a:cu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VB </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Hai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loại</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khác</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biệt</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Freeform 10"/>
            <p:cNvSpPr/>
            <p:nvPr/>
          </p:nvSpPr>
          <p:spPr>
            <a:xfrm>
              <a:off x="2032000" y="3666714"/>
              <a:ext cx="4064000" cy="2224456"/>
            </a:xfrm>
            <a:custGeom>
              <a:avLst/>
              <a:gdLst>
                <a:gd name="connsiteX0" fmla="*/ 0 w 4064000"/>
                <a:gd name="connsiteY0" fmla="*/ 0 h 2224456"/>
                <a:gd name="connsiteX1" fmla="*/ 4064000 w 4064000"/>
                <a:gd name="connsiteY1" fmla="*/ 0 h 2224456"/>
                <a:gd name="connsiteX2" fmla="*/ 4064000 w 4064000"/>
                <a:gd name="connsiteY2" fmla="*/ 2224456 h 2224456"/>
                <a:gd name="connsiteX3" fmla="*/ 0 w 4064000"/>
                <a:gd name="connsiteY3" fmla="*/ 2224456 h 2224456"/>
                <a:gd name="connsiteX4" fmla="*/ 0 w 4064000"/>
                <a:gd name="connsiteY4" fmla="*/ 0 h 222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2224456">
                  <a:moveTo>
                    <a:pt x="0" y="0"/>
                  </a:moveTo>
                  <a:lnTo>
                    <a:pt x="4064000" y="0"/>
                  </a:lnTo>
                  <a:lnTo>
                    <a:pt x="4064000" y="2224456"/>
                  </a:lnTo>
                  <a:lnTo>
                    <a:pt x="0" y="2224456"/>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Bàn</a:t>
              </a:r>
              <a:r>
                <a:rPr kumimoji="0" lang="en-US" sz="27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về</a:t>
              </a:r>
              <a:r>
                <a:rPr kumimoji="0" lang="en-US" sz="27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vấn</a:t>
              </a:r>
              <a:r>
                <a:rPr kumimoji="0" lang="en-US" sz="27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đề</a:t>
              </a:r>
              <a:r>
                <a:rPr kumimoji="0" lang="en-US"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vi-VN"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 khác biệt có ý nghĩa, sự khác biệt làm nên giá trị riêng cũng nh</a:t>
              </a:r>
              <a:r>
                <a:rPr kumimoji="0" lang="en-US"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bản sắc của mỗi ng</a:t>
              </a:r>
              <a:r>
                <a:rPr kumimoji="0" lang="en-US"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a:t>
              </a:r>
              <a:endParaRPr kumimoji="0" lang="en-US"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Freeform 11"/>
            <p:cNvSpPr/>
            <p:nvPr/>
          </p:nvSpPr>
          <p:spPr>
            <a:xfrm>
              <a:off x="6096000" y="3666714"/>
              <a:ext cx="4064000" cy="2224456"/>
            </a:xfrm>
            <a:custGeom>
              <a:avLst/>
              <a:gdLst>
                <a:gd name="connsiteX0" fmla="*/ 0 w 4064000"/>
                <a:gd name="connsiteY0" fmla="*/ 0 h 2224456"/>
                <a:gd name="connsiteX1" fmla="*/ 4064000 w 4064000"/>
                <a:gd name="connsiteY1" fmla="*/ 0 h 2224456"/>
                <a:gd name="connsiteX2" fmla="*/ 4064000 w 4064000"/>
                <a:gd name="connsiteY2" fmla="*/ 2224456 h 2224456"/>
                <a:gd name="connsiteX3" fmla="*/ 0 w 4064000"/>
                <a:gd name="connsiteY3" fmla="*/ 2224456 h 2224456"/>
                <a:gd name="connsiteX4" fmla="*/ 0 w 4064000"/>
                <a:gd name="connsiteY4" fmla="*/ 0 h 222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2224456">
                  <a:moveTo>
                    <a:pt x="0" y="0"/>
                  </a:moveTo>
                  <a:lnTo>
                    <a:pt x="4064000" y="0"/>
                  </a:lnTo>
                  <a:lnTo>
                    <a:pt x="4064000" y="2224456"/>
                  </a:lnTo>
                  <a:lnTo>
                    <a:pt x="0" y="2224456"/>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6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Thái</a:t>
              </a:r>
              <a:r>
                <a:rPr kumimoji="0" lang="en-US" sz="26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độ</a:t>
              </a:r>
              <a:r>
                <a:rPr kumimoji="0" lang="en-US" sz="26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viết</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phủ</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nhận</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khác</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biệt</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vô</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nghĩa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trân</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trọng</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khẳng</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định</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giá</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trị</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khác</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biệt</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có</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nghĩa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endPar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2032000" y="5891171"/>
              <a:ext cx="8128000" cy="247161"/>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grpSp>
      <p:sp>
        <p:nvSpPr>
          <p:cNvPr id="14" name="TextBox 13"/>
          <p:cNvSpPr txBox="1"/>
          <p:nvPr/>
        </p:nvSpPr>
        <p:spPr>
          <a:xfrm>
            <a:off x="1133332" y="805283"/>
            <a:ext cx="10310523" cy="954107"/>
          </a:xfrm>
          <a:prstGeom prst="rect">
            <a:avLst/>
          </a:prstGeom>
          <a:noFill/>
        </p:spPr>
        <p:txBody>
          <a:bodyPr wrap="square" rtlCol="0">
            <a:spAutoFit/>
          </a:bodyPr>
          <a:lstStyle/>
          <a:p>
            <a:pPr lvl="0">
              <a:buClrTx/>
              <a:defRPr/>
            </a:pPr>
            <a:r>
              <a:rPr lang="en-US" sz="2800" b="1" kern="1200" dirty="0">
                <a:solidFill>
                  <a:prstClr val="black"/>
                </a:solidFill>
                <a:latin typeface="Times New Roman" panose="02020603050405020304" pitchFamily="18" charset="0"/>
                <a:ea typeface="MS Mincho"/>
              </a:rPr>
              <a:t>I. </a:t>
            </a:r>
            <a:r>
              <a:rPr lang="en-US" sz="2800" b="1" kern="1200" dirty="0" err="1">
                <a:solidFill>
                  <a:prstClr val="black"/>
                </a:solidFill>
                <a:latin typeface="Times New Roman" panose="02020603050405020304" pitchFamily="18" charset="0"/>
                <a:ea typeface="MS Mincho"/>
              </a:rPr>
              <a:t>Yêu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06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ou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C8DCDA"/>
      </a:accent1>
      <a:accent2>
        <a:srgbClr val="DBE9E9"/>
      </a:accent2>
      <a:accent3>
        <a:srgbClr val="8EB1AD"/>
      </a:accent3>
      <a:accent4>
        <a:srgbClr val="F2F2F2"/>
      </a:accent4>
      <a:accent5>
        <a:srgbClr val="FFF2CB"/>
      </a:accent5>
      <a:accent6>
        <a:srgbClr val="D8D8D8"/>
      </a:accent6>
      <a:hlink>
        <a:srgbClr val="6F83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1878</Words>
  <Application>Microsoft Office PowerPoint</Application>
  <PresentationFormat>Widescreen</PresentationFormat>
  <Paragraphs>148</Paragraphs>
  <Slides>27</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Times New Roman</vt:lpstr>
      <vt:lpstr>Calibri Light</vt:lpstr>
      <vt:lpstr>Arial</vt:lpstr>
      <vt:lpstr>宋体</vt:lpstr>
      <vt:lpstr>Wingdings</vt:lpstr>
      <vt:lpstr>Courier New</vt:lpstr>
      <vt:lpstr>Barlow</vt:lpstr>
      <vt:lpstr>MS Mincho</vt:lpstr>
      <vt:lpstr>Calibri</vt:lpstr>
      <vt:lpstr>Barlow Condensed</vt:lpstr>
      <vt:lpstr>Barlow Semi Condensed SemiBold</vt:lpstr>
      <vt:lpstr>SlidesMania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113</cp:revision>
  <dcterms:modified xsi:type="dcterms:W3CDTF">2022-12-02T09:10:45Z</dcterms:modified>
</cp:coreProperties>
</file>