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271" r:id="rId2"/>
    <p:sldId id="272" r:id="rId3"/>
    <p:sldId id="258" r:id="rId4"/>
    <p:sldId id="256" r:id="rId5"/>
    <p:sldId id="278" r:id="rId6"/>
    <p:sldId id="274" r:id="rId7"/>
    <p:sldId id="280" r:id="rId8"/>
    <p:sldId id="257" r:id="rId9"/>
    <p:sldId id="304" r:id="rId10"/>
    <p:sldId id="315" r:id="rId11"/>
    <p:sldId id="316" r:id="rId12"/>
    <p:sldId id="259" r:id="rId13"/>
    <p:sldId id="261" r:id="rId14"/>
    <p:sldId id="305" r:id="rId15"/>
    <p:sldId id="306" r:id="rId16"/>
    <p:sldId id="307" r:id="rId17"/>
    <p:sldId id="260" r:id="rId18"/>
    <p:sldId id="308" r:id="rId19"/>
    <p:sldId id="309" r:id="rId20"/>
    <p:sldId id="310" r:id="rId21"/>
    <p:sldId id="262" r:id="rId22"/>
    <p:sldId id="263" r:id="rId23"/>
    <p:sldId id="320" r:id="rId24"/>
    <p:sldId id="312" r:id="rId25"/>
    <p:sldId id="317" r:id="rId26"/>
    <p:sldId id="318" r:id="rId27"/>
    <p:sldId id="319" r:id="rId28"/>
    <p:sldId id="264" r:id="rId29"/>
    <p:sldId id="314" r:id="rId30"/>
  </p:sldIdLst>
  <p:sldSz cx="18288000" cy="10287000"/>
  <p:notesSz cx="6858000" cy="9144000"/>
  <p:embeddedFontLst>
    <p:embeddedFont>
      <p:font typeface="Calibri" pitchFamily="34" charset="0"/>
      <p:regular r:id="rId32"/>
      <p:bold r:id="rId33"/>
      <p:italic r:id="rId34"/>
      <p:boldItalic r:id="rId35"/>
    </p:embeddedFont>
    <p:embeddedFont>
      <p:font typeface="Bebas Neue" charset="0"/>
      <p:regular r:id="rId36"/>
    </p:embeddedFont>
    <p:embeddedFont>
      <p:font typeface="Anek Telugu" charset="0"/>
      <p:regular r:id="rId37"/>
      <p:bold r:id="rId38"/>
      <p:italic r:id="rId39"/>
      <p:boldItalic r:id="rId40"/>
    </p:embeddedFont>
    <p:embeddedFont>
      <p:font typeface="Cambria" pitchFamily="18" charset="0"/>
      <p:regular r:id="rId41"/>
      <p:bold r:id="rId42"/>
      <p:italic r:id="rId43"/>
      <p:boldItalic r:id="rId44"/>
    </p:embeddedFont>
    <p:embeddedFont>
      <p:font typeface="Palatino Linotype" pitchFamily="18" charset="0"/>
      <p:regular r:id="rId45"/>
      <p:bold r:id="rId46"/>
      <p:italic r:id="rId47"/>
      <p:bold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D5CC"/>
    <a:srgbClr val="F0E7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98" autoAdjust="0"/>
    <p:restoredTop sz="94648" autoAdjust="0"/>
  </p:normalViewPr>
  <p:slideViewPr>
    <p:cSldViewPr>
      <p:cViewPr>
        <p:scale>
          <a:sx n="29" d="100"/>
          <a:sy n="29" d="100"/>
        </p:scale>
        <p:origin x="-1267" y="-8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B88FDE-D7F0-D948-88B0-64B90AB89E76}" type="doc">
      <dgm:prSet loTypeId="urn:microsoft.com/office/officeart/2005/8/layout/vList2" loCatId="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757A4C3-115D-F942-A226-62373FCB9EAE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4000" dirty="0" err="1">
              <a:latin typeface="Cambria" panose="02040503050406030204" pitchFamily="18" charset="0"/>
            </a:rPr>
            <a:t>Là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cuốn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tiểu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thuyết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lịch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sử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viết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bằng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chữ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Hán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theo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lối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chương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hồi</a:t>
          </a:r>
          <a:r>
            <a:rPr lang="en-US" sz="4000" dirty="0">
              <a:latin typeface="Cambria" panose="02040503050406030204" pitchFamily="18" charset="0"/>
            </a:rPr>
            <a:t>, </a:t>
          </a:r>
          <a:r>
            <a:rPr lang="en-US" sz="4000" dirty="0" err="1">
              <a:latin typeface="Cambria" panose="02040503050406030204" pitchFamily="18" charset="0"/>
            </a:rPr>
            <a:t>gồm</a:t>
          </a:r>
          <a:r>
            <a:rPr lang="en-US" sz="4000" dirty="0">
              <a:latin typeface="Cambria" panose="02040503050406030204" pitchFamily="18" charset="0"/>
            </a:rPr>
            <a:t> 17 </a:t>
          </a:r>
          <a:r>
            <a:rPr lang="en-US" sz="4000" dirty="0" err="1">
              <a:latin typeface="Cambria" panose="02040503050406030204" pitchFamily="18" charset="0"/>
            </a:rPr>
            <a:t>hồi</a:t>
          </a:r>
          <a:r>
            <a:rPr lang="en-US" sz="4000" dirty="0">
              <a:latin typeface="Cambria" panose="02040503050406030204" pitchFamily="18" charset="0"/>
            </a:rPr>
            <a:t>.</a:t>
          </a:r>
        </a:p>
      </dgm:t>
    </dgm:pt>
    <dgm:pt modelId="{55FB1ADE-4C71-EF4B-98BD-46FE40F68665}" type="parTrans" cxnId="{172F851D-6FAB-574A-9FAE-93A5C87A2A42}">
      <dgm:prSet/>
      <dgm:spPr/>
      <dgm:t>
        <a:bodyPr/>
        <a:lstStyle/>
        <a:p>
          <a:pPr>
            <a:lnSpc>
              <a:spcPct val="100000"/>
            </a:lnSpc>
          </a:pPr>
          <a:endParaRPr lang="en-US" sz="2400">
            <a:latin typeface="Cambria" panose="02040503050406030204" pitchFamily="18" charset="0"/>
          </a:endParaRPr>
        </a:p>
      </dgm:t>
    </dgm:pt>
    <dgm:pt modelId="{B74E6CDC-FBD5-AE4D-A27D-9D3D1E3C6EAF}" type="sibTrans" cxnId="{172F851D-6FAB-574A-9FAE-93A5C87A2A42}">
      <dgm:prSet/>
      <dgm:spPr/>
      <dgm:t>
        <a:bodyPr/>
        <a:lstStyle/>
        <a:p>
          <a:pPr>
            <a:lnSpc>
              <a:spcPct val="100000"/>
            </a:lnSpc>
          </a:pPr>
          <a:endParaRPr lang="en-US" sz="2400">
            <a:latin typeface="Cambria" panose="02040503050406030204" pitchFamily="18" charset="0"/>
          </a:endParaRPr>
        </a:p>
      </dgm:t>
    </dgm:pt>
    <dgm:pt modelId="{617DA645-F72A-4746-A180-DBC2786F4A7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4000" dirty="0" err="1">
              <a:latin typeface="Cambria" panose="02040503050406030204" pitchFamily="18" charset="0"/>
            </a:rPr>
            <a:t>Đoạn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trích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trích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phần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lớn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hồi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mười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bốn</a:t>
          </a:r>
          <a:r>
            <a:rPr lang="en-US" sz="4000" dirty="0">
              <a:latin typeface="Cambria" panose="02040503050406030204" pitchFamily="18" charset="0"/>
            </a:rPr>
            <a:t>, </a:t>
          </a:r>
          <a:r>
            <a:rPr lang="en-US" sz="4000" dirty="0" err="1">
              <a:latin typeface="Cambria" panose="02040503050406030204" pitchFamily="18" charset="0"/>
            </a:rPr>
            <a:t>viết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về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sự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kiện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vua</a:t>
          </a:r>
          <a:r>
            <a:rPr lang="en-US" sz="4000" dirty="0">
              <a:latin typeface="Cambria" panose="02040503050406030204" pitchFamily="18" charset="0"/>
            </a:rPr>
            <a:t> Quang </a:t>
          </a:r>
          <a:r>
            <a:rPr lang="en-US" sz="4000" dirty="0" err="1">
              <a:latin typeface="Cambria" panose="02040503050406030204" pitchFamily="18" charset="0"/>
            </a:rPr>
            <a:t>Trung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đại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phá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quân</a:t>
          </a:r>
          <a:r>
            <a:rPr lang="en-US" sz="4000" dirty="0">
              <a:latin typeface="Cambria" panose="02040503050406030204" pitchFamily="18" charset="0"/>
            </a:rPr>
            <a:t> Thanh.</a:t>
          </a:r>
        </a:p>
      </dgm:t>
    </dgm:pt>
    <dgm:pt modelId="{DAD7B70D-A85B-E240-BDB3-51A5CA897772}" type="parTrans" cxnId="{8BDB86AE-0248-CF45-A053-3470DB008C25}">
      <dgm:prSet/>
      <dgm:spPr/>
      <dgm:t>
        <a:bodyPr/>
        <a:lstStyle/>
        <a:p>
          <a:pPr>
            <a:lnSpc>
              <a:spcPct val="100000"/>
            </a:lnSpc>
          </a:pPr>
          <a:endParaRPr lang="en-US" sz="2400">
            <a:latin typeface="Cambria" panose="02040503050406030204" pitchFamily="18" charset="0"/>
          </a:endParaRPr>
        </a:p>
      </dgm:t>
    </dgm:pt>
    <dgm:pt modelId="{2C63CA90-1C39-0D4E-A0F6-C2DB36E8CABD}" type="sibTrans" cxnId="{8BDB86AE-0248-CF45-A053-3470DB008C25}">
      <dgm:prSet/>
      <dgm:spPr/>
      <dgm:t>
        <a:bodyPr/>
        <a:lstStyle/>
        <a:p>
          <a:pPr>
            <a:lnSpc>
              <a:spcPct val="100000"/>
            </a:lnSpc>
          </a:pPr>
          <a:endParaRPr lang="en-US" sz="2400">
            <a:latin typeface="Cambria" panose="02040503050406030204" pitchFamily="18" charset="0"/>
          </a:endParaRPr>
        </a:p>
      </dgm:t>
    </dgm:pt>
    <dgm:pt modelId="{07537A77-AC98-664F-BB05-00FB15F31BC7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4000" dirty="0" err="1">
              <a:latin typeface="Cambria" panose="02040503050406030204" pitchFamily="18" charset="0"/>
            </a:rPr>
            <a:t>Tác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phẩm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phản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ánh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những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biến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động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của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lịch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sử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nước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nhà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từ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cuối</a:t>
          </a:r>
          <a:r>
            <a:rPr lang="en-US" sz="4000" dirty="0">
              <a:latin typeface="Cambria" panose="02040503050406030204" pitchFamily="18" charset="0"/>
            </a:rPr>
            <a:t> TKXVIII </a:t>
          </a:r>
          <a:r>
            <a:rPr lang="en-US" sz="4000" dirty="0" err="1">
              <a:latin typeface="Cambria" panose="02040503050406030204" pitchFamily="18" charset="0"/>
            </a:rPr>
            <a:t>đến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những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năm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đầu</a:t>
          </a:r>
          <a:r>
            <a:rPr lang="en-US" sz="4000" dirty="0">
              <a:latin typeface="Cambria" panose="02040503050406030204" pitchFamily="18" charset="0"/>
            </a:rPr>
            <a:t> TK XIX </a:t>
          </a:r>
          <a:r>
            <a:rPr lang="en-US" sz="4000" dirty="0">
              <a:latin typeface="Cambria" panose="02040503050406030204" pitchFamily="18" charset="0"/>
              <a:sym typeface="Wingdings" pitchFamily="2" charset="2"/>
            </a:rPr>
            <a:t> </a:t>
          </a:r>
          <a:r>
            <a:rPr lang="en-US" sz="4000" dirty="0" err="1">
              <a:latin typeface="Cambria" panose="02040503050406030204" pitchFamily="18" charset="0"/>
            </a:rPr>
            <a:t>tập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trung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phơi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bày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những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thối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nát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dẫn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đến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sự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sụp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đổ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tất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yếu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của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tập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đoàn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phong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kiến</a:t>
          </a:r>
          <a:r>
            <a:rPr lang="en-US" sz="4000" dirty="0">
              <a:latin typeface="Cambria" panose="02040503050406030204" pitchFamily="18" charset="0"/>
            </a:rPr>
            <a:t> Lê - </a:t>
          </a:r>
          <a:r>
            <a:rPr lang="en-US" sz="4000" dirty="0" err="1">
              <a:latin typeface="Cambria" panose="02040503050406030204" pitchFamily="18" charset="0"/>
            </a:rPr>
            <a:t>Trịnh</a:t>
          </a:r>
          <a:r>
            <a:rPr lang="en-US" sz="4000" dirty="0">
              <a:latin typeface="Cambria" panose="02040503050406030204" pitchFamily="18" charset="0"/>
            </a:rPr>
            <a:t>, </a:t>
          </a:r>
          <a:r>
            <a:rPr lang="en-US" sz="4000" dirty="0" err="1">
              <a:latin typeface="Cambria" panose="02040503050406030204" pitchFamily="18" charset="0"/>
            </a:rPr>
            <a:t>đồng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thời</a:t>
          </a:r>
          <a:r>
            <a:rPr lang="en-US" sz="4000" dirty="0">
              <a:latin typeface="Cambria" panose="02040503050406030204" pitchFamily="18" charset="0"/>
            </a:rPr>
            <a:t> ca </a:t>
          </a:r>
          <a:r>
            <a:rPr lang="en-US" sz="4000" dirty="0" err="1">
              <a:latin typeface="Cambria" panose="02040503050406030204" pitchFamily="18" charset="0"/>
            </a:rPr>
            <a:t>ngợi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cuộc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khởi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nghĩa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Tây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Sơn</a:t>
          </a:r>
          <a:r>
            <a:rPr lang="en-US" sz="4000" dirty="0">
              <a:latin typeface="Cambria" panose="02040503050406030204" pitchFamily="18" charset="0"/>
            </a:rPr>
            <a:t> do </a:t>
          </a:r>
          <a:r>
            <a:rPr lang="en-US" sz="4000" dirty="0" err="1">
              <a:latin typeface="Cambria" panose="02040503050406030204" pitchFamily="18" charset="0"/>
            </a:rPr>
            <a:t>người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anh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hùng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áo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vải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Nguyễn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Huệ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lãnh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đạo</a:t>
          </a:r>
          <a:r>
            <a:rPr lang="en-US" sz="4000" dirty="0">
              <a:latin typeface="Cambria" panose="02040503050406030204" pitchFamily="18" charset="0"/>
            </a:rPr>
            <a:t>.</a:t>
          </a:r>
        </a:p>
      </dgm:t>
    </dgm:pt>
    <dgm:pt modelId="{3A87DCA2-6EFF-894A-B721-C216CBCFF57D}" type="parTrans" cxnId="{F233A10D-2F94-F84B-8F37-FC829136189C}">
      <dgm:prSet/>
      <dgm:spPr/>
      <dgm:t>
        <a:bodyPr/>
        <a:lstStyle/>
        <a:p>
          <a:pPr>
            <a:lnSpc>
              <a:spcPct val="100000"/>
            </a:lnSpc>
          </a:pPr>
          <a:endParaRPr lang="en-US" sz="2400">
            <a:latin typeface="Cambria" panose="02040503050406030204" pitchFamily="18" charset="0"/>
          </a:endParaRPr>
        </a:p>
      </dgm:t>
    </dgm:pt>
    <dgm:pt modelId="{53C3CDFD-D7DE-5C4D-8865-4D8F43846521}" type="sibTrans" cxnId="{F233A10D-2F94-F84B-8F37-FC829136189C}">
      <dgm:prSet/>
      <dgm:spPr/>
      <dgm:t>
        <a:bodyPr/>
        <a:lstStyle/>
        <a:p>
          <a:pPr>
            <a:lnSpc>
              <a:spcPct val="100000"/>
            </a:lnSpc>
          </a:pPr>
          <a:endParaRPr lang="en-US" sz="2400">
            <a:latin typeface="Cambria" panose="02040503050406030204" pitchFamily="18" charset="0"/>
          </a:endParaRPr>
        </a:p>
      </dgm:t>
    </dgm:pt>
    <dgm:pt modelId="{06ED14DA-E858-9E42-86AA-9FC70C52E381}" type="pres">
      <dgm:prSet presAssocID="{C0B88FDE-D7F0-D948-88B0-64B90AB89E7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EF03F61-9CE1-FE47-A7D8-C3CDF6D2AD2B}" type="pres">
      <dgm:prSet presAssocID="{9757A4C3-115D-F942-A226-62373FCB9EAE}" presName="parentText" presStyleLbl="node1" presStyleIdx="0" presStyleCnt="3" custScaleY="4365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0DA06F-5BD6-0C45-AE14-D2A588E2EC7A}" type="pres">
      <dgm:prSet presAssocID="{B74E6CDC-FBD5-AE4D-A27D-9D3D1E3C6EAF}" presName="spacer" presStyleCnt="0"/>
      <dgm:spPr/>
    </dgm:pt>
    <dgm:pt modelId="{699CBA24-AA4B-B145-AB50-81EE5E75F570}" type="pres">
      <dgm:prSet presAssocID="{07537A77-AC98-664F-BB05-00FB15F31BC7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839D1C-4544-334E-B909-785AB3918850}" type="pres">
      <dgm:prSet presAssocID="{53C3CDFD-D7DE-5C4D-8865-4D8F43846521}" presName="spacer" presStyleCnt="0"/>
      <dgm:spPr/>
    </dgm:pt>
    <dgm:pt modelId="{12DF1454-2026-564C-ACE7-CD82315B4613}" type="pres">
      <dgm:prSet presAssocID="{617DA645-F72A-4746-A180-DBC2786F4A7A}" presName="parentText" presStyleLbl="node1" presStyleIdx="2" presStyleCnt="3" custScaleY="3931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E7AEB65-97D0-C049-8954-044F09008558}" type="presOf" srcId="{07537A77-AC98-664F-BB05-00FB15F31BC7}" destId="{699CBA24-AA4B-B145-AB50-81EE5E75F570}" srcOrd="0" destOrd="0" presId="urn:microsoft.com/office/officeart/2005/8/layout/vList2"/>
    <dgm:cxn modelId="{8A227535-55EB-0B4B-B8AE-6C1D43796734}" type="presOf" srcId="{C0B88FDE-D7F0-D948-88B0-64B90AB89E76}" destId="{06ED14DA-E858-9E42-86AA-9FC70C52E381}" srcOrd="0" destOrd="0" presId="urn:microsoft.com/office/officeart/2005/8/layout/vList2"/>
    <dgm:cxn modelId="{172F851D-6FAB-574A-9FAE-93A5C87A2A42}" srcId="{C0B88FDE-D7F0-D948-88B0-64B90AB89E76}" destId="{9757A4C3-115D-F942-A226-62373FCB9EAE}" srcOrd="0" destOrd="0" parTransId="{55FB1ADE-4C71-EF4B-98BD-46FE40F68665}" sibTransId="{B74E6CDC-FBD5-AE4D-A27D-9D3D1E3C6EAF}"/>
    <dgm:cxn modelId="{F233A10D-2F94-F84B-8F37-FC829136189C}" srcId="{C0B88FDE-D7F0-D948-88B0-64B90AB89E76}" destId="{07537A77-AC98-664F-BB05-00FB15F31BC7}" srcOrd="1" destOrd="0" parTransId="{3A87DCA2-6EFF-894A-B721-C216CBCFF57D}" sibTransId="{53C3CDFD-D7DE-5C4D-8865-4D8F43846521}"/>
    <dgm:cxn modelId="{8BDB86AE-0248-CF45-A053-3470DB008C25}" srcId="{C0B88FDE-D7F0-D948-88B0-64B90AB89E76}" destId="{617DA645-F72A-4746-A180-DBC2786F4A7A}" srcOrd="2" destOrd="0" parTransId="{DAD7B70D-A85B-E240-BDB3-51A5CA897772}" sibTransId="{2C63CA90-1C39-0D4E-A0F6-C2DB36E8CABD}"/>
    <dgm:cxn modelId="{D77BFFEE-53F8-2744-B25F-706D41990058}" type="presOf" srcId="{9757A4C3-115D-F942-A226-62373FCB9EAE}" destId="{2EF03F61-9CE1-FE47-A7D8-C3CDF6D2AD2B}" srcOrd="0" destOrd="0" presId="urn:microsoft.com/office/officeart/2005/8/layout/vList2"/>
    <dgm:cxn modelId="{41B479A9-9260-304C-A8F5-BCC334FFCE58}" type="presOf" srcId="{617DA645-F72A-4746-A180-DBC2786F4A7A}" destId="{12DF1454-2026-564C-ACE7-CD82315B4613}" srcOrd="0" destOrd="0" presId="urn:microsoft.com/office/officeart/2005/8/layout/vList2"/>
    <dgm:cxn modelId="{8F40A2DF-2754-B645-A910-5BF48202A9D0}" type="presParOf" srcId="{06ED14DA-E858-9E42-86AA-9FC70C52E381}" destId="{2EF03F61-9CE1-FE47-A7D8-C3CDF6D2AD2B}" srcOrd="0" destOrd="0" presId="urn:microsoft.com/office/officeart/2005/8/layout/vList2"/>
    <dgm:cxn modelId="{79345447-9CB0-0A46-9A8A-10BABABA374A}" type="presParOf" srcId="{06ED14DA-E858-9E42-86AA-9FC70C52E381}" destId="{F00DA06F-5BD6-0C45-AE14-D2A588E2EC7A}" srcOrd="1" destOrd="0" presId="urn:microsoft.com/office/officeart/2005/8/layout/vList2"/>
    <dgm:cxn modelId="{D1F319E4-8E12-3348-89C8-3ADB0F115976}" type="presParOf" srcId="{06ED14DA-E858-9E42-86AA-9FC70C52E381}" destId="{699CBA24-AA4B-B145-AB50-81EE5E75F570}" srcOrd="2" destOrd="0" presId="urn:microsoft.com/office/officeart/2005/8/layout/vList2"/>
    <dgm:cxn modelId="{3717A6D7-9787-1647-B467-1F26FD308996}" type="presParOf" srcId="{06ED14DA-E858-9E42-86AA-9FC70C52E381}" destId="{55839D1C-4544-334E-B909-785AB3918850}" srcOrd="3" destOrd="0" presId="urn:microsoft.com/office/officeart/2005/8/layout/vList2"/>
    <dgm:cxn modelId="{6EBFA6C9-4CEF-B540-8E2E-D05CEAFD59F9}" type="presParOf" srcId="{06ED14DA-E858-9E42-86AA-9FC70C52E381}" destId="{12DF1454-2026-564C-ACE7-CD82315B461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3C76F86-BB92-734E-9AEE-F842F22E069B}" type="doc">
      <dgm:prSet loTypeId="urn:microsoft.com/office/officeart/2005/8/layout/vList2" loCatId="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976B402E-E925-1649-83A3-FF5988DA32EA}">
      <dgm:prSet phldrT="[Text]" custT="1"/>
      <dgm:spPr/>
      <dgm:t>
        <a:bodyPr/>
        <a:lstStyle/>
        <a:p>
          <a:pPr>
            <a:lnSpc>
              <a:spcPct val="110000"/>
            </a:lnSpc>
            <a:buFont typeface="Arial" panose="020B0604020202020204" pitchFamily="34" charset="0"/>
            <a:buChar char="●"/>
          </a:pPr>
          <a:r>
            <a:rPr lang="en-US" sz="3200" u="none" dirty="0" err="1">
              <a:latin typeface="Cambria" panose="02040503050406030204" pitchFamily="18" charset="0"/>
            </a:rPr>
            <a:t>Quân</a:t>
          </a:r>
          <a:r>
            <a:rPr lang="en-US" sz="3200" u="none" dirty="0">
              <a:latin typeface="Cambria" panose="02040503050406030204" pitchFamily="18" charset="0"/>
            </a:rPr>
            <a:t> Thanh do </a:t>
          </a:r>
          <a:r>
            <a:rPr lang="en-US" sz="3200" u="none" dirty="0" err="1">
              <a:latin typeface="Cambria" panose="02040503050406030204" pitchFamily="18" charset="0"/>
            </a:rPr>
            <a:t>Tôn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Sĩ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Nghị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cầm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đầu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kéo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vào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thành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Thăng</a:t>
          </a:r>
          <a:r>
            <a:rPr lang="en-US" sz="3200" u="none" dirty="0">
              <a:latin typeface="Cambria" panose="02040503050406030204" pitchFamily="18" charset="0"/>
            </a:rPr>
            <a:t> Long, </a:t>
          </a:r>
          <a:r>
            <a:rPr lang="en-US" sz="3200" u="none" dirty="0" err="1">
              <a:latin typeface="Cambria" panose="02040503050406030204" pitchFamily="18" charset="0"/>
            </a:rPr>
            <a:t>định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thôn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tính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nước</a:t>
          </a:r>
          <a:r>
            <a:rPr lang="en-US" sz="3200" u="none" dirty="0">
              <a:latin typeface="Cambria" panose="02040503050406030204" pitchFamily="18" charset="0"/>
            </a:rPr>
            <a:t> ta. </a:t>
          </a:r>
          <a:r>
            <a:rPr lang="en-US" sz="3200" u="none" dirty="0" err="1">
              <a:latin typeface="Cambria" panose="02040503050406030204" pitchFamily="18" charset="0"/>
            </a:rPr>
            <a:t>Quân</a:t>
          </a:r>
          <a:r>
            <a:rPr lang="en-US" sz="3200" u="none" dirty="0">
              <a:latin typeface="Cambria" panose="02040503050406030204" pitchFamily="18" charset="0"/>
            </a:rPr>
            <a:t> ta </a:t>
          </a:r>
          <a:r>
            <a:rPr lang="en-US" sz="3200" u="none" dirty="0" err="1">
              <a:latin typeface="Cambria" panose="02040503050406030204" pitchFamily="18" charset="0"/>
            </a:rPr>
            <a:t>phải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lui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quân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về</a:t>
          </a:r>
          <a:r>
            <a:rPr lang="en-US" sz="3200" u="none" dirty="0">
              <a:latin typeface="Cambria" panose="02040503050406030204" pitchFamily="18" charset="0"/>
            </a:rPr>
            <a:t> Tam </a:t>
          </a:r>
          <a:r>
            <a:rPr lang="en-US" sz="3200" u="none" dirty="0" err="1">
              <a:latin typeface="Cambria" panose="02040503050406030204" pitchFamily="18" charset="0"/>
            </a:rPr>
            <a:t>Điệp</a:t>
          </a:r>
          <a:r>
            <a:rPr lang="en-US" sz="3200" u="none" dirty="0">
              <a:latin typeface="Cambria" panose="02040503050406030204" pitchFamily="18" charset="0"/>
            </a:rPr>
            <a:t>.</a:t>
          </a:r>
          <a:endParaRPr lang="en-US" sz="3200" dirty="0">
            <a:latin typeface="Cambria" panose="02040503050406030204" pitchFamily="18" charset="0"/>
          </a:endParaRPr>
        </a:p>
      </dgm:t>
    </dgm:pt>
    <dgm:pt modelId="{CD5EB6B0-3CB6-C744-BE27-A39F0295DF8C}" type="parTrans" cxnId="{5DF64F3E-1D8A-E245-B3F6-BB6D807A6109}">
      <dgm:prSet/>
      <dgm:spPr/>
      <dgm:t>
        <a:bodyPr/>
        <a:lstStyle/>
        <a:p>
          <a:pPr>
            <a:lnSpc>
              <a:spcPct val="110000"/>
            </a:lnSpc>
          </a:pPr>
          <a:endParaRPr lang="en-US" sz="2000">
            <a:latin typeface="Cambria" panose="02040503050406030204" pitchFamily="18" charset="0"/>
          </a:endParaRPr>
        </a:p>
      </dgm:t>
    </dgm:pt>
    <dgm:pt modelId="{78A41616-FA2B-C54B-905A-DF08009678BD}" type="sibTrans" cxnId="{5DF64F3E-1D8A-E245-B3F6-BB6D807A6109}">
      <dgm:prSet/>
      <dgm:spPr/>
      <dgm:t>
        <a:bodyPr/>
        <a:lstStyle/>
        <a:p>
          <a:pPr>
            <a:lnSpc>
              <a:spcPct val="110000"/>
            </a:lnSpc>
          </a:pPr>
          <a:endParaRPr lang="en-US" sz="2000">
            <a:latin typeface="Cambria" panose="02040503050406030204" pitchFamily="18" charset="0"/>
          </a:endParaRPr>
        </a:p>
      </dgm:t>
    </dgm:pt>
    <dgm:pt modelId="{C765A95C-30E4-5B42-9313-A15FFEB2B2DB}">
      <dgm:prSet custT="1"/>
      <dgm:spPr/>
      <dgm:t>
        <a:bodyPr/>
        <a:lstStyle/>
        <a:p>
          <a:pPr>
            <a:lnSpc>
              <a:spcPct val="110000"/>
            </a:lnSpc>
            <a:buFont typeface="Arial" panose="020B0604020202020204" pitchFamily="34" charset="0"/>
            <a:buChar char="●"/>
          </a:pPr>
          <a:r>
            <a:rPr lang="en-US" sz="3200" u="none" dirty="0">
              <a:latin typeface="Cambria" panose="02040503050406030204" pitchFamily="18" charset="0"/>
            </a:rPr>
            <a:t>Nghe tin, </a:t>
          </a:r>
          <a:r>
            <a:rPr lang="en-US" sz="3200" u="none" dirty="0" err="1">
              <a:latin typeface="Cambria" panose="02040503050406030204" pitchFamily="18" charset="0"/>
            </a:rPr>
            <a:t>Nguyễn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Huệ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tức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giận</a:t>
          </a:r>
          <a:r>
            <a:rPr lang="en-US" sz="3200" u="none" dirty="0">
              <a:latin typeface="Cambria" panose="02040503050406030204" pitchFamily="18" charset="0"/>
            </a:rPr>
            <a:t>, </a:t>
          </a:r>
          <a:r>
            <a:rPr lang="en-US" sz="3200" u="none" dirty="0" err="1">
              <a:latin typeface="Cambria" panose="02040503050406030204" pitchFamily="18" charset="0"/>
            </a:rPr>
            <a:t>lập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tức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lên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ngôi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hoàng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đế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lấy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hiệu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là</a:t>
          </a:r>
          <a:r>
            <a:rPr lang="en-US" sz="3200" u="none" dirty="0">
              <a:latin typeface="Cambria" panose="02040503050406030204" pitchFamily="18" charset="0"/>
            </a:rPr>
            <a:t> Quang </a:t>
          </a:r>
          <a:r>
            <a:rPr lang="en-US" sz="3200" u="none" dirty="0" err="1">
              <a:latin typeface="Cambria" panose="02040503050406030204" pitchFamily="18" charset="0"/>
            </a:rPr>
            <a:t>Trung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đích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thân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xuất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quân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vào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ngày</a:t>
          </a:r>
          <a:r>
            <a:rPr lang="en-US" sz="3200" u="none" dirty="0">
              <a:latin typeface="Cambria" panose="02040503050406030204" pitchFamily="18" charset="0"/>
            </a:rPr>
            <a:t> 25 </a:t>
          </a:r>
          <a:r>
            <a:rPr lang="en-US" sz="3200" u="none" dirty="0" err="1">
              <a:latin typeface="Cambria" panose="02040503050406030204" pitchFamily="18" charset="0"/>
            </a:rPr>
            <a:t>tháng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Chạp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năm</a:t>
          </a:r>
          <a:r>
            <a:rPr lang="en-US" sz="3200" u="none" dirty="0">
              <a:latin typeface="Cambria" panose="02040503050406030204" pitchFamily="18" charset="0"/>
            </a:rPr>
            <a:t> 1788. </a:t>
          </a:r>
        </a:p>
      </dgm:t>
    </dgm:pt>
    <dgm:pt modelId="{8BEEF116-EC1B-FF4D-BCEB-C2026BBE163B}" type="parTrans" cxnId="{EABFC4C3-2C12-374E-9FC4-83F3883C7C18}">
      <dgm:prSet/>
      <dgm:spPr/>
      <dgm:t>
        <a:bodyPr/>
        <a:lstStyle/>
        <a:p>
          <a:pPr>
            <a:lnSpc>
              <a:spcPct val="110000"/>
            </a:lnSpc>
          </a:pPr>
          <a:endParaRPr lang="en-US" sz="2000">
            <a:latin typeface="Cambria" panose="02040503050406030204" pitchFamily="18" charset="0"/>
          </a:endParaRPr>
        </a:p>
      </dgm:t>
    </dgm:pt>
    <dgm:pt modelId="{BABD9C55-06E3-C949-A6B9-7056918D505D}" type="sibTrans" cxnId="{EABFC4C3-2C12-374E-9FC4-83F3883C7C18}">
      <dgm:prSet/>
      <dgm:spPr/>
      <dgm:t>
        <a:bodyPr/>
        <a:lstStyle/>
        <a:p>
          <a:pPr>
            <a:lnSpc>
              <a:spcPct val="110000"/>
            </a:lnSpc>
          </a:pPr>
          <a:endParaRPr lang="en-US" sz="2000">
            <a:latin typeface="Cambria" panose="02040503050406030204" pitchFamily="18" charset="0"/>
          </a:endParaRPr>
        </a:p>
      </dgm:t>
    </dgm:pt>
    <dgm:pt modelId="{E0CC9A5A-1CF6-F142-B0F5-CDCBB9E4B75A}">
      <dgm:prSet custT="1"/>
      <dgm:spPr/>
      <dgm:t>
        <a:bodyPr/>
        <a:lstStyle/>
        <a:p>
          <a:pPr>
            <a:lnSpc>
              <a:spcPct val="110000"/>
            </a:lnSpc>
            <a:buFont typeface="Arial" panose="020B0604020202020204" pitchFamily="34" charset="0"/>
            <a:buChar char="●"/>
          </a:pPr>
          <a:r>
            <a:rPr lang="en-US" sz="3200" u="none" dirty="0" err="1">
              <a:latin typeface="Cambria" panose="02040503050406030204" pitchFamily="18" charset="0"/>
            </a:rPr>
            <a:t>Ngày</a:t>
          </a:r>
          <a:r>
            <a:rPr lang="en-US" sz="3200" u="none" dirty="0">
              <a:latin typeface="Cambria" panose="02040503050406030204" pitchFamily="18" charset="0"/>
            </a:rPr>
            <a:t> 29, </a:t>
          </a:r>
          <a:r>
            <a:rPr lang="en-US" sz="3200" u="none" dirty="0" err="1">
              <a:latin typeface="Cambria" panose="02040503050406030204" pitchFamily="18" charset="0"/>
            </a:rPr>
            <a:t>nghĩa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quân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đến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Nghệ</a:t>
          </a:r>
          <a:r>
            <a:rPr lang="en-US" sz="3200" u="none" dirty="0">
              <a:latin typeface="Cambria" panose="02040503050406030204" pitchFamily="18" charset="0"/>
            </a:rPr>
            <a:t> An, Quang </a:t>
          </a:r>
          <a:r>
            <a:rPr lang="en-US" sz="3200" u="none" dirty="0" err="1">
              <a:latin typeface="Cambria" panose="02040503050406030204" pitchFamily="18" charset="0"/>
            </a:rPr>
            <a:t>Trung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cho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mở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cuộc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duyệt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binh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lớn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rồi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tuyển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thêm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quân</a:t>
          </a:r>
          <a:r>
            <a:rPr lang="en-US" sz="3200" u="none" dirty="0">
              <a:latin typeface="Cambria" panose="02040503050406030204" pitchFamily="18" charset="0"/>
            </a:rPr>
            <a:t>. </a:t>
          </a:r>
          <a:r>
            <a:rPr lang="en-US" sz="3200" u="none" dirty="0" err="1">
              <a:latin typeface="Cambria" panose="02040503050406030204" pitchFamily="18" charset="0"/>
            </a:rPr>
            <a:t>Ông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truyền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hịch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tới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binh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sĩ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và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hạ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quyết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tâm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đánh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giặc</a:t>
          </a:r>
          <a:r>
            <a:rPr lang="en-US" sz="3200" u="none" dirty="0">
              <a:latin typeface="Cambria" panose="02040503050406030204" pitchFamily="18" charset="0"/>
            </a:rPr>
            <a:t>. </a:t>
          </a:r>
        </a:p>
      </dgm:t>
    </dgm:pt>
    <dgm:pt modelId="{9370E19B-82F6-F847-92EB-641714386652}" type="parTrans" cxnId="{9686E7BD-B361-594E-BBEE-1F5D87729177}">
      <dgm:prSet/>
      <dgm:spPr/>
      <dgm:t>
        <a:bodyPr/>
        <a:lstStyle/>
        <a:p>
          <a:pPr>
            <a:lnSpc>
              <a:spcPct val="110000"/>
            </a:lnSpc>
          </a:pPr>
          <a:endParaRPr lang="en-US" sz="2000">
            <a:latin typeface="Cambria" panose="02040503050406030204" pitchFamily="18" charset="0"/>
          </a:endParaRPr>
        </a:p>
      </dgm:t>
    </dgm:pt>
    <dgm:pt modelId="{5184F72A-7B9D-074A-932F-61D9A8F46846}" type="sibTrans" cxnId="{9686E7BD-B361-594E-BBEE-1F5D87729177}">
      <dgm:prSet/>
      <dgm:spPr/>
      <dgm:t>
        <a:bodyPr/>
        <a:lstStyle/>
        <a:p>
          <a:pPr>
            <a:lnSpc>
              <a:spcPct val="110000"/>
            </a:lnSpc>
          </a:pPr>
          <a:endParaRPr lang="en-US" sz="2000">
            <a:latin typeface="Cambria" panose="02040503050406030204" pitchFamily="18" charset="0"/>
          </a:endParaRPr>
        </a:p>
      </dgm:t>
    </dgm:pt>
    <dgm:pt modelId="{26B1531E-7B24-8349-91CA-AA92AAC149DD}">
      <dgm:prSet custT="1"/>
      <dgm:spPr/>
      <dgm:t>
        <a:bodyPr/>
        <a:lstStyle/>
        <a:p>
          <a:pPr>
            <a:lnSpc>
              <a:spcPct val="110000"/>
            </a:lnSpc>
            <a:buFont typeface="Arial" panose="020B0604020202020204" pitchFamily="34" charset="0"/>
            <a:buChar char="●"/>
          </a:pPr>
          <a:r>
            <a:rPr lang="en-US" sz="3200" u="none" dirty="0" err="1">
              <a:latin typeface="Cambria" panose="02040503050406030204" pitchFamily="18" charset="0"/>
            </a:rPr>
            <a:t>Ngày</a:t>
          </a:r>
          <a:r>
            <a:rPr lang="en-US" sz="3200" u="none" dirty="0">
              <a:latin typeface="Cambria" panose="02040503050406030204" pitchFamily="18" charset="0"/>
            </a:rPr>
            <a:t> 30 </a:t>
          </a:r>
          <a:r>
            <a:rPr lang="en-US" sz="3200" u="none" dirty="0" err="1">
              <a:latin typeface="Cambria" panose="02040503050406030204" pitchFamily="18" charset="0"/>
            </a:rPr>
            <a:t>Tết</a:t>
          </a:r>
          <a:r>
            <a:rPr lang="en-US" sz="3200" u="none" dirty="0">
              <a:latin typeface="Cambria" panose="02040503050406030204" pitchFamily="18" charset="0"/>
            </a:rPr>
            <a:t>, Quang </a:t>
          </a:r>
          <a:r>
            <a:rPr lang="en-US" sz="3200" u="none" dirty="0" err="1">
              <a:latin typeface="Cambria" panose="02040503050406030204" pitchFamily="18" charset="0"/>
            </a:rPr>
            <a:t>Trung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cho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quân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ăn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tết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trước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và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hẹn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ngày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mồng</a:t>
          </a:r>
          <a:r>
            <a:rPr lang="en-US" sz="3200" u="none" dirty="0">
              <a:latin typeface="Cambria" panose="02040503050406030204" pitchFamily="18" charset="0"/>
            </a:rPr>
            <a:t> 7 </a:t>
          </a:r>
          <a:r>
            <a:rPr lang="en-US" sz="3200" u="none" dirty="0" err="1">
              <a:latin typeface="Cambria" panose="02040503050406030204" pitchFamily="18" charset="0"/>
            </a:rPr>
            <a:t>Tết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mở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tiệc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mừng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thắng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lợi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ở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Thăng</a:t>
          </a:r>
          <a:r>
            <a:rPr lang="en-US" sz="3200" u="none" dirty="0">
              <a:latin typeface="Cambria" panose="02040503050406030204" pitchFamily="18" charset="0"/>
            </a:rPr>
            <a:t> Long. </a:t>
          </a:r>
        </a:p>
      </dgm:t>
    </dgm:pt>
    <dgm:pt modelId="{A040F696-DAC7-A24C-B841-2F618603CB83}" type="parTrans" cxnId="{EDF36D89-B85E-D44A-A210-6751679D084D}">
      <dgm:prSet/>
      <dgm:spPr/>
      <dgm:t>
        <a:bodyPr/>
        <a:lstStyle/>
        <a:p>
          <a:pPr>
            <a:lnSpc>
              <a:spcPct val="110000"/>
            </a:lnSpc>
          </a:pPr>
          <a:endParaRPr lang="en-US" sz="2000">
            <a:latin typeface="Cambria" panose="02040503050406030204" pitchFamily="18" charset="0"/>
          </a:endParaRPr>
        </a:p>
      </dgm:t>
    </dgm:pt>
    <dgm:pt modelId="{8C57DB96-4E43-8848-9A1D-AF92FA102DFA}" type="sibTrans" cxnId="{EDF36D89-B85E-D44A-A210-6751679D084D}">
      <dgm:prSet/>
      <dgm:spPr/>
      <dgm:t>
        <a:bodyPr/>
        <a:lstStyle/>
        <a:p>
          <a:pPr>
            <a:lnSpc>
              <a:spcPct val="110000"/>
            </a:lnSpc>
          </a:pPr>
          <a:endParaRPr lang="en-US" sz="2000">
            <a:latin typeface="Cambria" panose="02040503050406030204" pitchFamily="18" charset="0"/>
          </a:endParaRPr>
        </a:p>
      </dgm:t>
    </dgm:pt>
    <dgm:pt modelId="{1EEC652C-7373-A44E-ADCF-90494C0C0B3E}">
      <dgm:prSet custT="1"/>
      <dgm:spPr/>
      <dgm:t>
        <a:bodyPr/>
        <a:lstStyle/>
        <a:p>
          <a:pPr>
            <a:lnSpc>
              <a:spcPct val="110000"/>
            </a:lnSpc>
            <a:buFont typeface="Arial" panose="020B0604020202020204" pitchFamily="34" charset="0"/>
            <a:buChar char="●"/>
          </a:pPr>
          <a:r>
            <a:rPr lang="en-US" sz="3200" u="none" dirty="0" err="1">
              <a:latin typeface="Cambria" panose="02040503050406030204" pitchFamily="18" charset="0"/>
            </a:rPr>
            <a:t>Mồng</a:t>
          </a:r>
          <a:r>
            <a:rPr lang="en-US" sz="3200" u="none" dirty="0">
              <a:latin typeface="Cambria" panose="02040503050406030204" pitchFamily="18" charset="0"/>
            </a:rPr>
            <a:t> 3 </a:t>
          </a:r>
          <a:r>
            <a:rPr lang="en-US" sz="3200" u="none" dirty="0" err="1">
              <a:latin typeface="Cambria" panose="02040503050406030204" pitchFamily="18" charset="0"/>
            </a:rPr>
            <a:t>Tết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diệt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đồn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Hà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Hồi</a:t>
          </a:r>
          <a:r>
            <a:rPr lang="en-US" sz="3200" u="none" dirty="0">
              <a:latin typeface="Cambria" panose="02040503050406030204" pitchFamily="18" charset="0"/>
            </a:rPr>
            <a:t>. </a:t>
          </a:r>
          <a:r>
            <a:rPr lang="en-US" sz="3200" u="none" dirty="0" err="1">
              <a:latin typeface="Cambria" panose="02040503050406030204" pitchFamily="18" charset="0"/>
            </a:rPr>
            <a:t>Trưa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mồng</a:t>
          </a:r>
          <a:r>
            <a:rPr lang="en-US" sz="3200" u="none" dirty="0">
              <a:latin typeface="Cambria" panose="02040503050406030204" pitchFamily="18" charset="0"/>
            </a:rPr>
            <a:t> 5, Quang </a:t>
          </a:r>
          <a:r>
            <a:rPr lang="en-US" sz="3200" u="none" dirty="0" err="1">
              <a:latin typeface="Cambria" panose="02040503050406030204" pitchFamily="18" charset="0"/>
            </a:rPr>
            <a:t>Trung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tiến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quân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giải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phóng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Thăng</a:t>
          </a:r>
          <a:r>
            <a:rPr lang="en-US" sz="3200" u="none" dirty="0">
              <a:latin typeface="Cambria" panose="02040503050406030204" pitchFamily="18" charset="0"/>
            </a:rPr>
            <a:t> Long.</a:t>
          </a:r>
        </a:p>
      </dgm:t>
    </dgm:pt>
    <dgm:pt modelId="{9E04E6C0-9F61-9E49-A222-63C044F31996}" type="parTrans" cxnId="{288CBC53-C8D1-D64C-A10E-9A5E8E0A00A7}">
      <dgm:prSet/>
      <dgm:spPr/>
      <dgm:t>
        <a:bodyPr/>
        <a:lstStyle/>
        <a:p>
          <a:pPr>
            <a:lnSpc>
              <a:spcPct val="110000"/>
            </a:lnSpc>
          </a:pPr>
          <a:endParaRPr lang="en-US" sz="2000">
            <a:latin typeface="Cambria" panose="02040503050406030204" pitchFamily="18" charset="0"/>
          </a:endParaRPr>
        </a:p>
      </dgm:t>
    </dgm:pt>
    <dgm:pt modelId="{AB7DA851-3D0A-C342-9463-A0CB0B67C38A}" type="sibTrans" cxnId="{288CBC53-C8D1-D64C-A10E-9A5E8E0A00A7}">
      <dgm:prSet/>
      <dgm:spPr/>
      <dgm:t>
        <a:bodyPr/>
        <a:lstStyle/>
        <a:p>
          <a:pPr>
            <a:lnSpc>
              <a:spcPct val="110000"/>
            </a:lnSpc>
          </a:pPr>
          <a:endParaRPr lang="en-US" sz="2000">
            <a:latin typeface="Cambria" panose="02040503050406030204" pitchFamily="18" charset="0"/>
          </a:endParaRPr>
        </a:p>
      </dgm:t>
    </dgm:pt>
    <dgm:pt modelId="{FA820DCD-D51C-3C47-ADFE-7EB371AE92A0}">
      <dgm:prSet custT="1"/>
      <dgm:spPr/>
      <dgm:t>
        <a:bodyPr/>
        <a:lstStyle/>
        <a:p>
          <a:pPr>
            <a:lnSpc>
              <a:spcPct val="110000"/>
            </a:lnSpc>
            <a:buFont typeface="Arial" panose="020B0604020202020204" pitchFamily="34" charset="0"/>
            <a:buChar char="●"/>
          </a:pPr>
          <a:r>
            <a:rPr lang="en-US" sz="3200" u="none" dirty="0" err="1">
              <a:latin typeface="Cambria" panose="02040503050406030204" pitchFamily="18" charset="0"/>
            </a:rPr>
            <a:t>Tôn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Sĩ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Nghị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nghe</a:t>
          </a:r>
          <a:r>
            <a:rPr lang="en-US" sz="3200" u="none" dirty="0">
              <a:latin typeface="Cambria" panose="02040503050406030204" pitchFamily="18" charset="0"/>
            </a:rPr>
            <a:t> tin </a:t>
          </a:r>
          <a:r>
            <a:rPr lang="en-US" sz="3200" u="none" dirty="0" err="1">
              <a:latin typeface="Cambria" panose="02040503050406030204" pitchFamily="18" charset="0"/>
            </a:rPr>
            <a:t>sợ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hãi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không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kịp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mặc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áo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giáp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chạy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trốn</a:t>
          </a:r>
          <a:r>
            <a:rPr lang="en-US" sz="3200" u="none" dirty="0">
              <a:latin typeface="Cambria" panose="02040503050406030204" pitchFamily="18" charset="0"/>
            </a:rPr>
            <a:t>. </a:t>
          </a:r>
          <a:r>
            <a:rPr lang="en-US" sz="3200" u="none" dirty="0" err="1">
              <a:latin typeface="Cambria" panose="02040503050406030204" pitchFamily="18" charset="0"/>
            </a:rPr>
            <a:t>Vua</a:t>
          </a:r>
          <a:r>
            <a:rPr lang="en-US" sz="3200" u="none" dirty="0">
              <a:latin typeface="Cambria" panose="02040503050406030204" pitchFamily="18" charset="0"/>
            </a:rPr>
            <a:t> Lê </a:t>
          </a:r>
          <a:r>
            <a:rPr lang="en-US" sz="3200" u="none" dirty="0" err="1">
              <a:latin typeface="Cambria" panose="02040503050406030204" pitchFamily="18" charset="0"/>
            </a:rPr>
            <a:t>Chiêu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Thống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đem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hoàng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thân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quốc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thích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rời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bỏ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kinh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thành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chạy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theo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quân</a:t>
          </a:r>
          <a:r>
            <a:rPr lang="en-US" sz="3200" u="none" dirty="0">
              <a:latin typeface="Cambria" panose="02040503050406030204" pitchFamily="18" charset="0"/>
            </a:rPr>
            <a:t> Thanh </a:t>
          </a:r>
          <a:r>
            <a:rPr lang="en-US" sz="3200" u="none" dirty="0" err="1">
              <a:latin typeface="Cambria" panose="02040503050406030204" pitchFamily="18" charset="0"/>
            </a:rPr>
            <a:t>đại</a:t>
          </a:r>
          <a:r>
            <a:rPr lang="en-US" sz="3200" u="none" dirty="0">
              <a:latin typeface="Cambria" panose="02040503050406030204" pitchFamily="18" charset="0"/>
            </a:rPr>
            <a:t> </a:t>
          </a:r>
          <a:r>
            <a:rPr lang="en-US" sz="3200" u="none" dirty="0" err="1">
              <a:latin typeface="Cambria" panose="02040503050406030204" pitchFamily="18" charset="0"/>
            </a:rPr>
            <a:t>bại</a:t>
          </a:r>
          <a:r>
            <a:rPr lang="en-US" sz="3200" u="none" dirty="0">
              <a:latin typeface="Cambria" panose="02040503050406030204" pitchFamily="18" charset="0"/>
            </a:rPr>
            <a:t>.</a:t>
          </a:r>
        </a:p>
      </dgm:t>
    </dgm:pt>
    <dgm:pt modelId="{6D1F4E79-D3DC-0E44-B849-8205B88268EB}" type="parTrans" cxnId="{891D8A98-73C0-6A49-A7C1-0618DA53CBD7}">
      <dgm:prSet/>
      <dgm:spPr/>
      <dgm:t>
        <a:bodyPr/>
        <a:lstStyle/>
        <a:p>
          <a:pPr>
            <a:lnSpc>
              <a:spcPct val="110000"/>
            </a:lnSpc>
          </a:pPr>
          <a:endParaRPr lang="en-US" sz="2000">
            <a:latin typeface="Cambria" panose="02040503050406030204" pitchFamily="18" charset="0"/>
          </a:endParaRPr>
        </a:p>
      </dgm:t>
    </dgm:pt>
    <dgm:pt modelId="{9EE758BA-D56F-6047-AD14-549B3DDEA08B}" type="sibTrans" cxnId="{891D8A98-73C0-6A49-A7C1-0618DA53CBD7}">
      <dgm:prSet/>
      <dgm:spPr/>
      <dgm:t>
        <a:bodyPr/>
        <a:lstStyle/>
        <a:p>
          <a:pPr>
            <a:lnSpc>
              <a:spcPct val="110000"/>
            </a:lnSpc>
          </a:pPr>
          <a:endParaRPr lang="en-US" sz="2000">
            <a:latin typeface="Cambria" panose="02040503050406030204" pitchFamily="18" charset="0"/>
          </a:endParaRPr>
        </a:p>
      </dgm:t>
    </dgm:pt>
    <dgm:pt modelId="{68AF8029-7DF5-3D49-A182-35A1340FAEAC}" type="pres">
      <dgm:prSet presAssocID="{E3C76F86-BB92-734E-9AEE-F842F22E069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51602CA-2ACE-B641-9519-67B754AFEAEC}" type="pres">
      <dgm:prSet presAssocID="{976B402E-E925-1649-83A3-FF5988DA32EA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B9F885-6443-BC40-9219-EA2177E341DF}" type="pres">
      <dgm:prSet presAssocID="{78A41616-FA2B-C54B-905A-DF08009678BD}" presName="spacer" presStyleCnt="0"/>
      <dgm:spPr/>
      <dgm:t>
        <a:bodyPr/>
        <a:lstStyle/>
        <a:p>
          <a:endParaRPr lang="en-US"/>
        </a:p>
      </dgm:t>
    </dgm:pt>
    <dgm:pt modelId="{0257277B-78B5-C147-9606-D66D9A819100}" type="pres">
      <dgm:prSet presAssocID="{C765A95C-30E4-5B42-9313-A15FFEB2B2DB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7645A3-C330-D645-AB0B-CDED650C37B9}" type="pres">
      <dgm:prSet presAssocID="{BABD9C55-06E3-C949-A6B9-7056918D505D}" presName="spacer" presStyleCnt="0"/>
      <dgm:spPr/>
      <dgm:t>
        <a:bodyPr/>
        <a:lstStyle/>
        <a:p>
          <a:endParaRPr lang="en-US"/>
        </a:p>
      </dgm:t>
    </dgm:pt>
    <dgm:pt modelId="{8784B1C2-82CA-4041-85C7-C576B9AB986F}" type="pres">
      <dgm:prSet presAssocID="{E0CC9A5A-1CF6-F142-B0F5-CDCBB9E4B75A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09C5AC-EDA2-3F4F-8098-2F228ABDC925}" type="pres">
      <dgm:prSet presAssocID="{5184F72A-7B9D-074A-932F-61D9A8F46846}" presName="spacer" presStyleCnt="0"/>
      <dgm:spPr/>
      <dgm:t>
        <a:bodyPr/>
        <a:lstStyle/>
        <a:p>
          <a:endParaRPr lang="en-US"/>
        </a:p>
      </dgm:t>
    </dgm:pt>
    <dgm:pt modelId="{6D142CB4-A4B3-4F48-8898-48D23B9C1036}" type="pres">
      <dgm:prSet presAssocID="{26B1531E-7B24-8349-91CA-AA92AAC149DD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95D2DB-9F3A-8A45-8533-B4E9C6AC3B44}" type="pres">
      <dgm:prSet presAssocID="{8C57DB96-4E43-8848-9A1D-AF92FA102DFA}" presName="spacer" presStyleCnt="0"/>
      <dgm:spPr/>
      <dgm:t>
        <a:bodyPr/>
        <a:lstStyle/>
        <a:p>
          <a:endParaRPr lang="en-US"/>
        </a:p>
      </dgm:t>
    </dgm:pt>
    <dgm:pt modelId="{AFD022F4-C9C2-F844-945B-CED7F23B0A63}" type="pres">
      <dgm:prSet presAssocID="{1EEC652C-7373-A44E-ADCF-90494C0C0B3E}" presName="parentText" presStyleLbl="node1" presStyleIdx="4" presStyleCnt="6" custScaleY="6718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D6ACF8-D24E-6D4D-9DD8-D811A5CC2FDA}" type="pres">
      <dgm:prSet presAssocID="{AB7DA851-3D0A-C342-9463-A0CB0B67C38A}" presName="spacer" presStyleCnt="0"/>
      <dgm:spPr/>
      <dgm:t>
        <a:bodyPr/>
        <a:lstStyle/>
        <a:p>
          <a:endParaRPr lang="en-US"/>
        </a:p>
      </dgm:t>
    </dgm:pt>
    <dgm:pt modelId="{23D14498-F451-FA4F-8FC7-47DF42E7C7D3}" type="pres">
      <dgm:prSet presAssocID="{FA820DCD-D51C-3C47-ADFE-7EB371AE92A0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321CB9E-9578-684B-831E-8BD717BC09AA}" type="presOf" srcId="{E0CC9A5A-1CF6-F142-B0F5-CDCBB9E4B75A}" destId="{8784B1C2-82CA-4041-85C7-C576B9AB986F}" srcOrd="0" destOrd="0" presId="urn:microsoft.com/office/officeart/2005/8/layout/vList2"/>
    <dgm:cxn modelId="{AC9C217D-F210-0249-BADC-773112A00B09}" type="presOf" srcId="{1EEC652C-7373-A44E-ADCF-90494C0C0B3E}" destId="{AFD022F4-C9C2-F844-945B-CED7F23B0A63}" srcOrd="0" destOrd="0" presId="urn:microsoft.com/office/officeart/2005/8/layout/vList2"/>
    <dgm:cxn modelId="{891D8A98-73C0-6A49-A7C1-0618DA53CBD7}" srcId="{E3C76F86-BB92-734E-9AEE-F842F22E069B}" destId="{FA820DCD-D51C-3C47-ADFE-7EB371AE92A0}" srcOrd="5" destOrd="0" parTransId="{6D1F4E79-D3DC-0E44-B849-8205B88268EB}" sibTransId="{9EE758BA-D56F-6047-AD14-549B3DDEA08B}"/>
    <dgm:cxn modelId="{288CBC53-C8D1-D64C-A10E-9A5E8E0A00A7}" srcId="{E3C76F86-BB92-734E-9AEE-F842F22E069B}" destId="{1EEC652C-7373-A44E-ADCF-90494C0C0B3E}" srcOrd="4" destOrd="0" parTransId="{9E04E6C0-9F61-9E49-A222-63C044F31996}" sibTransId="{AB7DA851-3D0A-C342-9463-A0CB0B67C38A}"/>
    <dgm:cxn modelId="{5DF64F3E-1D8A-E245-B3F6-BB6D807A6109}" srcId="{E3C76F86-BB92-734E-9AEE-F842F22E069B}" destId="{976B402E-E925-1649-83A3-FF5988DA32EA}" srcOrd="0" destOrd="0" parTransId="{CD5EB6B0-3CB6-C744-BE27-A39F0295DF8C}" sibTransId="{78A41616-FA2B-C54B-905A-DF08009678BD}"/>
    <dgm:cxn modelId="{EDF36D89-B85E-D44A-A210-6751679D084D}" srcId="{E3C76F86-BB92-734E-9AEE-F842F22E069B}" destId="{26B1531E-7B24-8349-91CA-AA92AAC149DD}" srcOrd="3" destOrd="0" parTransId="{A040F696-DAC7-A24C-B841-2F618603CB83}" sibTransId="{8C57DB96-4E43-8848-9A1D-AF92FA102DFA}"/>
    <dgm:cxn modelId="{EABFC4C3-2C12-374E-9FC4-83F3883C7C18}" srcId="{E3C76F86-BB92-734E-9AEE-F842F22E069B}" destId="{C765A95C-30E4-5B42-9313-A15FFEB2B2DB}" srcOrd="1" destOrd="0" parTransId="{8BEEF116-EC1B-FF4D-BCEB-C2026BBE163B}" sibTransId="{BABD9C55-06E3-C949-A6B9-7056918D505D}"/>
    <dgm:cxn modelId="{56F57D83-23AF-9F48-B601-34D16BABE1AF}" type="presOf" srcId="{E3C76F86-BB92-734E-9AEE-F842F22E069B}" destId="{68AF8029-7DF5-3D49-A182-35A1340FAEAC}" srcOrd="0" destOrd="0" presId="urn:microsoft.com/office/officeart/2005/8/layout/vList2"/>
    <dgm:cxn modelId="{8B89D33D-09C3-3141-8335-19FB8F63D9AA}" type="presOf" srcId="{26B1531E-7B24-8349-91CA-AA92AAC149DD}" destId="{6D142CB4-A4B3-4F48-8898-48D23B9C1036}" srcOrd="0" destOrd="0" presId="urn:microsoft.com/office/officeart/2005/8/layout/vList2"/>
    <dgm:cxn modelId="{CB69C463-4DEF-1A45-9F55-B426F16DEE0C}" type="presOf" srcId="{FA820DCD-D51C-3C47-ADFE-7EB371AE92A0}" destId="{23D14498-F451-FA4F-8FC7-47DF42E7C7D3}" srcOrd="0" destOrd="0" presId="urn:microsoft.com/office/officeart/2005/8/layout/vList2"/>
    <dgm:cxn modelId="{726911AF-3489-5446-993C-3310122DF18B}" type="presOf" srcId="{976B402E-E925-1649-83A3-FF5988DA32EA}" destId="{651602CA-2ACE-B641-9519-67B754AFEAEC}" srcOrd="0" destOrd="0" presId="urn:microsoft.com/office/officeart/2005/8/layout/vList2"/>
    <dgm:cxn modelId="{9686E7BD-B361-594E-BBEE-1F5D87729177}" srcId="{E3C76F86-BB92-734E-9AEE-F842F22E069B}" destId="{E0CC9A5A-1CF6-F142-B0F5-CDCBB9E4B75A}" srcOrd="2" destOrd="0" parTransId="{9370E19B-82F6-F847-92EB-641714386652}" sibTransId="{5184F72A-7B9D-074A-932F-61D9A8F46846}"/>
    <dgm:cxn modelId="{CEE44D6E-FD55-D04E-A762-FDDF884E4FBB}" type="presOf" srcId="{C765A95C-30E4-5B42-9313-A15FFEB2B2DB}" destId="{0257277B-78B5-C147-9606-D66D9A819100}" srcOrd="0" destOrd="0" presId="urn:microsoft.com/office/officeart/2005/8/layout/vList2"/>
    <dgm:cxn modelId="{B74CA363-1C3E-8848-B9F6-A7B198D86134}" type="presParOf" srcId="{68AF8029-7DF5-3D49-A182-35A1340FAEAC}" destId="{651602CA-2ACE-B641-9519-67B754AFEAEC}" srcOrd="0" destOrd="0" presId="urn:microsoft.com/office/officeart/2005/8/layout/vList2"/>
    <dgm:cxn modelId="{2928A0DE-9419-004C-BBAF-D09E10592AE7}" type="presParOf" srcId="{68AF8029-7DF5-3D49-A182-35A1340FAEAC}" destId="{D3B9F885-6443-BC40-9219-EA2177E341DF}" srcOrd="1" destOrd="0" presId="urn:microsoft.com/office/officeart/2005/8/layout/vList2"/>
    <dgm:cxn modelId="{BF67A94F-1137-124C-AA41-F5C1283528AF}" type="presParOf" srcId="{68AF8029-7DF5-3D49-A182-35A1340FAEAC}" destId="{0257277B-78B5-C147-9606-D66D9A819100}" srcOrd="2" destOrd="0" presId="urn:microsoft.com/office/officeart/2005/8/layout/vList2"/>
    <dgm:cxn modelId="{E6977117-FD63-B94D-B958-3CCD48A0E490}" type="presParOf" srcId="{68AF8029-7DF5-3D49-A182-35A1340FAEAC}" destId="{8A7645A3-C330-D645-AB0B-CDED650C37B9}" srcOrd="3" destOrd="0" presId="urn:microsoft.com/office/officeart/2005/8/layout/vList2"/>
    <dgm:cxn modelId="{D8682566-7200-BE45-8D2A-DDBEBA3E675A}" type="presParOf" srcId="{68AF8029-7DF5-3D49-A182-35A1340FAEAC}" destId="{8784B1C2-82CA-4041-85C7-C576B9AB986F}" srcOrd="4" destOrd="0" presId="urn:microsoft.com/office/officeart/2005/8/layout/vList2"/>
    <dgm:cxn modelId="{8FAB590C-1DAF-194B-BACB-D85D494F12D3}" type="presParOf" srcId="{68AF8029-7DF5-3D49-A182-35A1340FAEAC}" destId="{F509C5AC-EDA2-3F4F-8098-2F228ABDC925}" srcOrd="5" destOrd="0" presId="urn:microsoft.com/office/officeart/2005/8/layout/vList2"/>
    <dgm:cxn modelId="{F209FD80-8E04-EC40-B797-3DE13C201EAF}" type="presParOf" srcId="{68AF8029-7DF5-3D49-A182-35A1340FAEAC}" destId="{6D142CB4-A4B3-4F48-8898-48D23B9C1036}" srcOrd="6" destOrd="0" presId="urn:microsoft.com/office/officeart/2005/8/layout/vList2"/>
    <dgm:cxn modelId="{319F1CB9-BB3F-894C-85E6-4511AA885978}" type="presParOf" srcId="{68AF8029-7DF5-3D49-A182-35A1340FAEAC}" destId="{2895D2DB-9F3A-8A45-8533-B4E9C6AC3B44}" srcOrd="7" destOrd="0" presId="urn:microsoft.com/office/officeart/2005/8/layout/vList2"/>
    <dgm:cxn modelId="{8D3FE22A-19A7-824D-8BFC-86801F88EAB7}" type="presParOf" srcId="{68AF8029-7DF5-3D49-A182-35A1340FAEAC}" destId="{AFD022F4-C9C2-F844-945B-CED7F23B0A63}" srcOrd="8" destOrd="0" presId="urn:microsoft.com/office/officeart/2005/8/layout/vList2"/>
    <dgm:cxn modelId="{AE927751-B3DD-1E40-A497-4DBF0C9BCA7C}" type="presParOf" srcId="{68AF8029-7DF5-3D49-A182-35A1340FAEAC}" destId="{6CD6ACF8-D24E-6D4D-9DD8-D811A5CC2FDA}" srcOrd="9" destOrd="0" presId="urn:microsoft.com/office/officeart/2005/8/layout/vList2"/>
    <dgm:cxn modelId="{8589FA37-CF1F-C34A-BE1E-79ADEE6D8E01}" type="presParOf" srcId="{68AF8029-7DF5-3D49-A182-35A1340FAEAC}" destId="{23D14498-F451-FA4F-8FC7-47DF42E7C7D3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62508B4-7D9F-7341-B591-34B16F808EF6}" type="doc">
      <dgm:prSet loTypeId="urn:microsoft.com/office/officeart/2005/8/layout/hList1" loCatId="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4BB3B820-0499-4F4A-B696-FF70F3C26E2B}">
      <dgm:prSet phldrT="[Text]"/>
      <dgm:spPr/>
      <dgm:t>
        <a:bodyPr/>
        <a:lstStyle/>
        <a:p>
          <a:r>
            <a:rPr lang="en-US" b="1" dirty="0" err="1">
              <a:latin typeface="Cambria" panose="02040503050406030204" pitchFamily="18" charset="0"/>
            </a:rPr>
            <a:t>Hành</a:t>
          </a:r>
          <a:r>
            <a:rPr lang="en-US" b="1" dirty="0">
              <a:latin typeface="Cambria" panose="02040503050406030204" pitchFamily="18" charset="0"/>
            </a:rPr>
            <a:t> </a:t>
          </a:r>
          <a:r>
            <a:rPr lang="en-US" b="1" dirty="0" err="1">
              <a:latin typeface="Cambria" panose="02040503050406030204" pitchFamily="18" charset="0"/>
            </a:rPr>
            <a:t>động</a:t>
          </a:r>
          <a:r>
            <a:rPr lang="en-US" b="1" dirty="0">
              <a:latin typeface="Cambria" panose="02040503050406030204" pitchFamily="18" charset="0"/>
            </a:rPr>
            <a:t> </a:t>
          </a:r>
          <a:r>
            <a:rPr lang="en-US" b="1" dirty="0" err="1">
              <a:latin typeface="Cambria" panose="02040503050406030204" pitchFamily="18" charset="0"/>
            </a:rPr>
            <a:t>mạnh</a:t>
          </a:r>
          <a:r>
            <a:rPr lang="en-US" b="1" dirty="0">
              <a:latin typeface="Cambria" panose="02040503050406030204" pitchFamily="18" charset="0"/>
            </a:rPr>
            <a:t> </a:t>
          </a:r>
          <a:r>
            <a:rPr lang="en-US" b="1" dirty="0" err="1">
              <a:latin typeface="Cambria" panose="02040503050406030204" pitchFamily="18" charset="0"/>
            </a:rPr>
            <a:t>mẽ</a:t>
          </a:r>
          <a:r>
            <a:rPr lang="en-US" b="1" dirty="0">
              <a:latin typeface="Cambria" panose="02040503050406030204" pitchFamily="18" charset="0"/>
            </a:rPr>
            <a:t>, </a:t>
          </a:r>
          <a:r>
            <a:rPr lang="en-US" b="1" dirty="0" err="1">
              <a:latin typeface="Cambria" panose="02040503050406030204" pitchFamily="18" charset="0"/>
            </a:rPr>
            <a:t>dứt</a:t>
          </a:r>
          <a:r>
            <a:rPr lang="en-US" b="1" dirty="0">
              <a:latin typeface="Cambria" panose="02040503050406030204" pitchFamily="18" charset="0"/>
            </a:rPr>
            <a:t> </a:t>
          </a:r>
          <a:r>
            <a:rPr lang="en-US" b="1" dirty="0" err="1">
              <a:latin typeface="Cambria" panose="02040503050406030204" pitchFamily="18" charset="0"/>
            </a:rPr>
            <a:t>khoát</a:t>
          </a:r>
          <a:endParaRPr lang="en-US" b="1" dirty="0">
            <a:latin typeface="Cambria" panose="02040503050406030204" pitchFamily="18" charset="0"/>
          </a:endParaRPr>
        </a:p>
      </dgm:t>
    </dgm:pt>
    <dgm:pt modelId="{18BDBBD2-A1A5-844E-9695-F0DAEA362225}" type="parTrans" cxnId="{14B53E1A-7BA8-1D44-BF5A-CF6C14A61A28}">
      <dgm:prSet/>
      <dgm:spPr/>
      <dgm:t>
        <a:bodyPr/>
        <a:lstStyle/>
        <a:p>
          <a:endParaRPr lang="en-US">
            <a:latin typeface="Cambria" panose="02040503050406030204" pitchFamily="18" charset="0"/>
          </a:endParaRPr>
        </a:p>
      </dgm:t>
    </dgm:pt>
    <dgm:pt modelId="{2928A55C-4D3A-4646-AD5E-247126D436A4}" type="sibTrans" cxnId="{14B53E1A-7BA8-1D44-BF5A-CF6C14A61A28}">
      <dgm:prSet/>
      <dgm:spPr/>
      <dgm:t>
        <a:bodyPr/>
        <a:lstStyle/>
        <a:p>
          <a:endParaRPr lang="en-US">
            <a:latin typeface="Cambria" panose="02040503050406030204" pitchFamily="18" charset="0"/>
          </a:endParaRPr>
        </a:p>
      </dgm:t>
    </dgm:pt>
    <dgm:pt modelId="{5E1F7506-3488-C04D-9294-377DB8B7D91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i="1" dirty="0" err="1">
              <a:latin typeface="Cambria" panose="02040503050406030204" pitchFamily="18" charset="0"/>
            </a:rPr>
            <a:t>Nhận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được</a:t>
          </a:r>
          <a:r>
            <a:rPr lang="en-US" i="1" dirty="0">
              <a:latin typeface="Cambria" panose="02040503050406030204" pitchFamily="18" charset="0"/>
            </a:rPr>
            <a:t> tin </a:t>
          </a:r>
          <a:r>
            <a:rPr lang="en-US" i="1" dirty="0" err="1">
              <a:latin typeface="Cambria" panose="02040503050406030204" pitchFamily="18" charset="0"/>
            </a:rPr>
            <a:t>báo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quân</a:t>
          </a:r>
          <a:r>
            <a:rPr lang="en-US" i="1" dirty="0">
              <a:latin typeface="Cambria" panose="02040503050406030204" pitchFamily="18" charset="0"/>
            </a:rPr>
            <a:t> Thanh </a:t>
          </a:r>
          <a:r>
            <a:rPr lang="en-US" i="1" dirty="0" err="1">
              <a:latin typeface="Cambria" panose="02040503050406030204" pitchFamily="18" charset="0"/>
            </a:rPr>
            <a:t>chiếm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đóng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Thăng</a:t>
          </a:r>
          <a:r>
            <a:rPr lang="en-US" i="1" dirty="0">
              <a:latin typeface="Cambria" panose="02040503050406030204" pitchFamily="18" charset="0"/>
            </a:rPr>
            <a:t> Long, </a:t>
          </a:r>
          <a:r>
            <a:rPr lang="en-US" i="1" dirty="0" err="1">
              <a:latin typeface="Cambria" panose="02040503050406030204" pitchFamily="18" charset="0"/>
            </a:rPr>
            <a:t>liền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họp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tướng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sĩ</a:t>
          </a:r>
          <a:r>
            <a:rPr lang="en-US" i="1" dirty="0">
              <a:latin typeface="Cambria" panose="02040503050406030204" pitchFamily="18" charset="0"/>
            </a:rPr>
            <a:t>, </a:t>
          </a:r>
          <a:r>
            <a:rPr lang="en-US" i="1" dirty="0" err="1">
              <a:latin typeface="Cambria" panose="02040503050406030204" pitchFamily="18" charset="0"/>
            </a:rPr>
            <a:t>định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thân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chinh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cầm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quân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đi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ngay</a:t>
          </a:r>
          <a:r>
            <a:rPr lang="en-US" i="1" dirty="0">
              <a:latin typeface="Cambria" panose="02040503050406030204" pitchFamily="18" charset="0"/>
            </a:rPr>
            <a:t>.</a:t>
          </a:r>
        </a:p>
      </dgm:t>
    </dgm:pt>
    <dgm:pt modelId="{6D48D7AA-3BFC-B342-BB18-0A1B3E179878}" type="parTrans" cxnId="{AC2D6886-BDBB-CB4B-AD81-19FDA9956085}">
      <dgm:prSet/>
      <dgm:spPr/>
      <dgm:t>
        <a:bodyPr/>
        <a:lstStyle/>
        <a:p>
          <a:endParaRPr lang="en-US">
            <a:latin typeface="Cambria" panose="02040503050406030204" pitchFamily="18" charset="0"/>
          </a:endParaRPr>
        </a:p>
      </dgm:t>
    </dgm:pt>
    <dgm:pt modelId="{16C8563D-1394-5942-9404-77B6FEC7186D}" type="sibTrans" cxnId="{AC2D6886-BDBB-CB4B-AD81-19FDA9956085}">
      <dgm:prSet/>
      <dgm:spPr/>
      <dgm:t>
        <a:bodyPr/>
        <a:lstStyle/>
        <a:p>
          <a:endParaRPr lang="en-US">
            <a:latin typeface="Cambria" panose="02040503050406030204" pitchFamily="18" charset="0"/>
          </a:endParaRPr>
        </a:p>
      </dgm:t>
    </dgm:pt>
    <dgm:pt modelId="{AE1A2A74-13CA-C54E-9DE1-D85BE4D8656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i="1" dirty="0" err="1">
              <a:latin typeface="Cambria" panose="02040503050406030204" pitchFamily="18" charset="0"/>
            </a:rPr>
            <a:t>Lên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ngôi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hoàng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đế</a:t>
          </a:r>
          <a:r>
            <a:rPr lang="en-US" i="1" dirty="0">
              <a:latin typeface="Cambria" panose="02040503050406030204" pitchFamily="18" charset="0"/>
            </a:rPr>
            <a:t>, </a:t>
          </a:r>
          <a:r>
            <a:rPr lang="en-US" i="1" dirty="0" err="1">
              <a:latin typeface="Cambria" panose="02040503050406030204" pitchFamily="18" charset="0"/>
            </a:rPr>
            <a:t>đốc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xuất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đại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binh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ra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Bắc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dẹp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giặc</a:t>
          </a:r>
          <a:r>
            <a:rPr lang="en-US" i="1" dirty="0">
              <a:latin typeface="Cambria" panose="02040503050406030204" pitchFamily="18" charset="0"/>
            </a:rPr>
            <a:t>.</a:t>
          </a:r>
        </a:p>
      </dgm:t>
    </dgm:pt>
    <dgm:pt modelId="{B1EE0870-0E4E-F848-A212-C7C6D08F7AD9}" type="parTrans" cxnId="{7A1E18B7-7EC4-734A-BE4B-974776F51B2E}">
      <dgm:prSet/>
      <dgm:spPr/>
      <dgm:t>
        <a:bodyPr/>
        <a:lstStyle/>
        <a:p>
          <a:endParaRPr lang="en-US">
            <a:latin typeface="Cambria" panose="02040503050406030204" pitchFamily="18" charset="0"/>
          </a:endParaRPr>
        </a:p>
      </dgm:t>
    </dgm:pt>
    <dgm:pt modelId="{49CB1F55-A165-554C-87DB-2DE32BEAE536}" type="sibTrans" cxnId="{7A1E18B7-7EC4-734A-BE4B-974776F51B2E}">
      <dgm:prSet/>
      <dgm:spPr/>
      <dgm:t>
        <a:bodyPr/>
        <a:lstStyle/>
        <a:p>
          <a:endParaRPr lang="en-US">
            <a:latin typeface="Cambria" panose="02040503050406030204" pitchFamily="18" charset="0"/>
          </a:endParaRPr>
        </a:p>
      </dgm:t>
    </dgm:pt>
    <dgm:pt modelId="{EF1311FA-F53E-0147-90C3-6A412E33A93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i="1" dirty="0" err="1">
              <a:latin typeface="Cambria" panose="02040503050406030204" pitchFamily="18" charset="0"/>
            </a:rPr>
            <a:t>Trưng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cầu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ý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kiến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của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người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hiền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tài</a:t>
          </a:r>
          <a:r>
            <a:rPr lang="en-US" i="1" dirty="0">
              <a:latin typeface="Cambria" panose="02040503050406030204" pitchFamily="18" charset="0"/>
            </a:rPr>
            <a:t> (</a:t>
          </a:r>
          <a:r>
            <a:rPr lang="en-US" i="1" dirty="0" err="1">
              <a:latin typeface="Cambria" panose="02040503050406030204" pitchFamily="18" charset="0"/>
            </a:rPr>
            <a:t>hỏi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Nguyễn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Thiếp</a:t>
          </a:r>
          <a:r>
            <a:rPr lang="en-US" i="1" dirty="0">
              <a:latin typeface="Cambria" panose="02040503050406030204" pitchFamily="18" charset="0"/>
            </a:rPr>
            <a:t>).</a:t>
          </a:r>
        </a:p>
      </dgm:t>
    </dgm:pt>
    <dgm:pt modelId="{AD3C8C53-AC1A-8B48-8FF5-F35A556C736F}" type="parTrans" cxnId="{C209A718-9CD1-B24F-86E2-2DC2153CD413}">
      <dgm:prSet/>
      <dgm:spPr/>
      <dgm:t>
        <a:bodyPr/>
        <a:lstStyle/>
        <a:p>
          <a:endParaRPr lang="en-US">
            <a:latin typeface="Cambria" panose="02040503050406030204" pitchFamily="18" charset="0"/>
          </a:endParaRPr>
        </a:p>
      </dgm:t>
    </dgm:pt>
    <dgm:pt modelId="{A484382B-E67C-0D4C-AD57-FD7C32A0069D}" type="sibTrans" cxnId="{C209A718-9CD1-B24F-86E2-2DC2153CD413}">
      <dgm:prSet/>
      <dgm:spPr/>
      <dgm:t>
        <a:bodyPr/>
        <a:lstStyle/>
        <a:p>
          <a:endParaRPr lang="en-US">
            <a:latin typeface="Cambria" panose="02040503050406030204" pitchFamily="18" charset="0"/>
          </a:endParaRPr>
        </a:p>
      </dgm:t>
    </dgm:pt>
    <dgm:pt modelId="{E4D87E52-FFFA-284F-9389-CAEDCD9A44D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i="1" dirty="0" err="1">
              <a:latin typeface="Cambria" panose="02040503050406030204" pitchFamily="18" charset="0"/>
            </a:rPr>
            <a:t>Tuyển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mộ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quân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lính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ở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Nghệ</a:t>
          </a:r>
          <a:r>
            <a:rPr lang="en-US" i="1" dirty="0">
              <a:latin typeface="Cambria" panose="02040503050406030204" pitchFamily="18" charset="0"/>
            </a:rPr>
            <a:t> An, </a:t>
          </a:r>
          <a:r>
            <a:rPr lang="en-US" i="1" dirty="0" err="1">
              <a:latin typeface="Cambria" panose="02040503050406030204" pitchFamily="18" charset="0"/>
            </a:rPr>
            <a:t>duyệt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binh</a:t>
          </a:r>
          <a:r>
            <a:rPr lang="en-US" i="1" dirty="0">
              <a:latin typeface="Cambria" panose="02040503050406030204" pitchFamily="18" charset="0"/>
            </a:rPr>
            <a:t>, </a:t>
          </a:r>
          <a:r>
            <a:rPr lang="en-US" i="1" dirty="0" err="1">
              <a:latin typeface="Cambria" panose="02040503050406030204" pitchFamily="18" charset="0"/>
            </a:rPr>
            <a:t>ra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phủ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dụ</a:t>
          </a:r>
          <a:r>
            <a:rPr lang="en-US" i="1" dirty="0">
              <a:latin typeface="Cambria" panose="02040503050406030204" pitchFamily="18" charset="0"/>
            </a:rPr>
            <a:t>, </a:t>
          </a:r>
          <a:r>
            <a:rPr lang="en-US" i="1" dirty="0" err="1">
              <a:latin typeface="Cambria" panose="02040503050406030204" pitchFamily="18" charset="0"/>
            </a:rPr>
            <a:t>chỉ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ra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kế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hoạch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đánh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giặc</a:t>
          </a:r>
          <a:r>
            <a:rPr lang="en-US" i="1" dirty="0">
              <a:latin typeface="Cambria" panose="02040503050406030204" pitchFamily="18" charset="0"/>
            </a:rPr>
            <a:t>.</a:t>
          </a:r>
        </a:p>
      </dgm:t>
    </dgm:pt>
    <dgm:pt modelId="{90E02EB5-634B-194F-81CE-58E4C057E654}" type="parTrans" cxnId="{6C387BC0-BCBD-6C4F-A381-05F2AD28AF45}">
      <dgm:prSet/>
      <dgm:spPr/>
      <dgm:t>
        <a:bodyPr/>
        <a:lstStyle/>
        <a:p>
          <a:endParaRPr lang="en-US">
            <a:latin typeface="Cambria" panose="02040503050406030204" pitchFamily="18" charset="0"/>
          </a:endParaRPr>
        </a:p>
      </dgm:t>
    </dgm:pt>
    <dgm:pt modelId="{3194DAA6-552A-5640-A2BF-31A7D26EA682}" type="sibTrans" cxnId="{6C387BC0-BCBD-6C4F-A381-05F2AD28AF45}">
      <dgm:prSet/>
      <dgm:spPr/>
      <dgm:t>
        <a:bodyPr/>
        <a:lstStyle/>
        <a:p>
          <a:endParaRPr lang="en-US">
            <a:latin typeface="Cambria" panose="02040503050406030204" pitchFamily="18" charset="0"/>
          </a:endParaRPr>
        </a:p>
      </dgm:t>
    </dgm:pt>
    <dgm:pt modelId="{F40834BA-8EE2-124E-9A51-36072A25A689}" type="pres">
      <dgm:prSet presAssocID="{662508B4-7D9F-7341-B591-34B16F808EF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98C818C-1BC1-F045-BF88-2EF349B0DFAB}" type="pres">
      <dgm:prSet presAssocID="{4BB3B820-0499-4F4A-B696-FF70F3C26E2B}" presName="composite" presStyleCnt="0"/>
      <dgm:spPr/>
    </dgm:pt>
    <dgm:pt modelId="{41A4CB3F-0DFA-134A-9939-C3A6341E37BA}" type="pres">
      <dgm:prSet presAssocID="{4BB3B820-0499-4F4A-B696-FF70F3C26E2B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B174EC-C6E9-094E-B732-8D7FFE8FDBDE}" type="pres">
      <dgm:prSet presAssocID="{4BB3B820-0499-4F4A-B696-FF70F3C26E2B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4B53E1A-7BA8-1D44-BF5A-CF6C14A61A28}" srcId="{662508B4-7D9F-7341-B591-34B16F808EF6}" destId="{4BB3B820-0499-4F4A-B696-FF70F3C26E2B}" srcOrd="0" destOrd="0" parTransId="{18BDBBD2-A1A5-844E-9695-F0DAEA362225}" sibTransId="{2928A55C-4D3A-4646-AD5E-247126D436A4}"/>
    <dgm:cxn modelId="{AC2D6886-BDBB-CB4B-AD81-19FDA9956085}" srcId="{4BB3B820-0499-4F4A-B696-FF70F3C26E2B}" destId="{5E1F7506-3488-C04D-9294-377DB8B7D91E}" srcOrd="0" destOrd="0" parTransId="{6D48D7AA-3BFC-B342-BB18-0A1B3E179878}" sibTransId="{16C8563D-1394-5942-9404-77B6FEC7186D}"/>
    <dgm:cxn modelId="{6C387BC0-BCBD-6C4F-A381-05F2AD28AF45}" srcId="{4BB3B820-0499-4F4A-B696-FF70F3C26E2B}" destId="{E4D87E52-FFFA-284F-9389-CAEDCD9A44D5}" srcOrd="3" destOrd="0" parTransId="{90E02EB5-634B-194F-81CE-58E4C057E654}" sibTransId="{3194DAA6-552A-5640-A2BF-31A7D26EA682}"/>
    <dgm:cxn modelId="{7A1E18B7-7EC4-734A-BE4B-974776F51B2E}" srcId="{4BB3B820-0499-4F4A-B696-FF70F3C26E2B}" destId="{AE1A2A74-13CA-C54E-9DE1-D85BE4D86561}" srcOrd="1" destOrd="0" parTransId="{B1EE0870-0E4E-F848-A212-C7C6D08F7AD9}" sibTransId="{49CB1F55-A165-554C-87DB-2DE32BEAE536}"/>
    <dgm:cxn modelId="{4587F21D-776A-5744-B714-21881F739F27}" type="presOf" srcId="{662508B4-7D9F-7341-B591-34B16F808EF6}" destId="{F40834BA-8EE2-124E-9A51-36072A25A689}" srcOrd="0" destOrd="0" presId="urn:microsoft.com/office/officeart/2005/8/layout/hList1"/>
    <dgm:cxn modelId="{C209A718-9CD1-B24F-86E2-2DC2153CD413}" srcId="{4BB3B820-0499-4F4A-B696-FF70F3C26E2B}" destId="{EF1311FA-F53E-0147-90C3-6A412E33A939}" srcOrd="2" destOrd="0" parTransId="{AD3C8C53-AC1A-8B48-8FF5-F35A556C736F}" sibTransId="{A484382B-E67C-0D4C-AD57-FD7C32A0069D}"/>
    <dgm:cxn modelId="{05BD94FE-6BE5-8C42-A5E3-895592CD94E7}" type="presOf" srcId="{EF1311FA-F53E-0147-90C3-6A412E33A939}" destId="{C1B174EC-C6E9-094E-B732-8D7FFE8FDBDE}" srcOrd="0" destOrd="2" presId="urn:microsoft.com/office/officeart/2005/8/layout/hList1"/>
    <dgm:cxn modelId="{D6C873F7-3677-A34B-BA92-38EEAFB91F8C}" type="presOf" srcId="{4BB3B820-0499-4F4A-B696-FF70F3C26E2B}" destId="{41A4CB3F-0DFA-134A-9939-C3A6341E37BA}" srcOrd="0" destOrd="0" presId="urn:microsoft.com/office/officeart/2005/8/layout/hList1"/>
    <dgm:cxn modelId="{8C8FD8ED-17D8-3147-92D0-A072624ED7B7}" type="presOf" srcId="{5E1F7506-3488-C04D-9294-377DB8B7D91E}" destId="{C1B174EC-C6E9-094E-B732-8D7FFE8FDBDE}" srcOrd="0" destOrd="0" presId="urn:microsoft.com/office/officeart/2005/8/layout/hList1"/>
    <dgm:cxn modelId="{6FA9BB8D-5633-1B41-A6B0-763F67F2B169}" type="presOf" srcId="{AE1A2A74-13CA-C54E-9DE1-D85BE4D86561}" destId="{C1B174EC-C6E9-094E-B732-8D7FFE8FDBDE}" srcOrd="0" destOrd="1" presId="urn:microsoft.com/office/officeart/2005/8/layout/hList1"/>
    <dgm:cxn modelId="{809172F2-3C56-7840-BBCB-73024529B304}" type="presOf" srcId="{E4D87E52-FFFA-284F-9389-CAEDCD9A44D5}" destId="{C1B174EC-C6E9-094E-B732-8D7FFE8FDBDE}" srcOrd="0" destOrd="3" presId="urn:microsoft.com/office/officeart/2005/8/layout/hList1"/>
    <dgm:cxn modelId="{C90B7C00-4333-FB4D-A83E-D3F3BCF1FAF1}" type="presParOf" srcId="{F40834BA-8EE2-124E-9A51-36072A25A689}" destId="{498C818C-1BC1-F045-BF88-2EF349B0DFAB}" srcOrd="0" destOrd="0" presId="urn:microsoft.com/office/officeart/2005/8/layout/hList1"/>
    <dgm:cxn modelId="{C83B47B4-2AE5-9A41-AF5E-749686CD7991}" type="presParOf" srcId="{498C818C-1BC1-F045-BF88-2EF349B0DFAB}" destId="{41A4CB3F-0DFA-134A-9939-C3A6341E37BA}" srcOrd="0" destOrd="0" presId="urn:microsoft.com/office/officeart/2005/8/layout/hList1"/>
    <dgm:cxn modelId="{A3735DD1-6139-9B46-BAF8-3BE2CED43DAF}" type="presParOf" srcId="{498C818C-1BC1-F045-BF88-2EF349B0DFAB}" destId="{C1B174EC-C6E9-094E-B732-8D7FFE8FDBD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62508B4-7D9F-7341-B591-34B16F808EF6}" type="doc">
      <dgm:prSet loTypeId="urn:microsoft.com/office/officeart/2005/8/layout/hList1" loCatId="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4BB3B820-0499-4F4A-B696-FF70F3C26E2B}">
      <dgm:prSet phldrT="[Text]"/>
      <dgm:spPr/>
      <dgm:t>
        <a:bodyPr/>
        <a:lstStyle/>
        <a:p>
          <a:r>
            <a:rPr lang="en-US" b="1" dirty="0" err="1">
              <a:latin typeface="Cambria" panose="02040503050406030204" pitchFamily="18" charset="0"/>
            </a:rPr>
            <a:t>Trí</a:t>
          </a:r>
          <a:r>
            <a:rPr lang="en-US" b="1" dirty="0">
              <a:latin typeface="Cambria" panose="02040503050406030204" pitchFamily="18" charset="0"/>
            </a:rPr>
            <a:t> </a:t>
          </a:r>
          <a:r>
            <a:rPr lang="en-US" b="1" dirty="0" err="1">
              <a:latin typeface="Cambria" panose="02040503050406030204" pitchFamily="18" charset="0"/>
            </a:rPr>
            <a:t>tuệ</a:t>
          </a:r>
          <a:r>
            <a:rPr lang="en-US" b="1" dirty="0">
              <a:latin typeface="Cambria" panose="02040503050406030204" pitchFamily="18" charset="0"/>
            </a:rPr>
            <a:t> </a:t>
          </a:r>
          <a:r>
            <a:rPr lang="en-US" b="1" dirty="0" err="1">
              <a:latin typeface="Cambria" panose="02040503050406030204" pitchFamily="18" charset="0"/>
            </a:rPr>
            <a:t>sáng</a:t>
          </a:r>
          <a:r>
            <a:rPr lang="en-US" b="1" dirty="0">
              <a:latin typeface="Cambria" panose="02040503050406030204" pitchFamily="18" charset="0"/>
            </a:rPr>
            <a:t> </a:t>
          </a:r>
          <a:r>
            <a:rPr lang="en-US" b="1" dirty="0" err="1">
              <a:latin typeface="Cambria" panose="02040503050406030204" pitchFamily="18" charset="0"/>
            </a:rPr>
            <a:t>suốt</a:t>
          </a:r>
          <a:r>
            <a:rPr lang="en-US" b="1" dirty="0">
              <a:latin typeface="Cambria" panose="02040503050406030204" pitchFamily="18" charset="0"/>
            </a:rPr>
            <a:t>, </a:t>
          </a:r>
          <a:r>
            <a:rPr lang="en-US" b="1" dirty="0" err="1">
              <a:latin typeface="Cambria" panose="02040503050406030204" pitchFamily="18" charset="0"/>
            </a:rPr>
            <a:t>điều</a:t>
          </a:r>
          <a:r>
            <a:rPr lang="en-US" b="1" dirty="0">
              <a:latin typeface="Cambria" panose="02040503050406030204" pitchFamily="18" charset="0"/>
            </a:rPr>
            <a:t> </a:t>
          </a:r>
          <a:r>
            <a:rPr lang="en-US" b="1" dirty="0" err="1">
              <a:latin typeface="Cambria" panose="02040503050406030204" pitchFamily="18" charset="0"/>
            </a:rPr>
            <a:t>binh</a:t>
          </a:r>
          <a:r>
            <a:rPr lang="en-US" b="1" dirty="0">
              <a:latin typeface="Cambria" panose="02040503050406030204" pitchFamily="18" charset="0"/>
            </a:rPr>
            <a:t> </a:t>
          </a:r>
          <a:r>
            <a:rPr lang="en-US" b="1" dirty="0" err="1">
              <a:latin typeface="Cambria" panose="02040503050406030204" pitchFamily="18" charset="0"/>
            </a:rPr>
            <a:t>khiển</a:t>
          </a:r>
          <a:r>
            <a:rPr lang="en-US" b="1" dirty="0">
              <a:latin typeface="Cambria" panose="02040503050406030204" pitchFamily="18" charset="0"/>
            </a:rPr>
            <a:t> </a:t>
          </a:r>
          <a:r>
            <a:rPr lang="en-US" b="1" dirty="0" err="1">
              <a:latin typeface="Cambria" panose="02040503050406030204" pitchFamily="18" charset="0"/>
            </a:rPr>
            <a:t>tướng</a:t>
          </a:r>
          <a:r>
            <a:rPr lang="en-US" b="1" dirty="0">
              <a:latin typeface="Cambria" panose="02040503050406030204" pitchFamily="18" charset="0"/>
            </a:rPr>
            <a:t> </a:t>
          </a:r>
          <a:r>
            <a:rPr lang="en-US" b="1" dirty="0" err="1">
              <a:latin typeface="Cambria" panose="02040503050406030204" pitchFamily="18" charset="0"/>
            </a:rPr>
            <a:t>tài</a:t>
          </a:r>
          <a:r>
            <a:rPr lang="en-US" b="1" dirty="0">
              <a:latin typeface="Cambria" panose="02040503050406030204" pitchFamily="18" charset="0"/>
            </a:rPr>
            <a:t> </a:t>
          </a:r>
          <a:r>
            <a:rPr lang="en-US" b="1" dirty="0" err="1">
              <a:latin typeface="Cambria" panose="02040503050406030204" pitchFamily="18" charset="0"/>
            </a:rPr>
            <a:t>tình</a:t>
          </a:r>
          <a:r>
            <a:rPr lang="en-US" b="1" dirty="0">
              <a:latin typeface="Cambria" panose="02040503050406030204" pitchFamily="18" charset="0"/>
            </a:rPr>
            <a:t>.</a:t>
          </a:r>
        </a:p>
      </dgm:t>
    </dgm:pt>
    <dgm:pt modelId="{18BDBBD2-A1A5-844E-9695-F0DAEA362225}" type="parTrans" cxnId="{14B53E1A-7BA8-1D44-BF5A-CF6C14A61A28}">
      <dgm:prSet/>
      <dgm:spPr/>
      <dgm:t>
        <a:bodyPr/>
        <a:lstStyle/>
        <a:p>
          <a:endParaRPr lang="en-US">
            <a:latin typeface="Cambria" panose="02040503050406030204" pitchFamily="18" charset="0"/>
          </a:endParaRPr>
        </a:p>
      </dgm:t>
    </dgm:pt>
    <dgm:pt modelId="{2928A55C-4D3A-4646-AD5E-247126D436A4}" type="sibTrans" cxnId="{14B53E1A-7BA8-1D44-BF5A-CF6C14A61A28}">
      <dgm:prSet/>
      <dgm:spPr/>
      <dgm:t>
        <a:bodyPr/>
        <a:lstStyle/>
        <a:p>
          <a:endParaRPr lang="en-US">
            <a:latin typeface="Cambria" panose="02040503050406030204" pitchFamily="18" charset="0"/>
          </a:endParaRPr>
        </a:p>
      </dgm:t>
    </dgm:pt>
    <dgm:pt modelId="{80EC0574-070A-4F4D-B33D-99B16046E0ED}">
      <dgm:prSet/>
      <dgm:spPr/>
      <dgm:t>
        <a:bodyPr/>
        <a:lstStyle/>
        <a:p>
          <a:r>
            <a:rPr lang="en-US" i="1" dirty="0" err="1">
              <a:latin typeface="Cambria" panose="02040503050406030204" pitchFamily="18" charset="0"/>
            </a:rPr>
            <a:t>Chỉ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ra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tình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thế</a:t>
          </a:r>
          <a:r>
            <a:rPr lang="en-US" i="1" dirty="0">
              <a:latin typeface="Cambria" panose="02040503050406030204" pitchFamily="18" charset="0"/>
            </a:rPr>
            <a:t>, </a:t>
          </a:r>
          <a:r>
            <a:rPr lang="en-US" i="1" dirty="0" err="1">
              <a:latin typeface="Cambria" panose="02040503050406030204" pitchFamily="18" charset="0"/>
            </a:rPr>
            <a:t>quyết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định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tiến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quân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tiêu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diệt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giặc</a:t>
          </a:r>
          <a:r>
            <a:rPr lang="en-US" i="1" dirty="0">
              <a:latin typeface="Cambria" panose="02040503050406030204" pitchFamily="18" charset="0"/>
            </a:rPr>
            <a:t>.</a:t>
          </a:r>
        </a:p>
      </dgm:t>
    </dgm:pt>
    <dgm:pt modelId="{51200139-E398-5744-97A9-6F46BA2CA6A8}" type="parTrans" cxnId="{DE29DAAA-3C71-AD42-ACC6-E1D46B9590F8}">
      <dgm:prSet/>
      <dgm:spPr/>
      <dgm:t>
        <a:bodyPr/>
        <a:lstStyle/>
        <a:p>
          <a:endParaRPr lang="en-US">
            <a:latin typeface="Cambria" panose="02040503050406030204" pitchFamily="18" charset="0"/>
          </a:endParaRPr>
        </a:p>
      </dgm:t>
    </dgm:pt>
    <dgm:pt modelId="{D26034DA-122E-7D49-8149-1B6E6FDFDA2F}" type="sibTrans" cxnId="{DE29DAAA-3C71-AD42-ACC6-E1D46B9590F8}">
      <dgm:prSet/>
      <dgm:spPr/>
      <dgm:t>
        <a:bodyPr/>
        <a:lstStyle/>
        <a:p>
          <a:endParaRPr lang="en-US">
            <a:latin typeface="Cambria" panose="02040503050406030204" pitchFamily="18" charset="0"/>
          </a:endParaRPr>
        </a:p>
      </dgm:t>
    </dgm:pt>
    <dgm:pt modelId="{5D89C069-B8E1-B642-89E6-7E3ED3210C8C}">
      <dgm:prSet/>
      <dgm:spPr/>
      <dgm:t>
        <a:bodyPr/>
        <a:lstStyle/>
        <a:p>
          <a:r>
            <a:rPr lang="en-US" i="1" dirty="0" err="1">
              <a:latin typeface="Cambria" panose="02040503050406030204" pitchFamily="18" charset="0"/>
            </a:rPr>
            <a:t>Lời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lẽ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chặt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chẽ</a:t>
          </a:r>
          <a:r>
            <a:rPr lang="en-US" i="1" dirty="0">
              <a:latin typeface="Cambria" panose="02040503050406030204" pitchFamily="18" charset="0"/>
            </a:rPr>
            <a:t>, </a:t>
          </a:r>
          <a:r>
            <a:rPr lang="en-US" i="1" dirty="0" err="1">
              <a:latin typeface="Cambria" panose="02040503050406030204" pitchFamily="18" charset="0"/>
            </a:rPr>
            <a:t>sắc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bén</a:t>
          </a:r>
          <a:r>
            <a:rPr lang="en-US" i="1" dirty="0">
              <a:latin typeface="Cambria" panose="02040503050406030204" pitchFamily="18" charset="0"/>
            </a:rPr>
            <a:t>, </a:t>
          </a:r>
          <a:r>
            <a:rPr lang="en-US" i="1" dirty="0" err="1">
              <a:latin typeface="Cambria" panose="02040503050406030204" pitchFamily="18" charset="0"/>
            </a:rPr>
            <a:t>kích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thích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được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tinh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thần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tự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tôn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dân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tộc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của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tướng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sĩ</a:t>
          </a:r>
          <a:r>
            <a:rPr lang="en-US" i="1" dirty="0">
              <a:latin typeface="Cambria" panose="02040503050406030204" pitchFamily="18" charset="0"/>
            </a:rPr>
            <a:t>.</a:t>
          </a:r>
        </a:p>
      </dgm:t>
    </dgm:pt>
    <dgm:pt modelId="{3B872039-8396-544F-9D9E-6D29FB704122}" type="parTrans" cxnId="{84A7170F-C0C3-F346-A231-20E2FE321BF2}">
      <dgm:prSet/>
      <dgm:spPr/>
      <dgm:t>
        <a:bodyPr/>
        <a:lstStyle/>
        <a:p>
          <a:endParaRPr lang="en-US">
            <a:latin typeface="Cambria" panose="02040503050406030204" pitchFamily="18" charset="0"/>
          </a:endParaRPr>
        </a:p>
      </dgm:t>
    </dgm:pt>
    <dgm:pt modelId="{98C030A8-7790-F341-9430-A8D51828367F}" type="sibTrans" cxnId="{84A7170F-C0C3-F346-A231-20E2FE321BF2}">
      <dgm:prSet/>
      <dgm:spPr/>
      <dgm:t>
        <a:bodyPr/>
        <a:lstStyle/>
        <a:p>
          <a:endParaRPr lang="en-US">
            <a:latin typeface="Cambria" panose="02040503050406030204" pitchFamily="18" charset="0"/>
          </a:endParaRPr>
        </a:p>
      </dgm:t>
    </dgm:pt>
    <dgm:pt modelId="{798E5B14-1126-0642-9B34-851A41D1F387}">
      <dgm:prSet/>
      <dgm:spPr/>
      <dgm:t>
        <a:bodyPr/>
        <a:lstStyle/>
        <a:p>
          <a:r>
            <a:rPr lang="en-US" i="1" dirty="0" err="1">
              <a:latin typeface="Cambria" panose="02040503050406030204" pitchFamily="18" charset="0"/>
            </a:rPr>
            <a:t>Vạch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kế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hoạch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đánh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giặc</a:t>
          </a:r>
          <a:r>
            <a:rPr lang="en-US" i="1" dirty="0">
              <a:latin typeface="Cambria" panose="02040503050406030204" pitchFamily="18" charset="0"/>
            </a:rPr>
            <a:t>, </a:t>
          </a:r>
          <a:r>
            <a:rPr lang="en-US" i="1" dirty="0" err="1">
              <a:latin typeface="Cambria" panose="02040503050406030204" pitchFamily="18" charset="0"/>
            </a:rPr>
            <a:t>sử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dụng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chiến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lược</a:t>
          </a:r>
          <a:r>
            <a:rPr lang="en-US" i="1" dirty="0">
              <a:latin typeface="Cambria" panose="02040503050406030204" pitchFamily="18" charset="0"/>
            </a:rPr>
            <a:t>, </a:t>
          </a:r>
          <a:r>
            <a:rPr lang="en-US" i="1" dirty="0" err="1">
              <a:latin typeface="Cambria" panose="02040503050406030204" pitchFamily="18" charset="0"/>
            </a:rPr>
            <a:t>chiến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thuật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hợp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lí</a:t>
          </a:r>
          <a:r>
            <a:rPr lang="en-US" i="1" dirty="0">
              <a:latin typeface="Cambria" panose="02040503050406030204" pitchFamily="18" charset="0"/>
            </a:rPr>
            <a:t>, </a:t>
          </a:r>
          <a:r>
            <a:rPr lang="en-US" i="1" dirty="0" err="1">
              <a:latin typeface="Cambria" panose="02040503050406030204" pitchFamily="18" charset="0"/>
            </a:rPr>
            <a:t>độc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đáo</a:t>
          </a:r>
          <a:r>
            <a:rPr lang="en-US" i="1" dirty="0">
              <a:latin typeface="Cambria" panose="02040503050406030204" pitchFamily="18" charset="0"/>
            </a:rPr>
            <a:t> (</a:t>
          </a:r>
          <a:r>
            <a:rPr lang="en-US" i="1" dirty="0" err="1">
              <a:latin typeface="Cambria" panose="02040503050406030204" pitchFamily="18" charset="0"/>
            </a:rPr>
            <a:t>cách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hành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quân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thần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tốc</a:t>
          </a:r>
          <a:r>
            <a:rPr lang="en-US" i="1" dirty="0">
              <a:latin typeface="Cambria" panose="02040503050406030204" pitchFamily="18" charset="0"/>
            </a:rPr>
            <a:t>, </a:t>
          </a:r>
          <a:r>
            <a:rPr lang="en-US" i="1" dirty="0" err="1">
              <a:latin typeface="Cambria" panose="02040503050406030204" pitchFamily="18" charset="0"/>
            </a:rPr>
            <a:t>cách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chống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lại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súng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giặc</a:t>
          </a:r>
          <a:r>
            <a:rPr lang="en-US" i="1" dirty="0">
              <a:latin typeface="Cambria" panose="02040503050406030204" pitchFamily="18" charset="0"/>
            </a:rPr>
            <a:t>…).</a:t>
          </a:r>
        </a:p>
      </dgm:t>
    </dgm:pt>
    <dgm:pt modelId="{D411F64F-A652-6843-B91E-F9AD979F3736}" type="parTrans" cxnId="{20217BA7-0E95-A54F-BF88-1C008D91BBE7}">
      <dgm:prSet/>
      <dgm:spPr/>
      <dgm:t>
        <a:bodyPr/>
        <a:lstStyle/>
        <a:p>
          <a:endParaRPr lang="en-US">
            <a:latin typeface="Cambria" panose="02040503050406030204" pitchFamily="18" charset="0"/>
          </a:endParaRPr>
        </a:p>
      </dgm:t>
    </dgm:pt>
    <dgm:pt modelId="{6DE45B29-DDFB-094E-8D9F-C099F0BBC9A6}" type="sibTrans" cxnId="{20217BA7-0E95-A54F-BF88-1C008D91BBE7}">
      <dgm:prSet/>
      <dgm:spPr/>
      <dgm:t>
        <a:bodyPr/>
        <a:lstStyle/>
        <a:p>
          <a:endParaRPr lang="en-US">
            <a:latin typeface="Cambria" panose="02040503050406030204" pitchFamily="18" charset="0"/>
          </a:endParaRPr>
        </a:p>
      </dgm:t>
    </dgm:pt>
    <dgm:pt modelId="{52720870-56D3-A141-BBBD-601EC3FA8D3C}">
      <dgm:prSet/>
      <dgm:spPr/>
      <dgm:t>
        <a:bodyPr/>
        <a:lstStyle/>
        <a:p>
          <a:r>
            <a:rPr lang="en-US" i="1" dirty="0" err="1">
              <a:latin typeface="Cambria" panose="02040503050406030204" pitchFamily="18" charset="0"/>
            </a:rPr>
            <a:t>Biết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dùng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người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dùng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sở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trường</a:t>
          </a:r>
          <a:r>
            <a:rPr lang="en-US" i="1" dirty="0">
              <a:latin typeface="Cambria" panose="02040503050406030204" pitchFamily="18" charset="0"/>
            </a:rPr>
            <a:t>, </a:t>
          </a:r>
          <a:r>
            <a:rPr lang="en-US" i="1" dirty="0" err="1">
              <a:latin typeface="Cambria" panose="02040503050406030204" pitchFamily="18" charset="0"/>
            </a:rPr>
            <a:t>ở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đoản</a:t>
          </a:r>
          <a:r>
            <a:rPr lang="en-US" i="1" dirty="0">
              <a:latin typeface="Cambria" panose="02040503050406030204" pitchFamily="18" charset="0"/>
            </a:rPr>
            <a:t>, </a:t>
          </a:r>
          <a:r>
            <a:rPr lang="en-US" i="1" dirty="0" err="1">
              <a:latin typeface="Cambria" panose="02040503050406030204" pitchFamily="18" charset="0"/>
            </a:rPr>
            <a:t>đối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đãi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công</a:t>
          </a:r>
          <a:r>
            <a:rPr lang="en-US" i="1" dirty="0">
              <a:latin typeface="Cambria" panose="02040503050406030204" pitchFamily="18" charset="0"/>
            </a:rPr>
            <a:t> </a:t>
          </a:r>
          <a:r>
            <a:rPr lang="en-US" i="1" dirty="0" err="1">
              <a:latin typeface="Cambria" panose="02040503050406030204" pitchFamily="18" charset="0"/>
            </a:rPr>
            <a:t>bằng</a:t>
          </a:r>
          <a:r>
            <a:rPr lang="en-US" i="1" dirty="0">
              <a:latin typeface="Cambria" panose="02040503050406030204" pitchFamily="18" charset="0"/>
            </a:rPr>
            <a:t>.</a:t>
          </a:r>
        </a:p>
      </dgm:t>
    </dgm:pt>
    <dgm:pt modelId="{DB33E0DD-B5F1-344E-B690-74E8022EE323}" type="parTrans" cxnId="{6CB0ABB2-4D77-6A48-856F-074A1437A8F5}">
      <dgm:prSet/>
      <dgm:spPr/>
      <dgm:t>
        <a:bodyPr/>
        <a:lstStyle/>
        <a:p>
          <a:endParaRPr lang="en-US">
            <a:latin typeface="Cambria" panose="02040503050406030204" pitchFamily="18" charset="0"/>
          </a:endParaRPr>
        </a:p>
      </dgm:t>
    </dgm:pt>
    <dgm:pt modelId="{737182FB-98CB-A445-B749-D726D80E0C4C}" type="sibTrans" cxnId="{6CB0ABB2-4D77-6A48-856F-074A1437A8F5}">
      <dgm:prSet/>
      <dgm:spPr/>
      <dgm:t>
        <a:bodyPr/>
        <a:lstStyle/>
        <a:p>
          <a:endParaRPr lang="en-US">
            <a:latin typeface="Cambria" panose="02040503050406030204" pitchFamily="18" charset="0"/>
          </a:endParaRPr>
        </a:p>
      </dgm:t>
    </dgm:pt>
    <dgm:pt modelId="{F40834BA-8EE2-124E-9A51-36072A25A689}" type="pres">
      <dgm:prSet presAssocID="{662508B4-7D9F-7341-B591-34B16F808EF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98C818C-1BC1-F045-BF88-2EF349B0DFAB}" type="pres">
      <dgm:prSet presAssocID="{4BB3B820-0499-4F4A-B696-FF70F3C26E2B}" presName="composite" presStyleCnt="0"/>
      <dgm:spPr/>
    </dgm:pt>
    <dgm:pt modelId="{41A4CB3F-0DFA-134A-9939-C3A6341E37BA}" type="pres">
      <dgm:prSet presAssocID="{4BB3B820-0499-4F4A-B696-FF70F3C26E2B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B174EC-C6E9-094E-B732-8D7FFE8FDBDE}" type="pres">
      <dgm:prSet presAssocID="{4BB3B820-0499-4F4A-B696-FF70F3C26E2B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4B53E1A-7BA8-1D44-BF5A-CF6C14A61A28}" srcId="{662508B4-7D9F-7341-B591-34B16F808EF6}" destId="{4BB3B820-0499-4F4A-B696-FF70F3C26E2B}" srcOrd="0" destOrd="0" parTransId="{18BDBBD2-A1A5-844E-9695-F0DAEA362225}" sibTransId="{2928A55C-4D3A-4646-AD5E-247126D436A4}"/>
    <dgm:cxn modelId="{20217BA7-0E95-A54F-BF88-1C008D91BBE7}" srcId="{4BB3B820-0499-4F4A-B696-FF70F3C26E2B}" destId="{798E5B14-1126-0642-9B34-851A41D1F387}" srcOrd="2" destOrd="0" parTransId="{D411F64F-A652-6843-B91E-F9AD979F3736}" sibTransId="{6DE45B29-DDFB-094E-8D9F-C099F0BBC9A6}"/>
    <dgm:cxn modelId="{91701938-8D0B-6C4D-B9B1-F7DD73378A0A}" type="presOf" srcId="{52720870-56D3-A141-BBBD-601EC3FA8D3C}" destId="{C1B174EC-C6E9-094E-B732-8D7FFE8FDBDE}" srcOrd="0" destOrd="3" presId="urn:microsoft.com/office/officeart/2005/8/layout/hList1"/>
    <dgm:cxn modelId="{905108F4-6E51-3F4E-A838-44B3B3AE7BA1}" type="presOf" srcId="{5D89C069-B8E1-B642-89E6-7E3ED3210C8C}" destId="{C1B174EC-C6E9-094E-B732-8D7FFE8FDBDE}" srcOrd="0" destOrd="1" presId="urn:microsoft.com/office/officeart/2005/8/layout/hList1"/>
    <dgm:cxn modelId="{4587F21D-776A-5744-B714-21881F739F27}" type="presOf" srcId="{662508B4-7D9F-7341-B591-34B16F808EF6}" destId="{F40834BA-8EE2-124E-9A51-36072A25A689}" srcOrd="0" destOrd="0" presId="urn:microsoft.com/office/officeart/2005/8/layout/hList1"/>
    <dgm:cxn modelId="{8EFCCB94-88D8-B548-8CE1-0A5011BD42FB}" type="presOf" srcId="{798E5B14-1126-0642-9B34-851A41D1F387}" destId="{C1B174EC-C6E9-094E-B732-8D7FFE8FDBDE}" srcOrd="0" destOrd="2" presId="urn:microsoft.com/office/officeart/2005/8/layout/hList1"/>
    <dgm:cxn modelId="{84A7170F-C0C3-F346-A231-20E2FE321BF2}" srcId="{4BB3B820-0499-4F4A-B696-FF70F3C26E2B}" destId="{5D89C069-B8E1-B642-89E6-7E3ED3210C8C}" srcOrd="1" destOrd="0" parTransId="{3B872039-8396-544F-9D9E-6D29FB704122}" sibTransId="{98C030A8-7790-F341-9430-A8D51828367F}"/>
    <dgm:cxn modelId="{4485EB86-E9F6-9048-8D1B-4AF0411F2BE2}" type="presOf" srcId="{80EC0574-070A-4F4D-B33D-99B16046E0ED}" destId="{C1B174EC-C6E9-094E-B732-8D7FFE8FDBDE}" srcOrd="0" destOrd="0" presId="urn:microsoft.com/office/officeart/2005/8/layout/hList1"/>
    <dgm:cxn modelId="{D6C873F7-3677-A34B-BA92-38EEAFB91F8C}" type="presOf" srcId="{4BB3B820-0499-4F4A-B696-FF70F3C26E2B}" destId="{41A4CB3F-0DFA-134A-9939-C3A6341E37BA}" srcOrd="0" destOrd="0" presId="urn:microsoft.com/office/officeart/2005/8/layout/hList1"/>
    <dgm:cxn modelId="{DE29DAAA-3C71-AD42-ACC6-E1D46B9590F8}" srcId="{4BB3B820-0499-4F4A-B696-FF70F3C26E2B}" destId="{80EC0574-070A-4F4D-B33D-99B16046E0ED}" srcOrd="0" destOrd="0" parTransId="{51200139-E398-5744-97A9-6F46BA2CA6A8}" sibTransId="{D26034DA-122E-7D49-8149-1B6E6FDFDA2F}"/>
    <dgm:cxn modelId="{6CB0ABB2-4D77-6A48-856F-074A1437A8F5}" srcId="{4BB3B820-0499-4F4A-B696-FF70F3C26E2B}" destId="{52720870-56D3-A141-BBBD-601EC3FA8D3C}" srcOrd="3" destOrd="0" parTransId="{DB33E0DD-B5F1-344E-B690-74E8022EE323}" sibTransId="{737182FB-98CB-A445-B749-D726D80E0C4C}"/>
    <dgm:cxn modelId="{C90B7C00-4333-FB4D-A83E-D3F3BCF1FAF1}" type="presParOf" srcId="{F40834BA-8EE2-124E-9A51-36072A25A689}" destId="{498C818C-1BC1-F045-BF88-2EF349B0DFAB}" srcOrd="0" destOrd="0" presId="urn:microsoft.com/office/officeart/2005/8/layout/hList1"/>
    <dgm:cxn modelId="{C83B47B4-2AE5-9A41-AF5E-749686CD7991}" type="presParOf" srcId="{498C818C-1BC1-F045-BF88-2EF349B0DFAB}" destId="{41A4CB3F-0DFA-134A-9939-C3A6341E37BA}" srcOrd="0" destOrd="0" presId="urn:microsoft.com/office/officeart/2005/8/layout/hList1"/>
    <dgm:cxn modelId="{A3735DD1-6139-9B46-BAF8-3BE2CED43DAF}" type="presParOf" srcId="{498C818C-1BC1-F045-BF88-2EF349B0DFAB}" destId="{C1B174EC-C6E9-094E-B732-8D7FFE8FDBD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DC4B588-8341-6346-A432-14AD10BBE202}" type="doc">
      <dgm:prSet loTypeId="urn:microsoft.com/office/officeart/2008/layout/VerticalCurvedList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DA240611-8B2F-2249-BAB4-8AE6F111C005}">
      <dgm:prSet phldrT="[Text]" custT="1"/>
      <dgm:spPr/>
      <dgm:t>
        <a:bodyPr/>
        <a:lstStyle/>
        <a:p>
          <a:r>
            <a:rPr lang="en-US" sz="4800">
              <a:latin typeface="Cambria" panose="02040503050406030204" pitchFamily="18" charset="0"/>
            </a:rPr>
            <a:t>Đọc mở rộng văn bản cùng thể loại: Minh Sư</a:t>
          </a:r>
          <a:endParaRPr lang="en-US" sz="4800" dirty="0"/>
        </a:p>
      </dgm:t>
    </dgm:pt>
    <dgm:pt modelId="{AA10D43C-9A08-5C47-BAB6-F3D8FAC5C065}" type="parTrans" cxnId="{E5ED54FA-B09E-E14D-BCD6-D90DEDBC9C7A}">
      <dgm:prSet/>
      <dgm:spPr/>
      <dgm:t>
        <a:bodyPr/>
        <a:lstStyle/>
        <a:p>
          <a:endParaRPr lang="en-US" sz="2000"/>
        </a:p>
      </dgm:t>
    </dgm:pt>
    <dgm:pt modelId="{A89477E9-959C-CE4C-A18B-A609B94CEF18}" type="sibTrans" cxnId="{E5ED54FA-B09E-E14D-BCD6-D90DEDBC9C7A}">
      <dgm:prSet/>
      <dgm:spPr/>
      <dgm:t>
        <a:bodyPr/>
        <a:lstStyle/>
        <a:p>
          <a:endParaRPr lang="en-US" sz="2000"/>
        </a:p>
      </dgm:t>
    </dgm:pt>
    <dgm:pt modelId="{0609D490-4CAE-A94A-991B-3204E0E44D97}">
      <dgm:prSet custT="1"/>
      <dgm:spPr/>
      <dgm:t>
        <a:bodyPr/>
        <a:lstStyle/>
        <a:p>
          <a:r>
            <a:rPr lang="en-US" sz="4800" dirty="0" err="1">
              <a:latin typeface="Cambria" panose="02040503050406030204" pitchFamily="18" charset="0"/>
            </a:rPr>
            <a:t>Khám</a:t>
          </a:r>
          <a:r>
            <a:rPr lang="en-US" sz="4800" dirty="0">
              <a:latin typeface="Cambria" panose="02040503050406030204" pitchFamily="18" charset="0"/>
            </a:rPr>
            <a:t> </a:t>
          </a:r>
          <a:r>
            <a:rPr lang="en-US" sz="4800" dirty="0" err="1">
              <a:latin typeface="Cambria" panose="02040503050406030204" pitchFamily="18" charset="0"/>
            </a:rPr>
            <a:t>phá</a:t>
          </a:r>
          <a:r>
            <a:rPr lang="en-US" sz="4800" dirty="0">
              <a:latin typeface="Cambria" panose="02040503050406030204" pitchFamily="18" charset="0"/>
            </a:rPr>
            <a:t> </a:t>
          </a:r>
          <a:r>
            <a:rPr lang="en-US" sz="4800" dirty="0" err="1">
              <a:latin typeface="Cambria" panose="02040503050406030204" pitchFamily="18" charset="0"/>
            </a:rPr>
            <a:t>văn</a:t>
          </a:r>
          <a:r>
            <a:rPr lang="en-US" sz="4800" dirty="0">
              <a:latin typeface="Cambria" panose="02040503050406030204" pitchFamily="18" charset="0"/>
            </a:rPr>
            <a:t> </a:t>
          </a:r>
          <a:r>
            <a:rPr lang="en-US" sz="4800" dirty="0" err="1">
              <a:latin typeface="Cambria" panose="02040503050406030204" pitchFamily="18" charset="0"/>
            </a:rPr>
            <a:t>bản</a:t>
          </a:r>
          <a:r>
            <a:rPr lang="en-US" sz="4800" dirty="0">
              <a:latin typeface="Cambria" panose="02040503050406030204" pitchFamily="18" charset="0"/>
            </a:rPr>
            <a:t> Minh </a:t>
          </a:r>
          <a:r>
            <a:rPr lang="en-US" sz="4800" dirty="0" err="1">
              <a:latin typeface="Cambria" panose="02040503050406030204" pitchFamily="18" charset="0"/>
            </a:rPr>
            <a:t>Sư</a:t>
          </a:r>
          <a:r>
            <a:rPr lang="en-US" sz="4800" dirty="0">
              <a:latin typeface="Cambria" panose="02040503050406030204" pitchFamily="18" charset="0"/>
            </a:rPr>
            <a:t> </a:t>
          </a:r>
          <a:r>
            <a:rPr lang="en-US" sz="4800" dirty="0" err="1">
              <a:latin typeface="Cambria" panose="02040503050406030204" pitchFamily="18" charset="0"/>
            </a:rPr>
            <a:t>theo</a:t>
          </a:r>
          <a:r>
            <a:rPr lang="en-US" sz="4800" dirty="0">
              <a:latin typeface="Cambria" panose="02040503050406030204" pitchFamily="18" charset="0"/>
            </a:rPr>
            <a:t> </a:t>
          </a:r>
          <a:r>
            <a:rPr lang="en-US" sz="4800" dirty="0" err="1">
              <a:latin typeface="Cambria" panose="02040503050406030204" pitchFamily="18" charset="0"/>
            </a:rPr>
            <a:t>phiếu</a:t>
          </a:r>
          <a:r>
            <a:rPr lang="en-US" sz="4800" dirty="0">
              <a:latin typeface="Cambria" panose="02040503050406030204" pitchFamily="18" charset="0"/>
            </a:rPr>
            <a:t> </a:t>
          </a:r>
          <a:r>
            <a:rPr lang="en-US" sz="4800" dirty="0" err="1">
              <a:latin typeface="Cambria" panose="02040503050406030204" pitchFamily="18" charset="0"/>
            </a:rPr>
            <a:t>gợi</a:t>
          </a:r>
          <a:r>
            <a:rPr lang="en-US" sz="4800" dirty="0">
              <a:latin typeface="Cambria" panose="02040503050406030204" pitchFamily="18" charset="0"/>
            </a:rPr>
            <a:t> </a:t>
          </a:r>
          <a:r>
            <a:rPr lang="en-US" sz="4800" dirty="0" err="1">
              <a:latin typeface="Cambria" panose="02040503050406030204" pitchFamily="18" charset="0"/>
            </a:rPr>
            <a:t>dẫn</a:t>
          </a:r>
          <a:endParaRPr lang="en-US" sz="4800" dirty="0">
            <a:latin typeface="Cambria" panose="02040503050406030204" pitchFamily="18" charset="0"/>
          </a:endParaRPr>
        </a:p>
      </dgm:t>
    </dgm:pt>
    <dgm:pt modelId="{92C1A8ED-E6F4-314E-8AB6-FDD7629B9BF9}" type="parTrans" cxnId="{C71FE02F-EFF2-454E-8520-8B1979528372}">
      <dgm:prSet/>
      <dgm:spPr/>
      <dgm:t>
        <a:bodyPr/>
        <a:lstStyle/>
        <a:p>
          <a:endParaRPr lang="en-US" sz="2000"/>
        </a:p>
      </dgm:t>
    </dgm:pt>
    <dgm:pt modelId="{508D9CB8-FE4B-5D4E-88CD-50DCDF4C9B6B}" type="sibTrans" cxnId="{C71FE02F-EFF2-454E-8520-8B1979528372}">
      <dgm:prSet/>
      <dgm:spPr/>
      <dgm:t>
        <a:bodyPr/>
        <a:lstStyle/>
        <a:p>
          <a:endParaRPr lang="en-US" sz="2000"/>
        </a:p>
      </dgm:t>
    </dgm:pt>
    <dgm:pt modelId="{C51FAD7F-A3AC-2848-B967-B530E9EE892D}">
      <dgm:prSet custT="1"/>
      <dgm:spPr/>
      <dgm:t>
        <a:bodyPr/>
        <a:lstStyle/>
        <a:p>
          <a:r>
            <a:rPr lang="en-US" sz="4800">
              <a:latin typeface="Cambria" panose="02040503050406030204" pitchFamily="18" charset="0"/>
            </a:rPr>
            <a:t>Buổi sau báo cáo sản phẩm</a:t>
          </a:r>
          <a:endParaRPr lang="en-US" sz="4800" dirty="0">
            <a:latin typeface="Cambria" panose="02040503050406030204" pitchFamily="18" charset="0"/>
          </a:endParaRPr>
        </a:p>
      </dgm:t>
    </dgm:pt>
    <dgm:pt modelId="{5E417E28-29AC-2D4E-B04B-04E75F5B2BE9}" type="parTrans" cxnId="{DFB6FA96-207D-7347-80E7-B5466391B295}">
      <dgm:prSet/>
      <dgm:spPr/>
      <dgm:t>
        <a:bodyPr/>
        <a:lstStyle/>
        <a:p>
          <a:endParaRPr lang="en-US" sz="2000"/>
        </a:p>
      </dgm:t>
    </dgm:pt>
    <dgm:pt modelId="{3E2F0432-7EC9-F345-B790-E3BA3AB41B1D}" type="sibTrans" cxnId="{DFB6FA96-207D-7347-80E7-B5466391B295}">
      <dgm:prSet/>
      <dgm:spPr/>
      <dgm:t>
        <a:bodyPr/>
        <a:lstStyle/>
        <a:p>
          <a:endParaRPr lang="en-US" sz="2000"/>
        </a:p>
      </dgm:t>
    </dgm:pt>
    <dgm:pt modelId="{23FEE61B-35E4-C14B-94DD-94BD3D1CE3F1}" type="pres">
      <dgm:prSet presAssocID="{DDC4B588-8341-6346-A432-14AD10BBE20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B0564929-C495-D34F-A1D5-BA497F7FC144}" type="pres">
      <dgm:prSet presAssocID="{DDC4B588-8341-6346-A432-14AD10BBE202}" presName="Name1" presStyleCnt="0"/>
      <dgm:spPr/>
    </dgm:pt>
    <dgm:pt modelId="{5BF8F3B5-5C95-664C-A0DF-7EFB6BEBE42B}" type="pres">
      <dgm:prSet presAssocID="{DDC4B588-8341-6346-A432-14AD10BBE202}" presName="cycle" presStyleCnt="0"/>
      <dgm:spPr/>
    </dgm:pt>
    <dgm:pt modelId="{AEB3DC93-4477-CE44-B34E-CB2502A492F0}" type="pres">
      <dgm:prSet presAssocID="{DDC4B588-8341-6346-A432-14AD10BBE202}" presName="srcNode" presStyleLbl="node1" presStyleIdx="0" presStyleCnt="3"/>
      <dgm:spPr/>
    </dgm:pt>
    <dgm:pt modelId="{982F7A35-7C9B-FA4B-817C-ADED3860FBDF}" type="pres">
      <dgm:prSet presAssocID="{DDC4B588-8341-6346-A432-14AD10BBE202}" presName="conn" presStyleLbl="parChTrans1D2" presStyleIdx="0" presStyleCnt="1"/>
      <dgm:spPr/>
      <dgm:t>
        <a:bodyPr/>
        <a:lstStyle/>
        <a:p>
          <a:endParaRPr lang="en-US"/>
        </a:p>
      </dgm:t>
    </dgm:pt>
    <dgm:pt modelId="{7421AB9B-B199-2241-AB06-2CB7CCA9B2F3}" type="pres">
      <dgm:prSet presAssocID="{DDC4B588-8341-6346-A432-14AD10BBE202}" presName="extraNode" presStyleLbl="node1" presStyleIdx="0" presStyleCnt="3"/>
      <dgm:spPr/>
    </dgm:pt>
    <dgm:pt modelId="{B664E96D-FBAA-1E45-BC63-4198BD08CFE1}" type="pres">
      <dgm:prSet presAssocID="{DDC4B588-8341-6346-A432-14AD10BBE202}" presName="dstNode" presStyleLbl="node1" presStyleIdx="0" presStyleCnt="3"/>
      <dgm:spPr/>
    </dgm:pt>
    <dgm:pt modelId="{582FF021-05CF-8A41-AA70-E9612B6A3090}" type="pres">
      <dgm:prSet presAssocID="{DA240611-8B2F-2249-BAB4-8AE6F111C005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D74364-050F-584E-8F22-38057747F038}" type="pres">
      <dgm:prSet presAssocID="{DA240611-8B2F-2249-BAB4-8AE6F111C005}" presName="accent_1" presStyleCnt="0"/>
      <dgm:spPr/>
    </dgm:pt>
    <dgm:pt modelId="{9F3C0FB1-F4F9-5B48-B48C-FE21B71B1842}" type="pres">
      <dgm:prSet presAssocID="{DA240611-8B2F-2249-BAB4-8AE6F111C005}" presName="accentRepeatNode" presStyleLbl="solidFgAcc1" presStyleIdx="0" presStyleCnt="3"/>
      <dgm:spPr/>
    </dgm:pt>
    <dgm:pt modelId="{384D61E8-0FB4-CB46-A2C9-B9BB92925322}" type="pres">
      <dgm:prSet presAssocID="{0609D490-4CAE-A94A-991B-3204E0E44D97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80F957-F8F5-E543-976C-93DF8D49E28C}" type="pres">
      <dgm:prSet presAssocID="{0609D490-4CAE-A94A-991B-3204E0E44D97}" presName="accent_2" presStyleCnt="0"/>
      <dgm:spPr/>
    </dgm:pt>
    <dgm:pt modelId="{5872DCA9-E79F-2C41-A4BD-4A388EB39473}" type="pres">
      <dgm:prSet presAssocID="{0609D490-4CAE-A94A-991B-3204E0E44D97}" presName="accentRepeatNode" presStyleLbl="solidFgAcc1" presStyleIdx="1" presStyleCnt="3"/>
      <dgm:spPr/>
    </dgm:pt>
    <dgm:pt modelId="{20D05BBE-1EC9-E644-8BF2-2D382DA4A283}" type="pres">
      <dgm:prSet presAssocID="{C51FAD7F-A3AC-2848-B967-B530E9EE892D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D9B7B0-C527-8F4D-913A-329F444677B4}" type="pres">
      <dgm:prSet presAssocID="{C51FAD7F-A3AC-2848-B967-B530E9EE892D}" presName="accent_3" presStyleCnt="0"/>
      <dgm:spPr/>
    </dgm:pt>
    <dgm:pt modelId="{E102E776-25F2-D048-9B00-15E5D2550412}" type="pres">
      <dgm:prSet presAssocID="{C51FAD7F-A3AC-2848-B967-B530E9EE892D}" presName="accentRepeatNode" presStyleLbl="solidFgAcc1" presStyleIdx="2" presStyleCnt="3"/>
      <dgm:spPr/>
    </dgm:pt>
  </dgm:ptLst>
  <dgm:cxnLst>
    <dgm:cxn modelId="{F6E0BDD3-F58C-FC44-99F6-77FDA802FE1A}" type="presOf" srcId="{DA240611-8B2F-2249-BAB4-8AE6F111C005}" destId="{582FF021-05CF-8A41-AA70-E9612B6A3090}" srcOrd="0" destOrd="0" presId="urn:microsoft.com/office/officeart/2008/layout/VerticalCurvedList"/>
    <dgm:cxn modelId="{DFB6FA96-207D-7347-80E7-B5466391B295}" srcId="{DDC4B588-8341-6346-A432-14AD10BBE202}" destId="{C51FAD7F-A3AC-2848-B967-B530E9EE892D}" srcOrd="2" destOrd="0" parTransId="{5E417E28-29AC-2D4E-B04B-04E75F5B2BE9}" sibTransId="{3E2F0432-7EC9-F345-B790-E3BA3AB41B1D}"/>
    <dgm:cxn modelId="{E5ED54FA-B09E-E14D-BCD6-D90DEDBC9C7A}" srcId="{DDC4B588-8341-6346-A432-14AD10BBE202}" destId="{DA240611-8B2F-2249-BAB4-8AE6F111C005}" srcOrd="0" destOrd="0" parTransId="{AA10D43C-9A08-5C47-BAB6-F3D8FAC5C065}" sibTransId="{A89477E9-959C-CE4C-A18B-A609B94CEF18}"/>
    <dgm:cxn modelId="{AAA459D2-A193-054D-AD08-63DF6189118E}" type="presOf" srcId="{C51FAD7F-A3AC-2848-B967-B530E9EE892D}" destId="{20D05BBE-1EC9-E644-8BF2-2D382DA4A283}" srcOrd="0" destOrd="0" presId="urn:microsoft.com/office/officeart/2008/layout/VerticalCurvedList"/>
    <dgm:cxn modelId="{62E6010F-BC39-2D40-92AD-C4F99AA6FA04}" type="presOf" srcId="{DDC4B588-8341-6346-A432-14AD10BBE202}" destId="{23FEE61B-35E4-C14B-94DD-94BD3D1CE3F1}" srcOrd="0" destOrd="0" presId="urn:microsoft.com/office/officeart/2008/layout/VerticalCurvedList"/>
    <dgm:cxn modelId="{47DA6F19-172B-984B-9F2F-0D24756D4362}" type="presOf" srcId="{A89477E9-959C-CE4C-A18B-A609B94CEF18}" destId="{982F7A35-7C9B-FA4B-817C-ADED3860FBDF}" srcOrd="0" destOrd="0" presId="urn:microsoft.com/office/officeart/2008/layout/VerticalCurvedList"/>
    <dgm:cxn modelId="{C71FE02F-EFF2-454E-8520-8B1979528372}" srcId="{DDC4B588-8341-6346-A432-14AD10BBE202}" destId="{0609D490-4CAE-A94A-991B-3204E0E44D97}" srcOrd="1" destOrd="0" parTransId="{92C1A8ED-E6F4-314E-8AB6-FDD7629B9BF9}" sibTransId="{508D9CB8-FE4B-5D4E-88CD-50DCDF4C9B6B}"/>
    <dgm:cxn modelId="{EB5D9A24-65ED-9C48-981E-F1E2BE1D1115}" type="presOf" srcId="{0609D490-4CAE-A94A-991B-3204E0E44D97}" destId="{384D61E8-0FB4-CB46-A2C9-B9BB92925322}" srcOrd="0" destOrd="0" presId="urn:microsoft.com/office/officeart/2008/layout/VerticalCurvedList"/>
    <dgm:cxn modelId="{72B4CCB0-A3E2-6845-8610-7A522584C58A}" type="presParOf" srcId="{23FEE61B-35E4-C14B-94DD-94BD3D1CE3F1}" destId="{B0564929-C495-D34F-A1D5-BA497F7FC144}" srcOrd="0" destOrd="0" presId="urn:microsoft.com/office/officeart/2008/layout/VerticalCurvedList"/>
    <dgm:cxn modelId="{C691B32E-0128-AC44-8F30-C8808C3F792F}" type="presParOf" srcId="{B0564929-C495-D34F-A1D5-BA497F7FC144}" destId="{5BF8F3B5-5C95-664C-A0DF-7EFB6BEBE42B}" srcOrd="0" destOrd="0" presId="urn:microsoft.com/office/officeart/2008/layout/VerticalCurvedList"/>
    <dgm:cxn modelId="{7BFD7148-C206-3143-8A24-4BB4B4FF98B4}" type="presParOf" srcId="{5BF8F3B5-5C95-664C-A0DF-7EFB6BEBE42B}" destId="{AEB3DC93-4477-CE44-B34E-CB2502A492F0}" srcOrd="0" destOrd="0" presId="urn:microsoft.com/office/officeart/2008/layout/VerticalCurvedList"/>
    <dgm:cxn modelId="{6F2ACDF2-C7DD-E74C-ADCA-8BC7FED14AEC}" type="presParOf" srcId="{5BF8F3B5-5C95-664C-A0DF-7EFB6BEBE42B}" destId="{982F7A35-7C9B-FA4B-817C-ADED3860FBDF}" srcOrd="1" destOrd="0" presId="urn:microsoft.com/office/officeart/2008/layout/VerticalCurvedList"/>
    <dgm:cxn modelId="{CCF9B6DA-77A5-104C-ACF5-54D26395D969}" type="presParOf" srcId="{5BF8F3B5-5C95-664C-A0DF-7EFB6BEBE42B}" destId="{7421AB9B-B199-2241-AB06-2CB7CCA9B2F3}" srcOrd="2" destOrd="0" presId="urn:microsoft.com/office/officeart/2008/layout/VerticalCurvedList"/>
    <dgm:cxn modelId="{6BF23429-8AE3-7C48-8283-7B6CE08C1CA4}" type="presParOf" srcId="{5BF8F3B5-5C95-664C-A0DF-7EFB6BEBE42B}" destId="{B664E96D-FBAA-1E45-BC63-4198BD08CFE1}" srcOrd="3" destOrd="0" presId="urn:microsoft.com/office/officeart/2008/layout/VerticalCurvedList"/>
    <dgm:cxn modelId="{ABDE161F-10EE-B641-A30F-6FA9C4220858}" type="presParOf" srcId="{B0564929-C495-D34F-A1D5-BA497F7FC144}" destId="{582FF021-05CF-8A41-AA70-E9612B6A3090}" srcOrd="1" destOrd="0" presId="urn:microsoft.com/office/officeart/2008/layout/VerticalCurvedList"/>
    <dgm:cxn modelId="{4456EDF9-E953-2140-8DC7-40762B10B277}" type="presParOf" srcId="{B0564929-C495-D34F-A1D5-BA497F7FC144}" destId="{18D74364-050F-584E-8F22-38057747F038}" srcOrd="2" destOrd="0" presId="urn:microsoft.com/office/officeart/2008/layout/VerticalCurvedList"/>
    <dgm:cxn modelId="{90F0D794-BA88-7C4B-8F79-6D9B13C4FEF8}" type="presParOf" srcId="{18D74364-050F-584E-8F22-38057747F038}" destId="{9F3C0FB1-F4F9-5B48-B48C-FE21B71B1842}" srcOrd="0" destOrd="0" presId="urn:microsoft.com/office/officeart/2008/layout/VerticalCurvedList"/>
    <dgm:cxn modelId="{F12DE6BD-AFB5-7B4E-B793-69721D82BC75}" type="presParOf" srcId="{B0564929-C495-D34F-A1D5-BA497F7FC144}" destId="{384D61E8-0FB4-CB46-A2C9-B9BB92925322}" srcOrd="3" destOrd="0" presId="urn:microsoft.com/office/officeart/2008/layout/VerticalCurvedList"/>
    <dgm:cxn modelId="{A9178BD2-3A06-C64B-BC13-2B051086598A}" type="presParOf" srcId="{B0564929-C495-D34F-A1D5-BA497F7FC144}" destId="{6580F957-F8F5-E543-976C-93DF8D49E28C}" srcOrd="4" destOrd="0" presId="urn:microsoft.com/office/officeart/2008/layout/VerticalCurvedList"/>
    <dgm:cxn modelId="{69904FCB-488A-3B4E-9A7A-06B8B6D5FF8A}" type="presParOf" srcId="{6580F957-F8F5-E543-976C-93DF8D49E28C}" destId="{5872DCA9-E79F-2C41-A4BD-4A388EB39473}" srcOrd="0" destOrd="0" presId="urn:microsoft.com/office/officeart/2008/layout/VerticalCurvedList"/>
    <dgm:cxn modelId="{9D771D6B-0464-5F43-844B-F686107191CB}" type="presParOf" srcId="{B0564929-C495-D34F-A1D5-BA497F7FC144}" destId="{20D05BBE-1EC9-E644-8BF2-2D382DA4A283}" srcOrd="5" destOrd="0" presId="urn:microsoft.com/office/officeart/2008/layout/VerticalCurvedList"/>
    <dgm:cxn modelId="{136D1DC5-CC0D-AC4E-A9DD-E9418461051D}" type="presParOf" srcId="{B0564929-C495-D34F-A1D5-BA497F7FC144}" destId="{BCD9B7B0-C527-8F4D-913A-329F444677B4}" srcOrd="6" destOrd="0" presId="urn:microsoft.com/office/officeart/2008/layout/VerticalCurvedList"/>
    <dgm:cxn modelId="{DE50F1B0-D02A-F94A-85F3-02CF29BCFFC9}" type="presParOf" srcId="{BCD9B7B0-C527-8F4D-913A-329F444677B4}" destId="{E102E776-25F2-D048-9B00-15E5D255041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F03F61-9CE1-FE47-A7D8-C3CDF6D2AD2B}">
      <dsp:nvSpPr>
        <dsp:cNvPr id="0" name=""/>
        <dsp:cNvSpPr/>
      </dsp:nvSpPr>
      <dsp:spPr>
        <a:xfrm>
          <a:off x="0" y="209046"/>
          <a:ext cx="15634975" cy="160897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err="1">
              <a:latin typeface="Cambria" panose="02040503050406030204" pitchFamily="18" charset="0"/>
            </a:rPr>
            <a:t>Là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cuốn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tiểu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thuyết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lịch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sử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viết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bằng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chữ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Hán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theo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lối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chương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hồi</a:t>
          </a:r>
          <a:r>
            <a:rPr lang="en-US" sz="4000" kern="1200" dirty="0">
              <a:latin typeface="Cambria" panose="02040503050406030204" pitchFamily="18" charset="0"/>
            </a:rPr>
            <a:t>, </a:t>
          </a:r>
          <a:r>
            <a:rPr lang="en-US" sz="4000" kern="1200" dirty="0" err="1">
              <a:latin typeface="Cambria" panose="02040503050406030204" pitchFamily="18" charset="0"/>
            </a:rPr>
            <a:t>gồm</a:t>
          </a:r>
          <a:r>
            <a:rPr lang="en-US" sz="4000" kern="1200" dirty="0">
              <a:latin typeface="Cambria" panose="02040503050406030204" pitchFamily="18" charset="0"/>
            </a:rPr>
            <a:t> 17 </a:t>
          </a:r>
          <a:r>
            <a:rPr lang="en-US" sz="4000" kern="1200" dirty="0" err="1">
              <a:latin typeface="Cambria" panose="02040503050406030204" pitchFamily="18" charset="0"/>
            </a:rPr>
            <a:t>hồi</a:t>
          </a:r>
          <a:r>
            <a:rPr lang="en-US" sz="4000" kern="1200" dirty="0">
              <a:latin typeface="Cambria" panose="02040503050406030204" pitchFamily="18" charset="0"/>
            </a:rPr>
            <a:t>.</a:t>
          </a:r>
        </a:p>
      </dsp:txBody>
      <dsp:txXfrm>
        <a:off x="78544" y="287590"/>
        <a:ext cx="15477887" cy="1451890"/>
      </dsp:txXfrm>
    </dsp:sp>
    <dsp:sp modelId="{699CBA24-AA4B-B145-AB50-81EE5E75F570}">
      <dsp:nvSpPr>
        <dsp:cNvPr id="0" name=""/>
        <dsp:cNvSpPr/>
      </dsp:nvSpPr>
      <dsp:spPr>
        <a:xfrm>
          <a:off x="0" y="2002345"/>
          <a:ext cx="15634975" cy="36855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err="1">
              <a:latin typeface="Cambria" panose="02040503050406030204" pitchFamily="18" charset="0"/>
            </a:rPr>
            <a:t>Tác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phẩm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phản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ánh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những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biến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động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của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lịch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sử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nước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nhà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từ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cuối</a:t>
          </a:r>
          <a:r>
            <a:rPr lang="en-US" sz="4000" kern="1200" dirty="0">
              <a:latin typeface="Cambria" panose="02040503050406030204" pitchFamily="18" charset="0"/>
            </a:rPr>
            <a:t> TKXVIII </a:t>
          </a:r>
          <a:r>
            <a:rPr lang="en-US" sz="4000" kern="1200" dirty="0" err="1">
              <a:latin typeface="Cambria" panose="02040503050406030204" pitchFamily="18" charset="0"/>
            </a:rPr>
            <a:t>đến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những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năm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đầu</a:t>
          </a:r>
          <a:r>
            <a:rPr lang="en-US" sz="4000" kern="1200" dirty="0">
              <a:latin typeface="Cambria" panose="02040503050406030204" pitchFamily="18" charset="0"/>
            </a:rPr>
            <a:t> TK XIX </a:t>
          </a:r>
          <a:r>
            <a:rPr lang="en-US" sz="4000" kern="1200" dirty="0">
              <a:latin typeface="Cambria" panose="02040503050406030204" pitchFamily="18" charset="0"/>
              <a:sym typeface="Wingdings" pitchFamily="2" charset="2"/>
            </a:rPr>
            <a:t> </a:t>
          </a:r>
          <a:r>
            <a:rPr lang="en-US" sz="4000" kern="1200" dirty="0" err="1">
              <a:latin typeface="Cambria" panose="02040503050406030204" pitchFamily="18" charset="0"/>
            </a:rPr>
            <a:t>tập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trung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phơi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bày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những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thối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nát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dẫn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đến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sự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sụp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đổ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tất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yếu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của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tập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đoàn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phong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kiến</a:t>
          </a:r>
          <a:r>
            <a:rPr lang="en-US" sz="4000" kern="1200" dirty="0">
              <a:latin typeface="Cambria" panose="02040503050406030204" pitchFamily="18" charset="0"/>
            </a:rPr>
            <a:t> Lê - </a:t>
          </a:r>
          <a:r>
            <a:rPr lang="en-US" sz="4000" kern="1200" dirty="0" err="1">
              <a:latin typeface="Cambria" panose="02040503050406030204" pitchFamily="18" charset="0"/>
            </a:rPr>
            <a:t>Trịnh</a:t>
          </a:r>
          <a:r>
            <a:rPr lang="en-US" sz="4000" kern="1200" dirty="0">
              <a:latin typeface="Cambria" panose="02040503050406030204" pitchFamily="18" charset="0"/>
            </a:rPr>
            <a:t>, </a:t>
          </a:r>
          <a:r>
            <a:rPr lang="en-US" sz="4000" kern="1200" dirty="0" err="1">
              <a:latin typeface="Cambria" panose="02040503050406030204" pitchFamily="18" charset="0"/>
            </a:rPr>
            <a:t>đồng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thời</a:t>
          </a:r>
          <a:r>
            <a:rPr lang="en-US" sz="4000" kern="1200" dirty="0">
              <a:latin typeface="Cambria" panose="02040503050406030204" pitchFamily="18" charset="0"/>
            </a:rPr>
            <a:t> ca </a:t>
          </a:r>
          <a:r>
            <a:rPr lang="en-US" sz="4000" kern="1200" dirty="0" err="1">
              <a:latin typeface="Cambria" panose="02040503050406030204" pitchFamily="18" charset="0"/>
            </a:rPr>
            <a:t>ngợi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cuộc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khởi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nghĩa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Tây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Sơn</a:t>
          </a:r>
          <a:r>
            <a:rPr lang="en-US" sz="4000" kern="1200" dirty="0">
              <a:latin typeface="Cambria" panose="02040503050406030204" pitchFamily="18" charset="0"/>
            </a:rPr>
            <a:t> do </a:t>
          </a:r>
          <a:r>
            <a:rPr lang="en-US" sz="4000" kern="1200" dirty="0" err="1">
              <a:latin typeface="Cambria" panose="02040503050406030204" pitchFamily="18" charset="0"/>
            </a:rPr>
            <a:t>người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anh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hùng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áo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vải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Nguyễn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Huệ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lãnh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đạo</a:t>
          </a:r>
          <a:r>
            <a:rPr lang="en-US" sz="4000" kern="1200" dirty="0">
              <a:latin typeface="Cambria" panose="02040503050406030204" pitchFamily="18" charset="0"/>
            </a:rPr>
            <a:t>.</a:t>
          </a:r>
        </a:p>
      </dsp:txBody>
      <dsp:txXfrm>
        <a:off x="179911" y="2182256"/>
        <a:ext cx="15275153" cy="3325678"/>
      </dsp:txXfrm>
    </dsp:sp>
    <dsp:sp modelId="{12DF1454-2026-564C-ACE7-CD82315B4613}">
      <dsp:nvSpPr>
        <dsp:cNvPr id="0" name=""/>
        <dsp:cNvSpPr/>
      </dsp:nvSpPr>
      <dsp:spPr>
        <a:xfrm>
          <a:off x="0" y="5872165"/>
          <a:ext cx="15634975" cy="144891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err="1">
              <a:latin typeface="Cambria" panose="02040503050406030204" pitchFamily="18" charset="0"/>
            </a:rPr>
            <a:t>Đoạn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trích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trích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phần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lớn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hồi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mười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bốn</a:t>
          </a:r>
          <a:r>
            <a:rPr lang="en-US" sz="4000" kern="1200" dirty="0">
              <a:latin typeface="Cambria" panose="02040503050406030204" pitchFamily="18" charset="0"/>
            </a:rPr>
            <a:t>, </a:t>
          </a:r>
          <a:r>
            <a:rPr lang="en-US" sz="4000" kern="1200" dirty="0" err="1">
              <a:latin typeface="Cambria" panose="02040503050406030204" pitchFamily="18" charset="0"/>
            </a:rPr>
            <a:t>viết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về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sự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kiện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vua</a:t>
          </a:r>
          <a:r>
            <a:rPr lang="en-US" sz="4000" kern="1200" dirty="0">
              <a:latin typeface="Cambria" panose="02040503050406030204" pitchFamily="18" charset="0"/>
            </a:rPr>
            <a:t> Quang </a:t>
          </a:r>
          <a:r>
            <a:rPr lang="en-US" sz="4000" kern="1200" dirty="0" err="1">
              <a:latin typeface="Cambria" panose="02040503050406030204" pitchFamily="18" charset="0"/>
            </a:rPr>
            <a:t>Trung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đại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phá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quân</a:t>
          </a:r>
          <a:r>
            <a:rPr lang="en-US" sz="4000" kern="1200" dirty="0">
              <a:latin typeface="Cambria" panose="02040503050406030204" pitchFamily="18" charset="0"/>
            </a:rPr>
            <a:t> Thanh.</a:t>
          </a:r>
        </a:p>
      </dsp:txBody>
      <dsp:txXfrm>
        <a:off x="70730" y="5942895"/>
        <a:ext cx="15493515" cy="13074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1602CA-2ACE-B641-9519-67B754AFEAEC}">
      <dsp:nvSpPr>
        <dsp:cNvPr id="0" name=""/>
        <dsp:cNvSpPr/>
      </dsp:nvSpPr>
      <dsp:spPr>
        <a:xfrm>
          <a:off x="0" y="298"/>
          <a:ext cx="15773400" cy="1379801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11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●"/>
          </a:pPr>
          <a:r>
            <a:rPr lang="en-US" sz="3200" u="none" kern="1200" dirty="0" err="1">
              <a:latin typeface="Cambria" panose="02040503050406030204" pitchFamily="18" charset="0"/>
            </a:rPr>
            <a:t>Quân</a:t>
          </a:r>
          <a:r>
            <a:rPr lang="en-US" sz="3200" u="none" kern="1200" dirty="0">
              <a:latin typeface="Cambria" panose="02040503050406030204" pitchFamily="18" charset="0"/>
            </a:rPr>
            <a:t> Thanh do </a:t>
          </a:r>
          <a:r>
            <a:rPr lang="en-US" sz="3200" u="none" kern="1200" dirty="0" err="1">
              <a:latin typeface="Cambria" panose="02040503050406030204" pitchFamily="18" charset="0"/>
            </a:rPr>
            <a:t>Tôn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Sĩ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Nghị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cầm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đầu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kéo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vào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thành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Thăng</a:t>
          </a:r>
          <a:r>
            <a:rPr lang="en-US" sz="3200" u="none" kern="1200" dirty="0">
              <a:latin typeface="Cambria" panose="02040503050406030204" pitchFamily="18" charset="0"/>
            </a:rPr>
            <a:t> Long, </a:t>
          </a:r>
          <a:r>
            <a:rPr lang="en-US" sz="3200" u="none" kern="1200" dirty="0" err="1">
              <a:latin typeface="Cambria" panose="02040503050406030204" pitchFamily="18" charset="0"/>
            </a:rPr>
            <a:t>định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thôn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tính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nước</a:t>
          </a:r>
          <a:r>
            <a:rPr lang="en-US" sz="3200" u="none" kern="1200" dirty="0">
              <a:latin typeface="Cambria" panose="02040503050406030204" pitchFamily="18" charset="0"/>
            </a:rPr>
            <a:t> ta. </a:t>
          </a:r>
          <a:r>
            <a:rPr lang="en-US" sz="3200" u="none" kern="1200" dirty="0" err="1">
              <a:latin typeface="Cambria" panose="02040503050406030204" pitchFamily="18" charset="0"/>
            </a:rPr>
            <a:t>Quân</a:t>
          </a:r>
          <a:r>
            <a:rPr lang="en-US" sz="3200" u="none" kern="1200" dirty="0">
              <a:latin typeface="Cambria" panose="02040503050406030204" pitchFamily="18" charset="0"/>
            </a:rPr>
            <a:t> ta </a:t>
          </a:r>
          <a:r>
            <a:rPr lang="en-US" sz="3200" u="none" kern="1200" dirty="0" err="1">
              <a:latin typeface="Cambria" panose="02040503050406030204" pitchFamily="18" charset="0"/>
            </a:rPr>
            <a:t>phải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lui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quân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về</a:t>
          </a:r>
          <a:r>
            <a:rPr lang="en-US" sz="3200" u="none" kern="1200" dirty="0">
              <a:latin typeface="Cambria" panose="02040503050406030204" pitchFamily="18" charset="0"/>
            </a:rPr>
            <a:t> Tam </a:t>
          </a:r>
          <a:r>
            <a:rPr lang="en-US" sz="3200" u="none" kern="1200" dirty="0" err="1">
              <a:latin typeface="Cambria" panose="02040503050406030204" pitchFamily="18" charset="0"/>
            </a:rPr>
            <a:t>Điệp</a:t>
          </a:r>
          <a:r>
            <a:rPr lang="en-US" sz="3200" u="none" kern="1200" dirty="0">
              <a:latin typeface="Cambria" panose="02040503050406030204" pitchFamily="18" charset="0"/>
            </a:rPr>
            <a:t>.</a:t>
          </a:r>
          <a:endParaRPr lang="en-US" sz="3200" kern="1200" dirty="0">
            <a:latin typeface="Cambria" panose="02040503050406030204" pitchFamily="18" charset="0"/>
          </a:endParaRPr>
        </a:p>
      </dsp:txBody>
      <dsp:txXfrm>
        <a:off x="67356" y="67654"/>
        <a:ext cx="15638688" cy="1245089"/>
      </dsp:txXfrm>
    </dsp:sp>
    <dsp:sp modelId="{0257277B-78B5-C147-9606-D66D9A819100}">
      <dsp:nvSpPr>
        <dsp:cNvPr id="0" name=""/>
        <dsp:cNvSpPr/>
      </dsp:nvSpPr>
      <dsp:spPr>
        <a:xfrm>
          <a:off x="0" y="1389300"/>
          <a:ext cx="15773400" cy="1379801"/>
        </a:xfrm>
        <a:prstGeom prst="roundRect">
          <a:avLst/>
        </a:prstGeom>
        <a:gradFill rotWithShape="0">
          <a:gsLst>
            <a:gs pos="0">
              <a:schemeClr val="accent4">
                <a:hueOff val="167983"/>
                <a:satOff val="-4487"/>
                <a:lumOff val="-1059"/>
                <a:alphaOff val="0"/>
                <a:tint val="50000"/>
                <a:satMod val="300000"/>
              </a:schemeClr>
            </a:gs>
            <a:gs pos="35000">
              <a:schemeClr val="accent4">
                <a:hueOff val="167983"/>
                <a:satOff val="-4487"/>
                <a:lumOff val="-1059"/>
                <a:alphaOff val="0"/>
                <a:tint val="37000"/>
                <a:satMod val="300000"/>
              </a:schemeClr>
            </a:gs>
            <a:gs pos="100000">
              <a:schemeClr val="accent4">
                <a:hueOff val="167983"/>
                <a:satOff val="-4487"/>
                <a:lumOff val="-105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11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●"/>
          </a:pPr>
          <a:r>
            <a:rPr lang="en-US" sz="3200" u="none" kern="1200" dirty="0">
              <a:latin typeface="Cambria" panose="02040503050406030204" pitchFamily="18" charset="0"/>
            </a:rPr>
            <a:t>Nghe tin, </a:t>
          </a:r>
          <a:r>
            <a:rPr lang="en-US" sz="3200" u="none" kern="1200" dirty="0" err="1">
              <a:latin typeface="Cambria" panose="02040503050406030204" pitchFamily="18" charset="0"/>
            </a:rPr>
            <a:t>Nguyễn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Huệ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tức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giận</a:t>
          </a:r>
          <a:r>
            <a:rPr lang="en-US" sz="3200" u="none" kern="1200" dirty="0">
              <a:latin typeface="Cambria" panose="02040503050406030204" pitchFamily="18" charset="0"/>
            </a:rPr>
            <a:t>, </a:t>
          </a:r>
          <a:r>
            <a:rPr lang="en-US" sz="3200" u="none" kern="1200" dirty="0" err="1">
              <a:latin typeface="Cambria" panose="02040503050406030204" pitchFamily="18" charset="0"/>
            </a:rPr>
            <a:t>lập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tức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lên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ngôi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hoàng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đế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lấy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hiệu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là</a:t>
          </a:r>
          <a:r>
            <a:rPr lang="en-US" sz="3200" u="none" kern="1200" dirty="0">
              <a:latin typeface="Cambria" panose="02040503050406030204" pitchFamily="18" charset="0"/>
            </a:rPr>
            <a:t> Quang </a:t>
          </a:r>
          <a:r>
            <a:rPr lang="en-US" sz="3200" u="none" kern="1200" dirty="0" err="1">
              <a:latin typeface="Cambria" panose="02040503050406030204" pitchFamily="18" charset="0"/>
            </a:rPr>
            <a:t>Trung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đích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thân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xuất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quân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vào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ngày</a:t>
          </a:r>
          <a:r>
            <a:rPr lang="en-US" sz="3200" u="none" kern="1200" dirty="0">
              <a:latin typeface="Cambria" panose="02040503050406030204" pitchFamily="18" charset="0"/>
            </a:rPr>
            <a:t> 25 </a:t>
          </a:r>
          <a:r>
            <a:rPr lang="en-US" sz="3200" u="none" kern="1200" dirty="0" err="1">
              <a:latin typeface="Cambria" panose="02040503050406030204" pitchFamily="18" charset="0"/>
            </a:rPr>
            <a:t>tháng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Chạp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năm</a:t>
          </a:r>
          <a:r>
            <a:rPr lang="en-US" sz="3200" u="none" kern="1200" dirty="0">
              <a:latin typeface="Cambria" panose="02040503050406030204" pitchFamily="18" charset="0"/>
            </a:rPr>
            <a:t> 1788. </a:t>
          </a:r>
        </a:p>
      </dsp:txBody>
      <dsp:txXfrm>
        <a:off x="67356" y="1456656"/>
        <a:ext cx="15638688" cy="1245089"/>
      </dsp:txXfrm>
    </dsp:sp>
    <dsp:sp modelId="{8784B1C2-82CA-4041-85C7-C576B9AB986F}">
      <dsp:nvSpPr>
        <dsp:cNvPr id="0" name=""/>
        <dsp:cNvSpPr/>
      </dsp:nvSpPr>
      <dsp:spPr>
        <a:xfrm>
          <a:off x="0" y="2778302"/>
          <a:ext cx="15773400" cy="1379801"/>
        </a:xfrm>
        <a:prstGeom prst="roundRect">
          <a:avLst/>
        </a:prstGeom>
        <a:gradFill rotWithShape="0">
          <a:gsLst>
            <a:gs pos="0">
              <a:schemeClr val="accent4">
                <a:hueOff val="335966"/>
                <a:satOff val="-8974"/>
                <a:lumOff val="-2118"/>
                <a:alphaOff val="0"/>
                <a:tint val="50000"/>
                <a:satMod val="300000"/>
              </a:schemeClr>
            </a:gs>
            <a:gs pos="35000">
              <a:schemeClr val="accent4">
                <a:hueOff val="335966"/>
                <a:satOff val="-8974"/>
                <a:lumOff val="-2118"/>
                <a:alphaOff val="0"/>
                <a:tint val="37000"/>
                <a:satMod val="300000"/>
              </a:schemeClr>
            </a:gs>
            <a:gs pos="100000">
              <a:schemeClr val="accent4">
                <a:hueOff val="335966"/>
                <a:satOff val="-8974"/>
                <a:lumOff val="-211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11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●"/>
          </a:pPr>
          <a:r>
            <a:rPr lang="en-US" sz="3200" u="none" kern="1200" dirty="0" err="1">
              <a:latin typeface="Cambria" panose="02040503050406030204" pitchFamily="18" charset="0"/>
            </a:rPr>
            <a:t>Ngày</a:t>
          </a:r>
          <a:r>
            <a:rPr lang="en-US" sz="3200" u="none" kern="1200" dirty="0">
              <a:latin typeface="Cambria" panose="02040503050406030204" pitchFamily="18" charset="0"/>
            </a:rPr>
            <a:t> 29, </a:t>
          </a:r>
          <a:r>
            <a:rPr lang="en-US" sz="3200" u="none" kern="1200" dirty="0" err="1">
              <a:latin typeface="Cambria" panose="02040503050406030204" pitchFamily="18" charset="0"/>
            </a:rPr>
            <a:t>nghĩa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quân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đến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Nghệ</a:t>
          </a:r>
          <a:r>
            <a:rPr lang="en-US" sz="3200" u="none" kern="1200" dirty="0">
              <a:latin typeface="Cambria" panose="02040503050406030204" pitchFamily="18" charset="0"/>
            </a:rPr>
            <a:t> An, Quang </a:t>
          </a:r>
          <a:r>
            <a:rPr lang="en-US" sz="3200" u="none" kern="1200" dirty="0" err="1">
              <a:latin typeface="Cambria" panose="02040503050406030204" pitchFamily="18" charset="0"/>
            </a:rPr>
            <a:t>Trung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cho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mở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cuộc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duyệt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binh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lớn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rồi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tuyển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thêm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quân</a:t>
          </a:r>
          <a:r>
            <a:rPr lang="en-US" sz="3200" u="none" kern="1200" dirty="0">
              <a:latin typeface="Cambria" panose="02040503050406030204" pitchFamily="18" charset="0"/>
            </a:rPr>
            <a:t>. </a:t>
          </a:r>
          <a:r>
            <a:rPr lang="en-US" sz="3200" u="none" kern="1200" dirty="0" err="1">
              <a:latin typeface="Cambria" panose="02040503050406030204" pitchFamily="18" charset="0"/>
            </a:rPr>
            <a:t>Ông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truyền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hịch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tới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binh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sĩ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và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hạ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quyết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tâm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đánh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giặc</a:t>
          </a:r>
          <a:r>
            <a:rPr lang="en-US" sz="3200" u="none" kern="1200" dirty="0">
              <a:latin typeface="Cambria" panose="02040503050406030204" pitchFamily="18" charset="0"/>
            </a:rPr>
            <a:t>. </a:t>
          </a:r>
        </a:p>
      </dsp:txBody>
      <dsp:txXfrm>
        <a:off x="67356" y="2845658"/>
        <a:ext cx="15638688" cy="1245089"/>
      </dsp:txXfrm>
    </dsp:sp>
    <dsp:sp modelId="{6D142CB4-A4B3-4F48-8898-48D23B9C1036}">
      <dsp:nvSpPr>
        <dsp:cNvPr id="0" name=""/>
        <dsp:cNvSpPr/>
      </dsp:nvSpPr>
      <dsp:spPr>
        <a:xfrm>
          <a:off x="0" y="4167305"/>
          <a:ext cx="15773400" cy="1379801"/>
        </a:xfrm>
        <a:prstGeom prst="roundRect">
          <a:avLst/>
        </a:prstGeom>
        <a:gradFill rotWithShape="0">
          <a:gsLst>
            <a:gs pos="0">
              <a:schemeClr val="accent4">
                <a:hueOff val="503950"/>
                <a:satOff val="-13460"/>
                <a:lumOff val="-3176"/>
                <a:alphaOff val="0"/>
                <a:tint val="50000"/>
                <a:satMod val="300000"/>
              </a:schemeClr>
            </a:gs>
            <a:gs pos="35000">
              <a:schemeClr val="accent4">
                <a:hueOff val="503950"/>
                <a:satOff val="-13460"/>
                <a:lumOff val="-3176"/>
                <a:alphaOff val="0"/>
                <a:tint val="37000"/>
                <a:satMod val="300000"/>
              </a:schemeClr>
            </a:gs>
            <a:gs pos="100000">
              <a:schemeClr val="accent4">
                <a:hueOff val="503950"/>
                <a:satOff val="-13460"/>
                <a:lumOff val="-317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11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●"/>
          </a:pPr>
          <a:r>
            <a:rPr lang="en-US" sz="3200" u="none" kern="1200" dirty="0" err="1">
              <a:latin typeface="Cambria" panose="02040503050406030204" pitchFamily="18" charset="0"/>
            </a:rPr>
            <a:t>Ngày</a:t>
          </a:r>
          <a:r>
            <a:rPr lang="en-US" sz="3200" u="none" kern="1200" dirty="0">
              <a:latin typeface="Cambria" panose="02040503050406030204" pitchFamily="18" charset="0"/>
            </a:rPr>
            <a:t> 30 </a:t>
          </a:r>
          <a:r>
            <a:rPr lang="en-US" sz="3200" u="none" kern="1200" dirty="0" err="1">
              <a:latin typeface="Cambria" panose="02040503050406030204" pitchFamily="18" charset="0"/>
            </a:rPr>
            <a:t>Tết</a:t>
          </a:r>
          <a:r>
            <a:rPr lang="en-US" sz="3200" u="none" kern="1200" dirty="0">
              <a:latin typeface="Cambria" panose="02040503050406030204" pitchFamily="18" charset="0"/>
            </a:rPr>
            <a:t>, Quang </a:t>
          </a:r>
          <a:r>
            <a:rPr lang="en-US" sz="3200" u="none" kern="1200" dirty="0" err="1">
              <a:latin typeface="Cambria" panose="02040503050406030204" pitchFamily="18" charset="0"/>
            </a:rPr>
            <a:t>Trung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cho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quân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ăn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tết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trước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và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hẹn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ngày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mồng</a:t>
          </a:r>
          <a:r>
            <a:rPr lang="en-US" sz="3200" u="none" kern="1200" dirty="0">
              <a:latin typeface="Cambria" panose="02040503050406030204" pitchFamily="18" charset="0"/>
            </a:rPr>
            <a:t> 7 </a:t>
          </a:r>
          <a:r>
            <a:rPr lang="en-US" sz="3200" u="none" kern="1200" dirty="0" err="1">
              <a:latin typeface="Cambria" panose="02040503050406030204" pitchFamily="18" charset="0"/>
            </a:rPr>
            <a:t>Tết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mở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tiệc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mừng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thắng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lợi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ở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Thăng</a:t>
          </a:r>
          <a:r>
            <a:rPr lang="en-US" sz="3200" u="none" kern="1200" dirty="0">
              <a:latin typeface="Cambria" panose="02040503050406030204" pitchFamily="18" charset="0"/>
            </a:rPr>
            <a:t> Long. </a:t>
          </a:r>
        </a:p>
      </dsp:txBody>
      <dsp:txXfrm>
        <a:off x="67356" y="4234661"/>
        <a:ext cx="15638688" cy="1245089"/>
      </dsp:txXfrm>
    </dsp:sp>
    <dsp:sp modelId="{AFD022F4-C9C2-F844-945B-CED7F23B0A63}">
      <dsp:nvSpPr>
        <dsp:cNvPr id="0" name=""/>
        <dsp:cNvSpPr/>
      </dsp:nvSpPr>
      <dsp:spPr>
        <a:xfrm>
          <a:off x="0" y="5556307"/>
          <a:ext cx="15773400" cy="926991"/>
        </a:xfrm>
        <a:prstGeom prst="roundRect">
          <a:avLst/>
        </a:prstGeom>
        <a:gradFill rotWithShape="0">
          <a:gsLst>
            <a:gs pos="0">
              <a:schemeClr val="accent4">
                <a:hueOff val="671933"/>
                <a:satOff val="-17947"/>
                <a:lumOff val="-4235"/>
                <a:alphaOff val="0"/>
                <a:tint val="50000"/>
                <a:satMod val="300000"/>
              </a:schemeClr>
            </a:gs>
            <a:gs pos="35000">
              <a:schemeClr val="accent4">
                <a:hueOff val="671933"/>
                <a:satOff val="-17947"/>
                <a:lumOff val="-4235"/>
                <a:alphaOff val="0"/>
                <a:tint val="37000"/>
                <a:satMod val="300000"/>
              </a:schemeClr>
            </a:gs>
            <a:gs pos="100000">
              <a:schemeClr val="accent4">
                <a:hueOff val="671933"/>
                <a:satOff val="-17947"/>
                <a:lumOff val="-423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11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●"/>
          </a:pPr>
          <a:r>
            <a:rPr lang="en-US" sz="3200" u="none" kern="1200" dirty="0" err="1">
              <a:latin typeface="Cambria" panose="02040503050406030204" pitchFamily="18" charset="0"/>
            </a:rPr>
            <a:t>Mồng</a:t>
          </a:r>
          <a:r>
            <a:rPr lang="en-US" sz="3200" u="none" kern="1200" dirty="0">
              <a:latin typeface="Cambria" panose="02040503050406030204" pitchFamily="18" charset="0"/>
            </a:rPr>
            <a:t> 3 </a:t>
          </a:r>
          <a:r>
            <a:rPr lang="en-US" sz="3200" u="none" kern="1200" dirty="0" err="1">
              <a:latin typeface="Cambria" panose="02040503050406030204" pitchFamily="18" charset="0"/>
            </a:rPr>
            <a:t>Tết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diệt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đồn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Hà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Hồi</a:t>
          </a:r>
          <a:r>
            <a:rPr lang="en-US" sz="3200" u="none" kern="1200" dirty="0">
              <a:latin typeface="Cambria" panose="02040503050406030204" pitchFamily="18" charset="0"/>
            </a:rPr>
            <a:t>. </a:t>
          </a:r>
          <a:r>
            <a:rPr lang="en-US" sz="3200" u="none" kern="1200" dirty="0" err="1">
              <a:latin typeface="Cambria" panose="02040503050406030204" pitchFamily="18" charset="0"/>
            </a:rPr>
            <a:t>Trưa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mồng</a:t>
          </a:r>
          <a:r>
            <a:rPr lang="en-US" sz="3200" u="none" kern="1200" dirty="0">
              <a:latin typeface="Cambria" panose="02040503050406030204" pitchFamily="18" charset="0"/>
            </a:rPr>
            <a:t> 5, Quang </a:t>
          </a:r>
          <a:r>
            <a:rPr lang="en-US" sz="3200" u="none" kern="1200" dirty="0" err="1">
              <a:latin typeface="Cambria" panose="02040503050406030204" pitchFamily="18" charset="0"/>
            </a:rPr>
            <a:t>Trung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tiến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quân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giải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phóng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Thăng</a:t>
          </a:r>
          <a:r>
            <a:rPr lang="en-US" sz="3200" u="none" kern="1200" dirty="0">
              <a:latin typeface="Cambria" panose="02040503050406030204" pitchFamily="18" charset="0"/>
            </a:rPr>
            <a:t> Long.</a:t>
          </a:r>
        </a:p>
      </dsp:txBody>
      <dsp:txXfrm>
        <a:off x="45252" y="5601559"/>
        <a:ext cx="15682896" cy="836487"/>
      </dsp:txXfrm>
    </dsp:sp>
    <dsp:sp modelId="{23D14498-F451-FA4F-8FC7-47DF42E7C7D3}">
      <dsp:nvSpPr>
        <dsp:cNvPr id="0" name=""/>
        <dsp:cNvSpPr/>
      </dsp:nvSpPr>
      <dsp:spPr>
        <a:xfrm>
          <a:off x="0" y="6492500"/>
          <a:ext cx="15773400" cy="1379801"/>
        </a:xfrm>
        <a:prstGeom prst="roundRect">
          <a:avLst/>
        </a:prstGeom>
        <a:gradFill rotWithShape="0">
          <a:gsLst>
            <a:gs pos="0">
              <a:schemeClr val="accent4">
                <a:hueOff val="839916"/>
                <a:satOff val="-22434"/>
                <a:lumOff val="-5294"/>
                <a:alphaOff val="0"/>
                <a:tint val="50000"/>
                <a:satMod val="300000"/>
              </a:schemeClr>
            </a:gs>
            <a:gs pos="35000">
              <a:schemeClr val="accent4">
                <a:hueOff val="839916"/>
                <a:satOff val="-22434"/>
                <a:lumOff val="-5294"/>
                <a:alphaOff val="0"/>
                <a:tint val="37000"/>
                <a:satMod val="300000"/>
              </a:schemeClr>
            </a:gs>
            <a:gs pos="100000">
              <a:schemeClr val="accent4">
                <a:hueOff val="839916"/>
                <a:satOff val="-22434"/>
                <a:lumOff val="-529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11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●"/>
          </a:pPr>
          <a:r>
            <a:rPr lang="en-US" sz="3200" u="none" kern="1200" dirty="0" err="1">
              <a:latin typeface="Cambria" panose="02040503050406030204" pitchFamily="18" charset="0"/>
            </a:rPr>
            <a:t>Tôn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Sĩ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Nghị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nghe</a:t>
          </a:r>
          <a:r>
            <a:rPr lang="en-US" sz="3200" u="none" kern="1200" dirty="0">
              <a:latin typeface="Cambria" panose="02040503050406030204" pitchFamily="18" charset="0"/>
            </a:rPr>
            <a:t> tin </a:t>
          </a:r>
          <a:r>
            <a:rPr lang="en-US" sz="3200" u="none" kern="1200" dirty="0" err="1">
              <a:latin typeface="Cambria" panose="02040503050406030204" pitchFamily="18" charset="0"/>
            </a:rPr>
            <a:t>sợ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hãi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không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kịp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mặc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áo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giáp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chạy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trốn</a:t>
          </a:r>
          <a:r>
            <a:rPr lang="en-US" sz="3200" u="none" kern="1200" dirty="0">
              <a:latin typeface="Cambria" panose="02040503050406030204" pitchFamily="18" charset="0"/>
            </a:rPr>
            <a:t>. </a:t>
          </a:r>
          <a:r>
            <a:rPr lang="en-US" sz="3200" u="none" kern="1200" dirty="0" err="1">
              <a:latin typeface="Cambria" panose="02040503050406030204" pitchFamily="18" charset="0"/>
            </a:rPr>
            <a:t>Vua</a:t>
          </a:r>
          <a:r>
            <a:rPr lang="en-US" sz="3200" u="none" kern="1200" dirty="0">
              <a:latin typeface="Cambria" panose="02040503050406030204" pitchFamily="18" charset="0"/>
            </a:rPr>
            <a:t> Lê </a:t>
          </a:r>
          <a:r>
            <a:rPr lang="en-US" sz="3200" u="none" kern="1200" dirty="0" err="1">
              <a:latin typeface="Cambria" panose="02040503050406030204" pitchFamily="18" charset="0"/>
            </a:rPr>
            <a:t>Chiêu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Thống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đem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hoàng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thân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quốc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thích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rời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bỏ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kinh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thành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chạy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theo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quân</a:t>
          </a:r>
          <a:r>
            <a:rPr lang="en-US" sz="3200" u="none" kern="1200" dirty="0">
              <a:latin typeface="Cambria" panose="02040503050406030204" pitchFamily="18" charset="0"/>
            </a:rPr>
            <a:t> Thanh </a:t>
          </a:r>
          <a:r>
            <a:rPr lang="en-US" sz="3200" u="none" kern="1200" dirty="0" err="1">
              <a:latin typeface="Cambria" panose="02040503050406030204" pitchFamily="18" charset="0"/>
            </a:rPr>
            <a:t>đại</a:t>
          </a:r>
          <a:r>
            <a:rPr lang="en-US" sz="3200" u="none" kern="1200" dirty="0">
              <a:latin typeface="Cambria" panose="02040503050406030204" pitchFamily="18" charset="0"/>
            </a:rPr>
            <a:t> </a:t>
          </a:r>
          <a:r>
            <a:rPr lang="en-US" sz="3200" u="none" kern="1200" dirty="0" err="1">
              <a:latin typeface="Cambria" panose="02040503050406030204" pitchFamily="18" charset="0"/>
            </a:rPr>
            <a:t>bại</a:t>
          </a:r>
          <a:r>
            <a:rPr lang="en-US" sz="3200" u="none" kern="1200" dirty="0">
              <a:latin typeface="Cambria" panose="02040503050406030204" pitchFamily="18" charset="0"/>
            </a:rPr>
            <a:t>.</a:t>
          </a:r>
        </a:p>
      </dsp:txBody>
      <dsp:txXfrm>
        <a:off x="67356" y="6559856"/>
        <a:ext cx="15638688" cy="124508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A4CB3F-0DFA-134A-9939-C3A6341E37BA}">
      <dsp:nvSpPr>
        <dsp:cNvPr id="0" name=""/>
        <dsp:cNvSpPr/>
      </dsp:nvSpPr>
      <dsp:spPr>
        <a:xfrm>
          <a:off x="0" y="64499"/>
          <a:ext cx="16267573" cy="13824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1376" tIns="195072" rIns="341376" bIns="195072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b="1" kern="1200" dirty="0" err="1">
              <a:latin typeface="Cambria" panose="02040503050406030204" pitchFamily="18" charset="0"/>
            </a:rPr>
            <a:t>Hành</a:t>
          </a:r>
          <a:r>
            <a:rPr lang="en-US" sz="4800" b="1" kern="1200" dirty="0">
              <a:latin typeface="Cambria" panose="02040503050406030204" pitchFamily="18" charset="0"/>
            </a:rPr>
            <a:t> </a:t>
          </a:r>
          <a:r>
            <a:rPr lang="en-US" sz="4800" b="1" kern="1200" dirty="0" err="1">
              <a:latin typeface="Cambria" panose="02040503050406030204" pitchFamily="18" charset="0"/>
            </a:rPr>
            <a:t>động</a:t>
          </a:r>
          <a:r>
            <a:rPr lang="en-US" sz="4800" b="1" kern="1200" dirty="0">
              <a:latin typeface="Cambria" panose="02040503050406030204" pitchFamily="18" charset="0"/>
            </a:rPr>
            <a:t> </a:t>
          </a:r>
          <a:r>
            <a:rPr lang="en-US" sz="4800" b="1" kern="1200" dirty="0" err="1">
              <a:latin typeface="Cambria" panose="02040503050406030204" pitchFamily="18" charset="0"/>
            </a:rPr>
            <a:t>mạnh</a:t>
          </a:r>
          <a:r>
            <a:rPr lang="en-US" sz="4800" b="1" kern="1200" dirty="0">
              <a:latin typeface="Cambria" panose="02040503050406030204" pitchFamily="18" charset="0"/>
            </a:rPr>
            <a:t> </a:t>
          </a:r>
          <a:r>
            <a:rPr lang="en-US" sz="4800" b="1" kern="1200" dirty="0" err="1">
              <a:latin typeface="Cambria" panose="02040503050406030204" pitchFamily="18" charset="0"/>
            </a:rPr>
            <a:t>mẽ</a:t>
          </a:r>
          <a:r>
            <a:rPr lang="en-US" sz="4800" b="1" kern="1200" dirty="0">
              <a:latin typeface="Cambria" panose="02040503050406030204" pitchFamily="18" charset="0"/>
            </a:rPr>
            <a:t>, </a:t>
          </a:r>
          <a:r>
            <a:rPr lang="en-US" sz="4800" b="1" kern="1200" dirty="0" err="1">
              <a:latin typeface="Cambria" panose="02040503050406030204" pitchFamily="18" charset="0"/>
            </a:rPr>
            <a:t>dứt</a:t>
          </a:r>
          <a:r>
            <a:rPr lang="en-US" sz="4800" b="1" kern="1200" dirty="0">
              <a:latin typeface="Cambria" panose="02040503050406030204" pitchFamily="18" charset="0"/>
            </a:rPr>
            <a:t> </a:t>
          </a:r>
          <a:r>
            <a:rPr lang="en-US" sz="4800" b="1" kern="1200" dirty="0" err="1">
              <a:latin typeface="Cambria" panose="02040503050406030204" pitchFamily="18" charset="0"/>
            </a:rPr>
            <a:t>khoát</a:t>
          </a:r>
          <a:endParaRPr lang="en-US" sz="4800" b="1" kern="1200" dirty="0">
            <a:latin typeface="Cambria" panose="02040503050406030204" pitchFamily="18" charset="0"/>
          </a:endParaRPr>
        </a:p>
      </dsp:txBody>
      <dsp:txXfrm>
        <a:off x="0" y="64499"/>
        <a:ext cx="16267573" cy="1382400"/>
      </dsp:txXfrm>
    </dsp:sp>
    <dsp:sp modelId="{C1B174EC-C6E9-094E-B732-8D7FFE8FDBDE}">
      <dsp:nvSpPr>
        <dsp:cNvPr id="0" name=""/>
        <dsp:cNvSpPr/>
      </dsp:nvSpPr>
      <dsp:spPr>
        <a:xfrm>
          <a:off x="0" y="1446899"/>
          <a:ext cx="16267573" cy="5270400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56032" rIns="341376" bIns="384048" numCol="1" spcCol="1270" anchor="t" anchorCtr="0">
          <a:noAutofit/>
        </a:bodyPr>
        <a:lstStyle/>
        <a:p>
          <a:pPr marL="285750" lvl="1" indent="-285750" algn="l" defTabSz="21336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800" i="1" kern="1200" dirty="0" err="1">
              <a:latin typeface="Cambria" panose="02040503050406030204" pitchFamily="18" charset="0"/>
            </a:rPr>
            <a:t>Nhận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được</a:t>
          </a:r>
          <a:r>
            <a:rPr lang="en-US" sz="4800" i="1" kern="1200" dirty="0">
              <a:latin typeface="Cambria" panose="02040503050406030204" pitchFamily="18" charset="0"/>
            </a:rPr>
            <a:t> tin </a:t>
          </a:r>
          <a:r>
            <a:rPr lang="en-US" sz="4800" i="1" kern="1200" dirty="0" err="1">
              <a:latin typeface="Cambria" panose="02040503050406030204" pitchFamily="18" charset="0"/>
            </a:rPr>
            <a:t>báo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quân</a:t>
          </a:r>
          <a:r>
            <a:rPr lang="en-US" sz="4800" i="1" kern="1200" dirty="0">
              <a:latin typeface="Cambria" panose="02040503050406030204" pitchFamily="18" charset="0"/>
            </a:rPr>
            <a:t> Thanh </a:t>
          </a:r>
          <a:r>
            <a:rPr lang="en-US" sz="4800" i="1" kern="1200" dirty="0" err="1">
              <a:latin typeface="Cambria" panose="02040503050406030204" pitchFamily="18" charset="0"/>
            </a:rPr>
            <a:t>chiếm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đóng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Thăng</a:t>
          </a:r>
          <a:r>
            <a:rPr lang="en-US" sz="4800" i="1" kern="1200" dirty="0">
              <a:latin typeface="Cambria" panose="02040503050406030204" pitchFamily="18" charset="0"/>
            </a:rPr>
            <a:t> Long, </a:t>
          </a:r>
          <a:r>
            <a:rPr lang="en-US" sz="4800" i="1" kern="1200" dirty="0" err="1">
              <a:latin typeface="Cambria" panose="02040503050406030204" pitchFamily="18" charset="0"/>
            </a:rPr>
            <a:t>liền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họp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tướng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sĩ</a:t>
          </a:r>
          <a:r>
            <a:rPr lang="en-US" sz="4800" i="1" kern="1200" dirty="0">
              <a:latin typeface="Cambria" panose="02040503050406030204" pitchFamily="18" charset="0"/>
            </a:rPr>
            <a:t>, </a:t>
          </a:r>
          <a:r>
            <a:rPr lang="en-US" sz="4800" i="1" kern="1200" dirty="0" err="1">
              <a:latin typeface="Cambria" panose="02040503050406030204" pitchFamily="18" charset="0"/>
            </a:rPr>
            <a:t>định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thân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chinh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cầm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quân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đi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ngay</a:t>
          </a:r>
          <a:r>
            <a:rPr lang="en-US" sz="4800" i="1" kern="1200" dirty="0">
              <a:latin typeface="Cambria" panose="02040503050406030204" pitchFamily="18" charset="0"/>
            </a:rPr>
            <a:t>.</a:t>
          </a:r>
        </a:p>
        <a:p>
          <a:pPr marL="285750" lvl="1" indent="-285750" algn="l" defTabSz="21336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800" i="1" kern="1200" dirty="0" err="1">
              <a:latin typeface="Cambria" panose="02040503050406030204" pitchFamily="18" charset="0"/>
            </a:rPr>
            <a:t>Lên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ngôi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hoàng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đế</a:t>
          </a:r>
          <a:r>
            <a:rPr lang="en-US" sz="4800" i="1" kern="1200" dirty="0">
              <a:latin typeface="Cambria" panose="02040503050406030204" pitchFamily="18" charset="0"/>
            </a:rPr>
            <a:t>, </a:t>
          </a:r>
          <a:r>
            <a:rPr lang="en-US" sz="4800" i="1" kern="1200" dirty="0" err="1">
              <a:latin typeface="Cambria" panose="02040503050406030204" pitchFamily="18" charset="0"/>
            </a:rPr>
            <a:t>đốc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xuất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đại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binh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ra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Bắc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dẹp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giặc</a:t>
          </a:r>
          <a:r>
            <a:rPr lang="en-US" sz="4800" i="1" kern="1200" dirty="0">
              <a:latin typeface="Cambria" panose="02040503050406030204" pitchFamily="18" charset="0"/>
            </a:rPr>
            <a:t>.</a:t>
          </a:r>
        </a:p>
        <a:p>
          <a:pPr marL="285750" lvl="1" indent="-285750" algn="l" defTabSz="21336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800" i="1" kern="1200" dirty="0" err="1">
              <a:latin typeface="Cambria" panose="02040503050406030204" pitchFamily="18" charset="0"/>
            </a:rPr>
            <a:t>Trưng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cầu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ý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kiến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của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người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hiền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tài</a:t>
          </a:r>
          <a:r>
            <a:rPr lang="en-US" sz="4800" i="1" kern="1200" dirty="0">
              <a:latin typeface="Cambria" panose="02040503050406030204" pitchFamily="18" charset="0"/>
            </a:rPr>
            <a:t> (</a:t>
          </a:r>
          <a:r>
            <a:rPr lang="en-US" sz="4800" i="1" kern="1200" dirty="0" err="1">
              <a:latin typeface="Cambria" panose="02040503050406030204" pitchFamily="18" charset="0"/>
            </a:rPr>
            <a:t>hỏi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Nguyễn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Thiếp</a:t>
          </a:r>
          <a:r>
            <a:rPr lang="en-US" sz="4800" i="1" kern="1200" dirty="0">
              <a:latin typeface="Cambria" panose="02040503050406030204" pitchFamily="18" charset="0"/>
            </a:rPr>
            <a:t>).</a:t>
          </a:r>
        </a:p>
        <a:p>
          <a:pPr marL="285750" lvl="1" indent="-285750" algn="l" defTabSz="21336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800" i="1" kern="1200" dirty="0" err="1">
              <a:latin typeface="Cambria" panose="02040503050406030204" pitchFamily="18" charset="0"/>
            </a:rPr>
            <a:t>Tuyển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mộ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quân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lính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ở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Nghệ</a:t>
          </a:r>
          <a:r>
            <a:rPr lang="en-US" sz="4800" i="1" kern="1200" dirty="0">
              <a:latin typeface="Cambria" panose="02040503050406030204" pitchFamily="18" charset="0"/>
            </a:rPr>
            <a:t> An, </a:t>
          </a:r>
          <a:r>
            <a:rPr lang="en-US" sz="4800" i="1" kern="1200" dirty="0" err="1">
              <a:latin typeface="Cambria" panose="02040503050406030204" pitchFamily="18" charset="0"/>
            </a:rPr>
            <a:t>duyệt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binh</a:t>
          </a:r>
          <a:r>
            <a:rPr lang="en-US" sz="4800" i="1" kern="1200" dirty="0">
              <a:latin typeface="Cambria" panose="02040503050406030204" pitchFamily="18" charset="0"/>
            </a:rPr>
            <a:t>, </a:t>
          </a:r>
          <a:r>
            <a:rPr lang="en-US" sz="4800" i="1" kern="1200" dirty="0" err="1">
              <a:latin typeface="Cambria" panose="02040503050406030204" pitchFamily="18" charset="0"/>
            </a:rPr>
            <a:t>ra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phủ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dụ</a:t>
          </a:r>
          <a:r>
            <a:rPr lang="en-US" sz="4800" i="1" kern="1200" dirty="0">
              <a:latin typeface="Cambria" panose="02040503050406030204" pitchFamily="18" charset="0"/>
            </a:rPr>
            <a:t>, </a:t>
          </a:r>
          <a:r>
            <a:rPr lang="en-US" sz="4800" i="1" kern="1200" dirty="0" err="1">
              <a:latin typeface="Cambria" panose="02040503050406030204" pitchFamily="18" charset="0"/>
            </a:rPr>
            <a:t>chỉ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ra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kế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hoạch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đánh</a:t>
          </a:r>
          <a:r>
            <a:rPr lang="en-US" sz="4800" i="1" kern="1200" dirty="0">
              <a:latin typeface="Cambria" panose="02040503050406030204" pitchFamily="18" charset="0"/>
            </a:rPr>
            <a:t> </a:t>
          </a:r>
          <a:r>
            <a:rPr lang="en-US" sz="4800" i="1" kern="1200" dirty="0" err="1">
              <a:latin typeface="Cambria" panose="02040503050406030204" pitchFamily="18" charset="0"/>
            </a:rPr>
            <a:t>giặc</a:t>
          </a:r>
          <a:r>
            <a:rPr lang="en-US" sz="4800" i="1" kern="1200" dirty="0">
              <a:latin typeface="Cambria" panose="02040503050406030204" pitchFamily="18" charset="0"/>
            </a:rPr>
            <a:t>.</a:t>
          </a:r>
        </a:p>
      </dsp:txBody>
      <dsp:txXfrm>
        <a:off x="0" y="1446899"/>
        <a:ext cx="16267573" cy="52704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A4CB3F-0DFA-134A-9939-C3A6341E37BA}">
      <dsp:nvSpPr>
        <dsp:cNvPr id="0" name=""/>
        <dsp:cNvSpPr/>
      </dsp:nvSpPr>
      <dsp:spPr>
        <a:xfrm>
          <a:off x="0" y="4784"/>
          <a:ext cx="16267573" cy="13536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4264" tIns="191008" rIns="334264" bIns="191008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b="1" kern="1200" dirty="0" err="1">
              <a:latin typeface="Cambria" panose="02040503050406030204" pitchFamily="18" charset="0"/>
            </a:rPr>
            <a:t>Trí</a:t>
          </a:r>
          <a:r>
            <a:rPr lang="en-US" sz="4700" b="1" kern="1200" dirty="0">
              <a:latin typeface="Cambria" panose="02040503050406030204" pitchFamily="18" charset="0"/>
            </a:rPr>
            <a:t> </a:t>
          </a:r>
          <a:r>
            <a:rPr lang="en-US" sz="4700" b="1" kern="1200" dirty="0" err="1">
              <a:latin typeface="Cambria" panose="02040503050406030204" pitchFamily="18" charset="0"/>
            </a:rPr>
            <a:t>tuệ</a:t>
          </a:r>
          <a:r>
            <a:rPr lang="en-US" sz="4700" b="1" kern="1200" dirty="0">
              <a:latin typeface="Cambria" panose="02040503050406030204" pitchFamily="18" charset="0"/>
            </a:rPr>
            <a:t> </a:t>
          </a:r>
          <a:r>
            <a:rPr lang="en-US" sz="4700" b="1" kern="1200" dirty="0" err="1">
              <a:latin typeface="Cambria" panose="02040503050406030204" pitchFamily="18" charset="0"/>
            </a:rPr>
            <a:t>sáng</a:t>
          </a:r>
          <a:r>
            <a:rPr lang="en-US" sz="4700" b="1" kern="1200" dirty="0">
              <a:latin typeface="Cambria" panose="02040503050406030204" pitchFamily="18" charset="0"/>
            </a:rPr>
            <a:t> </a:t>
          </a:r>
          <a:r>
            <a:rPr lang="en-US" sz="4700" b="1" kern="1200" dirty="0" err="1">
              <a:latin typeface="Cambria" panose="02040503050406030204" pitchFamily="18" charset="0"/>
            </a:rPr>
            <a:t>suốt</a:t>
          </a:r>
          <a:r>
            <a:rPr lang="en-US" sz="4700" b="1" kern="1200" dirty="0">
              <a:latin typeface="Cambria" panose="02040503050406030204" pitchFamily="18" charset="0"/>
            </a:rPr>
            <a:t>, </a:t>
          </a:r>
          <a:r>
            <a:rPr lang="en-US" sz="4700" b="1" kern="1200" dirty="0" err="1">
              <a:latin typeface="Cambria" panose="02040503050406030204" pitchFamily="18" charset="0"/>
            </a:rPr>
            <a:t>điều</a:t>
          </a:r>
          <a:r>
            <a:rPr lang="en-US" sz="4700" b="1" kern="1200" dirty="0">
              <a:latin typeface="Cambria" panose="02040503050406030204" pitchFamily="18" charset="0"/>
            </a:rPr>
            <a:t> </a:t>
          </a:r>
          <a:r>
            <a:rPr lang="en-US" sz="4700" b="1" kern="1200" dirty="0" err="1">
              <a:latin typeface="Cambria" panose="02040503050406030204" pitchFamily="18" charset="0"/>
            </a:rPr>
            <a:t>binh</a:t>
          </a:r>
          <a:r>
            <a:rPr lang="en-US" sz="4700" b="1" kern="1200" dirty="0">
              <a:latin typeface="Cambria" panose="02040503050406030204" pitchFamily="18" charset="0"/>
            </a:rPr>
            <a:t> </a:t>
          </a:r>
          <a:r>
            <a:rPr lang="en-US" sz="4700" b="1" kern="1200" dirty="0" err="1">
              <a:latin typeface="Cambria" panose="02040503050406030204" pitchFamily="18" charset="0"/>
            </a:rPr>
            <a:t>khiển</a:t>
          </a:r>
          <a:r>
            <a:rPr lang="en-US" sz="4700" b="1" kern="1200" dirty="0">
              <a:latin typeface="Cambria" panose="02040503050406030204" pitchFamily="18" charset="0"/>
            </a:rPr>
            <a:t> </a:t>
          </a:r>
          <a:r>
            <a:rPr lang="en-US" sz="4700" b="1" kern="1200" dirty="0" err="1">
              <a:latin typeface="Cambria" panose="02040503050406030204" pitchFamily="18" charset="0"/>
            </a:rPr>
            <a:t>tướng</a:t>
          </a:r>
          <a:r>
            <a:rPr lang="en-US" sz="4700" b="1" kern="1200" dirty="0">
              <a:latin typeface="Cambria" panose="02040503050406030204" pitchFamily="18" charset="0"/>
            </a:rPr>
            <a:t> </a:t>
          </a:r>
          <a:r>
            <a:rPr lang="en-US" sz="4700" b="1" kern="1200" dirty="0" err="1">
              <a:latin typeface="Cambria" panose="02040503050406030204" pitchFamily="18" charset="0"/>
            </a:rPr>
            <a:t>tài</a:t>
          </a:r>
          <a:r>
            <a:rPr lang="en-US" sz="4700" b="1" kern="1200" dirty="0">
              <a:latin typeface="Cambria" panose="02040503050406030204" pitchFamily="18" charset="0"/>
            </a:rPr>
            <a:t> </a:t>
          </a:r>
          <a:r>
            <a:rPr lang="en-US" sz="4700" b="1" kern="1200" dirty="0" err="1">
              <a:latin typeface="Cambria" panose="02040503050406030204" pitchFamily="18" charset="0"/>
            </a:rPr>
            <a:t>tình</a:t>
          </a:r>
          <a:r>
            <a:rPr lang="en-US" sz="4700" b="1" kern="1200" dirty="0">
              <a:latin typeface="Cambria" panose="02040503050406030204" pitchFamily="18" charset="0"/>
            </a:rPr>
            <a:t>.</a:t>
          </a:r>
        </a:p>
      </dsp:txBody>
      <dsp:txXfrm>
        <a:off x="0" y="4784"/>
        <a:ext cx="16267573" cy="1353600"/>
      </dsp:txXfrm>
    </dsp:sp>
    <dsp:sp modelId="{C1B174EC-C6E9-094E-B732-8D7FFE8FDBDE}">
      <dsp:nvSpPr>
        <dsp:cNvPr id="0" name=""/>
        <dsp:cNvSpPr/>
      </dsp:nvSpPr>
      <dsp:spPr>
        <a:xfrm>
          <a:off x="0" y="1358384"/>
          <a:ext cx="16267573" cy="5418630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698" tIns="250698" rIns="334264" bIns="376047" numCol="1" spcCol="1270" anchor="t" anchorCtr="0">
          <a:noAutofit/>
        </a:bodyPr>
        <a:lstStyle/>
        <a:p>
          <a:pPr marL="285750" lvl="1" indent="-285750" algn="l" defTabSz="2089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700" i="1" kern="1200" dirty="0" err="1">
              <a:latin typeface="Cambria" panose="02040503050406030204" pitchFamily="18" charset="0"/>
            </a:rPr>
            <a:t>Chỉ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ra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tình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thế</a:t>
          </a:r>
          <a:r>
            <a:rPr lang="en-US" sz="4700" i="1" kern="1200" dirty="0">
              <a:latin typeface="Cambria" panose="02040503050406030204" pitchFamily="18" charset="0"/>
            </a:rPr>
            <a:t>, </a:t>
          </a:r>
          <a:r>
            <a:rPr lang="en-US" sz="4700" i="1" kern="1200" dirty="0" err="1">
              <a:latin typeface="Cambria" panose="02040503050406030204" pitchFamily="18" charset="0"/>
            </a:rPr>
            <a:t>quyết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định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tiến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quân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tiêu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diệt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giặc</a:t>
          </a:r>
          <a:r>
            <a:rPr lang="en-US" sz="4700" i="1" kern="1200" dirty="0">
              <a:latin typeface="Cambria" panose="02040503050406030204" pitchFamily="18" charset="0"/>
            </a:rPr>
            <a:t>.</a:t>
          </a:r>
        </a:p>
        <a:p>
          <a:pPr marL="285750" lvl="1" indent="-285750" algn="l" defTabSz="2089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700" i="1" kern="1200" dirty="0" err="1">
              <a:latin typeface="Cambria" panose="02040503050406030204" pitchFamily="18" charset="0"/>
            </a:rPr>
            <a:t>Lời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lẽ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chặt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chẽ</a:t>
          </a:r>
          <a:r>
            <a:rPr lang="en-US" sz="4700" i="1" kern="1200" dirty="0">
              <a:latin typeface="Cambria" panose="02040503050406030204" pitchFamily="18" charset="0"/>
            </a:rPr>
            <a:t>, </a:t>
          </a:r>
          <a:r>
            <a:rPr lang="en-US" sz="4700" i="1" kern="1200" dirty="0" err="1">
              <a:latin typeface="Cambria" panose="02040503050406030204" pitchFamily="18" charset="0"/>
            </a:rPr>
            <a:t>sắc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bén</a:t>
          </a:r>
          <a:r>
            <a:rPr lang="en-US" sz="4700" i="1" kern="1200" dirty="0">
              <a:latin typeface="Cambria" panose="02040503050406030204" pitchFamily="18" charset="0"/>
            </a:rPr>
            <a:t>, </a:t>
          </a:r>
          <a:r>
            <a:rPr lang="en-US" sz="4700" i="1" kern="1200" dirty="0" err="1">
              <a:latin typeface="Cambria" panose="02040503050406030204" pitchFamily="18" charset="0"/>
            </a:rPr>
            <a:t>kích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thích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được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tinh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thần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tự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tôn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dân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tộc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của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tướng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sĩ</a:t>
          </a:r>
          <a:r>
            <a:rPr lang="en-US" sz="4700" i="1" kern="1200" dirty="0">
              <a:latin typeface="Cambria" panose="02040503050406030204" pitchFamily="18" charset="0"/>
            </a:rPr>
            <a:t>.</a:t>
          </a:r>
        </a:p>
        <a:p>
          <a:pPr marL="285750" lvl="1" indent="-285750" algn="l" defTabSz="2089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700" i="1" kern="1200" dirty="0" err="1">
              <a:latin typeface="Cambria" panose="02040503050406030204" pitchFamily="18" charset="0"/>
            </a:rPr>
            <a:t>Vạch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kế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hoạch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đánh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giặc</a:t>
          </a:r>
          <a:r>
            <a:rPr lang="en-US" sz="4700" i="1" kern="1200" dirty="0">
              <a:latin typeface="Cambria" panose="02040503050406030204" pitchFamily="18" charset="0"/>
            </a:rPr>
            <a:t>, </a:t>
          </a:r>
          <a:r>
            <a:rPr lang="en-US" sz="4700" i="1" kern="1200" dirty="0" err="1">
              <a:latin typeface="Cambria" panose="02040503050406030204" pitchFamily="18" charset="0"/>
            </a:rPr>
            <a:t>sử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dụng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chiến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lược</a:t>
          </a:r>
          <a:r>
            <a:rPr lang="en-US" sz="4700" i="1" kern="1200" dirty="0">
              <a:latin typeface="Cambria" panose="02040503050406030204" pitchFamily="18" charset="0"/>
            </a:rPr>
            <a:t>, </a:t>
          </a:r>
          <a:r>
            <a:rPr lang="en-US" sz="4700" i="1" kern="1200" dirty="0" err="1">
              <a:latin typeface="Cambria" panose="02040503050406030204" pitchFamily="18" charset="0"/>
            </a:rPr>
            <a:t>chiến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thuật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hợp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lí</a:t>
          </a:r>
          <a:r>
            <a:rPr lang="en-US" sz="4700" i="1" kern="1200" dirty="0">
              <a:latin typeface="Cambria" panose="02040503050406030204" pitchFamily="18" charset="0"/>
            </a:rPr>
            <a:t>, </a:t>
          </a:r>
          <a:r>
            <a:rPr lang="en-US" sz="4700" i="1" kern="1200" dirty="0" err="1">
              <a:latin typeface="Cambria" panose="02040503050406030204" pitchFamily="18" charset="0"/>
            </a:rPr>
            <a:t>độc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đáo</a:t>
          </a:r>
          <a:r>
            <a:rPr lang="en-US" sz="4700" i="1" kern="1200" dirty="0">
              <a:latin typeface="Cambria" panose="02040503050406030204" pitchFamily="18" charset="0"/>
            </a:rPr>
            <a:t> (</a:t>
          </a:r>
          <a:r>
            <a:rPr lang="en-US" sz="4700" i="1" kern="1200" dirty="0" err="1">
              <a:latin typeface="Cambria" panose="02040503050406030204" pitchFamily="18" charset="0"/>
            </a:rPr>
            <a:t>cách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hành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quân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thần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tốc</a:t>
          </a:r>
          <a:r>
            <a:rPr lang="en-US" sz="4700" i="1" kern="1200" dirty="0">
              <a:latin typeface="Cambria" panose="02040503050406030204" pitchFamily="18" charset="0"/>
            </a:rPr>
            <a:t>, </a:t>
          </a:r>
          <a:r>
            <a:rPr lang="en-US" sz="4700" i="1" kern="1200" dirty="0" err="1">
              <a:latin typeface="Cambria" panose="02040503050406030204" pitchFamily="18" charset="0"/>
            </a:rPr>
            <a:t>cách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chống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lại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súng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giặc</a:t>
          </a:r>
          <a:r>
            <a:rPr lang="en-US" sz="4700" i="1" kern="1200" dirty="0">
              <a:latin typeface="Cambria" panose="02040503050406030204" pitchFamily="18" charset="0"/>
            </a:rPr>
            <a:t>…).</a:t>
          </a:r>
        </a:p>
        <a:p>
          <a:pPr marL="285750" lvl="1" indent="-285750" algn="l" defTabSz="2089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700" i="1" kern="1200" dirty="0" err="1">
              <a:latin typeface="Cambria" panose="02040503050406030204" pitchFamily="18" charset="0"/>
            </a:rPr>
            <a:t>Biết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dùng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người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dùng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sở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trường</a:t>
          </a:r>
          <a:r>
            <a:rPr lang="en-US" sz="4700" i="1" kern="1200" dirty="0">
              <a:latin typeface="Cambria" panose="02040503050406030204" pitchFamily="18" charset="0"/>
            </a:rPr>
            <a:t>, </a:t>
          </a:r>
          <a:r>
            <a:rPr lang="en-US" sz="4700" i="1" kern="1200" dirty="0" err="1">
              <a:latin typeface="Cambria" panose="02040503050406030204" pitchFamily="18" charset="0"/>
            </a:rPr>
            <a:t>ở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đoản</a:t>
          </a:r>
          <a:r>
            <a:rPr lang="en-US" sz="4700" i="1" kern="1200" dirty="0">
              <a:latin typeface="Cambria" panose="02040503050406030204" pitchFamily="18" charset="0"/>
            </a:rPr>
            <a:t>, </a:t>
          </a:r>
          <a:r>
            <a:rPr lang="en-US" sz="4700" i="1" kern="1200" dirty="0" err="1">
              <a:latin typeface="Cambria" panose="02040503050406030204" pitchFamily="18" charset="0"/>
            </a:rPr>
            <a:t>đối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đãi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công</a:t>
          </a:r>
          <a:r>
            <a:rPr lang="en-US" sz="4700" i="1" kern="1200" dirty="0">
              <a:latin typeface="Cambria" panose="02040503050406030204" pitchFamily="18" charset="0"/>
            </a:rPr>
            <a:t> </a:t>
          </a:r>
          <a:r>
            <a:rPr lang="en-US" sz="4700" i="1" kern="1200" dirty="0" err="1">
              <a:latin typeface="Cambria" panose="02040503050406030204" pitchFamily="18" charset="0"/>
            </a:rPr>
            <a:t>bằng</a:t>
          </a:r>
          <a:r>
            <a:rPr lang="en-US" sz="4700" i="1" kern="1200" dirty="0">
              <a:latin typeface="Cambria" panose="02040503050406030204" pitchFamily="18" charset="0"/>
            </a:rPr>
            <a:t>.</a:t>
          </a:r>
        </a:p>
      </dsp:txBody>
      <dsp:txXfrm>
        <a:off x="0" y="1358384"/>
        <a:ext cx="16267573" cy="541863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2F7A35-7C9B-FA4B-817C-ADED3860FBDF}">
      <dsp:nvSpPr>
        <dsp:cNvPr id="0" name=""/>
        <dsp:cNvSpPr/>
      </dsp:nvSpPr>
      <dsp:spPr>
        <a:xfrm>
          <a:off x="-8342072" y="-1275032"/>
          <a:ext cx="9931650" cy="9931650"/>
        </a:xfrm>
        <a:prstGeom prst="blockArc">
          <a:avLst>
            <a:gd name="adj1" fmla="val 18900000"/>
            <a:gd name="adj2" fmla="val 2700000"/>
            <a:gd name="adj3" fmla="val 217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2FF021-05CF-8A41-AA70-E9612B6A3090}">
      <dsp:nvSpPr>
        <dsp:cNvPr id="0" name=""/>
        <dsp:cNvSpPr/>
      </dsp:nvSpPr>
      <dsp:spPr>
        <a:xfrm>
          <a:off x="1024563" y="738158"/>
          <a:ext cx="10515002" cy="147631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1827" tIns="121920" rIns="121920" bIns="121920" numCol="1" spcCol="1270" anchor="ctr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>
              <a:latin typeface="Cambria" panose="02040503050406030204" pitchFamily="18" charset="0"/>
            </a:rPr>
            <a:t>Đọc mở rộng văn bản cùng thể loại: Minh Sư</a:t>
          </a:r>
          <a:endParaRPr lang="en-US" sz="4800" kern="1200" dirty="0"/>
        </a:p>
      </dsp:txBody>
      <dsp:txXfrm>
        <a:off x="1024563" y="738158"/>
        <a:ext cx="10515002" cy="1476317"/>
      </dsp:txXfrm>
    </dsp:sp>
    <dsp:sp modelId="{9F3C0FB1-F4F9-5B48-B48C-FE21B71B1842}">
      <dsp:nvSpPr>
        <dsp:cNvPr id="0" name=""/>
        <dsp:cNvSpPr/>
      </dsp:nvSpPr>
      <dsp:spPr>
        <a:xfrm>
          <a:off x="101865" y="553618"/>
          <a:ext cx="1845396" cy="18453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4D61E8-0FB4-CB46-A2C9-B9BB92925322}">
      <dsp:nvSpPr>
        <dsp:cNvPr id="0" name=""/>
        <dsp:cNvSpPr/>
      </dsp:nvSpPr>
      <dsp:spPr>
        <a:xfrm>
          <a:off x="1561205" y="2952634"/>
          <a:ext cx="9978360" cy="1476317"/>
        </a:xfrm>
        <a:prstGeom prst="rect">
          <a:avLst/>
        </a:prstGeom>
        <a:solidFill>
          <a:schemeClr val="accent4">
            <a:hueOff val="419958"/>
            <a:satOff val="-11217"/>
            <a:lumOff val="-264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1827" tIns="121920" rIns="121920" bIns="121920" numCol="1" spcCol="1270" anchor="ctr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 err="1">
              <a:latin typeface="Cambria" panose="02040503050406030204" pitchFamily="18" charset="0"/>
            </a:rPr>
            <a:t>Khám</a:t>
          </a:r>
          <a:r>
            <a:rPr lang="en-US" sz="4800" kern="1200" dirty="0">
              <a:latin typeface="Cambria" panose="02040503050406030204" pitchFamily="18" charset="0"/>
            </a:rPr>
            <a:t> </a:t>
          </a:r>
          <a:r>
            <a:rPr lang="en-US" sz="4800" kern="1200" dirty="0" err="1">
              <a:latin typeface="Cambria" panose="02040503050406030204" pitchFamily="18" charset="0"/>
            </a:rPr>
            <a:t>phá</a:t>
          </a:r>
          <a:r>
            <a:rPr lang="en-US" sz="4800" kern="1200" dirty="0">
              <a:latin typeface="Cambria" panose="02040503050406030204" pitchFamily="18" charset="0"/>
            </a:rPr>
            <a:t> </a:t>
          </a:r>
          <a:r>
            <a:rPr lang="en-US" sz="4800" kern="1200" dirty="0" err="1">
              <a:latin typeface="Cambria" panose="02040503050406030204" pitchFamily="18" charset="0"/>
            </a:rPr>
            <a:t>văn</a:t>
          </a:r>
          <a:r>
            <a:rPr lang="en-US" sz="4800" kern="1200" dirty="0">
              <a:latin typeface="Cambria" panose="02040503050406030204" pitchFamily="18" charset="0"/>
            </a:rPr>
            <a:t> </a:t>
          </a:r>
          <a:r>
            <a:rPr lang="en-US" sz="4800" kern="1200" dirty="0" err="1">
              <a:latin typeface="Cambria" panose="02040503050406030204" pitchFamily="18" charset="0"/>
            </a:rPr>
            <a:t>bản</a:t>
          </a:r>
          <a:r>
            <a:rPr lang="en-US" sz="4800" kern="1200" dirty="0">
              <a:latin typeface="Cambria" panose="02040503050406030204" pitchFamily="18" charset="0"/>
            </a:rPr>
            <a:t> Minh </a:t>
          </a:r>
          <a:r>
            <a:rPr lang="en-US" sz="4800" kern="1200" dirty="0" err="1">
              <a:latin typeface="Cambria" panose="02040503050406030204" pitchFamily="18" charset="0"/>
            </a:rPr>
            <a:t>Sư</a:t>
          </a:r>
          <a:r>
            <a:rPr lang="en-US" sz="4800" kern="1200" dirty="0">
              <a:latin typeface="Cambria" panose="02040503050406030204" pitchFamily="18" charset="0"/>
            </a:rPr>
            <a:t> </a:t>
          </a:r>
          <a:r>
            <a:rPr lang="en-US" sz="4800" kern="1200" dirty="0" err="1">
              <a:latin typeface="Cambria" panose="02040503050406030204" pitchFamily="18" charset="0"/>
            </a:rPr>
            <a:t>theo</a:t>
          </a:r>
          <a:r>
            <a:rPr lang="en-US" sz="4800" kern="1200" dirty="0">
              <a:latin typeface="Cambria" panose="02040503050406030204" pitchFamily="18" charset="0"/>
            </a:rPr>
            <a:t> </a:t>
          </a:r>
          <a:r>
            <a:rPr lang="en-US" sz="4800" kern="1200" dirty="0" err="1">
              <a:latin typeface="Cambria" panose="02040503050406030204" pitchFamily="18" charset="0"/>
            </a:rPr>
            <a:t>phiếu</a:t>
          </a:r>
          <a:r>
            <a:rPr lang="en-US" sz="4800" kern="1200" dirty="0">
              <a:latin typeface="Cambria" panose="02040503050406030204" pitchFamily="18" charset="0"/>
            </a:rPr>
            <a:t> </a:t>
          </a:r>
          <a:r>
            <a:rPr lang="en-US" sz="4800" kern="1200" dirty="0" err="1">
              <a:latin typeface="Cambria" panose="02040503050406030204" pitchFamily="18" charset="0"/>
            </a:rPr>
            <a:t>gợi</a:t>
          </a:r>
          <a:r>
            <a:rPr lang="en-US" sz="4800" kern="1200" dirty="0">
              <a:latin typeface="Cambria" panose="02040503050406030204" pitchFamily="18" charset="0"/>
            </a:rPr>
            <a:t> </a:t>
          </a:r>
          <a:r>
            <a:rPr lang="en-US" sz="4800" kern="1200" dirty="0" err="1">
              <a:latin typeface="Cambria" panose="02040503050406030204" pitchFamily="18" charset="0"/>
            </a:rPr>
            <a:t>dẫn</a:t>
          </a:r>
          <a:endParaRPr lang="en-US" sz="4800" kern="1200" dirty="0">
            <a:latin typeface="Cambria" panose="02040503050406030204" pitchFamily="18" charset="0"/>
          </a:endParaRPr>
        </a:p>
      </dsp:txBody>
      <dsp:txXfrm>
        <a:off x="1561205" y="2952634"/>
        <a:ext cx="9978360" cy="1476317"/>
      </dsp:txXfrm>
    </dsp:sp>
    <dsp:sp modelId="{5872DCA9-E79F-2C41-A4BD-4A388EB39473}">
      <dsp:nvSpPr>
        <dsp:cNvPr id="0" name=""/>
        <dsp:cNvSpPr/>
      </dsp:nvSpPr>
      <dsp:spPr>
        <a:xfrm>
          <a:off x="638507" y="2768094"/>
          <a:ext cx="1845396" cy="18453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419958"/>
              <a:satOff val="-11217"/>
              <a:lumOff val="-264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D05BBE-1EC9-E644-8BF2-2D382DA4A283}">
      <dsp:nvSpPr>
        <dsp:cNvPr id="0" name=""/>
        <dsp:cNvSpPr/>
      </dsp:nvSpPr>
      <dsp:spPr>
        <a:xfrm>
          <a:off x="1024563" y="5167109"/>
          <a:ext cx="10515002" cy="1476317"/>
        </a:xfrm>
        <a:prstGeom prst="rect">
          <a:avLst/>
        </a:prstGeom>
        <a:solidFill>
          <a:schemeClr val="accent4">
            <a:hueOff val="839916"/>
            <a:satOff val="-22434"/>
            <a:lumOff val="-529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1827" tIns="121920" rIns="121920" bIns="121920" numCol="1" spcCol="1270" anchor="ctr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>
              <a:latin typeface="Cambria" panose="02040503050406030204" pitchFamily="18" charset="0"/>
            </a:rPr>
            <a:t>Buổi sau báo cáo sản phẩm</a:t>
          </a:r>
          <a:endParaRPr lang="en-US" sz="4800" kern="1200" dirty="0">
            <a:latin typeface="Cambria" panose="02040503050406030204" pitchFamily="18" charset="0"/>
          </a:endParaRPr>
        </a:p>
      </dsp:txBody>
      <dsp:txXfrm>
        <a:off x="1024563" y="5167109"/>
        <a:ext cx="10515002" cy="1476317"/>
      </dsp:txXfrm>
    </dsp:sp>
    <dsp:sp modelId="{E102E776-25F2-D048-9B00-15E5D2550412}">
      <dsp:nvSpPr>
        <dsp:cNvPr id="0" name=""/>
        <dsp:cNvSpPr/>
      </dsp:nvSpPr>
      <dsp:spPr>
        <a:xfrm>
          <a:off x="101865" y="4982569"/>
          <a:ext cx="1845396" cy="18453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839916"/>
              <a:satOff val="-22434"/>
              <a:lumOff val="-529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BF059C-84AB-564E-856A-400AB68AEEED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F2C1C4-CCE4-E344-AD81-F42021C7B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474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800" dirty="0">
                <a:latin typeface="Times New Roman"/>
                <a:ea typeface="Times New Roman"/>
                <a:cs typeface="Times New Roman"/>
                <a:sym typeface="Times New Roman"/>
              </a:rPr>
              <a:t>\\</a:t>
            </a: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bd46c2e67f_0_4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bd46c2e67f_0_4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bd46c2e67f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bd46c2e67f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1" name="Google Shape;34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9283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7"/>
          <p:cNvSpPr/>
          <p:nvPr/>
        </p:nvSpPr>
        <p:spPr>
          <a:xfrm>
            <a:off x="773680" y="744487"/>
            <a:ext cx="16740640" cy="8798030"/>
          </a:xfrm>
          <a:custGeom>
            <a:avLst/>
            <a:gdLst/>
            <a:ahLst/>
            <a:cxnLst/>
            <a:rect l="l" t="t" r="r" b="b"/>
            <a:pathLst>
              <a:path w="100738" h="49795" extrusionOk="0">
                <a:moveTo>
                  <a:pt x="4852" y="0"/>
                </a:moveTo>
                <a:cubicBezTo>
                  <a:pt x="4852" y="2683"/>
                  <a:pt x="2676" y="4852"/>
                  <a:pt x="0" y="4852"/>
                </a:cubicBezTo>
                <a:lnTo>
                  <a:pt x="0" y="44943"/>
                </a:lnTo>
                <a:cubicBezTo>
                  <a:pt x="2676" y="44943"/>
                  <a:pt x="4852" y="47119"/>
                  <a:pt x="4852" y="49795"/>
                </a:cubicBezTo>
                <a:lnTo>
                  <a:pt x="95886" y="49795"/>
                </a:lnTo>
                <a:cubicBezTo>
                  <a:pt x="95886" y="47119"/>
                  <a:pt x="98055" y="44943"/>
                  <a:pt x="100738" y="44943"/>
                </a:cubicBezTo>
                <a:lnTo>
                  <a:pt x="100738" y="4852"/>
                </a:lnTo>
                <a:cubicBezTo>
                  <a:pt x="98055" y="4852"/>
                  <a:pt x="95886" y="2683"/>
                  <a:pt x="95886" y="0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" name="Google Shape;11;p47"/>
          <p:cNvGrpSpPr/>
          <p:nvPr/>
        </p:nvGrpSpPr>
        <p:grpSpPr>
          <a:xfrm>
            <a:off x="410205" y="278787"/>
            <a:ext cx="17368046" cy="9651242"/>
            <a:chOff x="205102" y="139393"/>
            <a:chExt cx="8684023" cy="4825621"/>
          </a:xfrm>
        </p:grpSpPr>
        <p:sp>
          <p:nvSpPr>
            <p:cNvPr id="12" name="Google Shape;12;p47"/>
            <p:cNvSpPr/>
            <p:nvPr/>
          </p:nvSpPr>
          <p:spPr>
            <a:xfrm>
              <a:off x="8422592" y="4789046"/>
              <a:ext cx="145749" cy="175968"/>
            </a:xfrm>
            <a:custGeom>
              <a:avLst/>
              <a:gdLst/>
              <a:ahLst/>
              <a:cxnLst/>
              <a:rect l="l" t="t" r="r" b="b"/>
              <a:pathLst>
                <a:path w="1881" h="2271" extrusionOk="0">
                  <a:moveTo>
                    <a:pt x="976" y="0"/>
                  </a:moveTo>
                  <a:cubicBezTo>
                    <a:pt x="960" y="0"/>
                    <a:pt x="943" y="9"/>
                    <a:pt x="937" y="26"/>
                  </a:cubicBezTo>
                  <a:lnTo>
                    <a:pt x="880" y="223"/>
                  </a:lnTo>
                  <a:cubicBezTo>
                    <a:pt x="753" y="610"/>
                    <a:pt x="458" y="920"/>
                    <a:pt x="70" y="1061"/>
                  </a:cubicBezTo>
                  <a:lnTo>
                    <a:pt x="35" y="1075"/>
                  </a:lnTo>
                  <a:cubicBezTo>
                    <a:pt x="7" y="1082"/>
                    <a:pt x="0" y="1131"/>
                    <a:pt x="35" y="1145"/>
                  </a:cubicBezTo>
                  <a:cubicBezTo>
                    <a:pt x="430" y="1300"/>
                    <a:pt x="725" y="1638"/>
                    <a:pt x="824" y="2054"/>
                  </a:cubicBezTo>
                  <a:lnTo>
                    <a:pt x="866" y="2244"/>
                  </a:lnTo>
                  <a:cubicBezTo>
                    <a:pt x="873" y="2261"/>
                    <a:pt x="889" y="2270"/>
                    <a:pt x="905" y="2270"/>
                  </a:cubicBezTo>
                  <a:cubicBezTo>
                    <a:pt x="921" y="2270"/>
                    <a:pt x="937" y="2261"/>
                    <a:pt x="944" y="2244"/>
                  </a:cubicBezTo>
                  <a:lnTo>
                    <a:pt x="1000" y="2054"/>
                  </a:lnTo>
                  <a:cubicBezTo>
                    <a:pt x="1127" y="1652"/>
                    <a:pt x="1436" y="1335"/>
                    <a:pt x="1845" y="1202"/>
                  </a:cubicBezTo>
                  <a:cubicBezTo>
                    <a:pt x="1873" y="1188"/>
                    <a:pt x="1880" y="1145"/>
                    <a:pt x="1845" y="1131"/>
                  </a:cubicBezTo>
                  <a:lnTo>
                    <a:pt x="1810" y="1117"/>
                  </a:lnTo>
                  <a:cubicBezTo>
                    <a:pt x="1436" y="955"/>
                    <a:pt x="1162" y="624"/>
                    <a:pt x="1063" y="230"/>
                  </a:cubicBezTo>
                  <a:lnTo>
                    <a:pt x="1014" y="33"/>
                  </a:lnTo>
                  <a:cubicBezTo>
                    <a:pt x="1010" y="11"/>
                    <a:pt x="993" y="0"/>
                    <a:pt x="9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47"/>
            <p:cNvSpPr/>
            <p:nvPr/>
          </p:nvSpPr>
          <p:spPr>
            <a:xfrm>
              <a:off x="8743918" y="376572"/>
              <a:ext cx="145207" cy="176046"/>
            </a:xfrm>
            <a:custGeom>
              <a:avLst/>
              <a:gdLst/>
              <a:ahLst/>
              <a:cxnLst/>
              <a:rect l="l" t="t" r="r" b="b"/>
              <a:pathLst>
                <a:path w="1874" h="2272" extrusionOk="0">
                  <a:moveTo>
                    <a:pt x="951" y="0"/>
                  </a:moveTo>
                  <a:cubicBezTo>
                    <a:pt x="935" y="0"/>
                    <a:pt x="919" y="11"/>
                    <a:pt x="916" y="32"/>
                  </a:cubicBezTo>
                  <a:lnTo>
                    <a:pt x="859" y="229"/>
                  </a:lnTo>
                  <a:cubicBezTo>
                    <a:pt x="740" y="616"/>
                    <a:pt x="451" y="933"/>
                    <a:pt x="71" y="1081"/>
                  </a:cubicBezTo>
                  <a:lnTo>
                    <a:pt x="35" y="1088"/>
                  </a:lnTo>
                  <a:cubicBezTo>
                    <a:pt x="0" y="1102"/>
                    <a:pt x="0" y="1151"/>
                    <a:pt x="35" y="1166"/>
                  </a:cubicBezTo>
                  <a:cubicBezTo>
                    <a:pt x="430" y="1313"/>
                    <a:pt x="733" y="1644"/>
                    <a:pt x="838" y="2053"/>
                  </a:cubicBezTo>
                  <a:lnTo>
                    <a:pt x="887" y="2243"/>
                  </a:lnTo>
                  <a:cubicBezTo>
                    <a:pt x="895" y="2261"/>
                    <a:pt x="912" y="2272"/>
                    <a:pt x="928" y="2272"/>
                  </a:cubicBezTo>
                  <a:cubicBezTo>
                    <a:pt x="943" y="2272"/>
                    <a:pt x="958" y="2263"/>
                    <a:pt x="965" y="2243"/>
                  </a:cubicBezTo>
                  <a:lnTo>
                    <a:pt x="1014" y="2053"/>
                  </a:lnTo>
                  <a:cubicBezTo>
                    <a:pt x="1134" y="1651"/>
                    <a:pt x="1444" y="1320"/>
                    <a:pt x="1845" y="1180"/>
                  </a:cubicBezTo>
                  <a:cubicBezTo>
                    <a:pt x="1873" y="1173"/>
                    <a:pt x="1873" y="1123"/>
                    <a:pt x="1845" y="1109"/>
                  </a:cubicBezTo>
                  <a:lnTo>
                    <a:pt x="1810" y="1095"/>
                  </a:lnTo>
                  <a:cubicBezTo>
                    <a:pt x="1430" y="940"/>
                    <a:pt x="1148" y="623"/>
                    <a:pt x="1042" y="229"/>
                  </a:cubicBezTo>
                  <a:lnTo>
                    <a:pt x="986" y="32"/>
                  </a:lnTo>
                  <a:cubicBezTo>
                    <a:pt x="983" y="11"/>
                    <a:pt x="967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47"/>
            <p:cNvSpPr/>
            <p:nvPr/>
          </p:nvSpPr>
          <p:spPr>
            <a:xfrm>
              <a:off x="205102" y="2179002"/>
              <a:ext cx="145207" cy="175891"/>
            </a:xfrm>
            <a:custGeom>
              <a:avLst/>
              <a:gdLst/>
              <a:ahLst/>
              <a:cxnLst/>
              <a:rect l="l" t="t" r="r" b="b"/>
              <a:pathLst>
                <a:path w="1874" h="2270" extrusionOk="0">
                  <a:moveTo>
                    <a:pt x="880" y="1"/>
                  </a:moveTo>
                  <a:cubicBezTo>
                    <a:pt x="864" y="1"/>
                    <a:pt x="849" y="11"/>
                    <a:pt x="846" y="33"/>
                  </a:cubicBezTo>
                  <a:lnTo>
                    <a:pt x="796" y="231"/>
                  </a:lnTo>
                  <a:cubicBezTo>
                    <a:pt x="705" y="632"/>
                    <a:pt x="437" y="963"/>
                    <a:pt x="64" y="1132"/>
                  </a:cubicBezTo>
                  <a:lnTo>
                    <a:pt x="29" y="1146"/>
                  </a:lnTo>
                  <a:cubicBezTo>
                    <a:pt x="1" y="1160"/>
                    <a:pt x="1" y="1209"/>
                    <a:pt x="36" y="1216"/>
                  </a:cubicBezTo>
                  <a:cubicBezTo>
                    <a:pt x="444" y="1343"/>
                    <a:pt x="761" y="1653"/>
                    <a:pt x="895" y="2054"/>
                  </a:cubicBezTo>
                  <a:lnTo>
                    <a:pt x="958" y="2244"/>
                  </a:lnTo>
                  <a:cubicBezTo>
                    <a:pt x="962" y="2261"/>
                    <a:pt x="976" y="2270"/>
                    <a:pt x="991" y="2270"/>
                  </a:cubicBezTo>
                  <a:cubicBezTo>
                    <a:pt x="1008" y="2270"/>
                    <a:pt x="1025" y="2259"/>
                    <a:pt x="1029" y="2237"/>
                  </a:cubicBezTo>
                  <a:lnTo>
                    <a:pt x="1071" y="2047"/>
                  </a:lnTo>
                  <a:cubicBezTo>
                    <a:pt x="1162" y="1632"/>
                    <a:pt x="1451" y="1294"/>
                    <a:pt x="1838" y="1125"/>
                  </a:cubicBezTo>
                  <a:cubicBezTo>
                    <a:pt x="1874" y="1111"/>
                    <a:pt x="1874" y="1069"/>
                    <a:pt x="1838" y="1054"/>
                  </a:cubicBezTo>
                  <a:lnTo>
                    <a:pt x="1803" y="1040"/>
                  </a:lnTo>
                  <a:cubicBezTo>
                    <a:pt x="1416" y="914"/>
                    <a:pt x="1113" y="611"/>
                    <a:pt x="979" y="224"/>
                  </a:cubicBezTo>
                  <a:lnTo>
                    <a:pt x="916" y="26"/>
                  </a:lnTo>
                  <a:cubicBezTo>
                    <a:pt x="909" y="10"/>
                    <a:pt x="894" y="1"/>
                    <a:pt x="8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47"/>
            <p:cNvSpPr/>
            <p:nvPr/>
          </p:nvSpPr>
          <p:spPr>
            <a:xfrm>
              <a:off x="554245" y="4555510"/>
              <a:ext cx="145207" cy="175968"/>
            </a:xfrm>
            <a:custGeom>
              <a:avLst/>
              <a:gdLst/>
              <a:ahLst/>
              <a:cxnLst/>
              <a:rect l="l" t="t" r="r" b="b"/>
              <a:pathLst>
                <a:path w="1874" h="2271" extrusionOk="0">
                  <a:moveTo>
                    <a:pt x="902" y="1"/>
                  </a:moveTo>
                  <a:cubicBezTo>
                    <a:pt x="886" y="1"/>
                    <a:pt x="871" y="11"/>
                    <a:pt x="867" y="33"/>
                  </a:cubicBezTo>
                  <a:lnTo>
                    <a:pt x="818" y="230"/>
                  </a:lnTo>
                  <a:cubicBezTo>
                    <a:pt x="719" y="625"/>
                    <a:pt x="445" y="956"/>
                    <a:pt x="64" y="1118"/>
                  </a:cubicBezTo>
                  <a:lnTo>
                    <a:pt x="29" y="1132"/>
                  </a:lnTo>
                  <a:cubicBezTo>
                    <a:pt x="1" y="1146"/>
                    <a:pt x="1" y="1188"/>
                    <a:pt x="36" y="1202"/>
                  </a:cubicBezTo>
                  <a:cubicBezTo>
                    <a:pt x="437" y="1336"/>
                    <a:pt x="754" y="1653"/>
                    <a:pt x="881" y="2054"/>
                  </a:cubicBezTo>
                  <a:lnTo>
                    <a:pt x="937" y="2244"/>
                  </a:lnTo>
                  <a:cubicBezTo>
                    <a:pt x="944" y="2262"/>
                    <a:pt x="960" y="2271"/>
                    <a:pt x="976" y="2271"/>
                  </a:cubicBezTo>
                  <a:cubicBezTo>
                    <a:pt x="992" y="2271"/>
                    <a:pt x="1008" y="2262"/>
                    <a:pt x="1015" y="2244"/>
                  </a:cubicBezTo>
                  <a:lnTo>
                    <a:pt x="1057" y="2047"/>
                  </a:lnTo>
                  <a:cubicBezTo>
                    <a:pt x="1156" y="1639"/>
                    <a:pt x="1444" y="1301"/>
                    <a:pt x="1846" y="1139"/>
                  </a:cubicBezTo>
                  <a:cubicBezTo>
                    <a:pt x="1874" y="1125"/>
                    <a:pt x="1874" y="1082"/>
                    <a:pt x="1839" y="1068"/>
                  </a:cubicBezTo>
                  <a:lnTo>
                    <a:pt x="1803" y="1054"/>
                  </a:lnTo>
                  <a:cubicBezTo>
                    <a:pt x="1423" y="920"/>
                    <a:pt x="1120" y="611"/>
                    <a:pt x="1001" y="223"/>
                  </a:cubicBezTo>
                  <a:lnTo>
                    <a:pt x="937" y="26"/>
                  </a:lnTo>
                  <a:cubicBezTo>
                    <a:pt x="931" y="9"/>
                    <a:pt x="916" y="1"/>
                    <a:pt x="9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47"/>
            <p:cNvSpPr/>
            <p:nvPr/>
          </p:nvSpPr>
          <p:spPr>
            <a:xfrm>
              <a:off x="1962982" y="4774014"/>
              <a:ext cx="85156" cy="103133"/>
            </a:xfrm>
            <a:custGeom>
              <a:avLst/>
              <a:gdLst/>
              <a:ahLst/>
              <a:cxnLst/>
              <a:rect l="l" t="t" r="r" b="b"/>
              <a:pathLst>
                <a:path w="1099" h="1331" extrusionOk="0">
                  <a:moveTo>
                    <a:pt x="516" y="1"/>
                  </a:moveTo>
                  <a:cubicBezTo>
                    <a:pt x="507" y="1"/>
                    <a:pt x="497" y="8"/>
                    <a:pt x="493" y="23"/>
                  </a:cubicBezTo>
                  <a:lnTo>
                    <a:pt x="465" y="135"/>
                  </a:lnTo>
                  <a:cubicBezTo>
                    <a:pt x="416" y="368"/>
                    <a:pt x="254" y="565"/>
                    <a:pt x="35" y="663"/>
                  </a:cubicBezTo>
                  <a:lnTo>
                    <a:pt x="14" y="670"/>
                  </a:lnTo>
                  <a:cubicBezTo>
                    <a:pt x="0" y="684"/>
                    <a:pt x="0" y="706"/>
                    <a:pt x="21" y="713"/>
                  </a:cubicBezTo>
                  <a:cubicBezTo>
                    <a:pt x="261" y="790"/>
                    <a:pt x="444" y="973"/>
                    <a:pt x="521" y="1206"/>
                  </a:cubicBezTo>
                  <a:lnTo>
                    <a:pt x="556" y="1318"/>
                  </a:lnTo>
                  <a:cubicBezTo>
                    <a:pt x="559" y="1327"/>
                    <a:pt x="567" y="1331"/>
                    <a:pt x="576" y="1331"/>
                  </a:cubicBezTo>
                  <a:cubicBezTo>
                    <a:pt x="588" y="1331"/>
                    <a:pt x="602" y="1323"/>
                    <a:pt x="606" y="1311"/>
                  </a:cubicBezTo>
                  <a:lnTo>
                    <a:pt x="627" y="1198"/>
                  </a:lnTo>
                  <a:cubicBezTo>
                    <a:pt x="683" y="959"/>
                    <a:pt x="845" y="755"/>
                    <a:pt x="1077" y="663"/>
                  </a:cubicBezTo>
                  <a:cubicBezTo>
                    <a:pt x="1099" y="656"/>
                    <a:pt x="1099" y="628"/>
                    <a:pt x="1077" y="621"/>
                  </a:cubicBezTo>
                  <a:lnTo>
                    <a:pt x="1056" y="614"/>
                  </a:lnTo>
                  <a:cubicBezTo>
                    <a:pt x="831" y="537"/>
                    <a:pt x="648" y="361"/>
                    <a:pt x="577" y="135"/>
                  </a:cubicBezTo>
                  <a:lnTo>
                    <a:pt x="535" y="16"/>
                  </a:lnTo>
                  <a:cubicBezTo>
                    <a:pt x="532" y="6"/>
                    <a:pt x="524" y="1"/>
                    <a:pt x="5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47"/>
            <p:cNvSpPr/>
            <p:nvPr/>
          </p:nvSpPr>
          <p:spPr>
            <a:xfrm>
              <a:off x="5300218" y="4737674"/>
              <a:ext cx="85233" cy="103133"/>
            </a:xfrm>
            <a:custGeom>
              <a:avLst/>
              <a:gdLst/>
              <a:ahLst/>
              <a:cxnLst/>
              <a:rect l="l" t="t" r="r" b="b"/>
              <a:pathLst>
                <a:path w="1100" h="1331" extrusionOk="0">
                  <a:moveTo>
                    <a:pt x="519" y="0"/>
                  </a:moveTo>
                  <a:cubicBezTo>
                    <a:pt x="509" y="0"/>
                    <a:pt x="498" y="8"/>
                    <a:pt x="494" y="20"/>
                  </a:cubicBezTo>
                  <a:lnTo>
                    <a:pt x="465" y="133"/>
                  </a:lnTo>
                  <a:cubicBezTo>
                    <a:pt x="416" y="365"/>
                    <a:pt x="254" y="562"/>
                    <a:pt x="36" y="661"/>
                  </a:cubicBezTo>
                  <a:lnTo>
                    <a:pt x="15" y="668"/>
                  </a:lnTo>
                  <a:cubicBezTo>
                    <a:pt x="1" y="682"/>
                    <a:pt x="1" y="710"/>
                    <a:pt x="22" y="710"/>
                  </a:cubicBezTo>
                  <a:cubicBezTo>
                    <a:pt x="254" y="787"/>
                    <a:pt x="444" y="970"/>
                    <a:pt x="522" y="1203"/>
                  </a:cubicBezTo>
                  <a:lnTo>
                    <a:pt x="557" y="1315"/>
                  </a:lnTo>
                  <a:cubicBezTo>
                    <a:pt x="560" y="1325"/>
                    <a:pt x="570" y="1330"/>
                    <a:pt x="579" y="1330"/>
                  </a:cubicBezTo>
                  <a:cubicBezTo>
                    <a:pt x="589" y="1330"/>
                    <a:pt x="599" y="1323"/>
                    <a:pt x="599" y="1308"/>
                  </a:cubicBezTo>
                  <a:lnTo>
                    <a:pt x="627" y="1203"/>
                  </a:lnTo>
                  <a:cubicBezTo>
                    <a:pt x="677" y="956"/>
                    <a:pt x="846" y="759"/>
                    <a:pt x="1078" y="661"/>
                  </a:cubicBezTo>
                  <a:cubicBezTo>
                    <a:pt x="1099" y="654"/>
                    <a:pt x="1092" y="625"/>
                    <a:pt x="1078" y="618"/>
                  </a:cubicBezTo>
                  <a:lnTo>
                    <a:pt x="1057" y="611"/>
                  </a:lnTo>
                  <a:cubicBezTo>
                    <a:pt x="824" y="534"/>
                    <a:pt x="648" y="358"/>
                    <a:pt x="571" y="133"/>
                  </a:cubicBezTo>
                  <a:lnTo>
                    <a:pt x="536" y="13"/>
                  </a:lnTo>
                  <a:cubicBezTo>
                    <a:pt x="533" y="4"/>
                    <a:pt x="526" y="0"/>
                    <a:pt x="5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47"/>
            <p:cNvSpPr/>
            <p:nvPr/>
          </p:nvSpPr>
          <p:spPr>
            <a:xfrm>
              <a:off x="8659848" y="4432465"/>
              <a:ext cx="85234" cy="103210"/>
            </a:xfrm>
            <a:custGeom>
              <a:avLst/>
              <a:gdLst/>
              <a:ahLst/>
              <a:cxnLst/>
              <a:rect l="l" t="t" r="r" b="b"/>
              <a:pathLst>
                <a:path w="1100" h="1332" extrusionOk="0">
                  <a:moveTo>
                    <a:pt x="515" y="0"/>
                  </a:moveTo>
                  <a:cubicBezTo>
                    <a:pt x="506" y="0"/>
                    <a:pt x="497" y="5"/>
                    <a:pt x="494" y="16"/>
                  </a:cubicBezTo>
                  <a:lnTo>
                    <a:pt x="473" y="136"/>
                  </a:lnTo>
                  <a:cubicBezTo>
                    <a:pt x="416" y="368"/>
                    <a:pt x="261" y="565"/>
                    <a:pt x="43" y="664"/>
                  </a:cubicBezTo>
                  <a:lnTo>
                    <a:pt x="22" y="671"/>
                  </a:lnTo>
                  <a:cubicBezTo>
                    <a:pt x="1" y="678"/>
                    <a:pt x="1" y="706"/>
                    <a:pt x="22" y="713"/>
                  </a:cubicBezTo>
                  <a:cubicBezTo>
                    <a:pt x="261" y="783"/>
                    <a:pt x="452" y="973"/>
                    <a:pt x="522" y="1206"/>
                  </a:cubicBezTo>
                  <a:lnTo>
                    <a:pt x="564" y="1318"/>
                  </a:lnTo>
                  <a:cubicBezTo>
                    <a:pt x="567" y="1327"/>
                    <a:pt x="574" y="1331"/>
                    <a:pt x="581" y="1331"/>
                  </a:cubicBezTo>
                  <a:cubicBezTo>
                    <a:pt x="591" y="1331"/>
                    <a:pt x="602" y="1324"/>
                    <a:pt x="606" y="1311"/>
                  </a:cubicBezTo>
                  <a:lnTo>
                    <a:pt x="628" y="1199"/>
                  </a:lnTo>
                  <a:cubicBezTo>
                    <a:pt x="684" y="959"/>
                    <a:pt x="853" y="755"/>
                    <a:pt x="1078" y="664"/>
                  </a:cubicBezTo>
                  <a:cubicBezTo>
                    <a:pt x="1099" y="650"/>
                    <a:pt x="1099" y="628"/>
                    <a:pt x="1078" y="621"/>
                  </a:cubicBezTo>
                  <a:lnTo>
                    <a:pt x="1057" y="614"/>
                  </a:lnTo>
                  <a:cubicBezTo>
                    <a:pt x="832" y="537"/>
                    <a:pt x="656" y="354"/>
                    <a:pt x="578" y="129"/>
                  </a:cubicBezTo>
                  <a:lnTo>
                    <a:pt x="536" y="16"/>
                  </a:lnTo>
                  <a:cubicBezTo>
                    <a:pt x="533" y="5"/>
                    <a:pt x="524" y="0"/>
                    <a:pt x="5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47"/>
            <p:cNvSpPr/>
            <p:nvPr/>
          </p:nvSpPr>
          <p:spPr>
            <a:xfrm>
              <a:off x="8241977" y="237256"/>
              <a:ext cx="85156" cy="103133"/>
            </a:xfrm>
            <a:custGeom>
              <a:avLst/>
              <a:gdLst/>
              <a:ahLst/>
              <a:cxnLst/>
              <a:rect l="l" t="t" r="r" b="b"/>
              <a:pathLst>
                <a:path w="1099" h="1331" extrusionOk="0">
                  <a:moveTo>
                    <a:pt x="524" y="1"/>
                  </a:moveTo>
                  <a:cubicBezTo>
                    <a:pt x="512" y="1"/>
                    <a:pt x="500" y="8"/>
                    <a:pt x="500" y="20"/>
                  </a:cubicBezTo>
                  <a:lnTo>
                    <a:pt x="472" y="133"/>
                  </a:lnTo>
                  <a:cubicBezTo>
                    <a:pt x="416" y="365"/>
                    <a:pt x="261" y="563"/>
                    <a:pt x="43" y="661"/>
                  </a:cubicBezTo>
                  <a:lnTo>
                    <a:pt x="22" y="668"/>
                  </a:lnTo>
                  <a:cubicBezTo>
                    <a:pt x="0" y="682"/>
                    <a:pt x="0" y="703"/>
                    <a:pt x="22" y="710"/>
                  </a:cubicBezTo>
                  <a:cubicBezTo>
                    <a:pt x="261" y="788"/>
                    <a:pt x="451" y="971"/>
                    <a:pt x="529" y="1203"/>
                  </a:cubicBezTo>
                  <a:lnTo>
                    <a:pt x="564" y="1316"/>
                  </a:lnTo>
                  <a:cubicBezTo>
                    <a:pt x="567" y="1326"/>
                    <a:pt x="575" y="1331"/>
                    <a:pt x="583" y="1331"/>
                  </a:cubicBezTo>
                  <a:cubicBezTo>
                    <a:pt x="592" y="1331"/>
                    <a:pt x="602" y="1324"/>
                    <a:pt x="606" y="1309"/>
                  </a:cubicBezTo>
                  <a:lnTo>
                    <a:pt x="627" y="1196"/>
                  </a:lnTo>
                  <a:cubicBezTo>
                    <a:pt x="683" y="957"/>
                    <a:pt x="852" y="753"/>
                    <a:pt x="1078" y="661"/>
                  </a:cubicBezTo>
                  <a:cubicBezTo>
                    <a:pt x="1099" y="654"/>
                    <a:pt x="1099" y="626"/>
                    <a:pt x="1078" y="619"/>
                  </a:cubicBezTo>
                  <a:lnTo>
                    <a:pt x="1057" y="612"/>
                  </a:lnTo>
                  <a:cubicBezTo>
                    <a:pt x="831" y="534"/>
                    <a:pt x="655" y="358"/>
                    <a:pt x="578" y="133"/>
                  </a:cubicBezTo>
                  <a:lnTo>
                    <a:pt x="543" y="13"/>
                  </a:lnTo>
                  <a:cubicBezTo>
                    <a:pt x="540" y="4"/>
                    <a:pt x="532" y="1"/>
                    <a:pt x="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47"/>
            <p:cNvSpPr/>
            <p:nvPr/>
          </p:nvSpPr>
          <p:spPr>
            <a:xfrm>
              <a:off x="1962982" y="139393"/>
              <a:ext cx="85156" cy="103442"/>
            </a:xfrm>
            <a:custGeom>
              <a:avLst/>
              <a:gdLst/>
              <a:ahLst/>
              <a:cxnLst/>
              <a:rect l="l" t="t" r="r" b="b"/>
              <a:pathLst>
                <a:path w="1099" h="1335" extrusionOk="0">
                  <a:moveTo>
                    <a:pt x="552" y="0"/>
                  </a:moveTo>
                  <a:cubicBezTo>
                    <a:pt x="542" y="0"/>
                    <a:pt x="532" y="5"/>
                    <a:pt x="528" y="16"/>
                  </a:cubicBezTo>
                  <a:lnTo>
                    <a:pt x="500" y="136"/>
                  </a:lnTo>
                  <a:cubicBezTo>
                    <a:pt x="430" y="361"/>
                    <a:pt x="261" y="551"/>
                    <a:pt x="42" y="636"/>
                  </a:cubicBezTo>
                  <a:lnTo>
                    <a:pt x="21" y="643"/>
                  </a:lnTo>
                  <a:cubicBezTo>
                    <a:pt x="0" y="650"/>
                    <a:pt x="0" y="678"/>
                    <a:pt x="21" y="685"/>
                  </a:cubicBezTo>
                  <a:cubicBezTo>
                    <a:pt x="254" y="769"/>
                    <a:pt x="430" y="967"/>
                    <a:pt x="493" y="1206"/>
                  </a:cubicBezTo>
                  <a:lnTo>
                    <a:pt x="521" y="1319"/>
                  </a:lnTo>
                  <a:cubicBezTo>
                    <a:pt x="525" y="1329"/>
                    <a:pt x="535" y="1334"/>
                    <a:pt x="545" y="1334"/>
                  </a:cubicBezTo>
                  <a:cubicBezTo>
                    <a:pt x="555" y="1334"/>
                    <a:pt x="563" y="1329"/>
                    <a:pt x="563" y="1319"/>
                  </a:cubicBezTo>
                  <a:lnTo>
                    <a:pt x="599" y="1206"/>
                  </a:lnTo>
                  <a:cubicBezTo>
                    <a:pt x="662" y="967"/>
                    <a:pt x="845" y="776"/>
                    <a:pt x="1077" y="692"/>
                  </a:cubicBezTo>
                  <a:cubicBezTo>
                    <a:pt x="1099" y="685"/>
                    <a:pt x="1099" y="657"/>
                    <a:pt x="1077" y="650"/>
                  </a:cubicBezTo>
                  <a:lnTo>
                    <a:pt x="1056" y="643"/>
                  </a:lnTo>
                  <a:cubicBezTo>
                    <a:pt x="838" y="551"/>
                    <a:pt x="669" y="368"/>
                    <a:pt x="606" y="136"/>
                  </a:cubicBezTo>
                  <a:lnTo>
                    <a:pt x="570" y="16"/>
                  </a:lnTo>
                  <a:cubicBezTo>
                    <a:pt x="570" y="5"/>
                    <a:pt x="562" y="0"/>
                    <a:pt x="5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47"/>
            <p:cNvSpPr/>
            <p:nvPr/>
          </p:nvSpPr>
          <p:spPr>
            <a:xfrm>
              <a:off x="512248" y="464516"/>
              <a:ext cx="85234" cy="103365"/>
            </a:xfrm>
            <a:custGeom>
              <a:avLst/>
              <a:gdLst/>
              <a:ahLst/>
              <a:cxnLst/>
              <a:rect l="l" t="t" r="r" b="b"/>
              <a:pathLst>
                <a:path w="1100" h="1334" extrusionOk="0">
                  <a:moveTo>
                    <a:pt x="557" y="1"/>
                  </a:moveTo>
                  <a:cubicBezTo>
                    <a:pt x="548" y="1"/>
                    <a:pt x="539" y="6"/>
                    <a:pt x="536" y="16"/>
                  </a:cubicBezTo>
                  <a:lnTo>
                    <a:pt x="501" y="136"/>
                  </a:lnTo>
                  <a:cubicBezTo>
                    <a:pt x="437" y="361"/>
                    <a:pt x="268" y="545"/>
                    <a:pt x="43" y="636"/>
                  </a:cubicBezTo>
                  <a:lnTo>
                    <a:pt x="22" y="643"/>
                  </a:lnTo>
                  <a:cubicBezTo>
                    <a:pt x="1" y="650"/>
                    <a:pt x="1" y="678"/>
                    <a:pt x="22" y="685"/>
                  </a:cubicBezTo>
                  <a:cubicBezTo>
                    <a:pt x="254" y="770"/>
                    <a:pt x="430" y="967"/>
                    <a:pt x="494" y="1206"/>
                  </a:cubicBezTo>
                  <a:lnTo>
                    <a:pt x="529" y="1312"/>
                  </a:lnTo>
                  <a:cubicBezTo>
                    <a:pt x="529" y="1326"/>
                    <a:pt x="538" y="1333"/>
                    <a:pt x="547" y="1333"/>
                  </a:cubicBezTo>
                  <a:cubicBezTo>
                    <a:pt x="557" y="1333"/>
                    <a:pt x="568" y="1326"/>
                    <a:pt x="571" y="1312"/>
                  </a:cubicBezTo>
                  <a:lnTo>
                    <a:pt x="599" y="1206"/>
                  </a:lnTo>
                  <a:cubicBezTo>
                    <a:pt x="670" y="967"/>
                    <a:pt x="846" y="777"/>
                    <a:pt x="1078" y="692"/>
                  </a:cubicBezTo>
                  <a:cubicBezTo>
                    <a:pt x="1099" y="685"/>
                    <a:pt x="1099" y="657"/>
                    <a:pt x="1078" y="650"/>
                  </a:cubicBezTo>
                  <a:lnTo>
                    <a:pt x="1057" y="643"/>
                  </a:lnTo>
                  <a:cubicBezTo>
                    <a:pt x="839" y="552"/>
                    <a:pt x="670" y="361"/>
                    <a:pt x="606" y="136"/>
                  </a:cubicBezTo>
                  <a:lnTo>
                    <a:pt x="578" y="16"/>
                  </a:lnTo>
                  <a:cubicBezTo>
                    <a:pt x="575" y="6"/>
                    <a:pt x="566" y="1"/>
                    <a:pt x="5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" name="Google Shape;22;p47"/>
          <p:cNvSpPr txBox="1">
            <a:spLocks noGrp="1"/>
          </p:cNvSpPr>
          <p:nvPr>
            <p:ph type="title"/>
          </p:nvPr>
        </p:nvSpPr>
        <p:spPr>
          <a:xfrm>
            <a:off x="1440000" y="1243584"/>
            <a:ext cx="15408000" cy="11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7"/>
          <p:cNvSpPr txBox="1">
            <a:spLocks noGrp="1"/>
          </p:cNvSpPr>
          <p:nvPr>
            <p:ph type="subTitle" idx="1"/>
          </p:nvPr>
        </p:nvSpPr>
        <p:spPr>
          <a:xfrm>
            <a:off x="4407600" y="3185850"/>
            <a:ext cx="12498600" cy="12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7"/>
          <p:cNvSpPr txBox="1">
            <a:spLocks noGrp="1"/>
          </p:cNvSpPr>
          <p:nvPr>
            <p:ph type="subTitle" idx="2"/>
          </p:nvPr>
        </p:nvSpPr>
        <p:spPr>
          <a:xfrm>
            <a:off x="4407600" y="5359500"/>
            <a:ext cx="12498600" cy="10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7"/>
          <p:cNvSpPr txBox="1">
            <a:spLocks noGrp="1"/>
          </p:cNvSpPr>
          <p:nvPr>
            <p:ph type="subTitle" idx="3"/>
          </p:nvPr>
        </p:nvSpPr>
        <p:spPr>
          <a:xfrm>
            <a:off x="4407600" y="7385550"/>
            <a:ext cx="12498600" cy="10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7"/>
          <p:cNvSpPr txBox="1">
            <a:spLocks noGrp="1"/>
          </p:cNvSpPr>
          <p:nvPr>
            <p:ph type="subTitle" idx="4"/>
          </p:nvPr>
        </p:nvSpPr>
        <p:spPr>
          <a:xfrm>
            <a:off x="4407600" y="2755650"/>
            <a:ext cx="12498600" cy="8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4000" b="1">
                <a:solidFill>
                  <a:schemeClr val="accent1"/>
                </a:solidFill>
                <a:latin typeface="Anek Telugu"/>
                <a:ea typeface="Anek Telugu"/>
                <a:cs typeface="Anek Telugu"/>
                <a:sym typeface="Anek Telugu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5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2600"/>
              <a:buFont typeface="Bebas Neue"/>
              <a:buNone/>
              <a:defRPr sz="5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2600"/>
              <a:buFont typeface="Bebas Neue"/>
              <a:buNone/>
              <a:defRPr sz="5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2600"/>
              <a:buFont typeface="Bebas Neue"/>
              <a:buNone/>
              <a:defRPr sz="5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2600"/>
              <a:buFont typeface="Bebas Neue"/>
              <a:buNone/>
              <a:defRPr sz="5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2600"/>
              <a:buFont typeface="Bebas Neue"/>
              <a:buNone/>
              <a:defRPr sz="5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2600"/>
              <a:buFont typeface="Bebas Neue"/>
              <a:buNone/>
              <a:defRPr sz="5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l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2600"/>
              <a:buFont typeface="Bebas Neue"/>
              <a:buNone/>
              <a:defRPr sz="5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7" name="Google Shape;27;p47"/>
          <p:cNvSpPr txBox="1">
            <a:spLocks noGrp="1"/>
          </p:cNvSpPr>
          <p:nvPr>
            <p:ph type="subTitle" idx="5"/>
          </p:nvPr>
        </p:nvSpPr>
        <p:spPr>
          <a:xfrm>
            <a:off x="4407600" y="4866100"/>
            <a:ext cx="12498600" cy="8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4000" b="1">
                <a:solidFill>
                  <a:schemeClr val="accent1"/>
                </a:solidFill>
                <a:latin typeface="Anek Telugu"/>
                <a:ea typeface="Anek Telugu"/>
                <a:cs typeface="Anek Telugu"/>
                <a:sym typeface="Anek Telugu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5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2600"/>
              <a:buFont typeface="Bebas Neue"/>
              <a:buNone/>
              <a:defRPr sz="5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2600"/>
              <a:buFont typeface="Bebas Neue"/>
              <a:buNone/>
              <a:defRPr sz="5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2600"/>
              <a:buFont typeface="Bebas Neue"/>
              <a:buNone/>
              <a:defRPr sz="5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2600"/>
              <a:buFont typeface="Bebas Neue"/>
              <a:buNone/>
              <a:defRPr sz="5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2600"/>
              <a:buFont typeface="Bebas Neue"/>
              <a:buNone/>
              <a:defRPr sz="5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2600"/>
              <a:buFont typeface="Bebas Neue"/>
              <a:buNone/>
              <a:defRPr sz="5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l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2600"/>
              <a:buFont typeface="Bebas Neue"/>
              <a:buNone/>
              <a:defRPr sz="5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8" name="Google Shape;28;p47"/>
          <p:cNvSpPr txBox="1">
            <a:spLocks noGrp="1"/>
          </p:cNvSpPr>
          <p:nvPr>
            <p:ph type="subTitle" idx="6"/>
          </p:nvPr>
        </p:nvSpPr>
        <p:spPr>
          <a:xfrm>
            <a:off x="4407600" y="6976550"/>
            <a:ext cx="12498600" cy="8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4000" b="1">
                <a:solidFill>
                  <a:schemeClr val="accent1"/>
                </a:solidFill>
                <a:latin typeface="Anek Telugu"/>
                <a:ea typeface="Anek Telugu"/>
                <a:cs typeface="Anek Telugu"/>
                <a:sym typeface="Anek Telugu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5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2600"/>
              <a:buFont typeface="Bebas Neue"/>
              <a:buNone/>
              <a:defRPr sz="5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2600"/>
              <a:buFont typeface="Bebas Neue"/>
              <a:buNone/>
              <a:defRPr sz="5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2600"/>
              <a:buFont typeface="Bebas Neue"/>
              <a:buNone/>
              <a:defRPr sz="5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2600"/>
              <a:buFont typeface="Bebas Neue"/>
              <a:buNone/>
              <a:defRPr sz="5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2600"/>
              <a:buFont typeface="Bebas Neue"/>
              <a:buNone/>
              <a:defRPr sz="5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2600"/>
              <a:buFont typeface="Bebas Neue"/>
              <a:buNone/>
              <a:defRPr sz="5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l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2600"/>
              <a:buFont typeface="Bebas Neue"/>
              <a:buNone/>
              <a:defRPr sz="5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34992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49"/>
          <p:cNvSpPr/>
          <p:nvPr/>
        </p:nvSpPr>
        <p:spPr>
          <a:xfrm>
            <a:off x="773680" y="744487"/>
            <a:ext cx="16740640" cy="8798030"/>
          </a:xfrm>
          <a:custGeom>
            <a:avLst/>
            <a:gdLst/>
            <a:ahLst/>
            <a:cxnLst/>
            <a:rect l="l" t="t" r="r" b="b"/>
            <a:pathLst>
              <a:path w="100738" h="49795" extrusionOk="0">
                <a:moveTo>
                  <a:pt x="4852" y="0"/>
                </a:moveTo>
                <a:cubicBezTo>
                  <a:pt x="4852" y="2683"/>
                  <a:pt x="2676" y="4852"/>
                  <a:pt x="0" y="4852"/>
                </a:cubicBezTo>
                <a:lnTo>
                  <a:pt x="0" y="44943"/>
                </a:lnTo>
                <a:cubicBezTo>
                  <a:pt x="2676" y="44943"/>
                  <a:pt x="4852" y="47119"/>
                  <a:pt x="4852" y="49795"/>
                </a:cubicBezTo>
                <a:lnTo>
                  <a:pt x="95886" y="49795"/>
                </a:lnTo>
                <a:cubicBezTo>
                  <a:pt x="95886" y="47119"/>
                  <a:pt x="98055" y="44943"/>
                  <a:pt x="100738" y="44943"/>
                </a:cubicBezTo>
                <a:lnTo>
                  <a:pt x="100738" y="4852"/>
                </a:lnTo>
                <a:cubicBezTo>
                  <a:pt x="98055" y="4852"/>
                  <a:pt x="95886" y="2683"/>
                  <a:pt x="95886" y="0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3" name="Google Shape;43;p49"/>
          <p:cNvGrpSpPr/>
          <p:nvPr/>
        </p:nvGrpSpPr>
        <p:grpSpPr>
          <a:xfrm>
            <a:off x="410205" y="278787"/>
            <a:ext cx="17368046" cy="9651242"/>
            <a:chOff x="205102" y="139393"/>
            <a:chExt cx="8684023" cy="4825621"/>
          </a:xfrm>
        </p:grpSpPr>
        <p:sp>
          <p:nvSpPr>
            <p:cNvPr id="44" name="Google Shape;44;p49"/>
            <p:cNvSpPr/>
            <p:nvPr/>
          </p:nvSpPr>
          <p:spPr>
            <a:xfrm>
              <a:off x="8422592" y="4789046"/>
              <a:ext cx="145749" cy="175968"/>
            </a:xfrm>
            <a:custGeom>
              <a:avLst/>
              <a:gdLst/>
              <a:ahLst/>
              <a:cxnLst/>
              <a:rect l="l" t="t" r="r" b="b"/>
              <a:pathLst>
                <a:path w="1881" h="2271" extrusionOk="0">
                  <a:moveTo>
                    <a:pt x="976" y="0"/>
                  </a:moveTo>
                  <a:cubicBezTo>
                    <a:pt x="960" y="0"/>
                    <a:pt x="943" y="9"/>
                    <a:pt x="937" y="26"/>
                  </a:cubicBezTo>
                  <a:lnTo>
                    <a:pt x="880" y="223"/>
                  </a:lnTo>
                  <a:cubicBezTo>
                    <a:pt x="753" y="610"/>
                    <a:pt x="458" y="920"/>
                    <a:pt x="70" y="1061"/>
                  </a:cubicBezTo>
                  <a:lnTo>
                    <a:pt x="35" y="1075"/>
                  </a:lnTo>
                  <a:cubicBezTo>
                    <a:pt x="7" y="1082"/>
                    <a:pt x="0" y="1131"/>
                    <a:pt x="35" y="1145"/>
                  </a:cubicBezTo>
                  <a:cubicBezTo>
                    <a:pt x="430" y="1300"/>
                    <a:pt x="725" y="1638"/>
                    <a:pt x="824" y="2054"/>
                  </a:cubicBezTo>
                  <a:lnTo>
                    <a:pt x="866" y="2244"/>
                  </a:lnTo>
                  <a:cubicBezTo>
                    <a:pt x="873" y="2261"/>
                    <a:pt x="889" y="2270"/>
                    <a:pt x="905" y="2270"/>
                  </a:cubicBezTo>
                  <a:cubicBezTo>
                    <a:pt x="921" y="2270"/>
                    <a:pt x="937" y="2261"/>
                    <a:pt x="944" y="2244"/>
                  </a:cubicBezTo>
                  <a:lnTo>
                    <a:pt x="1000" y="2054"/>
                  </a:lnTo>
                  <a:cubicBezTo>
                    <a:pt x="1127" y="1652"/>
                    <a:pt x="1436" y="1335"/>
                    <a:pt x="1845" y="1202"/>
                  </a:cubicBezTo>
                  <a:cubicBezTo>
                    <a:pt x="1873" y="1188"/>
                    <a:pt x="1880" y="1145"/>
                    <a:pt x="1845" y="1131"/>
                  </a:cubicBezTo>
                  <a:lnTo>
                    <a:pt x="1810" y="1117"/>
                  </a:lnTo>
                  <a:cubicBezTo>
                    <a:pt x="1436" y="955"/>
                    <a:pt x="1162" y="624"/>
                    <a:pt x="1063" y="230"/>
                  </a:cubicBezTo>
                  <a:lnTo>
                    <a:pt x="1014" y="33"/>
                  </a:lnTo>
                  <a:cubicBezTo>
                    <a:pt x="1010" y="11"/>
                    <a:pt x="993" y="0"/>
                    <a:pt x="9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49"/>
            <p:cNvSpPr/>
            <p:nvPr/>
          </p:nvSpPr>
          <p:spPr>
            <a:xfrm>
              <a:off x="8743918" y="376572"/>
              <a:ext cx="145207" cy="176046"/>
            </a:xfrm>
            <a:custGeom>
              <a:avLst/>
              <a:gdLst/>
              <a:ahLst/>
              <a:cxnLst/>
              <a:rect l="l" t="t" r="r" b="b"/>
              <a:pathLst>
                <a:path w="1874" h="2272" extrusionOk="0">
                  <a:moveTo>
                    <a:pt x="951" y="0"/>
                  </a:moveTo>
                  <a:cubicBezTo>
                    <a:pt x="935" y="0"/>
                    <a:pt x="919" y="11"/>
                    <a:pt x="916" y="32"/>
                  </a:cubicBezTo>
                  <a:lnTo>
                    <a:pt x="859" y="229"/>
                  </a:lnTo>
                  <a:cubicBezTo>
                    <a:pt x="740" y="616"/>
                    <a:pt x="451" y="933"/>
                    <a:pt x="71" y="1081"/>
                  </a:cubicBezTo>
                  <a:lnTo>
                    <a:pt x="35" y="1088"/>
                  </a:lnTo>
                  <a:cubicBezTo>
                    <a:pt x="0" y="1102"/>
                    <a:pt x="0" y="1151"/>
                    <a:pt x="35" y="1166"/>
                  </a:cubicBezTo>
                  <a:cubicBezTo>
                    <a:pt x="430" y="1313"/>
                    <a:pt x="733" y="1644"/>
                    <a:pt x="838" y="2053"/>
                  </a:cubicBezTo>
                  <a:lnTo>
                    <a:pt x="887" y="2243"/>
                  </a:lnTo>
                  <a:cubicBezTo>
                    <a:pt x="895" y="2261"/>
                    <a:pt x="912" y="2272"/>
                    <a:pt x="928" y="2272"/>
                  </a:cubicBezTo>
                  <a:cubicBezTo>
                    <a:pt x="943" y="2272"/>
                    <a:pt x="958" y="2263"/>
                    <a:pt x="965" y="2243"/>
                  </a:cubicBezTo>
                  <a:lnTo>
                    <a:pt x="1014" y="2053"/>
                  </a:lnTo>
                  <a:cubicBezTo>
                    <a:pt x="1134" y="1651"/>
                    <a:pt x="1444" y="1320"/>
                    <a:pt x="1845" y="1180"/>
                  </a:cubicBezTo>
                  <a:cubicBezTo>
                    <a:pt x="1873" y="1173"/>
                    <a:pt x="1873" y="1123"/>
                    <a:pt x="1845" y="1109"/>
                  </a:cubicBezTo>
                  <a:lnTo>
                    <a:pt x="1810" y="1095"/>
                  </a:lnTo>
                  <a:cubicBezTo>
                    <a:pt x="1430" y="940"/>
                    <a:pt x="1148" y="623"/>
                    <a:pt x="1042" y="229"/>
                  </a:cubicBezTo>
                  <a:lnTo>
                    <a:pt x="986" y="32"/>
                  </a:lnTo>
                  <a:cubicBezTo>
                    <a:pt x="983" y="11"/>
                    <a:pt x="967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49"/>
            <p:cNvSpPr/>
            <p:nvPr/>
          </p:nvSpPr>
          <p:spPr>
            <a:xfrm>
              <a:off x="205102" y="2179002"/>
              <a:ext cx="145207" cy="175891"/>
            </a:xfrm>
            <a:custGeom>
              <a:avLst/>
              <a:gdLst/>
              <a:ahLst/>
              <a:cxnLst/>
              <a:rect l="l" t="t" r="r" b="b"/>
              <a:pathLst>
                <a:path w="1874" h="2270" extrusionOk="0">
                  <a:moveTo>
                    <a:pt x="880" y="1"/>
                  </a:moveTo>
                  <a:cubicBezTo>
                    <a:pt x="864" y="1"/>
                    <a:pt x="849" y="11"/>
                    <a:pt x="846" y="33"/>
                  </a:cubicBezTo>
                  <a:lnTo>
                    <a:pt x="796" y="231"/>
                  </a:lnTo>
                  <a:cubicBezTo>
                    <a:pt x="705" y="632"/>
                    <a:pt x="437" y="963"/>
                    <a:pt x="64" y="1132"/>
                  </a:cubicBezTo>
                  <a:lnTo>
                    <a:pt x="29" y="1146"/>
                  </a:lnTo>
                  <a:cubicBezTo>
                    <a:pt x="1" y="1160"/>
                    <a:pt x="1" y="1209"/>
                    <a:pt x="36" y="1216"/>
                  </a:cubicBezTo>
                  <a:cubicBezTo>
                    <a:pt x="444" y="1343"/>
                    <a:pt x="761" y="1653"/>
                    <a:pt x="895" y="2054"/>
                  </a:cubicBezTo>
                  <a:lnTo>
                    <a:pt x="958" y="2244"/>
                  </a:lnTo>
                  <a:cubicBezTo>
                    <a:pt x="962" y="2261"/>
                    <a:pt x="976" y="2270"/>
                    <a:pt x="991" y="2270"/>
                  </a:cubicBezTo>
                  <a:cubicBezTo>
                    <a:pt x="1008" y="2270"/>
                    <a:pt x="1025" y="2259"/>
                    <a:pt x="1029" y="2237"/>
                  </a:cubicBezTo>
                  <a:lnTo>
                    <a:pt x="1071" y="2047"/>
                  </a:lnTo>
                  <a:cubicBezTo>
                    <a:pt x="1162" y="1632"/>
                    <a:pt x="1451" y="1294"/>
                    <a:pt x="1838" y="1125"/>
                  </a:cubicBezTo>
                  <a:cubicBezTo>
                    <a:pt x="1874" y="1111"/>
                    <a:pt x="1874" y="1069"/>
                    <a:pt x="1838" y="1054"/>
                  </a:cubicBezTo>
                  <a:lnTo>
                    <a:pt x="1803" y="1040"/>
                  </a:lnTo>
                  <a:cubicBezTo>
                    <a:pt x="1416" y="914"/>
                    <a:pt x="1113" y="611"/>
                    <a:pt x="979" y="224"/>
                  </a:cubicBezTo>
                  <a:lnTo>
                    <a:pt x="916" y="26"/>
                  </a:lnTo>
                  <a:cubicBezTo>
                    <a:pt x="909" y="10"/>
                    <a:pt x="894" y="1"/>
                    <a:pt x="8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49"/>
            <p:cNvSpPr/>
            <p:nvPr/>
          </p:nvSpPr>
          <p:spPr>
            <a:xfrm>
              <a:off x="554245" y="4555510"/>
              <a:ext cx="145207" cy="175968"/>
            </a:xfrm>
            <a:custGeom>
              <a:avLst/>
              <a:gdLst/>
              <a:ahLst/>
              <a:cxnLst/>
              <a:rect l="l" t="t" r="r" b="b"/>
              <a:pathLst>
                <a:path w="1874" h="2271" extrusionOk="0">
                  <a:moveTo>
                    <a:pt x="902" y="1"/>
                  </a:moveTo>
                  <a:cubicBezTo>
                    <a:pt x="886" y="1"/>
                    <a:pt x="871" y="11"/>
                    <a:pt x="867" y="33"/>
                  </a:cubicBezTo>
                  <a:lnTo>
                    <a:pt x="818" y="230"/>
                  </a:lnTo>
                  <a:cubicBezTo>
                    <a:pt x="719" y="625"/>
                    <a:pt x="445" y="956"/>
                    <a:pt x="64" y="1118"/>
                  </a:cubicBezTo>
                  <a:lnTo>
                    <a:pt x="29" y="1132"/>
                  </a:lnTo>
                  <a:cubicBezTo>
                    <a:pt x="1" y="1146"/>
                    <a:pt x="1" y="1188"/>
                    <a:pt x="36" y="1202"/>
                  </a:cubicBezTo>
                  <a:cubicBezTo>
                    <a:pt x="437" y="1336"/>
                    <a:pt x="754" y="1653"/>
                    <a:pt x="881" y="2054"/>
                  </a:cubicBezTo>
                  <a:lnTo>
                    <a:pt x="937" y="2244"/>
                  </a:lnTo>
                  <a:cubicBezTo>
                    <a:pt x="944" y="2262"/>
                    <a:pt x="960" y="2271"/>
                    <a:pt x="976" y="2271"/>
                  </a:cubicBezTo>
                  <a:cubicBezTo>
                    <a:pt x="992" y="2271"/>
                    <a:pt x="1008" y="2262"/>
                    <a:pt x="1015" y="2244"/>
                  </a:cubicBezTo>
                  <a:lnTo>
                    <a:pt x="1057" y="2047"/>
                  </a:lnTo>
                  <a:cubicBezTo>
                    <a:pt x="1156" y="1639"/>
                    <a:pt x="1444" y="1301"/>
                    <a:pt x="1846" y="1139"/>
                  </a:cubicBezTo>
                  <a:cubicBezTo>
                    <a:pt x="1874" y="1125"/>
                    <a:pt x="1874" y="1082"/>
                    <a:pt x="1839" y="1068"/>
                  </a:cubicBezTo>
                  <a:lnTo>
                    <a:pt x="1803" y="1054"/>
                  </a:lnTo>
                  <a:cubicBezTo>
                    <a:pt x="1423" y="920"/>
                    <a:pt x="1120" y="611"/>
                    <a:pt x="1001" y="223"/>
                  </a:cubicBezTo>
                  <a:lnTo>
                    <a:pt x="937" y="26"/>
                  </a:lnTo>
                  <a:cubicBezTo>
                    <a:pt x="931" y="9"/>
                    <a:pt x="916" y="1"/>
                    <a:pt x="9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49"/>
            <p:cNvSpPr/>
            <p:nvPr/>
          </p:nvSpPr>
          <p:spPr>
            <a:xfrm>
              <a:off x="1962982" y="4774014"/>
              <a:ext cx="85156" cy="103133"/>
            </a:xfrm>
            <a:custGeom>
              <a:avLst/>
              <a:gdLst/>
              <a:ahLst/>
              <a:cxnLst/>
              <a:rect l="l" t="t" r="r" b="b"/>
              <a:pathLst>
                <a:path w="1099" h="1331" extrusionOk="0">
                  <a:moveTo>
                    <a:pt x="516" y="1"/>
                  </a:moveTo>
                  <a:cubicBezTo>
                    <a:pt x="507" y="1"/>
                    <a:pt x="497" y="8"/>
                    <a:pt x="493" y="23"/>
                  </a:cubicBezTo>
                  <a:lnTo>
                    <a:pt x="465" y="135"/>
                  </a:lnTo>
                  <a:cubicBezTo>
                    <a:pt x="416" y="368"/>
                    <a:pt x="254" y="565"/>
                    <a:pt x="35" y="663"/>
                  </a:cubicBezTo>
                  <a:lnTo>
                    <a:pt x="14" y="670"/>
                  </a:lnTo>
                  <a:cubicBezTo>
                    <a:pt x="0" y="684"/>
                    <a:pt x="0" y="706"/>
                    <a:pt x="21" y="713"/>
                  </a:cubicBezTo>
                  <a:cubicBezTo>
                    <a:pt x="261" y="790"/>
                    <a:pt x="444" y="973"/>
                    <a:pt x="521" y="1206"/>
                  </a:cubicBezTo>
                  <a:lnTo>
                    <a:pt x="556" y="1318"/>
                  </a:lnTo>
                  <a:cubicBezTo>
                    <a:pt x="559" y="1327"/>
                    <a:pt x="567" y="1331"/>
                    <a:pt x="576" y="1331"/>
                  </a:cubicBezTo>
                  <a:cubicBezTo>
                    <a:pt x="588" y="1331"/>
                    <a:pt x="602" y="1323"/>
                    <a:pt x="606" y="1311"/>
                  </a:cubicBezTo>
                  <a:lnTo>
                    <a:pt x="627" y="1198"/>
                  </a:lnTo>
                  <a:cubicBezTo>
                    <a:pt x="683" y="959"/>
                    <a:pt x="845" y="755"/>
                    <a:pt x="1077" y="663"/>
                  </a:cubicBezTo>
                  <a:cubicBezTo>
                    <a:pt x="1099" y="656"/>
                    <a:pt x="1099" y="628"/>
                    <a:pt x="1077" y="621"/>
                  </a:cubicBezTo>
                  <a:lnTo>
                    <a:pt x="1056" y="614"/>
                  </a:lnTo>
                  <a:cubicBezTo>
                    <a:pt x="831" y="537"/>
                    <a:pt x="648" y="361"/>
                    <a:pt x="577" y="135"/>
                  </a:cubicBezTo>
                  <a:lnTo>
                    <a:pt x="535" y="16"/>
                  </a:lnTo>
                  <a:cubicBezTo>
                    <a:pt x="532" y="6"/>
                    <a:pt x="524" y="1"/>
                    <a:pt x="5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49"/>
            <p:cNvSpPr/>
            <p:nvPr/>
          </p:nvSpPr>
          <p:spPr>
            <a:xfrm>
              <a:off x="5300218" y="4737674"/>
              <a:ext cx="85233" cy="103133"/>
            </a:xfrm>
            <a:custGeom>
              <a:avLst/>
              <a:gdLst/>
              <a:ahLst/>
              <a:cxnLst/>
              <a:rect l="l" t="t" r="r" b="b"/>
              <a:pathLst>
                <a:path w="1100" h="1331" extrusionOk="0">
                  <a:moveTo>
                    <a:pt x="519" y="0"/>
                  </a:moveTo>
                  <a:cubicBezTo>
                    <a:pt x="509" y="0"/>
                    <a:pt x="498" y="8"/>
                    <a:pt x="494" y="20"/>
                  </a:cubicBezTo>
                  <a:lnTo>
                    <a:pt x="465" y="133"/>
                  </a:lnTo>
                  <a:cubicBezTo>
                    <a:pt x="416" y="365"/>
                    <a:pt x="254" y="562"/>
                    <a:pt x="36" y="661"/>
                  </a:cubicBezTo>
                  <a:lnTo>
                    <a:pt x="15" y="668"/>
                  </a:lnTo>
                  <a:cubicBezTo>
                    <a:pt x="1" y="682"/>
                    <a:pt x="1" y="710"/>
                    <a:pt x="22" y="710"/>
                  </a:cubicBezTo>
                  <a:cubicBezTo>
                    <a:pt x="254" y="787"/>
                    <a:pt x="444" y="970"/>
                    <a:pt x="522" y="1203"/>
                  </a:cubicBezTo>
                  <a:lnTo>
                    <a:pt x="557" y="1315"/>
                  </a:lnTo>
                  <a:cubicBezTo>
                    <a:pt x="560" y="1325"/>
                    <a:pt x="570" y="1330"/>
                    <a:pt x="579" y="1330"/>
                  </a:cubicBezTo>
                  <a:cubicBezTo>
                    <a:pt x="589" y="1330"/>
                    <a:pt x="599" y="1323"/>
                    <a:pt x="599" y="1308"/>
                  </a:cubicBezTo>
                  <a:lnTo>
                    <a:pt x="627" y="1203"/>
                  </a:lnTo>
                  <a:cubicBezTo>
                    <a:pt x="677" y="956"/>
                    <a:pt x="846" y="759"/>
                    <a:pt x="1078" y="661"/>
                  </a:cubicBezTo>
                  <a:cubicBezTo>
                    <a:pt x="1099" y="654"/>
                    <a:pt x="1092" y="625"/>
                    <a:pt x="1078" y="618"/>
                  </a:cubicBezTo>
                  <a:lnTo>
                    <a:pt x="1057" y="611"/>
                  </a:lnTo>
                  <a:cubicBezTo>
                    <a:pt x="824" y="534"/>
                    <a:pt x="648" y="358"/>
                    <a:pt x="571" y="133"/>
                  </a:cubicBezTo>
                  <a:lnTo>
                    <a:pt x="536" y="13"/>
                  </a:lnTo>
                  <a:cubicBezTo>
                    <a:pt x="533" y="4"/>
                    <a:pt x="526" y="0"/>
                    <a:pt x="5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49"/>
            <p:cNvSpPr/>
            <p:nvPr/>
          </p:nvSpPr>
          <p:spPr>
            <a:xfrm>
              <a:off x="8659848" y="4432465"/>
              <a:ext cx="85234" cy="103210"/>
            </a:xfrm>
            <a:custGeom>
              <a:avLst/>
              <a:gdLst/>
              <a:ahLst/>
              <a:cxnLst/>
              <a:rect l="l" t="t" r="r" b="b"/>
              <a:pathLst>
                <a:path w="1100" h="1332" extrusionOk="0">
                  <a:moveTo>
                    <a:pt x="515" y="0"/>
                  </a:moveTo>
                  <a:cubicBezTo>
                    <a:pt x="506" y="0"/>
                    <a:pt x="497" y="5"/>
                    <a:pt x="494" y="16"/>
                  </a:cubicBezTo>
                  <a:lnTo>
                    <a:pt x="473" y="136"/>
                  </a:lnTo>
                  <a:cubicBezTo>
                    <a:pt x="416" y="368"/>
                    <a:pt x="261" y="565"/>
                    <a:pt x="43" y="664"/>
                  </a:cubicBezTo>
                  <a:lnTo>
                    <a:pt x="22" y="671"/>
                  </a:lnTo>
                  <a:cubicBezTo>
                    <a:pt x="1" y="678"/>
                    <a:pt x="1" y="706"/>
                    <a:pt x="22" y="713"/>
                  </a:cubicBezTo>
                  <a:cubicBezTo>
                    <a:pt x="261" y="783"/>
                    <a:pt x="452" y="973"/>
                    <a:pt x="522" y="1206"/>
                  </a:cubicBezTo>
                  <a:lnTo>
                    <a:pt x="564" y="1318"/>
                  </a:lnTo>
                  <a:cubicBezTo>
                    <a:pt x="567" y="1327"/>
                    <a:pt x="574" y="1331"/>
                    <a:pt x="581" y="1331"/>
                  </a:cubicBezTo>
                  <a:cubicBezTo>
                    <a:pt x="591" y="1331"/>
                    <a:pt x="602" y="1324"/>
                    <a:pt x="606" y="1311"/>
                  </a:cubicBezTo>
                  <a:lnTo>
                    <a:pt x="628" y="1199"/>
                  </a:lnTo>
                  <a:cubicBezTo>
                    <a:pt x="684" y="959"/>
                    <a:pt x="853" y="755"/>
                    <a:pt x="1078" y="664"/>
                  </a:cubicBezTo>
                  <a:cubicBezTo>
                    <a:pt x="1099" y="650"/>
                    <a:pt x="1099" y="628"/>
                    <a:pt x="1078" y="621"/>
                  </a:cubicBezTo>
                  <a:lnTo>
                    <a:pt x="1057" y="614"/>
                  </a:lnTo>
                  <a:cubicBezTo>
                    <a:pt x="832" y="537"/>
                    <a:pt x="656" y="354"/>
                    <a:pt x="578" y="129"/>
                  </a:cubicBezTo>
                  <a:lnTo>
                    <a:pt x="536" y="16"/>
                  </a:lnTo>
                  <a:cubicBezTo>
                    <a:pt x="533" y="5"/>
                    <a:pt x="524" y="0"/>
                    <a:pt x="5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49"/>
            <p:cNvSpPr/>
            <p:nvPr/>
          </p:nvSpPr>
          <p:spPr>
            <a:xfrm>
              <a:off x="8241977" y="237256"/>
              <a:ext cx="85156" cy="103133"/>
            </a:xfrm>
            <a:custGeom>
              <a:avLst/>
              <a:gdLst/>
              <a:ahLst/>
              <a:cxnLst/>
              <a:rect l="l" t="t" r="r" b="b"/>
              <a:pathLst>
                <a:path w="1099" h="1331" extrusionOk="0">
                  <a:moveTo>
                    <a:pt x="524" y="1"/>
                  </a:moveTo>
                  <a:cubicBezTo>
                    <a:pt x="512" y="1"/>
                    <a:pt x="500" y="8"/>
                    <a:pt x="500" y="20"/>
                  </a:cubicBezTo>
                  <a:lnTo>
                    <a:pt x="472" y="133"/>
                  </a:lnTo>
                  <a:cubicBezTo>
                    <a:pt x="416" y="365"/>
                    <a:pt x="261" y="563"/>
                    <a:pt x="43" y="661"/>
                  </a:cubicBezTo>
                  <a:lnTo>
                    <a:pt x="22" y="668"/>
                  </a:lnTo>
                  <a:cubicBezTo>
                    <a:pt x="0" y="682"/>
                    <a:pt x="0" y="703"/>
                    <a:pt x="22" y="710"/>
                  </a:cubicBezTo>
                  <a:cubicBezTo>
                    <a:pt x="261" y="788"/>
                    <a:pt x="451" y="971"/>
                    <a:pt x="529" y="1203"/>
                  </a:cubicBezTo>
                  <a:lnTo>
                    <a:pt x="564" y="1316"/>
                  </a:lnTo>
                  <a:cubicBezTo>
                    <a:pt x="567" y="1326"/>
                    <a:pt x="575" y="1331"/>
                    <a:pt x="583" y="1331"/>
                  </a:cubicBezTo>
                  <a:cubicBezTo>
                    <a:pt x="592" y="1331"/>
                    <a:pt x="602" y="1324"/>
                    <a:pt x="606" y="1309"/>
                  </a:cubicBezTo>
                  <a:lnTo>
                    <a:pt x="627" y="1196"/>
                  </a:lnTo>
                  <a:cubicBezTo>
                    <a:pt x="683" y="957"/>
                    <a:pt x="852" y="753"/>
                    <a:pt x="1078" y="661"/>
                  </a:cubicBezTo>
                  <a:cubicBezTo>
                    <a:pt x="1099" y="654"/>
                    <a:pt x="1099" y="626"/>
                    <a:pt x="1078" y="619"/>
                  </a:cubicBezTo>
                  <a:lnTo>
                    <a:pt x="1057" y="612"/>
                  </a:lnTo>
                  <a:cubicBezTo>
                    <a:pt x="831" y="534"/>
                    <a:pt x="655" y="358"/>
                    <a:pt x="578" y="133"/>
                  </a:cubicBezTo>
                  <a:lnTo>
                    <a:pt x="543" y="13"/>
                  </a:lnTo>
                  <a:cubicBezTo>
                    <a:pt x="540" y="4"/>
                    <a:pt x="532" y="1"/>
                    <a:pt x="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49"/>
            <p:cNvSpPr/>
            <p:nvPr/>
          </p:nvSpPr>
          <p:spPr>
            <a:xfrm>
              <a:off x="1962982" y="139393"/>
              <a:ext cx="85156" cy="103442"/>
            </a:xfrm>
            <a:custGeom>
              <a:avLst/>
              <a:gdLst/>
              <a:ahLst/>
              <a:cxnLst/>
              <a:rect l="l" t="t" r="r" b="b"/>
              <a:pathLst>
                <a:path w="1099" h="1335" extrusionOk="0">
                  <a:moveTo>
                    <a:pt x="552" y="0"/>
                  </a:moveTo>
                  <a:cubicBezTo>
                    <a:pt x="542" y="0"/>
                    <a:pt x="532" y="5"/>
                    <a:pt x="528" y="16"/>
                  </a:cubicBezTo>
                  <a:lnTo>
                    <a:pt x="500" y="136"/>
                  </a:lnTo>
                  <a:cubicBezTo>
                    <a:pt x="430" y="361"/>
                    <a:pt x="261" y="551"/>
                    <a:pt x="42" y="636"/>
                  </a:cubicBezTo>
                  <a:lnTo>
                    <a:pt x="21" y="643"/>
                  </a:lnTo>
                  <a:cubicBezTo>
                    <a:pt x="0" y="650"/>
                    <a:pt x="0" y="678"/>
                    <a:pt x="21" y="685"/>
                  </a:cubicBezTo>
                  <a:cubicBezTo>
                    <a:pt x="254" y="769"/>
                    <a:pt x="430" y="967"/>
                    <a:pt x="493" y="1206"/>
                  </a:cubicBezTo>
                  <a:lnTo>
                    <a:pt x="521" y="1319"/>
                  </a:lnTo>
                  <a:cubicBezTo>
                    <a:pt x="525" y="1329"/>
                    <a:pt x="535" y="1334"/>
                    <a:pt x="545" y="1334"/>
                  </a:cubicBezTo>
                  <a:cubicBezTo>
                    <a:pt x="555" y="1334"/>
                    <a:pt x="563" y="1329"/>
                    <a:pt x="563" y="1319"/>
                  </a:cubicBezTo>
                  <a:lnTo>
                    <a:pt x="599" y="1206"/>
                  </a:lnTo>
                  <a:cubicBezTo>
                    <a:pt x="662" y="967"/>
                    <a:pt x="845" y="776"/>
                    <a:pt x="1077" y="692"/>
                  </a:cubicBezTo>
                  <a:cubicBezTo>
                    <a:pt x="1099" y="685"/>
                    <a:pt x="1099" y="657"/>
                    <a:pt x="1077" y="650"/>
                  </a:cubicBezTo>
                  <a:lnTo>
                    <a:pt x="1056" y="643"/>
                  </a:lnTo>
                  <a:cubicBezTo>
                    <a:pt x="838" y="551"/>
                    <a:pt x="669" y="368"/>
                    <a:pt x="606" y="136"/>
                  </a:cubicBezTo>
                  <a:lnTo>
                    <a:pt x="570" y="16"/>
                  </a:lnTo>
                  <a:cubicBezTo>
                    <a:pt x="570" y="5"/>
                    <a:pt x="562" y="0"/>
                    <a:pt x="5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49"/>
            <p:cNvSpPr/>
            <p:nvPr/>
          </p:nvSpPr>
          <p:spPr>
            <a:xfrm>
              <a:off x="512248" y="464516"/>
              <a:ext cx="85234" cy="103365"/>
            </a:xfrm>
            <a:custGeom>
              <a:avLst/>
              <a:gdLst/>
              <a:ahLst/>
              <a:cxnLst/>
              <a:rect l="l" t="t" r="r" b="b"/>
              <a:pathLst>
                <a:path w="1100" h="1334" extrusionOk="0">
                  <a:moveTo>
                    <a:pt x="557" y="1"/>
                  </a:moveTo>
                  <a:cubicBezTo>
                    <a:pt x="548" y="1"/>
                    <a:pt x="539" y="6"/>
                    <a:pt x="536" y="16"/>
                  </a:cubicBezTo>
                  <a:lnTo>
                    <a:pt x="501" y="136"/>
                  </a:lnTo>
                  <a:cubicBezTo>
                    <a:pt x="437" y="361"/>
                    <a:pt x="268" y="545"/>
                    <a:pt x="43" y="636"/>
                  </a:cubicBezTo>
                  <a:lnTo>
                    <a:pt x="22" y="643"/>
                  </a:lnTo>
                  <a:cubicBezTo>
                    <a:pt x="1" y="650"/>
                    <a:pt x="1" y="678"/>
                    <a:pt x="22" y="685"/>
                  </a:cubicBezTo>
                  <a:cubicBezTo>
                    <a:pt x="254" y="770"/>
                    <a:pt x="430" y="967"/>
                    <a:pt x="494" y="1206"/>
                  </a:cubicBezTo>
                  <a:lnTo>
                    <a:pt x="529" y="1312"/>
                  </a:lnTo>
                  <a:cubicBezTo>
                    <a:pt x="529" y="1326"/>
                    <a:pt x="538" y="1333"/>
                    <a:pt x="547" y="1333"/>
                  </a:cubicBezTo>
                  <a:cubicBezTo>
                    <a:pt x="557" y="1333"/>
                    <a:pt x="568" y="1326"/>
                    <a:pt x="571" y="1312"/>
                  </a:cubicBezTo>
                  <a:lnTo>
                    <a:pt x="599" y="1206"/>
                  </a:lnTo>
                  <a:cubicBezTo>
                    <a:pt x="670" y="967"/>
                    <a:pt x="846" y="777"/>
                    <a:pt x="1078" y="692"/>
                  </a:cubicBezTo>
                  <a:cubicBezTo>
                    <a:pt x="1099" y="685"/>
                    <a:pt x="1099" y="657"/>
                    <a:pt x="1078" y="650"/>
                  </a:cubicBezTo>
                  <a:lnTo>
                    <a:pt x="1057" y="643"/>
                  </a:lnTo>
                  <a:cubicBezTo>
                    <a:pt x="839" y="552"/>
                    <a:pt x="670" y="361"/>
                    <a:pt x="606" y="136"/>
                  </a:cubicBezTo>
                  <a:lnTo>
                    <a:pt x="578" y="16"/>
                  </a:lnTo>
                  <a:cubicBezTo>
                    <a:pt x="575" y="6"/>
                    <a:pt x="566" y="1"/>
                    <a:pt x="5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19199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9"/>
          <p:cNvSpPr/>
          <p:nvPr/>
        </p:nvSpPr>
        <p:spPr>
          <a:xfrm flipH="1">
            <a:off x="420900" y="420600"/>
            <a:ext cx="17446200" cy="8835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38" name="Google Shape;138;p19"/>
          <p:cNvSpPr txBox="1">
            <a:spLocks noGrp="1"/>
          </p:cNvSpPr>
          <p:nvPr>
            <p:ph type="ctrTitle"/>
          </p:nvPr>
        </p:nvSpPr>
        <p:spPr>
          <a:xfrm flipH="1">
            <a:off x="9679452" y="5162450"/>
            <a:ext cx="6430200" cy="11556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139" name="Google Shape;139;p19"/>
          <p:cNvSpPr txBox="1">
            <a:spLocks noGrp="1"/>
          </p:cNvSpPr>
          <p:nvPr>
            <p:ph type="subTitle" idx="1"/>
          </p:nvPr>
        </p:nvSpPr>
        <p:spPr>
          <a:xfrm flipH="1">
            <a:off x="9679406" y="6201400"/>
            <a:ext cx="6430200" cy="1600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4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44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44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44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44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44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44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44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4400"/>
            </a:lvl9pPr>
          </a:lstStyle>
          <a:p>
            <a:endParaRPr/>
          </a:p>
        </p:txBody>
      </p:sp>
      <p:sp>
        <p:nvSpPr>
          <p:cNvPr id="140" name="Google Shape;140;p1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12232400" y="1899100"/>
            <a:ext cx="3877200" cy="2707800"/>
          </a:xfrm>
          <a:prstGeom prst="rect">
            <a:avLst/>
          </a:prstGeom>
          <a:noFill/>
        </p:spPr>
        <p:txBody>
          <a:bodyPr spcFirstLastPara="1" wrap="square" lIns="0" tIns="91425" rIns="0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800"/>
              <a:buNone/>
              <a:defRPr sz="20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800"/>
              <a:buFont typeface="Fira Sans Extra Condensed Medium"/>
              <a:buNone/>
              <a:defRPr sz="136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800"/>
              <a:buFont typeface="Fira Sans Extra Condensed Medium"/>
              <a:buNone/>
              <a:defRPr sz="136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800"/>
              <a:buFont typeface="Fira Sans Extra Condensed Medium"/>
              <a:buNone/>
              <a:defRPr sz="136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800"/>
              <a:buFont typeface="Fira Sans Extra Condensed Medium"/>
              <a:buNone/>
              <a:defRPr sz="136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800"/>
              <a:buFont typeface="Fira Sans Extra Condensed Medium"/>
              <a:buNone/>
              <a:defRPr sz="136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800"/>
              <a:buFont typeface="Fira Sans Extra Condensed Medium"/>
              <a:buNone/>
              <a:defRPr sz="136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800"/>
              <a:buFont typeface="Fira Sans Extra Condensed Medium"/>
              <a:buNone/>
              <a:defRPr sz="136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800"/>
              <a:buFont typeface="Fira Sans Extra Condensed Medium"/>
              <a:buNone/>
              <a:defRPr sz="136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pic>
        <p:nvPicPr>
          <p:cNvPr id="141" name="Google Shape;141;p19"/>
          <p:cNvPicPr preferRelativeResize="0"/>
          <p:nvPr/>
        </p:nvPicPr>
        <p:blipFill rotWithShape="1">
          <a:blip r:embed="rId2">
            <a:alphaModFix/>
          </a:blip>
          <a:srcRect t="3626" b="3617"/>
          <a:stretch/>
        </p:blipFill>
        <p:spPr>
          <a:xfrm>
            <a:off x="4733332" y="2716161"/>
            <a:ext cx="1047888" cy="4996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4234" y="1899101"/>
            <a:ext cx="677980" cy="730018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9"/>
          <p:cNvSpPr/>
          <p:nvPr/>
        </p:nvSpPr>
        <p:spPr>
          <a:xfrm>
            <a:off x="2131458" y="3799024"/>
            <a:ext cx="684000" cy="684000"/>
          </a:xfrm>
          <a:prstGeom prst="star4">
            <a:avLst>
              <a:gd name="adj" fmla="val 22733"/>
            </a:avLst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pic>
        <p:nvPicPr>
          <p:cNvPr id="144" name="Google Shape;144;p19"/>
          <p:cNvPicPr preferRelativeResize="0"/>
          <p:nvPr/>
        </p:nvPicPr>
        <p:blipFill rotWithShape="1">
          <a:blip r:embed="rId4">
            <a:alphaModFix/>
          </a:blip>
          <a:srcRect t="-13305" b="-13292"/>
          <a:stretch/>
        </p:blipFill>
        <p:spPr>
          <a:xfrm rot="5400000">
            <a:off x="1440001" y="5652891"/>
            <a:ext cx="2066450" cy="20664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82349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/>
          <p:nvPr/>
        </p:nvSpPr>
        <p:spPr>
          <a:xfrm>
            <a:off x="420900" y="420600"/>
            <a:ext cx="17446200" cy="8835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4" name="Google Shape;44;p8"/>
          <p:cNvSpPr txBox="1">
            <a:spLocks noGrp="1"/>
          </p:cNvSpPr>
          <p:nvPr>
            <p:ph type="title"/>
          </p:nvPr>
        </p:nvSpPr>
        <p:spPr>
          <a:xfrm>
            <a:off x="1440000" y="2271700"/>
            <a:ext cx="12276000" cy="47796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13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  <p:pic>
        <p:nvPicPr>
          <p:cNvPr id="45" name="Google Shape;45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426824">
            <a:off x="14762121" y="6608932"/>
            <a:ext cx="1487606" cy="1444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426824">
            <a:off x="14762121" y="4116232"/>
            <a:ext cx="1487606" cy="1444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426824">
            <a:off x="14762121" y="1623532"/>
            <a:ext cx="1487606" cy="144492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8"/>
          <p:cNvSpPr/>
          <p:nvPr/>
        </p:nvSpPr>
        <p:spPr>
          <a:xfrm>
            <a:off x="13002056" y="7073400"/>
            <a:ext cx="516000" cy="516000"/>
          </a:xfrm>
          <a:prstGeom prst="star4">
            <a:avLst>
              <a:gd name="adj" fmla="val 227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3016754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B1E2285F-E80E-96A3-302A-F0D0A4B376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6656" t="23212" r="21261" b="2442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7" name="Group 3">
            <a:extLst>
              <a:ext uri="{FF2B5EF4-FFF2-40B4-BE49-F238E27FC236}">
                <a16:creationId xmlns:a16="http://schemas.microsoft.com/office/drawing/2014/main" xmlns="" id="{0A991790-E604-4D10-7D8A-CB8266DD9DCE}"/>
              </a:ext>
            </a:extLst>
          </p:cNvPr>
          <p:cNvGrpSpPr/>
          <p:nvPr userDrawn="1"/>
        </p:nvGrpSpPr>
        <p:grpSpPr>
          <a:xfrm>
            <a:off x="465092" y="372492"/>
            <a:ext cx="17357816" cy="9542016"/>
            <a:chOff x="0" y="0"/>
            <a:chExt cx="23143754" cy="12722688"/>
          </a:xfrm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xmlns="" id="{A642668E-240D-8284-9A82-48FCFF244A46}"/>
                </a:ext>
              </a:extLst>
            </p:cNvPr>
            <p:cNvSpPr/>
            <p:nvPr/>
          </p:nvSpPr>
          <p:spPr>
            <a:xfrm>
              <a:off x="0" y="0"/>
              <a:ext cx="16587590" cy="12722688"/>
            </a:xfrm>
            <a:custGeom>
              <a:avLst/>
              <a:gdLst/>
              <a:ahLst/>
              <a:cxnLst/>
              <a:rect l="l" t="t" r="r" b="b"/>
              <a:pathLst>
                <a:path w="16587590" h="12722688">
                  <a:moveTo>
                    <a:pt x="0" y="0"/>
                  </a:moveTo>
                  <a:lnTo>
                    <a:pt x="16587590" y="0"/>
                  </a:lnTo>
                  <a:lnTo>
                    <a:pt x="16587590" y="12722688"/>
                  </a:lnTo>
                  <a:lnTo>
                    <a:pt x="0" y="12722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r="-15575"/>
              </a:stretch>
            </a:blipFill>
          </p:spPr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xmlns="" id="{64568140-F43D-5B9A-39DC-ADB97055DE54}"/>
                </a:ext>
              </a:extLst>
            </p:cNvPr>
            <p:cNvSpPr/>
            <p:nvPr/>
          </p:nvSpPr>
          <p:spPr>
            <a:xfrm>
              <a:off x="15712479" y="0"/>
              <a:ext cx="7431275" cy="12722688"/>
            </a:xfrm>
            <a:custGeom>
              <a:avLst/>
              <a:gdLst/>
              <a:ahLst/>
              <a:cxnLst/>
              <a:rect l="l" t="t" r="r" b="b"/>
              <a:pathLst>
                <a:path w="7431275" h="12722688">
                  <a:moveTo>
                    <a:pt x="0" y="0"/>
                  </a:moveTo>
                  <a:lnTo>
                    <a:pt x="7431275" y="0"/>
                  </a:lnTo>
                  <a:lnTo>
                    <a:pt x="7431275" y="12722688"/>
                  </a:lnTo>
                  <a:lnTo>
                    <a:pt x="0" y="12722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 l="-157979"/>
              </a:stretch>
            </a:blipFill>
          </p:spPr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34DBAABC-5942-36C0-107E-D458879520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6656" t="23212" r="21261" b="2442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  <p:sldLayoutId id="2147483665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14.svg"/><Relationship Id="rId10" Type="http://schemas.openxmlformats.org/officeDocument/2006/relationships/image" Target="../media/image5.png"/><Relationship Id="rId4" Type="http://schemas.openxmlformats.org/officeDocument/2006/relationships/image" Target="../media/image9.png"/><Relationship Id="rId9" Type="http://schemas.openxmlformats.org/officeDocument/2006/relationships/image" Target="../media/image18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svg"/><Relationship Id="rId5" Type="http://schemas.openxmlformats.org/officeDocument/2006/relationships/image" Target="../media/image9.png"/><Relationship Id="rId4" Type="http://schemas.openxmlformats.org/officeDocument/2006/relationships/image" Target="../media/image2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6.svg"/><Relationship Id="rId4" Type="http://schemas.openxmlformats.org/officeDocument/2006/relationships/image" Target="../media/image10.png"/><Relationship Id="rId9" Type="http://schemas.openxmlformats.org/officeDocument/2006/relationships/image" Target="../media/image2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9.png"/><Relationship Id="rId7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svg"/><Relationship Id="rId5" Type="http://schemas.openxmlformats.org/officeDocument/2006/relationships/image" Target="../media/image24.png"/><Relationship Id="rId4" Type="http://schemas.openxmlformats.org/officeDocument/2006/relationships/image" Target="../media/image14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7.png"/><Relationship Id="rId7" Type="http://schemas.openxmlformats.org/officeDocument/2006/relationships/image" Target="../media/image16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14.sv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rI8aIwyVRsU?feature=oembed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sv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16.sv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24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35.sv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24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svg"/><Relationship Id="rId7" Type="http://schemas.openxmlformats.org/officeDocument/2006/relationships/image" Target="../media/image2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svg"/><Relationship Id="rId5" Type="http://schemas.openxmlformats.org/officeDocument/2006/relationships/image" Target="../media/image9.png"/><Relationship Id="rId4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9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14.svg"/><Relationship Id="rId4" Type="http://schemas.openxmlformats.org/officeDocument/2006/relationships/image" Target="../media/image9.pn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3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1">
            <a:extLst>
              <a:ext uri="{FF2B5EF4-FFF2-40B4-BE49-F238E27FC236}">
                <a16:creationId xmlns:a16="http://schemas.microsoft.com/office/drawing/2014/main" xmlns="" id="{8015F5E7-0355-FE6A-9797-4BA292E7E28D}"/>
              </a:ext>
            </a:extLst>
          </p:cNvPr>
          <p:cNvSpPr/>
          <p:nvPr/>
        </p:nvSpPr>
        <p:spPr>
          <a:xfrm>
            <a:off x="13865388" y="3033402"/>
            <a:ext cx="4422612" cy="7319423"/>
          </a:xfrm>
          <a:custGeom>
            <a:avLst/>
            <a:gdLst/>
            <a:ahLst/>
            <a:cxnLst/>
            <a:rect l="l" t="t" r="r" b="b"/>
            <a:pathLst>
              <a:path w="9945136" h="8229600">
                <a:moveTo>
                  <a:pt x="0" y="0"/>
                </a:moveTo>
                <a:lnTo>
                  <a:pt x="9945136" y="0"/>
                </a:lnTo>
                <a:lnTo>
                  <a:pt x="994513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00000"/>
            </a:stretch>
          </a:blipFill>
        </p:spPr>
      </p:sp>
      <p:sp>
        <p:nvSpPr>
          <p:cNvPr id="163" name="Google Shape;163;p2"/>
          <p:cNvSpPr txBox="1"/>
          <p:nvPr/>
        </p:nvSpPr>
        <p:spPr>
          <a:xfrm>
            <a:off x="3976339" y="2558347"/>
            <a:ext cx="11022906" cy="1200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r>
              <a:rPr lang="en-US" sz="6600" b="1" dirty="0">
                <a:solidFill>
                  <a:srgbClr val="22170B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QUAN SÁT – SUY NGẪM</a:t>
            </a:r>
            <a:endParaRPr sz="3600" dirty="0"/>
          </a:p>
        </p:txBody>
      </p:sp>
      <p:sp>
        <p:nvSpPr>
          <p:cNvPr id="165" name="Google Shape;165;p2"/>
          <p:cNvSpPr txBox="1"/>
          <p:nvPr/>
        </p:nvSpPr>
        <p:spPr>
          <a:xfrm>
            <a:off x="6438898" y="1095512"/>
            <a:ext cx="6097789" cy="1200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r>
              <a:rPr lang="en-US" sz="6600" dirty="0">
                <a:solidFill>
                  <a:srgbClr val="22170B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KHỞI ĐỘNG</a:t>
            </a:r>
            <a:endParaRPr sz="6600" dirty="0">
              <a:solidFill>
                <a:srgbClr val="22170B"/>
              </a:solidFill>
              <a:latin typeface="Palatino Linotype"/>
              <a:ea typeface="Palatino Linotype"/>
              <a:cs typeface="Palatino Linotype"/>
              <a:sym typeface="Arial"/>
            </a:endParaRPr>
          </a:p>
        </p:txBody>
      </p:sp>
      <p:sp>
        <p:nvSpPr>
          <p:cNvPr id="166" name="Google Shape;166;p2"/>
          <p:cNvSpPr/>
          <p:nvPr/>
        </p:nvSpPr>
        <p:spPr>
          <a:xfrm rot="671049">
            <a:off x="14414711" y="819242"/>
            <a:ext cx="2883948" cy="2079283"/>
          </a:xfrm>
          <a:prstGeom prst="ellipse">
            <a:avLst/>
          </a:prstGeom>
          <a:gradFill>
            <a:gsLst>
              <a:gs pos="0">
                <a:srgbClr val="FFF3E1"/>
              </a:gs>
              <a:gs pos="35000">
                <a:srgbClr val="FFF6E9"/>
              </a:gs>
              <a:gs pos="100000">
                <a:srgbClr val="FFFDF6"/>
              </a:gs>
            </a:gsLst>
            <a:lin ang="16200000" scaled="0"/>
          </a:gradFill>
          <a:ln w="9525" cap="flat" cmpd="sng">
            <a:solidFill>
              <a:srgbClr val="ECE1D3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algn="ctr"/>
            <a:r>
              <a:rPr lang="en-US" sz="4400" i="1" dirty="0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5 </a:t>
            </a:r>
            <a:r>
              <a:rPr lang="en-US" sz="44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phút</a:t>
            </a:r>
            <a:endParaRPr sz="4400" i="1" dirty="0">
              <a:solidFill>
                <a:srgbClr val="22170B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69" name="Google Shape;169;p2"/>
          <p:cNvSpPr/>
          <p:nvPr/>
        </p:nvSpPr>
        <p:spPr>
          <a:xfrm>
            <a:off x="3059898" y="1593353"/>
            <a:ext cx="516000" cy="516000"/>
          </a:xfrm>
          <a:prstGeom prst="star4">
            <a:avLst>
              <a:gd name="adj" fmla="val 22733"/>
            </a:avLst>
          </a:prstGeom>
          <a:solidFill>
            <a:srgbClr val="3E2716"/>
          </a:solidFill>
          <a:ln w="9525" cap="flat" cmpd="sng">
            <a:solidFill>
              <a:srgbClr val="3E27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2800">
              <a:solidFill>
                <a:srgbClr val="22170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284;p10">
            <a:extLst>
              <a:ext uri="{FF2B5EF4-FFF2-40B4-BE49-F238E27FC236}">
                <a16:creationId xmlns:a16="http://schemas.microsoft.com/office/drawing/2014/main" xmlns="" id="{A4EA3CB8-0806-0CFE-EE2A-70749FAE473F}"/>
              </a:ext>
            </a:extLst>
          </p:cNvPr>
          <p:cNvSpPr/>
          <p:nvPr/>
        </p:nvSpPr>
        <p:spPr>
          <a:xfrm>
            <a:off x="5680107" y="4190886"/>
            <a:ext cx="9712294" cy="4381614"/>
          </a:xfrm>
          <a:prstGeom prst="wedgeEllipseCallout">
            <a:avLst>
              <a:gd name="adj1" fmla="val 58031"/>
              <a:gd name="adj2" fmla="val 50344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188500" tIns="188500" rIns="188500" bIns="1885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-US" sz="4800" i="1" dirty="0">
                <a:solidFill>
                  <a:srgbClr val="22170B"/>
                </a:solidFill>
                <a:latin typeface="Cambria"/>
              </a:rPr>
              <a:t>Video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đã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nhắc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tới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người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anh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hùng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nào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? </a:t>
            </a:r>
          </a:p>
        </p:txBody>
      </p:sp>
      <p:grpSp>
        <p:nvGrpSpPr>
          <p:cNvPr id="9" name="Group 6">
            <a:extLst>
              <a:ext uri="{FF2B5EF4-FFF2-40B4-BE49-F238E27FC236}">
                <a16:creationId xmlns:a16="http://schemas.microsoft.com/office/drawing/2014/main" xmlns="" id="{9FCC7EBD-288A-FB41-E5B5-1535137BCCE9}"/>
              </a:ext>
            </a:extLst>
          </p:cNvPr>
          <p:cNvGrpSpPr/>
          <p:nvPr/>
        </p:nvGrpSpPr>
        <p:grpSpPr>
          <a:xfrm>
            <a:off x="1137957" y="3033403"/>
            <a:ext cx="2375171" cy="2492098"/>
            <a:chOff x="0" y="0"/>
            <a:chExt cx="3133810" cy="3288083"/>
          </a:xfrm>
        </p:grpSpPr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xmlns="" id="{1D20D60F-8669-00C8-AC91-4488119DEB61}"/>
                </a:ext>
              </a:extLst>
            </p:cNvPr>
            <p:cNvSpPr/>
            <p:nvPr/>
          </p:nvSpPr>
          <p:spPr>
            <a:xfrm>
              <a:off x="0" y="0"/>
              <a:ext cx="3133810" cy="3288083"/>
            </a:xfrm>
            <a:custGeom>
              <a:avLst/>
              <a:gdLst/>
              <a:ahLst/>
              <a:cxnLst/>
              <a:rect l="l" t="t" r="r" b="b"/>
              <a:pathLst>
                <a:path w="3133810" h="3288083">
                  <a:moveTo>
                    <a:pt x="3009350" y="3288083"/>
                  </a:moveTo>
                  <a:lnTo>
                    <a:pt x="124460" y="3288083"/>
                  </a:lnTo>
                  <a:cubicBezTo>
                    <a:pt x="55880" y="3288083"/>
                    <a:pt x="0" y="3232203"/>
                    <a:pt x="0" y="31636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09350" y="0"/>
                  </a:lnTo>
                  <a:cubicBezTo>
                    <a:pt x="3077930" y="0"/>
                    <a:pt x="3133810" y="55880"/>
                    <a:pt x="3133810" y="124460"/>
                  </a:cubicBezTo>
                  <a:lnTo>
                    <a:pt x="3133810" y="3163624"/>
                  </a:lnTo>
                  <a:cubicBezTo>
                    <a:pt x="3133810" y="3232203"/>
                    <a:pt x="3077930" y="3288083"/>
                    <a:pt x="3009350" y="3288083"/>
                  </a:cubicBezTo>
                  <a:close/>
                </a:path>
              </a:pathLst>
            </a:custGeom>
            <a:solidFill>
              <a:srgbClr val="DBD0B3"/>
            </a:solidFill>
          </p:spPr>
        </p:sp>
      </p:grpSp>
      <p:sp>
        <p:nvSpPr>
          <p:cNvPr id="11" name="Freeform 14">
            <a:extLst>
              <a:ext uri="{FF2B5EF4-FFF2-40B4-BE49-F238E27FC236}">
                <a16:creationId xmlns:a16="http://schemas.microsoft.com/office/drawing/2014/main" xmlns="" id="{9C5A907C-2E96-73BD-A202-D639B65D7A02}"/>
              </a:ext>
            </a:extLst>
          </p:cNvPr>
          <p:cNvSpPr/>
          <p:nvPr/>
        </p:nvSpPr>
        <p:spPr>
          <a:xfrm rot="-4279549">
            <a:off x="1453851" y="4932905"/>
            <a:ext cx="1390255" cy="1185193"/>
          </a:xfrm>
          <a:custGeom>
            <a:avLst/>
            <a:gdLst/>
            <a:ahLst/>
            <a:cxnLst/>
            <a:rect l="l" t="t" r="r" b="b"/>
            <a:pathLst>
              <a:path w="1390255" h="1185193">
                <a:moveTo>
                  <a:pt x="0" y="0"/>
                </a:moveTo>
                <a:lnTo>
                  <a:pt x="1390256" y="0"/>
                </a:lnTo>
                <a:lnTo>
                  <a:pt x="1390256" y="1185193"/>
                </a:lnTo>
                <a:lnTo>
                  <a:pt x="0" y="11851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5">
            <a:extLst>
              <a:ext uri="{FF2B5EF4-FFF2-40B4-BE49-F238E27FC236}">
                <a16:creationId xmlns:a16="http://schemas.microsoft.com/office/drawing/2014/main" xmlns="" id="{2BDE16C8-0229-8CA9-1A02-66CE6D9423A1}"/>
              </a:ext>
            </a:extLst>
          </p:cNvPr>
          <p:cNvSpPr/>
          <p:nvPr/>
        </p:nvSpPr>
        <p:spPr>
          <a:xfrm rot="-4279549">
            <a:off x="863683" y="909259"/>
            <a:ext cx="1506093" cy="1283944"/>
          </a:xfrm>
          <a:custGeom>
            <a:avLst/>
            <a:gdLst/>
            <a:ahLst/>
            <a:cxnLst/>
            <a:rect l="l" t="t" r="r" b="b"/>
            <a:pathLst>
              <a:path w="1506093" h="1283944">
                <a:moveTo>
                  <a:pt x="0" y="0"/>
                </a:moveTo>
                <a:lnTo>
                  <a:pt x="1506093" y="0"/>
                </a:lnTo>
                <a:lnTo>
                  <a:pt x="1506093" y="1283944"/>
                </a:lnTo>
                <a:lnTo>
                  <a:pt x="0" y="12839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6">
            <a:extLst>
              <a:ext uri="{FF2B5EF4-FFF2-40B4-BE49-F238E27FC236}">
                <a16:creationId xmlns:a16="http://schemas.microsoft.com/office/drawing/2014/main" xmlns="" id="{EF2274E6-5FB7-84BD-C136-D70D173B77F6}"/>
              </a:ext>
            </a:extLst>
          </p:cNvPr>
          <p:cNvSpPr/>
          <p:nvPr/>
        </p:nvSpPr>
        <p:spPr>
          <a:xfrm>
            <a:off x="2014309" y="2345526"/>
            <a:ext cx="1800337" cy="1850814"/>
          </a:xfrm>
          <a:custGeom>
            <a:avLst/>
            <a:gdLst/>
            <a:ahLst/>
            <a:cxnLst/>
            <a:rect l="l" t="t" r="r" b="b"/>
            <a:pathLst>
              <a:path w="1800337" h="1850814">
                <a:moveTo>
                  <a:pt x="0" y="0"/>
                </a:moveTo>
                <a:lnTo>
                  <a:pt x="1800338" y="0"/>
                </a:lnTo>
                <a:lnTo>
                  <a:pt x="1800338" y="1850814"/>
                </a:lnTo>
                <a:lnTo>
                  <a:pt x="0" y="18508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7">
            <a:extLst>
              <a:ext uri="{FF2B5EF4-FFF2-40B4-BE49-F238E27FC236}">
                <a16:creationId xmlns:a16="http://schemas.microsoft.com/office/drawing/2014/main" xmlns="" id="{C88C0F1E-C329-EEBC-E01D-F77DC267AC7D}"/>
              </a:ext>
            </a:extLst>
          </p:cNvPr>
          <p:cNvSpPr/>
          <p:nvPr/>
        </p:nvSpPr>
        <p:spPr>
          <a:xfrm>
            <a:off x="934995" y="4233652"/>
            <a:ext cx="4213788" cy="5844851"/>
          </a:xfrm>
          <a:custGeom>
            <a:avLst/>
            <a:gdLst/>
            <a:ahLst/>
            <a:cxnLst/>
            <a:rect l="l" t="t" r="r" b="b"/>
            <a:pathLst>
              <a:path w="4213788" h="5844851">
                <a:moveTo>
                  <a:pt x="0" y="0"/>
                </a:moveTo>
                <a:lnTo>
                  <a:pt x="4213788" y="0"/>
                </a:lnTo>
                <a:lnTo>
                  <a:pt x="4213788" y="5844851"/>
                </a:lnTo>
                <a:lnTo>
                  <a:pt x="0" y="58448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t="-28739"/>
            </a:stretch>
          </a:blipFill>
        </p:spPr>
      </p:sp>
      <p:pic>
        <p:nvPicPr>
          <p:cNvPr id="15" name="Google Shape;168;p2">
            <a:extLst>
              <a:ext uri="{FF2B5EF4-FFF2-40B4-BE49-F238E27FC236}">
                <a16:creationId xmlns:a16="http://schemas.microsoft.com/office/drawing/2014/main" xmlns="" id="{D200E912-CADD-72FF-E192-71FF05C56686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06602" y="3353913"/>
            <a:ext cx="744496" cy="80164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284;p10">
            <a:extLst>
              <a:ext uri="{FF2B5EF4-FFF2-40B4-BE49-F238E27FC236}">
                <a16:creationId xmlns:a16="http://schemas.microsoft.com/office/drawing/2014/main" xmlns="" id="{91F1CD1D-185F-A8A1-D21E-896AC29A37AF}"/>
              </a:ext>
            </a:extLst>
          </p:cNvPr>
          <p:cNvSpPr/>
          <p:nvPr/>
        </p:nvSpPr>
        <p:spPr>
          <a:xfrm>
            <a:off x="5715000" y="4152900"/>
            <a:ext cx="9712294" cy="4381614"/>
          </a:xfrm>
          <a:prstGeom prst="wedgeEllipseCallout">
            <a:avLst>
              <a:gd name="adj1" fmla="val 58031"/>
              <a:gd name="adj2" fmla="val 50344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188500" tIns="188500" rIns="188500" bIns="1885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Sự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kiện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lịch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sử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nào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liên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quan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tới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người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anh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hùng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đó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được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nói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tới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wn Arrow Callout 2"/>
          <p:cNvSpPr/>
          <p:nvPr/>
        </p:nvSpPr>
        <p:spPr>
          <a:xfrm>
            <a:off x="1600200" y="820226"/>
            <a:ext cx="15011400" cy="1828800"/>
          </a:xfrm>
          <a:prstGeom prst="downArrow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679917" y="1088295"/>
            <a:ext cx="67069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loại</a:t>
            </a:r>
            <a:r>
              <a:rPr lang="en-US" sz="3600" b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: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Tiểu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thuyết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chương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hồi</a:t>
            </a:r>
            <a:endParaRPr lang="en-US" sz="36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5" name="Down Arrow Callout 4"/>
          <p:cNvSpPr/>
          <p:nvPr/>
        </p:nvSpPr>
        <p:spPr>
          <a:xfrm>
            <a:off x="1676400" y="2734994"/>
            <a:ext cx="15011400" cy="1828800"/>
          </a:xfrm>
          <a:prstGeom prst="downArrow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88123" y="2741831"/>
            <a:ext cx="73539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Phương</a:t>
            </a:r>
            <a:r>
              <a:rPr lang="en-US" sz="3600" b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thức</a:t>
            </a:r>
            <a:r>
              <a:rPr lang="en-US" sz="3600" b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biểu</a:t>
            </a:r>
            <a:r>
              <a:rPr lang="en-US" sz="3600" b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đạt</a:t>
            </a:r>
            <a:r>
              <a:rPr lang="en-US" sz="3600" b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chính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: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tự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sự</a:t>
            </a:r>
            <a:endParaRPr lang="en-US" sz="36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7" name="Down Arrow Callout 6"/>
          <p:cNvSpPr/>
          <p:nvPr/>
        </p:nvSpPr>
        <p:spPr>
          <a:xfrm>
            <a:off x="1810043" y="4762500"/>
            <a:ext cx="15011400" cy="5715000"/>
          </a:xfrm>
          <a:prstGeom prst="downArrow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11214" y="4610100"/>
            <a:ext cx="1601958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Bố</a:t>
            </a:r>
            <a:r>
              <a:rPr lang="en-US" sz="3600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cục</a:t>
            </a:r>
            <a:r>
              <a:rPr lang="en-US" sz="3600" dirty="0" smtClean="0">
                <a:latin typeface="Cambria" pitchFamily="18" charset="0"/>
                <a:ea typeface="Cambria" pitchFamily="18" charset="0"/>
              </a:rPr>
              <a:t>: </a:t>
            </a:r>
            <a:r>
              <a:rPr lang="en-US" sz="3600" dirty="0" err="1" smtClean="0">
                <a:latin typeface="Cambria" pitchFamily="18" charset="0"/>
                <a:ea typeface="Cambria" pitchFamily="18" charset="0"/>
              </a:rPr>
              <a:t>Gồm</a:t>
            </a:r>
            <a:r>
              <a:rPr lang="en-US" sz="3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3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phần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:</a:t>
            </a:r>
          </a:p>
          <a:p>
            <a:r>
              <a:rPr lang="en-US" sz="3600" dirty="0">
                <a:latin typeface="Cambria" pitchFamily="18" charset="0"/>
                <a:ea typeface="Cambria" pitchFamily="18" charset="0"/>
              </a:rPr>
              <a:t>   +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Phần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1: (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Từ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đầu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⇒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Mậu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Thân</a:t>
            </a:r>
            <a:r>
              <a:rPr lang="en-US" sz="3600" dirty="0" smtClean="0">
                <a:latin typeface="Cambria" pitchFamily="18" charset="0"/>
                <a:ea typeface="Cambria" pitchFamily="18" charset="0"/>
              </a:rPr>
              <a:t>)⇒ </a:t>
            </a:r>
            <a:r>
              <a:rPr lang="en-US" sz="3600" dirty="0" err="1" smtClean="0">
                <a:latin typeface="Cambria" pitchFamily="18" charset="0"/>
                <a:ea typeface="Cambria" pitchFamily="18" charset="0"/>
              </a:rPr>
              <a:t>Được</a:t>
            </a:r>
            <a:r>
              <a:rPr lang="en-US" sz="3600" dirty="0" smtClean="0">
                <a:latin typeface="Cambria" pitchFamily="18" charset="0"/>
                <a:ea typeface="Cambria" pitchFamily="18" charset="0"/>
              </a:rPr>
              <a:t> tin </a:t>
            </a:r>
            <a:r>
              <a:rPr lang="en-US" sz="3600" dirty="0" err="1" smtClean="0">
                <a:latin typeface="Cambria" pitchFamily="18" charset="0"/>
                <a:ea typeface="Cambria" pitchFamily="18" charset="0"/>
              </a:rPr>
              <a:t>quân</a:t>
            </a:r>
            <a:r>
              <a:rPr lang="en-US" sz="3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 smtClean="0">
                <a:latin typeface="Cambria" pitchFamily="18" charset="0"/>
                <a:ea typeface="Cambria" pitchFamily="18" charset="0"/>
              </a:rPr>
              <a:t>Thanh</a:t>
            </a:r>
            <a:r>
              <a:rPr lang="en-US" sz="3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 smtClean="0">
                <a:latin typeface="Cambria" pitchFamily="18" charset="0"/>
                <a:ea typeface="Cambria" pitchFamily="18" charset="0"/>
              </a:rPr>
              <a:t>chiếm</a:t>
            </a:r>
            <a:r>
              <a:rPr lang="en-US" sz="3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 smtClean="0">
                <a:latin typeface="Cambria" pitchFamily="18" charset="0"/>
                <a:ea typeface="Cambria" pitchFamily="18" charset="0"/>
              </a:rPr>
              <a:t>Thăng</a:t>
            </a:r>
            <a:r>
              <a:rPr lang="en-US" sz="3600" dirty="0" smtClean="0">
                <a:latin typeface="Cambria" pitchFamily="18" charset="0"/>
                <a:ea typeface="Cambria" pitchFamily="18" charset="0"/>
              </a:rPr>
              <a:t> Long, </a:t>
            </a:r>
            <a:r>
              <a:rPr lang="en-US" sz="3600" dirty="0" err="1" smtClean="0">
                <a:latin typeface="Cambria" pitchFamily="18" charset="0"/>
                <a:ea typeface="Cambria" pitchFamily="18" charset="0"/>
              </a:rPr>
              <a:t>Nguyễn</a:t>
            </a:r>
            <a:r>
              <a:rPr lang="en-US" sz="3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 smtClean="0">
                <a:latin typeface="Cambria" pitchFamily="18" charset="0"/>
                <a:ea typeface="Cambria" pitchFamily="18" charset="0"/>
              </a:rPr>
              <a:t>Huệ</a:t>
            </a:r>
            <a:r>
              <a:rPr lang="en-US" sz="3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 smtClean="0">
                <a:latin typeface="Cambria" pitchFamily="18" charset="0"/>
                <a:ea typeface="Cambria" pitchFamily="18" charset="0"/>
              </a:rPr>
              <a:t>lên</a:t>
            </a:r>
            <a:r>
              <a:rPr lang="en-US" sz="3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 smtClean="0">
                <a:latin typeface="Cambria" pitchFamily="18" charset="0"/>
                <a:ea typeface="Cambria" pitchFamily="18" charset="0"/>
              </a:rPr>
              <a:t>ngôi</a:t>
            </a:r>
            <a:r>
              <a:rPr lang="en-US" sz="3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 smtClean="0">
                <a:latin typeface="Cambria" pitchFamily="18" charset="0"/>
                <a:ea typeface="Cambria" pitchFamily="18" charset="0"/>
              </a:rPr>
              <a:t>hoàng</a:t>
            </a:r>
            <a:r>
              <a:rPr lang="en-US" sz="3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 smtClean="0">
                <a:latin typeface="Cambria" pitchFamily="18" charset="0"/>
                <a:ea typeface="Cambria" pitchFamily="18" charset="0"/>
              </a:rPr>
              <a:t>đế</a:t>
            </a:r>
            <a:r>
              <a:rPr lang="en-US" sz="3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 smtClean="0">
                <a:latin typeface="Cambria" pitchFamily="18" charset="0"/>
                <a:ea typeface="Cambria" pitchFamily="18" charset="0"/>
              </a:rPr>
              <a:t>và</a:t>
            </a:r>
            <a:r>
              <a:rPr lang="en-US" sz="3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 smtClean="0">
                <a:latin typeface="Cambria" pitchFamily="18" charset="0"/>
                <a:ea typeface="Cambria" pitchFamily="18" charset="0"/>
              </a:rPr>
              <a:t>cầm</a:t>
            </a:r>
            <a:r>
              <a:rPr lang="en-US" sz="3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 smtClean="0">
                <a:latin typeface="Cambria" pitchFamily="18" charset="0"/>
                <a:ea typeface="Cambria" pitchFamily="18" charset="0"/>
              </a:rPr>
              <a:t>quân</a:t>
            </a:r>
            <a:r>
              <a:rPr lang="en-US" sz="3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 smtClean="0">
                <a:latin typeface="Cambria" pitchFamily="18" charset="0"/>
                <a:ea typeface="Cambria" pitchFamily="18" charset="0"/>
              </a:rPr>
              <a:t>dẹp</a:t>
            </a:r>
            <a:r>
              <a:rPr lang="en-US" sz="3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 smtClean="0">
                <a:latin typeface="Cambria" pitchFamily="18" charset="0"/>
                <a:ea typeface="Cambria" pitchFamily="18" charset="0"/>
              </a:rPr>
              <a:t>loạn</a:t>
            </a:r>
            <a:r>
              <a:rPr lang="en-US" sz="3600" dirty="0" smtClean="0">
                <a:latin typeface="Cambria" pitchFamily="18" charset="0"/>
                <a:ea typeface="Cambria" pitchFamily="18" charset="0"/>
              </a:rPr>
              <a:t>.</a:t>
            </a:r>
          </a:p>
          <a:p>
            <a:r>
              <a:rPr lang="en-US" sz="3600" dirty="0">
                <a:latin typeface="Cambria" pitchFamily="18" charset="0"/>
                <a:ea typeface="Cambria" pitchFamily="18" charset="0"/>
              </a:rPr>
              <a:t>   +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Phần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2: (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Tiếp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theo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⇒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vào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thành</a:t>
            </a:r>
            <a:r>
              <a:rPr lang="en-US" sz="3600" dirty="0" smtClean="0">
                <a:latin typeface="Cambria" pitchFamily="18" charset="0"/>
                <a:ea typeface="Cambria" pitchFamily="18" charset="0"/>
              </a:rPr>
              <a:t>)⇒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Cuộc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hành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quân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thần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tốc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và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chiến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thắng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lẫy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lừng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của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vua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Quang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.</a:t>
            </a:r>
          </a:p>
          <a:p>
            <a:r>
              <a:rPr lang="en-US" sz="3600" dirty="0">
                <a:latin typeface="Cambria" pitchFamily="18" charset="0"/>
                <a:ea typeface="Cambria" pitchFamily="18" charset="0"/>
              </a:rPr>
              <a:t>   +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Phần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3: (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còn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lại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) →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Hình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ảnh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thảm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bại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của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bọn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xâm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lược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và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bọn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tay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sai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bán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7911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45;p15">
            <a:extLst>
              <a:ext uri="{FF2B5EF4-FFF2-40B4-BE49-F238E27FC236}">
                <a16:creationId xmlns:a16="http://schemas.microsoft.com/office/drawing/2014/main" xmlns="" id="{C115CC98-C489-8650-CA41-27F8844659B1}"/>
              </a:ext>
            </a:extLst>
          </p:cNvPr>
          <p:cNvSpPr/>
          <p:nvPr/>
        </p:nvSpPr>
        <p:spPr>
          <a:xfrm>
            <a:off x="12074206" y="1784955"/>
            <a:ext cx="5246568" cy="7744898"/>
          </a:xfrm>
          <a:custGeom>
            <a:avLst/>
            <a:gdLst/>
            <a:ahLst/>
            <a:cxnLst/>
            <a:rect l="l" t="t" r="r" b="b"/>
            <a:pathLst>
              <a:path w="7842312" h="4025028" extrusionOk="0">
                <a:moveTo>
                  <a:pt x="0" y="0"/>
                </a:moveTo>
                <a:lnTo>
                  <a:pt x="7842312" y="0"/>
                </a:lnTo>
                <a:lnTo>
                  <a:pt x="7842312" y="4025028"/>
                </a:lnTo>
                <a:lnTo>
                  <a:pt x="0" y="40250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l="-57385" r="-130218"/>
            </a:stretch>
          </a:blipFill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endParaRPr sz="28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348;p15">
            <a:extLst>
              <a:ext uri="{FF2B5EF4-FFF2-40B4-BE49-F238E27FC236}">
                <a16:creationId xmlns:a16="http://schemas.microsoft.com/office/drawing/2014/main" xmlns="" id="{B27E2821-C759-6FBA-BB63-161EB349A493}"/>
              </a:ext>
            </a:extLst>
          </p:cNvPr>
          <p:cNvSpPr/>
          <p:nvPr/>
        </p:nvSpPr>
        <p:spPr>
          <a:xfrm>
            <a:off x="11114207" y="4345586"/>
            <a:ext cx="684000" cy="684000"/>
          </a:xfrm>
          <a:prstGeom prst="star4">
            <a:avLst>
              <a:gd name="adj" fmla="val 22733"/>
            </a:avLst>
          </a:prstGeom>
          <a:solidFill>
            <a:srgbClr val="3E2716"/>
          </a:solidFill>
          <a:ln w="9525" cap="flat" cmpd="sng">
            <a:solidFill>
              <a:srgbClr val="3E27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xmlns="" id="{2A3EBD94-8027-196E-98FB-BCA00898D821}"/>
              </a:ext>
            </a:extLst>
          </p:cNvPr>
          <p:cNvSpPr/>
          <p:nvPr/>
        </p:nvSpPr>
        <p:spPr>
          <a:xfrm>
            <a:off x="12681850" y="474763"/>
            <a:ext cx="8869680" cy="2298725"/>
          </a:xfrm>
          <a:custGeom>
            <a:avLst/>
            <a:gdLst/>
            <a:ahLst/>
            <a:cxnLst/>
            <a:rect l="l" t="t" r="r" b="b"/>
            <a:pathLst>
              <a:path w="7315200" h="1895856">
                <a:moveTo>
                  <a:pt x="0" y="0"/>
                </a:moveTo>
                <a:lnTo>
                  <a:pt x="7315200" y="0"/>
                </a:lnTo>
                <a:lnTo>
                  <a:pt x="7315200" y="1895856"/>
                </a:lnTo>
                <a:lnTo>
                  <a:pt x="0" y="18958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xmlns="" id="{596BC7F0-233B-DA40-5A1D-9FF95AEC1675}"/>
              </a:ext>
            </a:extLst>
          </p:cNvPr>
          <p:cNvSpPr/>
          <p:nvPr/>
        </p:nvSpPr>
        <p:spPr>
          <a:xfrm rot="-4279549">
            <a:off x="11136273" y="7154845"/>
            <a:ext cx="2111453" cy="1800014"/>
          </a:xfrm>
          <a:custGeom>
            <a:avLst/>
            <a:gdLst/>
            <a:ahLst/>
            <a:cxnLst/>
            <a:rect l="l" t="t" r="r" b="b"/>
            <a:pathLst>
              <a:path w="2111453" h="1800014">
                <a:moveTo>
                  <a:pt x="0" y="0"/>
                </a:moveTo>
                <a:lnTo>
                  <a:pt x="2111453" y="0"/>
                </a:lnTo>
                <a:lnTo>
                  <a:pt x="2111453" y="1800014"/>
                </a:lnTo>
                <a:lnTo>
                  <a:pt x="0" y="18000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Google Shape;346;p15">
            <a:extLst>
              <a:ext uri="{FF2B5EF4-FFF2-40B4-BE49-F238E27FC236}">
                <a16:creationId xmlns:a16="http://schemas.microsoft.com/office/drawing/2014/main" xmlns="" id="{ED9F3A48-5107-B60F-F2CC-90C49EED1CC9}"/>
              </a:ext>
            </a:extLst>
          </p:cNvPr>
          <p:cNvSpPr txBox="1"/>
          <p:nvPr/>
        </p:nvSpPr>
        <p:spPr>
          <a:xfrm>
            <a:off x="977160" y="4000500"/>
            <a:ext cx="10774718" cy="240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000" b="1" dirty="0" smtClean="0">
                <a:solidFill>
                  <a:srgbClr val="FF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II. KHÁM PHÁ CHI TIẾT VĂN BẢN</a:t>
            </a:r>
            <a:endParaRPr sz="6000" b="1" dirty="0">
              <a:solidFill>
                <a:srgbClr val="FF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0" name="Google Shape;348;p15">
            <a:extLst>
              <a:ext uri="{FF2B5EF4-FFF2-40B4-BE49-F238E27FC236}">
                <a16:creationId xmlns:a16="http://schemas.microsoft.com/office/drawing/2014/main" xmlns="" id="{B27E2821-C759-6FBA-BB63-161EB349A493}"/>
              </a:ext>
            </a:extLst>
          </p:cNvPr>
          <p:cNvSpPr/>
          <p:nvPr/>
        </p:nvSpPr>
        <p:spPr>
          <a:xfrm>
            <a:off x="998613" y="4230900"/>
            <a:ext cx="684000" cy="684000"/>
          </a:xfrm>
          <a:prstGeom prst="star4">
            <a:avLst>
              <a:gd name="adj" fmla="val 22733"/>
            </a:avLst>
          </a:prstGeom>
          <a:solidFill>
            <a:srgbClr val="3E2716"/>
          </a:solidFill>
          <a:ln w="9525" cap="flat" cmpd="sng">
            <a:solidFill>
              <a:srgbClr val="3E27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348;p15">
            <a:extLst>
              <a:ext uri="{FF2B5EF4-FFF2-40B4-BE49-F238E27FC236}">
                <a16:creationId xmlns:a16="http://schemas.microsoft.com/office/drawing/2014/main" xmlns="" id="{B27E2821-C759-6FBA-BB63-161EB349A493}"/>
              </a:ext>
            </a:extLst>
          </p:cNvPr>
          <p:cNvSpPr/>
          <p:nvPr/>
        </p:nvSpPr>
        <p:spPr>
          <a:xfrm>
            <a:off x="5031000" y="6379351"/>
            <a:ext cx="684000" cy="684000"/>
          </a:xfrm>
          <a:prstGeom prst="star4">
            <a:avLst>
              <a:gd name="adj" fmla="val 22733"/>
            </a:avLst>
          </a:prstGeom>
          <a:solidFill>
            <a:srgbClr val="3E2716"/>
          </a:solidFill>
          <a:ln w="9525" cap="flat" cmpd="sng">
            <a:solidFill>
              <a:srgbClr val="3E27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348;p15">
            <a:extLst>
              <a:ext uri="{FF2B5EF4-FFF2-40B4-BE49-F238E27FC236}">
                <a16:creationId xmlns:a16="http://schemas.microsoft.com/office/drawing/2014/main" xmlns="" id="{B27E2821-C759-6FBA-BB63-161EB349A493}"/>
              </a:ext>
            </a:extLst>
          </p:cNvPr>
          <p:cNvSpPr/>
          <p:nvPr/>
        </p:nvSpPr>
        <p:spPr>
          <a:xfrm>
            <a:off x="5945400" y="6362700"/>
            <a:ext cx="684000" cy="684000"/>
          </a:xfrm>
          <a:prstGeom prst="star4">
            <a:avLst>
              <a:gd name="adj" fmla="val 22733"/>
            </a:avLst>
          </a:prstGeom>
          <a:solidFill>
            <a:srgbClr val="3E2716"/>
          </a:solidFill>
          <a:ln w="9525" cap="flat" cmpd="sng">
            <a:solidFill>
              <a:srgbClr val="3E27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348;p15">
            <a:extLst>
              <a:ext uri="{FF2B5EF4-FFF2-40B4-BE49-F238E27FC236}">
                <a16:creationId xmlns:a16="http://schemas.microsoft.com/office/drawing/2014/main" xmlns="" id="{B27E2821-C759-6FBA-BB63-161EB349A493}"/>
              </a:ext>
            </a:extLst>
          </p:cNvPr>
          <p:cNvSpPr/>
          <p:nvPr/>
        </p:nvSpPr>
        <p:spPr>
          <a:xfrm>
            <a:off x="6781800" y="6401157"/>
            <a:ext cx="684000" cy="684000"/>
          </a:xfrm>
          <a:prstGeom prst="star4">
            <a:avLst>
              <a:gd name="adj" fmla="val 22733"/>
            </a:avLst>
          </a:prstGeom>
          <a:solidFill>
            <a:srgbClr val="3E2716"/>
          </a:solidFill>
          <a:ln w="9525" cap="flat" cmpd="sng">
            <a:solidFill>
              <a:srgbClr val="3E27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6666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3">
            <a:extLst>
              <a:ext uri="{FF2B5EF4-FFF2-40B4-BE49-F238E27FC236}">
                <a16:creationId xmlns:a16="http://schemas.microsoft.com/office/drawing/2014/main" xmlns="" id="{24010F83-7FCA-0E4C-8116-A97A206B63E2}"/>
              </a:ext>
            </a:extLst>
          </p:cNvPr>
          <p:cNvSpPr/>
          <p:nvPr/>
        </p:nvSpPr>
        <p:spPr>
          <a:xfrm>
            <a:off x="5029199" y="3771900"/>
            <a:ext cx="11887201" cy="2002679"/>
          </a:xfrm>
          <a:custGeom>
            <a:avLst/>
            <a:gdLst>
              <a:gd name="connsiteX0" fmla="*/ 0 w 15849600"/>
              <a:gd name="connsiteY0" fmla="*/ 285193 h 1711125"/>
              <a:gd name="connsiteX1" fmla="*/ 285193 w 15849600"/>
              <a:gd name="connsiteY1" fmla="*/ 0 h 1711125"/>
              <a:gd name="connsiteX2" fmla="*/ 15564407 w 15849600"/>
              <a:gd name="connsiteY2" fmla="*/ 0 h 1711125"/>
              <a:gd name="connsiteX3" fmla="*/ 15849600 w 15849600"/>
              <a:gd name="connsiteY3" fmla="*/ 285193 h 1711125"/>
              <a:gd name="connsiteX4" fmla="*/ 15849600 w 15849600"/>
              <a:gd name="connsiteY4" fmla="*/ 1425932 h 1711125"/>
              <a:gd name="connsiteX5" fmla="*/ 15564407 w 15849600"/>
              <a:gd name="connsiteY5" fmla="*/ 1711125 h 1711125"/>
              <a:gd name="connsiteX6" fmla="*/ 285193 w 15849600"/>
              <a:gd name="connsiteY6" fmla="*/ 1711125 h 1711125"/>
              <a:gd name="connsiteX7" fmla="*/ 0 w 15849600"/>
              <a:gd name="connsiteY7" fmla="*/ 1425932 h 1711125"/>
              <a:gd name="connsiteX8" fmla="*/ 0 w 15849600"/>
              <a:gd name="connsiteY8" fmla="*/ 285193 h 1711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49600" h="1711125">
                <a:moveTo>
                  <a:pt x="0" y="285193"/>
                </a:moveTo>
                <a:cubicBezTo>
                  <a:pt x="0" y="127685"/>
                  <a:pt x="127685" y="0"/>
                  <a:pt x="285193" y="0"/>
                </a:cubicBezTo>
                <a:lnTo>
                  <a:pt x="15564407" y="0"/>
                </a:lnTo>
                <a:cubicBezTo>
                  <a:pt x="15721915" y="0"/>
                  <a:pt x="15849600" y="127685"/>
                  <a:pt x="15849600" y="285193"/>
                </a:cubicBezTo>
                <a:lnTo>
                  <a:pt x="15849600" y="1425932"/>
                </a:lnTo>
                <a:cubicBezTo>
                  <a:pt x="15849600" y="1583440"/>
                  <a:pt x="15721915" y="1711125"/>
                  <a:pt x="15564407" y="1711125"/>
                </a:cubicBezTo>
                <a:lnTo>
                  <a:pt x="285193" y="1711125"/>
                </a:lnTo>
                <a:cubicBezTo>
                  <a:pt x="127685" y="1711125"/>
                  <a:pt x="0" y="1583440"/>
                  <a:pt x="0" y="1425932"/>
                </a:cubicBezTo>
                <a:lnTo>
                  <a:pt x="0" y="285193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5">
              <a:hueOff val="0"/>
              <a:satOff val="0"/>
              <a:lumOff val="0"/>
              <a:alphaOff val="0"/>
            </a:schemeClr>
          </a:fillRef>
          <a:effectRef idx="1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251170" tIns="251170" rIns="251170" bIns="251170" numCol="1" spcCol="1270" anchor="ctr" anchorCtr="0">
            <a:noAutofit/>
          </a:bodyPr>
          <a:lstStyle/>
          <a:p>
            <a:pPr marL="0" lvl="0" indent="0" algn="l" defTabSz="1955800"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None/>
            </a:pPr>
            <a:r>
              <a:rPr lang="en-US" sz="4700" kern="1200" dirty="0" err="1">
                <a:latin typeface="Cambria" panose="02040503050406030204" pitchFamily="18" charset="0"/>
              </a:rPr>
              <a:t>Lớp</a:t>
            </a:r>
            <a:r>
              <a:rPr lang="en-US" sz="4700" kern="1200" dirty="0">
                <a:latin typeface="Cambria" panose="02040503050406030204" pitchFamily="18" charset="0"/>
              </a:rPr>
              <a:t> chia </a:t>
            </a:r>
            <a:r>
              <a:rPr lang="en-US" sz="4700" kern="1200" dirty="0" err="1">
                <a:latin typeface="Cambria" panose="02040503050406030204" pitchFamily="18" charset="0"/>
              </a:rPr>
              <a:t>thành</a:t>
            </a:r>
            <a:r>
              <a:rPr lang="en-US" sz="4700" kern="1200" dirty="0">
                <a:latin typeface="Cambria" panose="02040503050406030204" pitchFamily="18" charset="0"/>
              </a:rPr>
              <a:t> 4 </a:t>
            </a:r>
            <a:r>
              <a:rPr lang="en-US" sz="4700" kern="1200" dirty="0" err="1">
                <a:latin typeface="Cambria" panose="02040503050406030204" pitchFamily="18" charset="0"/>
              </a:rPr>
              <a:t>nhóm</a:t>
            </a:r>
            <a:r>
              <a:rPr lang="en-US" sz="4700" kern="1200" dirty="0">
                <a:latin typeface="Cambria" panose="02040503050406030204" pitchFamily="18" charset="0"/>
              </a:rPr>
              <a:t>, </a:t>
            </a:r>
            <a:r>
              <a:rPr lang="en-US" sz="4700" kern="1200" dirty="0" err="1">
                <a:latin typeface="Cambria" panose="02040503050406030204" pitchFamily="18" charset="0"/>
              </a:rPr>
              <a:t>mỗi</a:t>
            </a:r>
            <a:r>
              <a:rPr lang="en-US" sz="4700" kern="1200" dirty="0">
                <a:latin typeface="Cambria" panose="02040503050406030204" pitchFamily="18" charset="0"/>
              </a:rPr>
              <a:t> </a:t>
            </a:r>
            <a:r>
              <a:rPr lang="en-US" sz="4700" kern="1200" dirty="0" err="1">
                <a:latin typeface="Cambria" panose="02040503050406030204" pitchFamily="18" charset="0"/>
              </a:rPr>
              <a:t>nhóm</a:t>
            </a:r>
            <a:r>
              <a:rPr lang="en-US" sz="4700" kern="1200" dirty="0">
                <a:latin typeface="Cambria" panose="02040503050406030204" pitchFamily="18" charset="0"/>
              </a:rPr>
              <a:t> </a:t>
            </a:r>
            <a:r>
              <a:rPr lang="en-US" sz="4700" kern="1200" dirty="0" err="1">
                <a:latin typeface="Cambria" panose="02040503050406030204" pitchFamily="18" charset="0"/>
              </a:rPr>
              <a:t>chuẩn</a:t>
            </a:r>
            <a:r>
              <a:rPr lang="en-US" sz="4700" kern="1200" dirty="0">
                <a:latin typeface="Cambria" panose="02040503050406030204" pitchFamily="18" charset="0"/>
              </a:rPr>
              <a:t> </a:t>
            </a:r>
            <a:r>
              <a:rPr lang="en-US" sz="4700" kern="1200" dirty="0" err="1">
                <a:latin typeface="Cambria" panose="02040503050406030204" pitchFamily="18" charset="0"/>
              </a:rPr>
              <a:t>bị</a:t>
            </a:r>
            <a:r>
              <a:rPr lang="en-US" sz="4700" kern="1200" dirty="0">
                <a:latin typeface="Cambria" panose="02040503050406030204" pitchFamily="18" charset="0"/>
              </a:rPr>
              <a:t> </a:t>
            </a:r>
            <a:r>
              <a:rPr lang="en-US" sz="4700" kern="1200" dirty="0" err="1">
                <a:latin typeface="Cambria" panose="02040503050406030204" pitchFamily="18" charset="0"/>
              </a:rPr>
              <a:t>nhiệm</a:t>
            </a:r>
            <a:r>
              <a:rPr lang="en-US" sz="4700" kern="1200" dirty="0">
                <a:latin typeface="Cambria" panose="02040503050406030204" pitchFamily="18" charset="0"/>
              </a:rPr>
              <a:t> </a:t>
            </a:r>
            <a:r>
              <a:rPr lang="en-US" sz="4700" kern="1200" dirty="0" err="1">
                <a:latin typeface="Cambria" panose="02040503050406030204" pitchFamily="18" charset="0"/>
              </a:rPr>
              <a:t>vụ</a:t>
            </a:r>
            <a:r>
              <a:rPr lang="en-US" sz="4700" kern="1200" dirty="0">
                <a:latin typeface="Cambria" panose="02040503050406030204" pitchFamily="18" charset="0"/>
              </a:rPr>
              <a:t> </a:t>
            </a:r>
            <a:r>
              <a:rPr lang="en-US" sz="4700" kern="1200" dirty="0" err="1">
                <a:latin typeface="Cambria" panose="02040503050406030204" pitchFamily="18" charset="0"/>
              </a:rPr>
              <a:t>riêng</a:t>
            </a:r>
            <a:r>
              <a:rPr lang="en-US" sz="4700" kern="1200" dirty="0">
                <a:latin typeface="Cambria" panose="02040503050406030204" pitchFamily="18" charset="0"/>
              </a:rPr>
              <a:t> (</a:t>
            </a:r>
            <a:r>
              <a:rPr lang="en-US" sz="4700" kern="1200" dirty="0" err="1">
                <a:latin typeface="Cambria" panose="02040503050406030204" pitchFamily="18" charset="0"/>
              </a:rPr>
              <a:t>ở</a:t>
            </a:r>
            <a:r>
              <a:rPr lang="en-US" sz="4700" kern="1200" dirty="0">
                <a:latin typeface="Cambria" panose="02040503050406030204" pitchFamily="18" charset="0"/>
              </a:rPr>
              <a:t> </a:t>
            </a:r>
            <a:r>
              <a:rPr lang="en-US" sz="4700" kern="1200" dirty="0" err="1">
                <a:latin typeface="Cambria" panose="02040503050406030204" pitchFamily="18" charset="0"/>
              </a:rPr>
              <a:t>nhà</a:t>
            </a:r>
            <a:r>
              <a:rPr lang="en-US" sz="4700" kern="1200" dirty="0">
                <a:latin typeface="Cambria" panose="02040503050406030204" pitchFamily="18" charset="0"/>
              </a:rPr>
              <a:t>)</a:t>
            </a:r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xmlns="" id="{9F5F2D6F-12E6-FB28-2DF8-46B9752C9F87}"/>
              </a:ext>
            </a:extLst>
          </p:cNvPr>
          <p:cNvSpPr/>
          <p:nvPr/>
        </p:nvSpPr>
        <p:spPr>
          <a:xfrm>
            <a:off x="5029199" y="6159659"/>
            <a:ext cx="11887201" cy="1159714"/>
          </a:xfrm>
          <a:custGeom>
            <a:avLst/>
            <a:gdLst>
              <a:gd name="connsiteX0" fmla="*/ 0 w 15849600"/>
              <a:gd name="connsiteY0" fmla="*/ 285193 h 1711125"/>
              <a:gd name="connsiteX1" fmla="*/ 285193 w 15849600"/>
              <a:gd name="connsiteY1" fmla="*/ 0 h 1711125"/>
              <a:gd name="connsiteX2" fmla="*/ 15564407 w 15849600"/>
              <a:gd name="connsiteY2" fmla="*/ 0 h 1711125"/>
              <a:gd name="connsiteX3" fmla="*/ 15849600 w 15849600"/>
              <a:gd name="connsiteY3" fmla="*/ 285193 h 1711125"/>
              <a:gd name="connsiteX4" fmla="*/ 15849600 w 15849600"/>
              <a:gd name="connsiteY4" fmla="*/ 1425932 h 1711125"/>
              <a:gd name="connsiteX5" fmla="*/ 15564407 w 15849600"/>
              <a:gd name="connsiteY5" fmla="*/ 1711125 h 1711125"/>
              <a:gd name="connsiteX6" fmla="*/ 285193 w 15849600"/>
              <a:gd name="connsiteY6" fmla="*/ 1711125 h 1711125"/>
              <a:gd name="connsiteX7" fmla="*/ 0 w 15849600"/>
              <a:gd name="connsiteY7" fmla="*/ 1425932 h 1711125"/>
              <a:gd name="connsiteX8" fmla="*/ 0 w 15849600"/>
              <a:gd name="connsiteY8" fmla="*/ 285193 h 1711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49600" h="1711125">
                <a:moveTo>
                  <a:pt x="0" y="285193"/>
                </a:moveTo>
                <a:cubicBezTo>
                  <a:pt x="0" y="127685"/>
                  <a:pt x="127685" y="0"/>
                  <a:pt x="285193" y="0"/>
                </a:cubicBezTo>
                <a:lnTo>
                  <a:pt x="15564407" y="0"/>
                </a:lnTo>
                <a:cubicBezTo>
                  <a:pt x="15721915" y="0"/>
                  <a:pt x="15849600" y="127685"/>
                  <a:pt x="15849600" y="285193"/>
                </a:cubicBezTo>
                <a:lnTo>
                  <a:pt x="15849600" y="1425932"/>
                </a:lnTo>
                <a:cubicBezTo>
                  <a:pt x="15849600" y="1583440"/>
                  <a:pt x="15721915" y="1711125"/>
                  <a:pt x="15564407" y="1711125"/>
                </a:cubicBezTo>
                <a:lnTo>
                  <a:pt x="285193" y="1711125"/>
                </a:lnTo>
                <a:cubicBezTo>
                  <a:pt x="127685" y="1711125"/>
                  <a:pt x="0" y="1583440"/>
                  <a:pt x="0" y="1425932"/>
                </a:cubicBezTo>
                <a:lnTo>
                  <a:pt x="0" y="285193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5">
              <a:hueOff val="0"/>
              <a:satOff val="0"/>
              <a:lumOff val="0"/>
              <a:alphaOff val="0"/>
            </a:schemeClr>
          </a:fillRef>
          <a:effectRef idx="1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251170" tIns="251170" rIns="251170" bIns="251170" numCol="1" spcCol="1270" anchor="ctr" anchorCtr="0">
            <a:noAutofit/>
          </a:bodyPr>
          <a:lstStyle/>
          <a:p>
            <a:pPr marL="0" lvl="0" indent="0" algn="l" defTabSz="1955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700" kern="1200" dirty="0" err="1">
                <a:latin typeface="Cambria" panose="02040503050406030204" pitchFamily="18" charset="0"/>
              </a:rPr>
              <a:t>Trình</a:t>
            </a:r>
            <a:r>
              <a:rPr lang="en-US" sz="4700" kern="1200" dirty="0">
                <a:latin typeface="Cambria" panose="02040503050406030204" pitchFamily="18" charset="0"/>
              </a:rPr>
              <a:t> </a:t>
            </a:r>
            <a:r>
              <a:rPr lang="en-US" sz="4700" kern="1200" dirty="0" err="1">
                <a:latin typeface="Cambria" panose="02040503050406030204" pitchFamily="18" charset="0"/>
              </a:rPr>
              <a:t>bày</a:t>
            </a:r>
            <a:r>
              <a:rPr lang="en-US" sz="4700" kern="1200" dirty="0">
                <a:latin typeface="Cambria" panose="02040503050406030204" pitchFamily="18" charset="0"/>
              </a:rPr>
              <a:t>: 5’ / </a:t>
            </a:r>
            <a:r>
              <a:rPr lang="en-US" sz="4700" kern="1200" dirty="0" err="1">
                <a:latin typeface="Cambria" panose="02040503050406030204" pitchFamily="18" charset="0"/>
              </a:rPr>
              <a:t>nhóm</a:t>
            </a:r>
            <a:endParaRPr lang="en-US" sz="4700" kern="1200" dirty="0">
              <a:latin typeface="Cambria" panose="02040503050406030204" pitchFamily="18" charset="0"/>
            </a:endParaRPr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xmlns="" id="{FA98F8FE-80A5-F741-103E-8492E79490F5}"/>
              </a:ext>
            </a:extLst>
          </p:cNvPr>
          <p:cNvSpPr/>
          <p:nvPr/>
        </p:nvSpPr>
        <p:spPr>
          <a:xfrm>
            <a:off x="5029199" y="7753358"/>
            <a:ext cx="11887201" cy="1159714"/>
          </a:xfrm>
          <a:custGeom>
            <a:avLst/>
            <a:gdLst>
              <a:gd name="connsiteX0" fmla="*/ 0 w 15849600"/>
              <a:gd name="connsiteY0" fmla="*/ 285193 h 1711125"/>
              <a:gd name="connsiteX1" fmla="*/ 285193 w 15849600"/>
              <a:gd name="connsiteY1" fmla="*/ 0 h 1711125"/>
              <a:gd name="connsiteX2" fmla="*/ 15564407 w 15849600"/>
              <a:gd name="connsiteY2" fmla="*/ 0 h 1711125"/>
              <a:gd name="connsiteX3" fmla="*/ 15849600 w 15849600"/>
              <a:gd name="connsiteY3" fmla="*/ 285193 h 1711125"/>
              <a:gd name="connsiteX4" fmla="*/ 15849600 w 15849600"/>
              <a:gd name="connsiteY4" fmla="*/ 1425932 h 1711125"/>
              <a:gd name="connsiteX5" fmla="*/ 15564407 w 15849600"/>
              <a:gd name="connsiteY5" fmla="*/ 1711125 h 1711125"/>
              <a:gd name="connsiteX6" fmla="*/ 285193 w 15849600"/>
              <a:gd name="connsiteY6" fmla="*/ 1711125 h 1711125"/>
              <a:gd name="connsiteX7" fmla="*/ 0 w 15849600"/>
              <a:gd name="connsiteY7" fmla="*/ 1425932 h 1711125"/>
              <a:gd name="connsiteX8" fmla="*/ 0 w 15849600"/>
              <a:gd name="connsiteY8" fmla="*/ 285193 h 1711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49600" h="1711125">
                <a:moveTo>
                  <a:pt x="0" y="285193"/>
                </a:moveTo>
                <a:cubicBezTo>
                  <a:pt x="0" y="127685"/>
                  <a:pt x="127685" y="0"/>
                  <a:pt x="285193" y="0"/>
                </a:cubicBezTo>
                <a:lnTo>
                  <a:pt x="15564407" y="0"/>
                </a:lnTo>
                <a:cubicBezTo>
                  <a:pt x="15721915" y="0"/>
                  <a:pt x="15849600" y="127685"/>
                  <a:pt x="15849600" y="285193"/>
                </a:cubicBezTo>
                <a:lnTo>
                  <a:pt x="15849600" y="1425932"/>
                </a:lnTo>
                <a:cubicBezTo>
                  <a:pt x="15849600" y="1583440"/>
                  <a:pt x="15721915" y="1711125"/>
                  <a:pt x="15564407" y="1711125"/>
                </a:cubicBezTo>
                <a:lnTo>
                  <a:pt x="285193" y="1711125"/>
                </a:lnTo>
                <a:cubicBezTo>
                  <a:pt x="127685" y="1711125"/>
                  <a:pt x="0" y="1583440"/>
                  <a:pt x="0" y="1425932"/>
                </a:cubicBezTo>
                <a:lnTo>
                  <a:pt x="0" y="285193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5">
              <a:hueOff val="0"/>
              <a:satOff val="0"/>
              <a:lumOff val="0"/>
              <a:alphaOff val="0"/>
            </a:schemeClr>
          </a:fillRef>
          <a:effectRef idx="1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251170" tIns="251170" rIns="251170" bIns="251170" numCol="1" spcCol="1270" anchor="ctr" anchorCtr="0">
            <a:noAutofit/>
          </a:bodyPr>
          <a:lstStyle/>
          <a:p>
            <a:pPr marL="0" lvl="0" indent="0" algn="l" defTabSz="1955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700" kern="1200" dirty="0" err="1">
                <a:latin typeface="Cambria" panose="02040503050406030204" pitchFamily="18" charset="0"/>
              </a:rPr>
              <a:t>Thời</a:t>
            </a:r>
            <a:r>
              <a:rPr lang="en-US" sz="4700" kern="1200" dirty="0">
                <a:latin typeface="Cambria" panose="02040503050406030204" pitchFamily="18" charset="0"/>
              </a:rPr>
              <a:t> </a:t>
            </a:r>
            <a:r>
              <a:rPr lang="en-US" sz="4700" kern="1200" dirty="0" err="1">
                <a:latin typeface="Cambria" panose="02040503050406030204" pitchFamily="18" charset="0"/>
              </a:rPr>
              <a:t>gian</a:t>
            </a:r>
            <a:r>
              <a:rPr lang="en-US" sz="4700" kern="1200" dirty="0">
                <a:latin typeface="Cambria" panose="02040503050406030204" pitchFamily="18" charset="0"/>
              </a:rPr>
              <a:t> </a:t>
            </a:r>
            <a:r>
              <a:rPr lang="en-US" sz="4700" kern="1200" dirty="0" err="1">
                <a:latin typeface="Cambria" panose="02040503050406030204" pitchFamily="18" charset="0"/>
              </a:rPr>
              <a:t>đặt</a:t>
            </a:r>
            <a:r>
              <a:rPr lang="en-US" sz="4700" kern="1200" dirty="0">
                <a:latin typeface="Cambria" panose="02040503050406030204" pitchFamily="18" charset="0"/>
              </a:rPr>
              <a:t> </a:t>
            </a:r>
            <a:r>
              <a:rPr lang="en-US" sz="4700" kern="1200" dirty="0" err="1">
                <a:latin typeface="Cambria" panose="02040503050406030204" pitchFamily="18" charset="0"/>
              </a:rPr>
              <a:t>câu</a:t>
            </a:r>
            <a:r>
              <a:rPr lang="en-US" sz="4700" kern="1200" dirty="0">
                <a:latin typeface="Cambria" panose="02040503050406030204" pitchFamily="18" charset="0"/>
              </a:rPr>
              <a:t> </a:t>
            </a:r>
            <a:r>
              <a:rPr lang="en-US" sz="4700" kern="1200" dirty="0" err="1">
                <a:latin typeface="Cambria" panose="02040503050406030204" pitchFamily="18" charset="0"/>
              </a:rPr>
              <a:t>hỏi</a:t>
            </a:r>
            <a:r>
              <a:rPr lang="en-US" sz="4700" kern="1200" dirty="0">
                <a:latin typeface="Cambria" panose="02040503050406030204" pitchFamily="18" charset="0"/>
              </a:rPr>
              <a:t> </a:t>
            </a:r>
            <a:r>
              <a:rPr lang="en-US" sz="4700" kern="1200" dirty="0" err="1">
                <a:latin typeface="Cambria" panose="02040503050406030204" pitchFamily="18" charset="0"/>
              </a:rPr>
              <a:t>và</a:t>
            </a:r>
            <a:r>
              <a:rPr lang="en-US" sz="4700" kern="1200" dirty="0">
                <a:latin typeface="Cambria" panose="02040503050406030204" pitchFamily="18" charset="0"/>
              </a:rPr>
              <a:t> </a:t>
            </a:r>
            <a:r>
              <a:rPr lang="en-US" sz="4700" kern="1200" dirty="0" err="1">
                <a:latin typeface="Cambria" panose="02040503050406030204" pitchFamily="18" charset="0"/>
              </a:rPr>
              <a:t>trả</a:t>
            </a:r>
            <a:r>
              <a:rPr lang="en-US" sz="4700" kern="1200" dirty="0">
                <a:latin typeface="Cambria" panose="02040503050406030204" pitchFamily="18" charset="0"/>
              </a:rPr>
              <a:t> </a:t>
            </a:r>
            <a:r>
              <a:rPr lang="en-US" sz="4700" kern="1200" dirty="0" err="1">
                <a:latin typeface="Cambria" panose="02040503050406030204" pitchFamily="18" charset="0"/>
              </a:rPr>
              <a:t>lời</a:t>
            </a:r>
            <a:r>
              <a:rPr lang="en-US" sz="4700" kern="1200" dirty="0">
                <a:latin typeface="Cambria" panose="02040503050406030204" pitchFamily="18" charset="0"/>
              </a:rPr>
              <a:t> : 2’ / </a:t>
            </a:r>
            <a:r>
              <a:rPr lang="en-US" sz="4700" kern="1200" dirty="0" err="1">
                <a:latin typeface="Cambria" panose="02040503050406030204" pitchFamily="18" charset="0"/>
              </a:rPr>
              <a:t>nhóm</a:t>
            </a:r>
            <a:endParaRPr lang="en-US" sz="4700" kern="1200" dirty="0">
              <a:latin typeface="Cambria" panose="02040503050406030204" pitchFamily="18" charset="0"/>
            </a:endParaRPr>
          </a:p>
        </p:txBody>
      </p:sp>
      <p:sp>
        <p:nvSpPr>
          <p:cNvPr id="14" name="Freeform 14"/>
          <p:cNvSpPr/>
          <p:nvPr/>
        </p:nvSpPr>
        <p:spPr>
          <a:xfrm rot="-4279549">
            <a:off x="1453851" y="4932905"/>
            <a:ext cx="1390255" cy="1185193"/>
          </a:xfrm>
          <a:custGeom>
            <a:avLst/>
            <a:gdLst/>
            <a:ahLst/>
            <a:cxnLst/>
            <a:rect l="l" t="t" r="r" b="b"/>
            <a:pathLst>
              <a:path w="1390255" h="1185193">
                <a:moveTo>
                  <a:pt x="0" y="0"/>
                </a:moveTo>
                <a:lnTo>
                  <a:pt x="1390256" y="0"/>
                </a:lnTo>
                <a:lnTo>
                  <a:pt x="1390256" y="1185193"/>
                </a:lnTo>
                <a:lnTo>
                  <a:pt x="0" y="1185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4279549">
            <a:off x="1054549" y="1236096"/>
            <a:ext cx="1506093" cy="1283944"/>
          </a:xfrm>
          <a:custGeom>
            <a:avLst/>
            <a:gdLst/>
            <a:ahLst/>
            <a:cxnLst/>
            <a:rect l="l" t="t" r="r" b="b"/>
            <a:pathLst>
              <a:path w="1506093" h="1283944">
                <a:moveTo>
                  <a:pt x="0" y="0"/>
                </a:moveTo>
                <a:lnTo>
                  <a:pt x="1506093" y="0"/>
                </a:lnTo>
                <a:lnTo>
                  <a:pt x="1506093" y="1283944"/>
                </a:lnTo>
                <a:lnTo>
                  <a:pt x="0" y="12839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502460" y="2944627"/>
            <a:ext cx="2308852" cy="2373587"/>
          </a:xfrm>
          <a:custGeom>
            <a:avLst/>
            <a:gdLst/>
            <a:ahLst/>
            <a:cxnLst/>
            <a:rect l="l" t="t" r="r" b="b"/>
            <a:pathLst>
              <a:path w="1800337" h="1850814">
                <a:moveTo>
                  <a:pt x="0" y="0"/>
                </a:moveTo>
                <a:lnTo>
                  <a:pt x="1800338" y="0"/>
                </a:lnTo>
                <a:lnTo>
                  <a:pt x="1800338" y="1850814"/>
                </a:lnTo>
                <a:lnTo>
                  <a:pt x="0" y="18508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94150" y="4131421"/>
            <a:ext cx="3706477" cy="5141171"/>
          </a:xfrm>
          <a:custGeom>
            <a:avLst/>
            <a:gdLst/>
            <a:ahLst/>
            <a:cxnLst/>
            <a:rect l="l" t="t" r="r" b="b"/>
            <a:pathLst>
              <a:path w="4213788" h="5844851">
                <a:moveTo>
                  <a:pt x="0" y="0"/>
                </a:moveTo>
                <a:lnTo>
                  <a:pt x="4213788" y="0"/>
                </a:lnTo>
                <a:lnTo>
                  <a:pt x="4213788" y="5844851"/>
                </a:lnTo>
                <a:lnTo>
                  <a:pt x="0" y="58448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t="-28739"/>
            </a:stretch>
          </a:blipFill>
        </p:spPr>
      </p:sp>
      <p:sp>
        <p:nvSpPr>
          <p:cNvPr id="21" name="Google Shape;169;p2">
            <a:extLst>
              <a:ext uri="{FF2B5EF4-FFF2-40B4-BE49-F238E27FC236}">
                <a16:creationId xmlns:a16="http://schemas.microsoft.com/office/drawing/2014/main" xmlns="" id="{19FAB8A7-6E48-F48D-B59E-FDAFB8FC2E83}"/>
              </a:ext>
            </a:extLst>
          </p:cNvPr>
          <p:cNvSpPr/>
          <p:nvPr/>
        </p:nvSpPr>
        <p:spPr>
          <a:xfrm>
            <a:off x="3051671" y="1812149"/>
            <a:ext cx="516000" cy="516000"/>
          </a:xfrm>
          <a:prstGeom prst="star4">
            <a:avLst>
              <a:gd name="adj" fmla="val 22733"/>
            </a:avLst>
          </a:prstGeom>
          <a:solidFill>
            <a:srgbClr val="3E2716"/>
          </a:solidFill>
          <a:ln w="9525" cap="flat" cmpd="sng">
            <a:solidFill>
              <a:srgbClr val="3E27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2800">
              <a:solidFill>
                <a:srgbClr val="22170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59439D1-CDAF-47F8-E70E-9621A0FA805A}"/>
              </a:ext>
            </a:extLst>
          </p:cNvPr>
          <p:cNvSpPr txBox="1"/>
          <p:nvPr/>
        </p:nvSpPr>
        <p:spPr>
          <a:xfrm>
            <a:off x="4788207" y="1237545"/>
            <a:ext cx="11887200" cy="22518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tabLst>
                <a:tab pos="7334250" algn="l"/>
              </a:tabLst>
            </a:pPr>
            <a:r>
              <a:rPr lang="en-US" sz="6000" b="1" dirty="0">
                <a:solidFill>
                  <a:srgbClr val="FF0000"/>
                </a:solidFill>
                <a:latin typeface="Palatino Linotype"/>
              </a:rPr>
              <a:t>TỌA ĐÀM “LỊCH SỬ TỪ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tabLst>
                <a:tab pos="7334250" algn="l"/>
              </a:tabLst>
            </a:pPr>
            <a:r>
              <a:rPr lang="en-US" sz="6000" b="1" dirty="0">
                <a:solidFill>
                  <a:srgbClr val="FF0000"/>
                </a:solidFill>
                <a:latin typeface="Palatino Linotype"/>
              </a:rPr>
              <a:t>GÓC NHÌN VĂN CHƯƠNG</a:t>
            </a:r>
            <a:r>
              <a:rPr lang="en-US" sz="6000" b="1" dirty="0">
                <a:solidFill>
                  <a:srgbClr val="22170B"/>
                </a:solidFill>
                <a:latin typeface="Palatino Linotype"/>
              </a:rPr>
              <a:t>”</a:t>
            </a:r>
          </a:p>
        </p:txBody>
      </p:sp>
      <p:sp>
        <p:nvSpPr>
          <p:cNvPr id="31" name="Freeform 11">
            <a:extLst>
              <a:ext uri="{FF2B5EF4-FFF2-40B4-BE49-F238E27FC236}">
                <a16:creationId xmlns:a16="http://schemas.microsoft.com/office/drawing/2014/main" xmlns="" id="{B77B3547-55BD-51A4-9A75-8DA55B6413F6}"/>
              </a:ext>
            </a:extLst>
          </p:cNvPr>
          <p:cNvSpPr/>
          <p:nvPr/>
        </p:nvSpPr>
        <p:spPr>
          <a:xfrm>
            <a:off x="15086916" y="194251"/>
            <a:ext cx="8869680" cy="2298725"/>
          </a:xfrm>
          <a:custGeom>
            <a:avLst/>
            <a:gdLst/>
            <a:ahLst/>
            <a:cxnLst/>
            <a:rect l="l" t="t" r="r" b="b"/>
            <a:pathLst>
              <a:path w="7315200" h="1895856">
                <a:moveTo>
                  <a:pt x="0" y="0"/>
                </a:moveTo>
                <a:lnTo>
                  <a:pt x="7315200" y="0"/>
                </a:lnTo>
                <a:lnTo>
                  <a:pt x="7315200" y="1895856"/>
                </a:lnTo>
                <a:lnTo>
                  <a:pt x="0" y="18958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>
            <a:off x="15013491" y="2376569"/>
            <a:ext cx="3274509" cy="4485985"/>
          </a:xfrm>
          <a:custGeom>
            <a:avLst/>
            <a:gdLst/>
            <a:ahLst/>
            <a:cxnLst/>
            <a:rect l="l" t="t" r="r" b="b"/>
            <a:pathLst>
              <a:path w="5110021" h="7000585">
                <a:moveTo>
                  <a:pt x="0" y="0"/>
                </a:moveTo>
                <a:lnTo>
                  <a:pt x="5110021" y="0"/>
                </a:lnTo>
                <a:lnTo>
                  <a:pt x="5110021" y="7000585"/>
                </a:lnTo>
                <a:lnTo>
                  <a:pt x="0" y="70005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905" r="-91756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303195" y="961819"/>
            <a:ext cx="1676382" cy="1429116"/>
          </a:xfrm>
          <a:custGeom>
            <a:avLst/>
            <a:gdLst/>
            <a:ahLst/>
            <a:cxnLst/>
            <a:rect l="l" t="t" r="r" b="b"/>
            <a:pathLst>
              <a:path w="971160" h="827914">
                <a:moveTo>
                  <a:pt x="0" y="0"/>
                </a:moveTo>
                <a:lnTo>
                  <a:pt x="971160" y="0"/>
                </a:lnTo>
                <a:lnTo>
                  <a:pt x="971160" y="827914"/>
                </a:lnTo>
                <a:lnTo>
                  <a:pt x="0" y="8279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38809" y="0"/>
            <a:ext cx="2765893" cy="1639420"/>
          </a:xfrm>
          <a:custGeom>
            <a:avLst/>
            <a:gdLst/>
            <a:ahLst/>
            <a:cxnLst/>
            <a:rect l="l" t="t" r="r" b="b"/>
            <a:pathLst>
              <a:path w="2765893" h="1639420">
                <a:moveTo>
                  <a:pt x="0" y="0"/>
                </a:moveTo>
                <a:lnTo>
                  <a:pt x="2765893" y="0"/>
                </a:lnTo>
                <a:lnTo>
                  <a:pt x="2765893" y="1639420"/>
                </a:lnTo>
                <a:lnTo>
                  <a:pt x="0" y="16394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5141386" y="8594153"/>
            <a:ext cx="2779759" cy="1647639"/>
          </a:xfrm>
          <a:custGeom>
            <a:avLst/>
            <a:gdLst/>
            <a:ahLst/>
            <a:cxnLst/>
            <a:rect l="l" t="t" r="r" b="b"/>
            <a:pathLst>
              <a:path w="2779759" h="1647639">
                <a:moveTo>
                  <a:pt x="0" y="0"/>
                </a:moveTo>
                <a:lnTo>
                  <a:pt x="2779759" y="0"/>
                </a:lnTo>
                <a:lnTo>
                  <a:pt x="2779759" y="1647639"/>
                </a:lnTo>
                <a:lnTo>
                  <a:pt x="0" y="1647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366889" y="5428523"/>
            <a:ext cx="3162300" cy="4485985"/>
          </a:xfrm>
          <a:custGeom>
            <a:avLst/>
            <a:gdLst/>
            <a:ahLst/>
            <a:cxnLst/>
            <a:rect l="l" t="t" r="r" b="b"/>
            <a:pathLst>
              <a:path w="10683813" h="4967973">
                <a:moveTo>
                  <a:pt x="0" y="0"/>
                </a:moveTo>
                <a:lnTo>
                  <a:pt x="10683813" y="0"/>
                </a:lnTo>
                <a:lnTo>
                  <a:pt x="10683813" y="4967973"/>
                </a:lnTo>
                <a:lnTo>
                  <a:pt x="0" y="49679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205072"/>
            </a:stretch>
          </a:blipFill>
        </p:spPr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xmlns="" id="{51CDAD41-521F-3941-D095-2DB13F8AC557}"/>
              </a:ext>
            </a:extLst>
          </p:cNvPr>
          <p:cNvSpPr/>
          <p:nvPr/>
        </p:nvSpPr>
        <p:spPr>
          <a:xfrm>
            <a:off x="1793962" y="1822630"/>
            <a:ext cx="3162300" cy="4485985"/>
          </a:xfrm>
          <a:custGeom>
            <a:avLst/>
            <a:gdLst/>
            <a:ahLst/>
            <a:cxnLst/>
            <a:rect l="l" t="t" r="r" b="b"/>
            <a:pathLst>
              <a:path w="10683813" h="4967973">
                <a:moveTo>
                  <a:pt x="0" y="0"/>
                </a:moveTo>
                <a:lnTo>
                  <a:pt x="10683813" y="0"/>
                </a:lnTo>
                <a:lnTo>
                  <a:pt x="10683813" y="4967973"/>
                </a:lnTo>
                <a:lnTo>
                  <a:pt x="0" y="49679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03604" r="-1468"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AE84A3A-6DFF-0AE0-E64C-0BA99A83A0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0451">
            <a:off x="6117378" y="1200150"/>
            <a:ext cx="5573143" cy="7886700"/>
          </a:xfrm>
          <a:prstGeom prst="rect">
            <a:avLst/>
          </a:prstGeom>
        </p:spPr>
      </p:pic>
      <p:sp>
        <p:nvSpPr>
          <p:cNvPr id="3" name="Freeform 15">
            <a:extLst>
              <a:ext uri="{FF2B5EF4-FFF2-40B4-BE49-F238E27FC236}">
                <a16:creationId xmlns:a16="http://schemas.microsoft.com/office/drawing/2014/main" xmlns="" id="{818EC799-22CB-90E6-EFDE-0554181A65D2}"/>
              </a:ext>
            </a:extLst>
          </p:cNvPr>
          <p:cNvSpPr/>
          <p:nvPr/>
        </p:nvSpPr>
        <p:spPr>
          <a:xfrm rot="-4279549">
            <a:off x="2443140" y="6498358"/>
            <a:ext cx="1506093" cy="1283944"/>
          </a:xfrm>
          <a:custGeom>
            <a:avLst/>
            <a:gdLst/>
            <a:ahLst/>
            <a:cxnLst/>
            <a:rect l="l" t="t" r="r" b="b"/>
            <a:pathLst>
              <a:path w="1506093" h="1283944">
                <a:moveTo>
                  <a:pt x="0" y="0"/>
                </a:moveTo>
                <a:lnTo>
                  <a:pt x="1506093" y="0"/>
                </a:lnTo>
                <a:lnTo>
                  <a:pt x="1506093" y="1283944"/>
                </a:lnTo>
                <a:lnTo>
                  <a:pt x="0" y="12839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Google Shape;169;p2">
            <a:extLst>
              <a:ext uri="{FF2B5EF4-FFF2-40B4-BE49-F238E27FC236}">
                <a16:creationId xmlns:a16="http://schemas.microsoft.com/office/drawing/2014/main" xmlns="" id="{D58DA34D-CAF6-DF46-D7CE-EAF946A9EFF0}"/>
              </a:ext>
            </a:extLst>
          </p:cNvPr>
          <p:cNvSpPr/>
          <p:nvPr/>
        </p:nvSpPr>
        <p:spPr>
          <a:xfrm>
            <a:off x="4633570" y="7536431"/>
            <a:ext cx="516000" cy="516000"/>
          </a:xfrm>
          <a:prstGeom prst="star4">
            <a:avLst>
              <a:gd name="adj" fmla="val 22733"/>
            </a:avLst>
          </a:prstGeom>
          <a:solidFill>
            <a:srgbClr val="3E2716"/>
          </a:solidFill>
          <a:ln w="9525" cap="flat" cmpd="sng">
            <a:solidFill>
              <a:srgbClr val="3E27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2800">
              <a:solidFill>
                <a:srgbClr val="22170B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33F8423-D967-7E5C-C702-44B643360765}"/>
              </a:ext>
            </a:extLst>
          </p:cNvPr>
          <p:cNvSpPr/>
          <p:nvPr/>
        </p:nvSpPr>
        <p:spPr>
          <a:xfrm>
            <a:off x="1066800" y="800100"/>
            <a:ext cx="8001000" cy="381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244424" tIns="244424" rIns="244424" bIns="244424" numCol="1" spcCol="1270" anchor="t" anchorCtr="0">
            <a:noAutofit/>
          </a:bodyPr>
          <a:lstStyle/>
          <a:p>
            <a:pPr marL="0" lvl="0" indent="0" algn="l" defTabSz="933450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kern="1200" dirty="0" err="1">
                <a:latin typeface="Cambria" panose="02040503050406030204" pitchFamily="18" charset="0"/>
              </a:rPr>
              <a:t>Nhóm</a:t>
            </a:r>
            <a:r>
              <a:rPr lang="en-US" sz="3600" kern="1200" dirty="0">
                <a:latin typeface="Cambria" panose="02040503050406030204" pitchFamily="18" charset="0"/>
              </a:rPr>
              <a:t> </a:t>
            </a:r>
            <a:r>
              <a:rPr lang="en-US" sz="3600" i="1" kern="1200" dirty="0">
                <a:latin typeface="Cambria" panose="02040503050406030204" pitchFamily="18" charset="0"/>
              </a:rPr>
              <a:t>Theo </a:t>
            </a:r>
            <a:r>
              <a:rPr lang="en-US" sz="3600" i="1" kern="1200" dirty="0" err="1">
                <a:latin typeface="Cambria" panose="02040503050406030204" pitchFamily="18" charset="0"/>
              </a:rPr>
              <a:t>dòng</a:t>
            </a:r>
            <a:r>
              <a:rPr lang="en-US" sz="3600" i="1" kern="1200" dirty="0">
                <a:latin typeface="Cambria" panose="02040503050406030204" pitchFamily="18" charset="0"/>
              </a:rPr>
              <a:t> </a:t>
            </a:r>
            <a:r>
              <a:rPr lang="en-US" sz="3600" i="1" kern="1200" dirty="0" err="1">
                <a:latin typeface="Cambria" panose="02040503050406030204" pitchFamily="18" charset="0"/>
              </a:rPr>
              <a:t>thời</a:t>
            </a:r>
            <a:r>
              <a:rPr lang="en-US" sz="3600" i="1" kern="1200" dirty="0">
                <a:latin typeface="Cambria" panose="02040503050406030204" pitchFamily="18" charset="0"/>
              </a:rPr>
              <a:t> </a:t>
            </a:r>
            <a:r>
              <a:rPr lang="en-US" sz="3600" i="1" kern="1200" dirty="0" err="1">
                <a:latin typeface="Cambria" panose="02040503050406030204" pitchFamily="18" charset="0"/>
              </a:rPr>
              <a:t>gian</a:t>
            </a:r>
            <a:endParaRPr lang="en-US" sz="3600" kern="1200" dirty="0">
              <a:latin typeface="Cambria" panose="02040503050406030204" pitchFamily="18" charset="0"/>
            </a:endParaRPr>
          </a:p>
          <a:p>
            <a:pPr marL="171450" lvl="1" indent="-171450" algn="l" defTabSz="711200">
              <a:lnSpc>
                <a:spcPct val="11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800" kern="1200" dirty="0" err="1">
                <a:latin typeface="Cambria" panose="02040503050406030204" pitchFamily="18" charset="0"/>
              </a:rPr>
              <a:t>Tóm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tắt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sự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kiện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truyện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i="1" kern="1200" dirty="0">
                <a:latin typeface="Cambria" panose="02040503050406030204" pitchFamily="18" charset="0"/>
              </a:rPr>
              <a:t>Quang </a:t>
            </a:r>
            <a:r>
              <a:rPr lang="en-US" sz="2800" i="1" kern="1200" dirty="0" err="1">
                <a:latin typeface="Cambria" panose="02040503050406030204" pitchFamily="18" charset="0"/>
              </a:rPr>
              <a:t>Trung</a:t>
            </a:r>
            <a:r>
              <a:rPr lang="en-US" sz="2800" i="1" kern="1200" dirty="0">
                <a:latin typeface="Cambria" panose="02040503050406030204" pitchFamily="18" charset="0"/>
              </a:rPr>
              <a:t> </a:t>
            </a:r>
            <a:r>
              <a:rPr lang="en-US" sz="2800" i="1" kern="1200" dirty="0" err="1">
                <a:latin typeface="Cambria" panose="02040503050406030204" pitchFamily="18" charset="0"/>
              </a:rPr>
              <a:t>đại</a:t>
            </a:r>
            <a:r>
              <a:rPr lang="en-US" sz="2800" i="1" kern="1200" dirty="0">
                <a:latin typeface="Cambria" panose="02040503050406030204" pitchFamily="18" charset="0"/>
              </a:rPr>
              <a:t> </a:t>
            </a:r>
            <a:r>
              <a:rPr lang="en-US" sz="2800" i="1" kern="1200" dirty="0" err="1">
                <a:latin typeface="Cambria" panose="02040503050406030204" pitchFamily="18" charset="0"/>
              </a:rPr>
              <a:t>phá</a:t>
            </a:r>
            <a:r>
              <a:rPr lang="en-US" sz="2800" i="1" kern="1200" dirty="0">
                <a:latin typeface="Cambria" panose="02040503050406030204" pitchFamily="18" charset="0"/>
              </a:rPr>
              <a:t> </a:t>
            </a:r>
            <a:r>
              <a:rPr lang="en-US" sz="2800" i="1" kern="1200" dirty="0" err="1">
                <a:latin typeface="Cambria" panose="02040503050406030204" pitchFamily="18" charset="0"/>
              </a:rPr>
              <a:t>quân</a:t>
            </a:r>
            <a:r>
              <a:rPr lang="en-US" sz="2800" i="1" kern="1200" dirty="0">
                <a:latin typeface="Cambria" panose="02040503050406030204" pitchFamily="18" charset="0"/>
              </a:rPr>
              <a:t> Thanh 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bằng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sơ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đồ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trục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thời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gian</a:t>
            </a:r>
            <a:r>
              <a:rPr lang="en-US" sz="2800" kern="1200" dirty="0">
                <a:latin typeface="Cambria" panose="02040503050406030204" pitchFamily="18" charset="0"/>
              </a:rPr>
              <a:t>. </a:t>
            </a:r>
            <a:r>
              <a:rPr lang="en-US" sz="2800" kern="1200" dirty="0" err="1">
                <a:latin typeface="Cambria" panose="02040503050406030204" pitchFamily="18" charset="0"/>
              </a:rPr>
              <a:t>Ở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đoạn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trích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này</a:t>
            </a:r>
            <a:r>
              <a:rPr lang="en-US" sz="2800" kern="1200" dirty="0">
                <a:latin typeface="Cambria" panose="02040503050406030204" pitchFamily="18" charset="0"/>
              </a:rPr>
              <a:t>, </a:t>
            </a:r>
            <a:r>
              <a:rPr lang="en-US" sz="2800" kern="1200" dirty="0" err="1">
                <a:latin typeface="Cambria" panose="02040503050406030204" pitchFamily="18" charset="0"/>
              </a:rPr>
              <a:t>những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yếu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tố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đặc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trưng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nào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của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truyện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lịch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sử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đã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được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tác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giả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sử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dụng</a:t>
            </a:r>
            <a:r>
              <a:rPr lang="en-US" sz="2800" kern="1200" dirty="0">
                <a:latin typeface="Cambria" panose="02040503050406030204" pitchFamily="18" charset="0"/>
              </a:rPr>
              <a:t>? </a:t>
            </a:r>
            <a:r>
              <a:rPr lang="en-US" sz="2800" kern="1200" dirty="0" err="1">
                <a:latin typeface="Cambria" panose="02040503050406030204" pitchFamily="18" charset="0"/>
              </a:rPr>
              <a:t>Hãy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nhận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xét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về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nghệ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thuật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kể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chuyện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lịch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sử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của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tác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giả</a:t>
            </a:r>
            <a:r>
              <a:rPr lang="en-US" sz="2800" kern="1200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277168A-ED1F-3835-DBC7-E54E016CFC32}"/>
              </a:ext>
            </a:extLst>
          </p:cNvPr>
          <p:cNvSpPr/>
          <p:nvPr/>
        </p:nvSpPr>
        <p:spPr>
          <a:xfrm>
            <a:off x="9349742" y="800100"/>
            <a:ext cx="7795258" cy="381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244424" tIns="244424" rIns="244424" bIns="244424" numCol="1" spcCol="1270" anchor="t" anchorCtr="0">
            <a:noAutofit/>
          </a:bodyPr>
          <a:lstStyle/>
          <a:p>
            <a:pPr marL="0" lvl="0" indent="0" algn="l" defTabSz="933450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kern="1200" dirty="0" err="1">
                <a:latin typeface="Cambria" panose="02040503050406030204" pitchFamily="18" charset="0"/>
              </a:rPr>
              <a:t>Nhóm</a:t>
            </a:r>
            <a:r>
              <a:rPr lang="en-US" sz="3600" kern="1200" dirty="0">
                <a:latin typeface="Cambria" panose="02040503050406030204" pitchFamily="18" charset="0"/>
              </a:rPr>
              <a:t> </a:t>
            </a:r>
            <a:r>
              <a:rPr lang="en-US" sz="3600" i="1" kern="1200" dirty="0" err="1">
                <a:latin typeface="Cambria" panose="02040503050406030204" pitchFamily="18" charset="0"/>
              </a:rPr>
              <a:t>Lăng</a:t>
            </a:r>
            <a:r>
              <a:rPr lang="en-US" sz="3600" i="1" kern="1200" dirty="0">
                <a:latin typeface="Cambria" panose="02040503050406030204" pitchFamily="18" charset="0"/>
              </a:rPr>
              <a:t> </a:t>
            </a:r>
            <a:r>
              <a:rPr lang="en-US" sz="3600" i="1" kern="1200" dirty="0" err="1">
                <a:latin typeface="Cambria" panose="02040503050406030204" pitchFamily="18" charset="0"/>
              </a:rPr>
              <a:t>kính</a:t>
            </a:r>
            <a:r>
              <a:rPr lang="en-US" sz="3600" i="1" kern="1200" dirty="0">
                <a:latin typeface="Cambria" panose="02040503050406030204" pitchFamily="18" charset="0"/>
              </a:rPr>
              <a:t> </a:t>
            </a:r>
            <a:r>
              <a:rPr lang="en-US" sz="3600" i="1" kern="1200" dirty="0" err="1">
                <a:latin typeface="Cambria" panose="02040503050406030204" pitchFamily="18" charset="0"/>
              </a:rPr>
              <a:t>văn</a:t>
            </a:r>
            <a:r>
              <a:rPr lang="en-US" sz="3600" i="1" kern="1200" dirty="0">
                <a:latin typeface="Cambria" panose="02040503050406030204" pitchFamily="18" charset="0"/>
              </a:rPr>
              <a:t> </a:t>
            </a:r>
            <a:r>
              <a:rPr lang="en-US" sz="3600" i="1" kern="1200" dirty="0" err="1">
                <a:latin typeface="Cambria" panose="02040503050406030204" pitchFamily="18" charset="0"/>
              </a:rPr>
              <a:t>chương</a:t>
            </a:r>
            <a:r>
              <a:rPr lang="en-US" sz="3600" i="1" kern="1200" dirty="0">
                <a:latin typeface="Cambria" panose="02040503050406030204" pitchFamily="18" charset="0"/>
              </a:rPr>
              <a:t> 1</a:t>
            </a:r>
            <a:r>
              <a:rPr lang="en-US" sz="3600" kern="1200" dirty="0">
                <a:latin typeface="Cambria" panose="02040503050406030204" pitchFamily="18" charset="0"/>
              </a:rPr>
              <a:t>:</a:t>
            </a:r>
          </a:p>
          <a:p>
            <a:pPr marL="171450" lvl="1" indent="-171450" algn="l" defTabSz="711200">
              <a:lnSpc>
                <a:spcPct val="11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800" kern="1200" dirty="0" err="1">
                <a:latin typeface="Cambria" panose="02040503050406030204" pitchFamily="18" charset="0"/>
              </a:rPr>
              <a:t>Cảm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nhận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về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nhân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vật</a:t>
            </a:r>
            <a:r>
              <a:rPr lang="en-US" sz="2800" kern="1200" dirty="0">
                <a:latin typeface="Cambria" panose="02040503050406030204" pitchFamily="18" charset="0"/>
              </a:rPr>
              <a:t> Quang </a:t>
            </a:r>
            <a:r>
              <a:rPr lang="en-US" sz="2800" kern="1200" dirty="0" err="1">
                <a:latin typeface="Cambria" panose="02040503050406030204" pitchFamily="18" charset="0"/>
              </a:rPr>
              <a:t>Trung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và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cảm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hứng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của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tác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giả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với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vị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anh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hùng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này</a:t>
            </a:r>
            <a:r>
              <a:rPr lang="en-US" sz="2800" kern="1200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69B90B0-9807-02B6-BEBE-F8D2573D1C6C}"/>
              </a:ext>
            </a:extLst>
          </p:cNvPr>
          <p:cNvSpPr/>
          <p:nvPr/>
        </p:nvSpPr>
        <p:spPr>
          <a:xfrm>
            <a:off x="1066800" y="4914900"/>
            <a:ext cx="8001000" cy="4572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244424" tIns="244424" rIns="244424" bIns="244424" numCol="1" spcCol="1270" anchor="t" anchorCtr="0">
            <a:noAutofit/>
          </a:bodyPr>
          <a:lstStyle/>
          <a:p>
            <a:pPr marL="0" lvl="0" indent="0" algn="l" defTabSz="933450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kern="1200" dirty="0" err="1">
                <a:latin typeface="Cambria" panose="02040503050406030204" pitchFamily="18" charset="0"/>
              </a:rPr>
              <a:t>Nhóm</a:t>
            </a:r>
            <a:r>
              <a:rPr lang="en-US" sz="3600" kern="1200" dirty="0">
                <a:latin typeface="Cambria" panose="02040503050406030204" pitchFamily="18" charset="0"/>
              </a:rPr>
              <a:t> </a:t>
            </a:r>
            <a:r>
              <a:rPr lang="en-US" sz="3600" i="1" kern="1200" dirty="0" err="1">
                <a:latin typeface="Cambria" panose="02040503050406030204" pitchFamily="18" charset="0"/>
              </a:rPr>
              <a:t>Lăng</a:t>
            </a:r>
            <a:r>
              <a:rPr lang="en-US" sz="3600" i="1" kern="1200" dirty="0">
                <a:latin typeface="Cambria" panose="02040503050406030204" pitchFamily="18" charset="0"/>
              </a:rPr>
              <a:t> </a:t>
            </a:r>
            <a:r>
              <a:rPr lang="en-US" sz="3600" i="1" kern="1200" dirty="0" err="1">
                <a:latin typeface="Cambria" panose="02040503050406030204" pitchFamily="18" charset="0"/>
              </a:rPr>
              <a:t>kính</a:t>
            </a:r>
            <a:r>
              <a:rPr lang="en-US" sz="3600" i="1" kern="1200" dirty="0">
                <a:latin typeface="Cambria" panose="02040503050406030204" pitchFamily="18" charset="0"/>
              </a:rPr>
              <a:t> </a:t>
            </a:r>
            <a:r>
              <a:rPr lang="en-US" sz="3600" i="1" kern="1200" dirty="0" err="1">
                <a:latin typeface="Cambria" panose="02040503050406030204" pitchFamily="18" charset="0"/>
              </a:rPr>
              <a:t>văn</a:t>
            </a:r>
            <a:r>
              <a:rPr lang="en-US" sz="3600" i="1" kern="1200" dirty="0">
                <a:latin typeface="Cambria" panose="02040503050406030204" pitchFamily="18" charset="0"/>
              </a:rPr>
              <a:t> </a:t>
            </a:r>
            <a:r>
              <a:rPr lang="en-US" sz="3600" i="1" kern="1200" dirty="0" err="1">
                <a:latin typeface="Cambria" panose="02040503050406030204" pitchFamily="18" charset="0"/>
              </a:rPr>
              <a:t>chương</a:t>
            </a:r>
            <a:r>
              <a:rPr lang="en-US" sz="3600" i="1" kern="1200" dirty="0">
                <a:latin typeface="Cambria" panose="02040503050406030204" pitchFamily="18" charset="0"/>
              </a:rPr>
              <a:t> 2</a:t>
            </a:r>
            <a:r>
              <a:rPr lang="en-US" sz="3600" kern="1200" dirty="0">
                <a:latin typeface="Cambria" panose="02040503050406030204" pitchFamily="18" charset="0"/>
              </a:rPr>
              <a:t>:</a:t>
            </a:r>
          </a:p>
          <a:p>
            <a:pPr marL="171450" lvl="1" indent="-171450" algn="l" defTabSz="711200">
              <a:lnSpc>
                <a:spcPct val="11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800" kern="1200" dirty="0" err="1">
                <a:latin typeface="Cambria" panose="02040503050406030204" pitchFamily="18" charset="0"/>
              </a:rPr>
              <a:t>Cảm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nhận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về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nhân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vật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vua</a:t>
            </a:r>
            <a:r>
              <a:rPr lang="en-US" sz="2800" kern="1200" dirty="0">
                <a:latin typeface="Cambria" panose="02040503050406030204" pitchFamily="18" charset="0"/>
              </a:rPr>
              <a:t> Lê </a:t>
            </a:r>
            <a:r>
              <a:rPr lang="en-US" sz="2800" kern="1200" dirty="0" err="1">
                <a:latin typeface="Cambria" panose="02040503050406030204" pitchFamily="18" charset="0"/>
              </a:rPr>
              <a:t>Chiêu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Thống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và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thái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độ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của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tác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giả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đối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với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nhân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vật</a:t>
            </a:r>
            <a:r>
              <a:rPr lang="en-US" sz="2800" kern="1200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8681D9F-20A7-AF96-B237-2FF5DDF39A13}"/>
              </a:ext>
            </a:extLst>
          </p:cNvPr>
          <p:cNvSpPr/>
          <p:nvPr/>
        </p:nvSpPr>
        <p:spPr>
          <a:xfrm>
            <a:off x="9349742" y="4914900"/>
            <a:ext cx="7795258" cy="4572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244424" tIns="244424" rIns="244424" bIns="244424" numCol="1" spcCol="1270" anchor="t" anchorCtr="0">
            <a:noAutofit/>
          </a:bodyPr>
          <a:lstStyle/>
          <a:p>
            <a:pPr marL="0" lvl="0" indent="0" algn="l" defTabSz="933450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kern="1200" dirty="0" err="1">
                <a:latin typeface="Cambria" panose="02040503050406030204" pitchFamily="18" charset="0"/>
              </a:rPr>
              <a:t>Nhóm</a:t>
            </a:r>
            <a:r>
              <a:rPr lang="en-US" sz="3600" kern="1200" dirty="0">
                <a:latin typeface="Cambria" panose="02040503050406030204" pitchFamily="18" charset="0"/>
              </a:rPr>
              <a:t> </a:t>
            </a:r>
            <a:r>
              <a:rPr lang="en-US" sz="3600" i="1" kern="1200" dirty="0" err="1">
                <a:latin typeface="Cambria" panose="02040503050406030204" pitchFamily="18" charset="0"/>
              </a:rPr>
              <a:t>Bài</a:t>
            </a:r>
            <a:r>
              <a:rPr lang="en-US" sz="3600" i="1" kern="1200" dirty="0">
                <a:latin typeface="Cambria" panose="02040503050406030204" pitchFamily="18" charset="0"/>
              </a:rPr>
              <a:t> </a:t>
            </a:r>
            <a:r>
              <a:rPr lang="en-US" sz="3600" i="1" kern="1200" dirty="0" err="1">
                <a:latin typeface="Cambria" panose="02040503050406030204" pitchFamily="18" charset="0"/>
              </a:rPr>
              <a:t>học</a:t>
            </a:r>
            <a:r>
              <a:rPr lang="en-US" sz="3600" i="1" kern="1200" dirty="0">
                <a:latin typeface="Cambria" panose="02040503050406030204" pitchFamily="18" charset="0"/>
              </a:rPr>
              <a:t> </a:t>
            </a:r>
            <a:r>
              <a:rPr lang="en-US" sz="3600" i="1" kern="1200" dirty="0" err="1">
                <a:latin typeface="Cambria" panose="02040503050406030204" pitchFamily="18" charset="0"/>
              </a:rPr>
              <a:t>muôn</a:t>
            </a:r>
            <a:r>
              <a:rPr lang="en-US" sz="3600" i="1" kern="1200" dirty="0">
                <a:latin typeface="Cambria" panose="02040503050406030204" pitchFamily="18" charset="0"/>
              </a:rPr>
              <a:t> </a:t>
            </a:r>
            <a:r>
              <a:rPr lang="en-US" sz="3600" i="1" kern="1200" dirty="0" err="1">
                <a:latin typeface="Cambria" panose="02040503050406030204" pitchFamily="18" charset="0"/>
              </a:rPr>
              <a:t>thuở</a:t>
            </a:r>
            <a:r>
              <a:rPr lang="en-US" sz="3600" i="1" kern="1200" dirty="0">
                <a:latin typeface="Cambria" panose="02040503050406030204" pitchFamily="18" charset="0"/>
              </a:rPr>
              <a:t>:</a:t>
            </a:r>
            <a:endParaRPr lang="en-US" sz="3600" kern="1200" dirty="0">
              <a:latin typeface="Cambria" panose="02040503050406030204" pitchFamily="18" charset="0"/>
            </a:endParaRPr>
          </a:p>
          <a:p>
            <a:pPr marL="171450" lvl="1" indent="-171450" algn="l" defTabSz="711200">
              <a:lnSpc>
                <a:spcPct val="11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800" kern="1200" dirty="0">
                <a:latin typeface="Cambria" panose="02040503050406030204" pitchFamily="18" charset="0"/>
              </a:rPr>
              <a:t>Cho </a:t>
            </a:r>
            <a:r>
              <a:rPr lang="en-US" sz="2800" kern="1200" dirty="0" err="1">
                <a:latin typeface="Cambria" panose="02040503050406030204" pitchFamily="18" charset="0"/>
              </a:rPr>
              <a:t>biết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sự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đối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lập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giữa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hai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nhân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vật</a:t>
            </a:r>
            <a:r>
              <a:rPr lang="en-US" sz="2800" kern="1200" dirty="0">
                <a:latin typeface="Cambria" panose="02040503050406030204" pitchFamily="18" charset="0"/>
              </a:rPr>
              <a:t> Quang </a:t>
            </a:r>
            <a:r>
              <a:rPr lang="en-US" sz="2800" kern="1200" dirty="0" err="1">
                <a:latin typeface="Cambria" panose="02040503050406030204" pitchFamily="18" charset="0"/>
              </a:rPr>
              <a:t>Trung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và</a:t>
            </a:r>
            <a:r>
              <a:rPr lang="en-US" sz="2800" kern="1200" dirty="0">
                <a:latin typeface="Cambria" panose="02040503050406030204" pitchFamily="18" charset="0"/>
              </a:rPr>
              <a:t> Lê </a:t>
            </a:r>
            <a:r>
              <a:rPr lang="en-US" sz="2800" kern="1200" dirty="0" err="1">
                <a:latin typeface="Cambria" panose="02040503050406030204" pitchFamily="18" charset="0"/>
              </a:rPr>
              <a:t>Chiêu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Thống</a:t>
            </a:r>
            <a:r>
              <a:rPr lang="en-US" sz="2800" kern="1200" dirty="0">
                <a:latin typeface="Cambria" panose="02040503050406030204" pitchFamily="18" charset="0"/>
              </a:rPr>
              <a:t>, </a:t>
            </a:r>
            <a:r>
              <a:rPr lang="en-US" sz="2800" kern="1200" dirty="0" err="1">
                <a:latin typeface="Cambria" panose="02040503050406030204" pitchFamily="18" charset="0"/>
              </a:rPr>
              <a:t>giữa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quân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Tây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Sơn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và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quân</a:t>
            </a:r>
            <a:r>
              <a:rPr lang="en-US" sz="2800" kern="1200" dirty="0">
                <a:latin typeface="Cambria" panose="02040503050406030204" pitchFamily="18" charset="0"/>
              </a:rPr>
              <a:t> Thanh </a:t>
            </a:r>
            <a:r>
              <a:rPr lang="en-US" sz="2800" kern="1200" dirty="0" err="1">
                <a:latin typeface="Cambria" panose="02040503050406030204" pitchFamily="18" charset="0"/>
              </a:rPr>
              <a:t>có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tác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dụng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như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thế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nào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trong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việc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thể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hiện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chủ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đề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đoạn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trích</a:t>
            </a:r>
            <a:r>
              <a:rPr lang="en-US" sz="2800" kern="1200" dirty="0">
                <a:latin typeface="Cambria" panose="02040503050406030204" pitchFamily="18" charset="0"/>
              </a:rPr>
              <a:t>? </a:t>
            </a:r>
            <a:r>
              <a:rPr lang="en-US" sz="2800" kern="1200" dirty="0" err="1">
                <a:latin typeface="Cambria" panose="02040503050406030204" pitchFamily="18" charset="0"/>
              </a:rPr>
              <a:t>Hãy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khái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quát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chủ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đề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đó</a:t>
            </a:r>
            <a:r>
              <a:rPr lang="en-US" sz="2800" kern="1200" dirty="0">
                <a:latin typeface="Cambria" panose="02040503050406030204" pitchFamily="18" charset="0"/>
              </a:rPr>
              <a:t>. Chia </a:t>
            </a:r>
            <a:r>
              <a:rPr lang="en-US" sz="2800" kern="1200" dirty="0" err="1">
                <a:latin typeface="Cambria" panose="02040503050406030204" pitchFamily="18" charset="0"/>
              </a:rPr>
              <a:t>sẻ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bài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học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về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cách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nghĩ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và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cách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ứng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xử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thông</a:t>
            </a:r>
            <a:r>
              <a:rPr lang="en-US" sz="2800" kern="1200" dirty="0">
                <a:latin typeface="Cambria" panose="02040503050406030204" pitchFamily="18" charset="0"/>
              </a:rPr>
              <a:t> qua </a:t>
            </a:r>
            <a:r>
              <a:rPr lang="en-US" sz="2800" kern="1200" dirty="0" err="1">
                <a:latin typeface="Cambria" panose="02040503050406030204" pitchFamily="18" charset="0"/>
              </a:rPr>
              <a:t>câu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kern="1200" dirty="0" err="1">
                <a:latin typeface="Cambria" panose="02040503050406030204" pitchFamily="18" charset="0"/>
              </a:rPr>
              <a:t>chuyện</a:t>
            </a:r>
            <a:r>
              <a:rPr lang="en-US" sz="2800" kern="1200" dirty="0">
                <a:latin typeface="Cambria" panose="02040503050406030204" pitchFamily="18" charset="0"/>
              </a:rPr>
              <a:t> </a:t>
            </a:r>
            <a:r>
              <a:rPr lang="en-US" sz="2800" i="1" kern="1200" dirty="0">
                <a:latin typeface="Cambria" panose="02040503050406030204" pitchFamily="18" charset="0"/>
              </a:rPr>
              <a:t>Quang </a:t>
            </a:r>
            <a:r>
              <a:rPr lang="en-US" sz="2800" i="1" kern="1200" dirty="0" err="1">
                <a:latin typeface="Cambria" panose="02040503050406030204" pitchFamily="18" charset="0"/>
              </a:rPr>
              <a:t>Trung</a:t>
            </a:r>
            <a:r>
              <a:rPr lang="en-US" sz="2800" i="1" kern="1200" dirty="0">
                <a:latin typeface="Cambria" panose="02040503050406030204" pitchFamily="18" charset="0"/>
              </a:rPr>
              <a:t> </a:t>
            </a:r>
            <a:r>
              <a:rPr lang="en-US" sz="2800" i="1" kern="1200" dirty="0" err="1">
                <a:latin typeface="Cambria" panose="02040503050406030204" pitchFamily="18" charset="0"/>
              </a:rPr>
              <a:t>đại</a:t>
            </a:r>
            <a:r>
              <a:rPr lang="en-US" sz="2800" i="1" kern="1200" dirty="0">
                <a:latin typeface="Cambria" panose="02040503050406030204" pitchFamily="18" charset="0"/>
              </a:rPr>
              <a:t> </a:t>
            </a:r>
            <a:r>
              <a:rPr lang="en-US" sz="2800" i="1" kern="1200" dirty="0" err="1">
                <a:latin typeface="Cambria" panose="02040503050406030204" pitchFamily="18" charset="0"/>
              </a:rPr>
              <a:t>phá</a:t>
            </a:r>
            <a:r>
              <a:rPr lang="en-US" sz="2800" i="1" kern="1200" dirty="0">
                <a:latin typeface="Cambria" panose="02040503050406030204" pitchFamily="18" charset="0"/>
              </a:rPr>
              <a:t> </a:t>
            </a:r>
            <a:r>
              <a:rPr lang="en-US" sz="2800" i="1" kern="1200" dirty="0" err="1">
                <a:latin typeface="Cambria" panose="02040503050406030204" pitchFamily="18" charset="0"/>
              </a:rPr>
              <a:t>quân</a:t>
            </a:r>
            <a:r>
              <a:rPr lang="en-US" sz="2800" i="1" kern="1200" dirty="0">
                <a:latin typeface="Cambria" panose="02040503050406030204" pitchFamily="18" charset="0"/>
              </a:rPr>
              <a:t> Thanh.</a:t>
            </a:r>
            <a:endParaRPr lang="en-US" sz="2800" kern="1200" dirty="0">
              <a:latin typeface="Cambria" panose="02040503050406030204" pitchFamily="18" charset="0"/>
            </a:endParaRPr>
          </a:p>
        </p:txBody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xmlns="" id="{7287B47E-89E5-C277-4565-30726BCFFC5B}"/>
              </a:ext>
            </a:extLst>
          </p:cNvPr>
          <p:cNvSpPr/>
          <p:nvPr/>
        </p:nvSpPr>
        <p:spPr>
          <a:xfrm>
            <a:off x="6087329" y="6743700"/>
            <a:ext cx="3285859" cy="3962400"/>
          </a:xfrm>
          <a:custGeom>
            <a:avLst/>
            <a:gdLst/>
            <a:ahLst/>
            <a:cxnLst/>
            <a:rect l="l" t="t" r="r" b="b"/>
            <a:pathLst>
              <a:path w="10683813" h="4967973">
                <a:moveTo>
                  <a:pt x="0" y="0"/>
                </a:moveTo>
                <a:lnTo>
                  <a:pt x="10683813" y="0"/>
                </a:lnTo>
                <a:lnTo>
                  <a:pt x="10683813" y="4967973"/>
                </a:lnTo>
                <a:lnTo>
                  <a:pt x="0" y="49679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798" t="-16509" r="-219348" b="-8869"/>
            </a:stretch>
          </a:blipFill>
        </p:spPr>
      </p:sp>
    </p:spTree>
    <p:extLst>
      <p:ext uri="{BB962C8B-B14F-4D97-AF65-F5344CB8AC3E}">
        <p14:creationId xmlns:p14="http://schemas.microsoft.com/office/powerpoint/2010/main" val="337440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BBD920A-9F6B-634E-D21D-9C48DB5609B7}"/>
              </a:ext>
            </a:extLst>
          </p:cNvPr>
          <p:cNvSpPr txBox="1"/>
          <p:nvPr/>
        </p:nvSpPr>
        <p:spPr>
          <a:xfrm>
            <a:off x="5825101" y="685800"/>
            <a:ext cx="671399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5000" b="1" dirty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1</a:t>
            </a:r>
            <a:r>
              <a:rPr lang="en-US" sz="5000" b="1" dirty="0" smtClean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r>
              <a:rPr lang="en-US" sz="5000" b="1" dirty="0" err="1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Tìm</a:t>
            </a:r>
            <a:r>
              <a:rPr lang="en-US" sz="5000" b="1" dirty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b="1" dirty="0" err="1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hiểu</a:t>
            </a:r>
            <a:r>
              <a:rPr lang="en-US" sz="5000" b="1" dirty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b="1" dirty="0" err="1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cốt</a:t>
            </a:r>
            <a:r>
              <a:rPr lang="en-US" sz="5000" b="1" dirty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b="1" dirty="0" err="1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truyện</a:t>
            </a:r>
            <a:endParaRPr lang="en-US" sz="5000" b="1" dirty="0">
              <a:solidFill>
                <a:schemeClr val="accent1">
                  <a:lumMod val="50000"/>
                </a:schemeClr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xmlns="" id="{84F66046-D8F6-5B05-E713-C808156D91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6997703"/>
              </p:ext>
            </p:extLst>
          </p:nvPr>
        </p:nvGraphicFramePr>
        <p:xfrm>
          <a:off x="1295400" y="1731531"/>
          <a:ext cx="15773400" cy="787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74239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51602CA-2ACE-B641-9519-67B754AFEA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651602CA-2ACE-B641-9519-67B754AFEA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257277B-78B5-C147-9606-D66D9A8191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graphicEl>
                                              <a:dgm id="{0257277B-78B5-C147-9606-D66D9A8191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784B1C2-82CA-4041-85C7-C576B9AB98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graphicEl>
                                              <a:dgm id="{8784B1C2-82CA-4041-85C7-C576B9AB98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D142CB4-A4B3-4F48-8898-48D23B9C10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graphicEl>
                                              <a:dgm id="{6D142CB4-A4B3-4F48-8898-48D23B9C10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FD022F4-C9C2-F844-945B-CED7F23B0A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graphicEl>
                                              <a:dgm id="{AFD022F4-C9C2-F844-945B-CED7F23B0A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3D14498-F451-FA4F-8FC7-47DF42E7C7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graphicEl>
                                              <a:dgm id="{23D14498-F451-FA4F-8FC7-47DF42E7C7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>
        <p:bldSub>
          <a:bldDgm bld="one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80;p18">
            <a:extLst>
              <a:ext uri="{FF2B5EF4-FFF2-40B4-BE49-F238E27FC236}">
                <a16:creationId xmlns:a16="http://schemas.microsoft.com/office/drawing/2014/main" xmlns="" id="{7C5D027B-7538-25FC-555F-EF9689B6D005}"/>
              </a:ext>
            </a:extLst>
          </p:cNvPr>
          <p:cNvSpPr/>
          <p:nvPr/>
        </p:nvSpPr>
        <p:spPr>
          <a:xfrm>
            <a:off x="-1007363" y="1834064"/>
            <a:ext cx="8336944" cy="8229600"/>
          </a:xfrm>
          <a:custGeom>
            <a:avLst/>
            <a:gdLst/>
            <a:ahLst/>
            <a:cxnLst/>
            <a:rect l="l" t="t" r="r" b="b"/>
            <a:pathLst>
              <a:path w="8336943" h="8229600" extrusionOk="0">
                <a:moveTo>
                  <a:pt x="0" y="0"/>
                </a:moveTo>
                <a:lnTo>
                  <a:pt x="8336943" y="0"/>
                </a:lnTo>
                <a:lnTo>
                  <a:pt x="8336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9" name="Freeform 12">
            <a:extLst>
              <a:ext uri="{FF2B5EF4-FFF2-40B4-BE49-F238E27FC236}">
                <a16:creationId xmlns:a16="http://schemas.microsoft.com/office/drawing/2014/main" xmlns="" id="{9080AE7E-5631-BAAD-8051-C8A62D810FED}"/>
              </a:ext>
            </a:extLst>
          </p:cNvPr>
          <p:cNvSpPr/>
          <p:nvPr/>
        </p:nvSpPr>
        <p:spPr>
          <a:xfrm>
            <a:off x="-2260798" y="2089714"/>
            <a:ext cx="10074291" cy="8007147"/>
          </a:xfrm>
          <a:custGeom>
            <a:avLst/>
            <a:gdLst/>
            <a:ahLst/>
            <a:cxnLst/>
            <a:rect l="l" t="t" r="r" b="b"/>
            <a:pathLst>
              <a:path w="12116067" h="9629970">
                <a:moveTo>
                  <a:pt x="0" y="0"/>
                </a:moveTo>
                <a:lnTo>
                  <a:pt x="12116067" y="0"/>
                </a:lnTo>
                <a:lnTo>
                  <a:pt x="12116067" y="9629970"/>
                </a:lnTo>
                <a:lnTo>
                  <a:pt x="0" y="96299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8555"/>
            </a:stretch>
          </a:blipFill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CDB5948-6E40-C955-1E6B-D1EEAE891AC0}"/>
              </a:ext>
            </a:extLst>
          </p:cNvPr>
          <p:cNvSpPr txBox="1"/>
          <p:nvPr/>
        </p:nvSpPr>
        <p:spPr>
          <a:xfrm>
            <a:off x="5825101" y="685800"/>
            <a:ext cx="671399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5000" b="1" dirty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-US" sz="5000" b="1" dirty="0" smtClean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r>
              <a:rPr lang="en-US" sz="5000" b="1" dirty="0" err="1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Tìm</a:t>
            </a:r>
            <a:r>
              <a:rPr lang="en-US" sz="5000" b="1" dirty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hiểu</a:t>
            </a:r>
            <a:r>
              <a:rPr lang="en-US" sz="5000" b="1" dirty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nhân</a:t>
            </a:r>
            <a:r>
              <a:rPr lang="en-US" sz="5000" b="1" dirty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vật</a:t>
            </a:r>
            <a:r>
              <a:rPr lang="en-US" sz="5000" b="1" dirty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 </a:t>
            </a:r>
            <a:endParaRPr lang="en-US" sz="5000" b="1" dirty="0">
              <a:solidFill>
                <a:schemeClr val="accent1">
                  <a:lumMod val="50000"/>
                </a:schemeClr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xmlns="" id="{3366AEF5-71DE-B32D-8ADB-130DD9644232}"/>
              </a:ext>
            </a:extLst>
          </p:cNvPr>
          <p:cNvSpPr/>
          <p:nvPr/>
        </p:nvSpPr>
        <p:spPr>
          <a:xfrm>
            <a:off x="7448174" y="2056975"/>
            <a:ext cx="7945950" cy="1498441"/>
          </a:xfrm>
          <a:custGeom>
            <a:avLst/>
            <a:gdLst>
              <a:gd name="connsiteX0" fmla="*/ 0 w 15849600"/>
              <a:gd name="connsiteY0" fmla="*/ 285193 h 1711125"/>
              <a:gd name="connsiteX1" fmla="*/ 285193 w 15849600"/>
              <a:gd name="connsiteY1" fmla="*/ 0 h 1711125"/>
              <a:gd name="connsiteX2" fmla="*/ 15564407 w 15849600"/>
              <a:gd name="connsiteY2" fmla="*/ 0 h 1711125"/>
              <a:gd name="connsiteX3" fmla="*/ 15849600 w 15849600"/>
              <a:gd name="connsiteY3" fmla="*/ 285193 h 1711125"/>
              <a:gd name="connsiteX4" fmla="*/ 15849600 w 15849600"/>
              <a:gd name="connsiteY4" fmla="*/ 1425932 h 1711125"/>
              <a:gd name="connsiteX5" fmla="*/ 15564407 w 15849600"/>
              <a:gd name="connsiteY5" fmla="*/ 1711125 h 1711125"/>
              <a:gd name="connsiteX6" fmla="*/ 285193 w 15849600"/>
              <a:gd name="connsiteY6" fmla="*/ 1711125 h 1711125"/>
              <a:gd name="connsiteX7" fmla="*/ 0 w 15849600"/>
              <a:gd name="connsiteY7" fmla="*/ 1425932 h 1711125"/>
              <a:gd name="connsiteX8" fmla="*/ 0 w 15849600"/>
              <a:gd name="connsiteY8" fmla="*/ 285193 h 1711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49600" h="1711125">
                <a:moveTo>
                  <a:pt x="0" y="285193"/>
                </a:moveTo>
                <a:cubicBezTo>
                  <a:pt x="0" y="127685"/>
                  <a:pt x="127685" y="0"/>
                  <a:pt x="285193" y="0"/>
                </a:cubicBezTo>
                <a:lnTo>
                  <a:pt x="15564407" y="0"/>
                </a:lnTo>
                <a:cubicBezTo>
                  <a:pt x="15721915" y="0"/>
                  <a:pt x="15849600" y="127685"/>
                  <a:pt x="15849600" y="285193"/>
                </a:cubicBezTo>
                <a:lnTo>
                  <a:pt x="15849600" y="1425932"/>
                </a:lnTo>
                <a:cubicBezTo>
                  <a:pt x="15849600" y="1583440"/>
                  <a:pt x="15721915" y="1711125"/>
                  <a:pt x="15564407" y="1711125"/>
                </a:cubicBezTo>
                <a:lnTo>
                  <a:pt x="285193" y="1711125"/>
                </a:lnTo>
                <a:cubicBezTo>
                  <a:pt x="127685" y="1711125"/>
                  <a:pt x="0" y="1583440"/>
                  <a:pt x="0" y="1425932"/>
                </a:cubicBezTo>
                <a:lnTo>
                  <a:pt x="0" y="285193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5">
              <a:hueOff val="0"/>
              <a:satOff val="0"/>
              <a:lumOff val="0"/>
              <a:alphaOff val="0"/>
            </a:schemeClr>
          </a:fillRef>
          <a:effectRef idx="1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251170" tIns="251170" rIns="251170" bIns="251170" numCol="1" spcCol="1270" anchor="ctr" anchorCtr="0">
            <a:no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4700" b="1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a.Nhân</a:t>
            </a:r>
            <a:r>
              <a:rPr lang="en-US" sz="4700" b="1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700" b="1" i="1" dirty="0" err="1">
                <a:solidFill>
                  <a:schemeClr val="tx1"/>
                </a:solidFill>
                <a:latin typeface="Cambria" panose="02040503050406030204" pitchFamily="18" charset="0"/>
              </a:rPr>
              <a:t>vật</a:t>
            </a:r>
            <a:r>
              <a:rPr lang="en-US" sz="4700" b="1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700" b="1" i="1" dirty="0" err="1">
                <a:solidFill>
                  <a:schemeClr val="tx1"/>
                </a:solidFill>
                <a:latin typeface="Cambria" panose="02040503050406030204" pitchFamily="18" charset="0"/>
              </a:rPr>
              <a:t>vua</a:t>
            </a:r>
            <a:r>
              <a:rPr lang="en-US" sz="4700" b="1" i="1" dirty="0">
                <a:solidFill>
                  <a:schemeClr val="tx1"/>
                </a:solidFill>
                <a:latin typeface="Cambria" panose="02040503050406030204" pitchFamily="18" charset="0"/>
              </a:rPr>
              <a:t> Quang </a:t>
            </a:r>
            <a:r>
              <a:rPr lang="en-US" sz="4700" b="1" i="1" dirty="0" err="1">
                <a:solidFill>
                  <a:schemeClr val="tx1"/>
                </a:solidFill>
                <a:latin typeface="Cambria" panose="02040503050406030204" pitchFamily="18" charset="0"/>
              </a:rPr>
              <a:t>Trung</a:t>
            </a:r>
            <a:endParaRPr lang="en-US" sz="4700" b="1" i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6454498D-4989-6086-92ED-8E62FE43C5DC}"/>
              </a:ext>
            </a:extLst>
          </p:cNvPr>
          <p:cNvSpPr/>
          <p:nvPr/>
        </p:nvSpPr>
        <p:spPr>
          <a:xfrm>
            <a:off x="4495800" y="3315111"/>
            <a:ext cx="12874324" cy="6904940"/>
          </a:xfrm>
          <a:prstGeom prst="rect">
            <a:avLst/>
          </a:prstGeom>
          <a:noFill/>
        </p:spPr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xmlns="" id="{C1B68B39-ABA0-D685-21E7-EDCF8B5C7E1F}"/>
              </a:ext>
            </a:extLst>
          </p:cNvPr>
          <p:cNvSpPr/>
          <p:nvPr/>
        </p:nvSpPr>
        <p:spPr>
          <a:xfrm>
            <a:off x="4644186" y="3974116"/>
            <a:ext cx="4947311" cy="4947311"/>
          </a:xfrm>
          <a:custGeom>
            <a:avLst/>
            <a:gdLst>
              <a:gd name="connsiteX0" fmla="*/ 0 w 4947311"/>
              <a:gd name="connsiteY0" fmla="*/ 2473656 h 4947311"/>
              <a:gd name="connsiteX1" fmla="*/ 2473656 w 4947311"/>
              <a:gd name="connsiteY1" fmla="*/ 0 h 4947311"/>
              <a:gd name="connsiteX2" fmla="*/ 4947312 w 4947311"/>
              <a:gd name="connsiteY2" fmla="*/ 2473656 h 4947311"/>
              <a:gd name="connsiteX3" fmla="*/ 2473656 w 4947311"/>
              <a:gd name="connsiteY3" fmla="*/ 4947312 h 4947311"/>
              <a:gd name="connsiteX4" fmla="*/ 0 w 4947311"/>
              <a:gd name="connsiteY4" fmla="*/ 2473656 h 4947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7311" h="4947311">
                <a:moveTo>
                  <a:pt x="0" y="2473656"/>
                </a:moveTo>
                <a:cubicBezTo>
                  <a:pt x="0" y="1107494"/>
                  <a:pt x="1107494" y="0"/>
                  <a:pt x="2473656" y="0"/>
                </a:cubicBezTo>
                <a:cubicBezTo>
                  <a:pt x="3839818" y="0"/>
                  <a:pt x="4947312" y="1107494"/>
                  <a:pt x="4947312" y="2473656"/>
                </a:cubicBezTo>
                <a:cubicBezTo>
                  <a:pt x="4947312" y="3839818"/>
                  <a:pt x="3839818" y="4947312"/>
                  <a:pt x="2473656" y="4947312"/>
                </a:cubicBezTo>
                <a:cubicBezTo>
                  <a:pt x="1107494" y="4947312"/>
                  <a:pt x="0" y="3839818"/>
                  <a:pt x="0" y="2473656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996784" tIns="770237" rIns="996784" bIns="770237" numCol="1" spcCol="1270" anchor="ctr" anchorCtr="0">
            <a:noAutofit/>
          </a:bodyPr>
          <a:lstStyle/>
          <a:p>
            <a:pPr marL="0" lvl="0" indent="0" algn="ctr" defTabSz="1600200"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700" kern="1200" dirty="0" err="1">
                <a:solidFill>
                  <a:schemeClr val="bg1"/>
                </a:solidFill>
                <a:latin typeface="Cambria" panose="02040503050406030204" pitchFamily="18" charset="0"/>
              </a:rPr>
              <a:t>Hành</a:t>
            </a:r>
            <a:r>
              <a:rPr lang="en-US" sz="3700" kern="1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700" kern="1200" dirty="0" err="1">
                <a:solidFill>
                  <a:schemeClr val="bg1"/>
                </a:solidFill>
                <a:latin typeface="Cambria" panose="02040503050406030204" pitchFamily="18" charset="0"/>
              </a:rPr>
              <a:t>động</a:t>
            </a:r>
            <a:r>
              <a:rPr lang="en-US" sz="3700" kern="1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700" kern="1200" dirty="0" err="1">
                <a:solidFill>
                  <a:schemeClr val="bg1"/>
                </a:solidFill>
                <a:latin typeface="Cambria" panose="02040503050406030204" pitchFamily="18" charset="0"/>
              </a:rPr>
              <a:t>mạnh</a:t>
            </a:r>
            <a:r>
              <a:rPr lang="en-US" sz="3700" kern="1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700" kern="1200" dirty="0" err="1">
                <a:solidFill>
                  <a:schemeClr val="bg1"/>
                </a:solidFill>
                <a:latin typeface="Cambria" panose="02040503050406030204" pitchFamily="18" charset="0"/>
              </a:rPr>
              <a:t>mẽ</a:t>
            </a:r>
            <a:r>
              <a:rPr lang="en-US" sz="3700" kern="1200" dirty="0">
                <a:solidFill>
                  <a:schemeClr val="bg1"/>
                </a:solidFill>
                <a:latin typeface="Cambria" panose="02040503050406030204" pitchFamily="18" charset="0"/>
              </a:rPr>
              <a:t>, </a:t>
            </a:r>
            <a:r>
              <a:rPr lang="en-US" sz="3700" kern="1200" dirty="0" err="1">
                <a:solidFill>
                  <a:schemeClr val="bg1"/>
                </a:solidFill>
                <a:latin typeface="Cambria" panose="02040503050406030204" pitchFamily="18" charset="0"/>
              </a:rPr>
              <a:t>dứt</a:t>
            </a:r>
            <a:r>
              <a:rPr lang="en-US" sz="3700" kern="1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700" kern="1200" dirty="0" err="1">
                <a:solidFill>
                  <a:schemeClr val="bg1"/>
                </a:solidFill>
                <a:latin typeface="Cambria" panose="02040503050406030204" pitchFamily="18" charset="0"/>
              </a:rPr>
              <a:t>khoát</a:t>
            </a:r>
            <a:r>
              <a:rPr lang="en-US" sz="3700" kern="1200" dirty="0">
                <a:solidFill>
                  <a:schemeClr val="bg1"/>
                </a:solidFill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xmlns="" id="{D41B5216-75CE-545C-7291-14A4374CF80D}"/>
              </a:ext>
            </a:extLst>
          </p:cNvPr>
          <p:cNvSpPr/>
          <p:nvPr/>
        </p:nvSpPr>
        <p:spPr>
          <a:xfrm>
            <a:off x="8674086" y="4573749"/>
            <a:ext cx="4947311" cy="4947311"/>
          </a:xfrm>
          <a:custGeom>
            <a:avLst/>
            <a:gdLst>
              <a:gd name="connsiteX0" fmla="*/ 0 w 4947311"/>
              <a:gd name="connsiteY0" fmla="*/ 2473656 h 4947311"/>
              <a:gd name="connsiteX1" fmla="*/ 2473656 w 4947311"/>
              <a:gd name="connsiteY1" fmla="*/ 0 h 4947311"/>
              <a:gd name="connsiteX2" fmla="*/ 4947312 w 4947311"/>
              <a:gd name="connsiteY2" fmla="*/ 2473656 h 4947311"/>
              <a:gd name="connsiteX3" fmla="*/ 2473656 w 4947311"/>
              <a:gd name="connsiteY3" fmla="*/ 4947312 h 4947311"/>
              <a:gd name="connsiteX4" fmla="*/ 0 w 4947311"/>
              <a:gd name="connsiteY4" fmla="*/ 2473656 h 4947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7311" h="4947311">
                <a:moveTo>
                  <a:pt x="0" y="2473656"/>
                </a:moveTo>
                <a:cubicBezTo>
                  <a:pt x="0" y="1107494"/>
                  <a:pt x="1107494" y="0"/>
                  <a:pt x="2473656" y="0"/>
                </a:cubicBezTo>
                <a:cubicBezTo>
                  <a:pt x="3839818" y="0"/>
                  <a:pt x="4947312" y="1107494"/>
                  <a:pt x="4947312" y="2473656"/>
                </a:cubicBezTo>
                <a:cubicBezTo>
                  <a:pt x="4947312" y="3839818"/>
                  <a:pt x="3839818" y="4947312"/>
                  <a:pt x="2473656" y="4947312"/>
                </a:cubicBezTo>
                <a:cubicBezTo>
                  <a:pt x="1107494" y="4947312"/>
                  <a:pt x="0" y="3839818"/>
                  <a:pt x="0" y="2473656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996784" tIns="770237" rIns="996784" bIns="770237" numCol="1" spcCol="1270" anchor="ctr" anchorCtr="0">
            <a:noAutofit/>
          </a:bodyPr>
          <a:lstStyle/>
          <a:p>
            <a:pPr marL="0" lvl="0" indent="0" algn="ctr" defTabSz="1600200"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700" kern="1200" dirty="0" err="1">
                <a:solidFill>
                  <a:schemeClr val="bg1"/>
                </a:solidFill>
                <a:latin typeface="Cambria" panose="02040503050406030204" pitchFamily="18" charset="0"/>
              </a:rPr>
              <a:t>Trí</a:t>
            </a:r>
            <a:r>
              <a:rPr lang="en-US" sz="3700" kern="1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700" kern="1200" dirty="0" err="1">
                <a:solidFill>
                  <a:schemeClr val="bg1"/>
                </a:solidFill>
                <a:latin typeface="Cambria" panose="02040503050406030204" pitchFamily="18" charset="0"/>
              </a:rPr>
              <a:t>tuệ</a:t>
            </a:r>
            <a:r>
              <a:rPr lang="en-US" sz="3700" kern="1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700" kern="1200" dirty="0" err="1">
                <a:solidFill>
                  <a:schemeClr val="bg1"/>
                </a:solidFill>
                <a:latin typeface="Cambria" panose="02040503050406030204" pitchFamily="18" charset="0"/>
              </a:rPr>
              <a:t>sáng</a:t>
            </a:r>
            <a:r>
              <a:rPr lang="en-US" sz="3700" kern="1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700" kern="1200" dirty="0" err="1">
                <a:solidFill>
                  <a:schemeClr val="bg1"/>
                </a:solidFill>
                <a:latin typeface="Cambria" panose="02040503050406030204" pitchFamily="18" charset="0"/>
              </a:rPr>
              <a:t>suốt</a:t>
            </a:r>
            <a:r>
              <a:rPr lang="en-US" sz="3700" kern="1200" dirty="0">
                <a:solidFill>
                  <a:schemeClr val="bg1"/>
                </a:solidFill>
                <a:latin typeface="Cambria" panose="02040503050406030204" pitchFamily="18" charset="0"/>
              </a:rPr>
              <a:t>, </a:t>
            </a:r>
            <a:r>
              <a:rPr lang="en-US" sz="3700" kern="1200" dirty="0" err="1">
                <a:solidFill>
                  <a:schemeClr val="bg1"/>
                </a:solidFill>
                <a:latin typeface="Cambria" panose="02040503050406030204" pitchFamily="18" charset="0"/>
              </a:rPr>
              <a:t>điều</a:t>
            </a:r>
            <a:r>
              <a:rPr lang="en-US" sz="3700" kern="1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700" kern="1200" dirty="0" err="1">
                <a:solidFill>
                  <a:schemeClr val="bg1"/>
                </a:solidFill>
                <a:latin typeface="Cambria" panose="02040503050406030204" pitchFamily="18" charset="0"/>
              </a:rPr>
              <a:t>binh</a:t>
            </a:r>
            <a:r>
              <a:rPr lang="en-US" sz="3700" kern="1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700" kern="1200" dirty="0" err="1">
                <a:solidFill>
                  <a:schemeClr val="bg1"/>
                </a:solidFill>
                <a:latin typeface="Cambria" panose="02040503050406030204" pitchFamily="18" charset="0"/>
              </a:rPr>
              <a:t>khiển</a:t>
            </a:r>
            <a:r>
              <a:rPr lang="en-US" sz="3700" kern="1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700" kern="1200" dirty="0" err="1">
                <a:solidFill>
                  <a:schemeClr val="bg1"/>
                </a:solidFill>
                <a:latin typeface="Cambria" panose="02040503050406030204" pitchFamily="18" charset="0"/>
              </a:rPr>
              <a:t>tướng</a:t>
            </a:r>
            <a:r>
              <a:rPr lang="en-US" sz="3700" kern="1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700" kern="1200" dirty="0" err="1">
                <a:solidFill>
                  <a:schemeClr val="bg1"/>
                </a:solidFill>
                <a:latin typeface="Cambria" panose="02040503050406030204" pitchFamily="18" charset="0"/>
              </a:rPr>
              <a:t>tài</a:t>
            </a:r>
            <a:r>
              <a:rPr lang="en-US" sz="3700" kern="1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700" kern="1200" dirty="0" err="1">
                <a:solidFill>
                  <a:schemeClr val="bg1"/>
                </a:solidFill>
                <a:latin typeface="Cambria" panose="02040503050406030204" pitchFamily="18" charset="0"/>
              </a:rPr>
              <a:t>tình</a:t>
            </a:r>
            <a:r>
              <a:rPr lang="en-US" sz="3700" kern="1200" dirty="0">
                <a:solidFill>
                  <a:schemeClr val="bg1"/>
                </a:solidFill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xmlns="" id="{FFCB37A9-2CC5-B6DF-9013-3D7269E03B63}"/>
              </a:ext>
            </a:extLst>
          </p:cNvPr>
          <p:cNvSpPr/>
          <p:nvPr/>
        </p:nvSpPr>
        <p:spPr>
          <a:xfrm>
            <a:off x="12832744" y="4007183"/>
            <a:ext cx="4947311" cy="4947311"/>
          </a:xfrm>
          <a:custGeom>
            <a:avLst/>
            <a:gdLst>
              <a:gd name="connsiteX0" fmla="*/ 0 w 4947311"/>
              <a:gd name="connsiteY0" fmla="*/ 2473656 h 4947311"/>
              <a:gd name="connsiteX1" fmla="*/ 2473656 w 4947311"/>
              <a:gd name="connsiteY1" fmla="*/ 0 h 4947311"/>
              <a:gd name="connsiteX2" fmla="*/ 4947312 w 4947311"/>
              <a:gd name="connsiteY2" fmla="*/ 2473656 h 4947311"/>
              <a:gd name="connsiteX3" fmla="*/ 2473656 w 4947311"/>
              <a:gd name="connsiteY3" fmla="*/ 4947312 h 4947311"/>
              <a:gd name="connsiteX4" fmla="*/ 0 w 4947311"/>
              <a:gd name="connsiteY4" fmla="*/ 2473656 h 4947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7311" h="4947311">
                <a:moveTo>
                  <a:pt x="0" y="2473656"/>
                </a:moveTo>
                <a:cubicBezTo>
                  <a:pt x="0" y="1107494"/>
                  <a:pt x="1107494" y="0"/>
                  <a:pt x="2473656" y="0"/>
                </a:cubicBezTo>
                <a:cubicBezTo>
                  <a:pt x="3839818" y="0"/>
                  <a:pt x="4947312" y="1107494"/>
                  <a:pt x="4947312" y="2473656"/>
                </a:cubicBezTo>
                <a:cubicBezTo>
                  <a:pt x="4947312" y="3839818"/>
                  <a:pt x="3839818" y="4947312"/>
                  <a:pt x="2473656" y="4947312"/>
                </a:cubicBezTo>
                <a:cubicBezTo>
                  <a:pt x="1107494" y="4947312"/>
                  <a:pt x="0" y="3839818"/>
                  <a:pt x="0" y="2473656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996784" tIns="770237" rIns="996784" bIns="770237" numCol="1" spcCol="1270" anchor="ctr" anchorCtr="0">
            <a:noAutofit/>
          </a:bodyPr>
          <a:lstStyle/>
          <a:p>
            <a:pPr marL="0" lvl="0" indent="0" algn="ctr" defTabSz="1600200"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700" kern="1200" dirty="0" err="1">
                <a:solidFill>
                  <a:schemeClr val="bg1"/>
                </a:solidFill>
                <a:latin typeface="Cambria" panose="02040503050406030204" pitchFamily="18" charset="0"/>
              </a:rPr>
              <a:t>Ý</a:t>
            </a:r>
            <a:r>
              <a:rPr lang="en-US" sz="3700" kern="1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700" kern="1200" dirty="0" err="1">
                <a:solidFill>
                  <a:schemeClr val="bg1"/>
                </a:solidFill>
                <a:latin typeface="Cambria" panose="02040503050406030204" pitchFamily="18" charset="0"/>
              </a:rPr>
              <a:t>chí</a:t>
            </a:r>
            <a:r>
              <a:rPr lang="en-US" sz="3700" kern="1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700" kern="1200" dirty="0" err="1">
                <a:solidFill>
                  <a:schemeClr val="bg1"/>
                </a:solidFill>
                <a:latin typeface="Cambria" panose="02040503050406030204" pitchFamily="18" charset="0"/>
              </a:rPr>
              <a:t>độc</a:t>
            </a:r>
            <a:r>
              <a:rPr lang="en-US" sz="3700" kern="1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700" kern="1200" dirty="0" err="1">
                <a:solidFill>
                  <a:schemeClr val="bg1"/>
                </a:solidFill>
                <a:latin typeface="Cambria" panose="02040503050406030204" pitchFamily="18" charset="0"/>
              </a:rPr>
              <a:t>lập</a:t>
            </a:r>
            <a:r>
              <a:rPr lang="en-US" sz="3700" kern="1200" dirty="0">
                <a:solidFill>
                  <a:schemeClr val="bg1"/>
                </a:solidFill>
                <a:latin typeface="Cambria" panose="02040503050406030204" pitchFamily="18" charset="0"/>
              </a:rPr>
              <a:t>, </a:t>
            </a:r>
            <a:r>
              <a:rPr lang="en-US" sz="3700" kern="1200" dirty="0" err="1">
                <a:solidFill>
                  <a:schemeClr val="bg1"/>
                </a:solidFill>
                <a:latin typeface="Cambria" panose="02040503050406030204" pitchFamily="18" charset="0"/>
              </a:rPr>
              <a:t>tầm</a:t>
            </a:r>
            <a:r>
              <a:rPr lang="en-US" sz="3700" kern="1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700" kern="1200" dirty="0" err="1">
                <a:solidFill>
                  <a:schemeClr val="bg1"/>
                </a:solidFill>
                <a:latin typeface="Cambria" panose="02040503050406030204" pitchFamily="18" charset="0"/>
              </a:rPr>
              <a:t>nhìn</a:t>
            </a:r>
            <a:r>
              <a:rPr lang="en-US" sz="3700" kern="1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700" kern="1200" dirty="0" err="1">
                <a:solidFill>
                  <a:schemeClr val="bg1"/>
                </a:solidFill>
                <a:latin typeface="Cambria" panose="02040503050406030204" pitchFamily="18" charset="0"/>
              </a:rPr>
              <a:t>xa</a:t>
            </a:r>
            <a:r>
              <a:rPr lang="en-US" sz="3700" kern="1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700" kern="1200" dirty="0" err="1">
                <a:solidFill>
                  <a:schemeClr val="bg1"/>
                </a:solidFill>
                <a:latin typeface="Cambria" panose="02040503050406030204" pitchFamily="18" charset="0"/>
              </a:rPr>
              <a:t>trông</a:t>
            </a:r>
            <a:r>
              <a:rPr lang="en-US" sz="3700" kern="1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700" kern="1200" dirty="0" err="1">
                <a:solidFill>
                  <a:schemeClr val="bg1"/>
                </a:solidFill>
                <a:latin typeface="Cambria" panose="02040503050406030204" pitchFamily="18" charset="0"/>
              </a:rPr>
              <a:t>rộng</a:t>
            </a:r>
            <a:r>
              <a:rPr lang="en-US" sz="3700" kern="1200" dirty="0">
                <a:solidFill>
                  <a:schemeClr val="bg1"/>
                </a:solidFill>
                <a:latin typeface="Cambria" panose="02040503050406030204" pitchFamily="18" charset="0"/>
              </a:rPr>
              <a:t>: </a:t>
            </a:r>
            <a:r>
              <a:rPr lang="en-US" sz="3700" kern="1200" dirty="0" err="1">
                <a:solidFill>
                  <a:schemeClr val="bg1"/>
                </a:solidFill>
                <a:latin typeface="Cambria" panose="02040503050406030204" pitchFamily="18" charset="0"/>
              </a:rPr>
              <a:t>mạnh</a:t>
            </a:r>
            <a:r>
              <a:rPr lang="en-US" sz="3700" kern="1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700" kern="1200" dirty="0" err="1">
                <a:solidFill>
                  <a:schemeClr val="bg1"/>
                </a:solidFill>
                <a:latin typeface="Cambria" panose="02040503050406030204" pitchFamily="18" charset="0"/>
              </a:rPr>
              <a:t>bạo</a:t>
            </a:r>
            <a:r>
              <a:rPr lang="en-US" sz="3700" kern="1200" dirty="0">
                <a:solidFill>
                  <a:schemeClr val="bg1"/>
                </a:solidFill>
                <a:latin typeface="Cambria" panose="02040503050406030204" pitchFamily="18" charset="0"/>
              </a:rPr>
              <a:t>, </a:t>
            </a:r>
            <a:r>
              <a:rPr lang="en-US" sz="3700" kern="1200" dirty="0" err="1">
                <a:solidFill>
                  <a:schemeClr val="bg1"/>
                </a:solidFill>
                <a:latin typeface="Cambria" panose="02040503050406030204" pitchFamily="18" charset="0"/>
              </a:rPr>
              <a:t>tự</a:t>
            </a:r>
            <a:r>
              <a:rPr lang="en-US" sz="3700" kern="1200" dirty="0">
                <a:solidFill>
                  <a:schemeClr val="bg1"/>
                </a:solidFill>
                <a:latin typeface="Cambria" panose="02040503050406030204" pitchFamily="18" charset="0"/>
              </a:rPr>
              <a:t> tin </a:t>
            </a:r>
            <a:r>
              <a:rPr lang="en-US" sz="3700" kern="1200" dirty="0" err="1">
                <a:solidFill>
                  <a:schemeClr val="bg1"/>
                </a:solidFill>
                <a:latin typeface="Cambria" panose="02040503050406030204" pitchFamily="18" charset="0"/>
              </a:rPr>
              <a:t>trong</a:t>
            </a:r>
            <a:r>
              <a:rPr lang="en-US" sz="3700" kern="1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700" kern="1200" dirty="0" err="1">
                <a:solidFill>
                  <a:schemeClr val="bg1"/>
                </a:solidFill>
                <a:latin typeface="Cambria" panose="02040503050406030204" pitchFamily="18" charset="0"/>
              </a:rPr>
              <a:t>kế</a:t>
            </a:r>
            <a:r>
              <a:rPr lang="en-US" sz="3700" kern="1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700" kern="1200" dirty="0" err="1">
                <a:solidFill>
                  <a:schemeClr val="bg1"/>
                </a:solidFill>
                <a:latin typeface="Cambria" panose="02040503050406030204" pitchFamily="18" charset="0"/>
              </a:rPr>
              <a:t>sách</a:t>
            </a:r>
            <a:r>
              <a:rPr lang="en-US" sz="3700" kern="1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700" kern="1200" dirty="0" err="1">
                <a:solidFill>
                  <a:schemeClr val="bg1"/>
                </a:solidFill>
                <a:latin typeface="Cambria" panose="02040503050406030204" pitchFamily="18" charset="0"/>
              </a:rPr>
              <a:t>đánh</a:t>
            </a:r>
            <a:r>
              <a:rPr lang="en-US" sz="3700" kern="1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700" kern="1200" dirty="0" err="1">
                <a:solidFill>
                  <a:schemeClr val="bg1"/>
                </a:solidFill>
                <a:latin typeface="Cambria" panose="02040503050406030204" pitchFamily="18" charset="0"/>
              </a:rPr>
              <a:t>giặc</a:t>
            </a:r>
            <a:r>
              <a:rPr lang="en-US" sz="3700" kern="1200" dirty="0">
                <a:solidFill>
                  <a:schemeClr val="bg1"/>
                </a:solidFill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19" name="Freeform 14">
            <a:extLst>
              <a:ext uri="{FF2B5EF4-FFF2-40B4-BE49-F238E27FC236}">
                <a16:creationId xmlns:a16="http://schemas.microsoft.com/office/drawing/2014/main" xmlns="" id="{9A8E05C8-F4D7-C87E-6FA4-E1A6BD130636}"/>
              </a:ext>
            </a:extLst>
          </p:cNvPr>
          <p:cNvSpPr/>
          <p:nvPr/>
        </p:nvSpPr>
        <p:spPr>
          <a:xfrm rot="-4279549">
            <a:off x="16039413" y="8928463"/>
            <a:ext cx="1390255" cy="1185193"/>
          </a:xfrm>
          <a:custGeom>
            <a:avLst/>
            <a:gdLst/>
            <a:ahLst/>
            <a:cxnLst/>
            <a:rect l="l" t="t" r="r" b="b"/>
            <a:pathLst>
              <a:path w="1390255" h="1185193">
                <a:moveTo>
                  <a:pt x="0" y="0"/>
                </a:moveTo>
                <a:lnTo>
                  <a:pt x="1390256" y="0"/>
                </a:lnTo>
                <a:lnTo>
                  <a:pt x="1390256" y="1185193"/>
                </a:lnTo>
                <a:lnTo>
                  <a:pt x="0" y="11851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15">
            <a:extLst>
              <a:ext uri="{FF2B5EF4-FFF2-40B4-BE49-F238E27FC236}">
                <a16:creationId xmlns:a16="http://schemas.microsoft.com/office/drawing/2014/main" xmlns="" id="{60D2D0D9-8CE6-9AEA-DB1A-3FB1BB59B705}"/>
              </a:ext>
            </a:extLst>
          </p:cNvPr>
          <p:cNvSpPr/>
          <p:nvPr/>
        </p:nvSpPr>
        <p:spPr>
          <a:xfrm rot="-4279549">
            <a:off x="1498667" y="1880971"/>
            <a:ext cx="1506093" cy="1283944"/>
          </a:xfrm>
          <a:custGeom>
            <a:avLst/>
            <a:gdLst/>
            <a:ahLst/>
            <a:cxnLst/>
            <a:rect l="l" t="t" r="r" b="b"/>
            <a:pathLst>
              <a:path w="1506093" h="1283944">
                <a:moveTo>
                  <a:pt x="0" y="0"/>
                </a:moveTo>
                <a:lnTo>
                  <a:pt x="1506093" y="0"/>
                </a:lnTo>
                <a:lnTo>
                  <a:pt x="1506093" y="1283944"/>
                </a:lnTo>
                <a:lnTo>
                  <a:pt x="0" y="12839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16">
            <a:extLst>
              <a:ext uri="{FF2B5EF4-FFF2-40B4-BE49-F238E27FC236}">
                <a16:creationId xmlns:a16="http://schemas.microsoft.com/office/drawing/2014/main" xmlns="" id="{504A1FC0-D9BD-EF9E-C6DE-98FDB4BEEB1B}"/>
              </a:ext>
            </a:extLst>
          </p:cNvPr>
          <p:cNvSpPr/>
          <p:nvPr/>
        </p:nvSpPr>
        <p:spPr>
          <a:xfrm>
            <a:off x="3519019" y="1665946"/>
            <a:ext cx="1800337" cy="1850814"/>
          </a:xfrm>
          <a:custGeom>
            <a:avLst/>
            <a:gdLst/>
            <a:ahLst/>
            <a:cxnLst/>
            <a:rect l="l" t="t" r="r" b="b"/>
            <a:pathLst>
              <a:path w="1800337" h="1850814">
                <a:moveTo>
                  <a:pt x="0" y="0"/>
                </a:moveTo>
                <a:lnTo>
                  <a:pt x="1800338" y="0"/>
                </a:lnTo>
                <a:lnTo>
                  <a:pt x="1800338" y="1850814"/>
                </a:lnTo>
                <a:lnTo>
                  <a:pt x="0" y="18508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5" name="Google Shape;169;p2">
            <a:extLst>
              <a:ext uri="{FF2B5EF4-FFF2-40B4-BE49-F238E27FC236}">
                <a16:creationId xmlns:a16="http://schemas.microsoft.com/office/drawing/2014/main" xmlns="" id="{D5753164-1815-35C7-4F7E-D2611C5FA1A6}"/>
              </a:ext>
            </a:extLst>
          </p:cNvPr>
          <p:cNvSpPr/>
          <p:nvPr/>
        </p:nvSpPr>
        <p:spPr>
          <a:xfrm>
            <a:off x="1178849" y="3484500"/>
            <a:ext cx="516000" cy="516000"/>
          </a:xfrm>
          <a:prstGeom prst="star4">
            <a:avLst>
              <a:gd name="adj" fmla="val 22733"/>
            </a:avLst>
          </a:prstGeom>
          <a:solidFill>
            <a:srgbClr val="3E2716"/>
          </a:solidFill>
          <a:ln w="9525" cap="flat" cmpd="sng">
            <a:solidFill>
              <a:srgbClr val="3E27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2800">
              <a:solidFill>
                <a:srgbClr val="22170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" name="Google Shape;167;p2">
            <a:extLst>
              <a:ext uri="{FF2B5EF4-FFF2-40B4-BE49-F238E27FC236}">
                <a16:creationId xmlns:a16="http://schemas.microsoft.com/office/drawing/2014/main" xmlns="" id="{555420C6-59E3-32EC-794F-FFE8A8E4FF9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8">
            <a:off x="15882516" y="1336864"/>
            <a:ext cx="1487606" cy="14449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96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2" grpId="0" animBg="1"/>
      <p:bldP spid="33" grpId="0" animBg="1"/>
      <p:bldP spid="3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114691" y="-1755611"/>
            <a:ext cx="8860942" cy="8229600"/>
          </a:xfrm>
          <a:custGeom>
            <a:avLst/>
            <a:gdLst/>
            <a:ahLst/>
            <a:cxnLst/>
            <a:rect l="l" t="t" r="r" b="b"/>
            <a:pathLst>
              <a:path w="8860942" h="8229600">
                <a:moveTo>
                  <a:pt x="0" y="0"/>
                </a:moveTo>
                <a:lnTo>
                  <a:pt x="8860942" y="0"/>
                </a:lnTo>
                <a:lnTo>
                  <a:pt x="886094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xmlns="" id="{856EDE4F-368C-4041-35BC-4582E2B124BA}"/>
              </a:ext>
            </a:extLst>
          </p:cNvPr>
          <p:cNvSpPr/>
          <p:nvPr/>
        </p:nvSpPr>
        <p:spPr>
          <a:xfrm>
            <a:off x="4729056" y="723900"/>
            <a:ext cx="7945950" cy="1498441"/>
          </a:xfrm>
          <a:custGeom>
            <a:avLst/>
            <a:gdLst>
              <a:gd name="connsiteX0" fmla="*/ 0 w 15849600"/>
              <a:gd name="connsiteY0" fmla="*/ 285193 h 1711125"/>
              <a:gd name="connsiteX1" fmla="*/ 285193 w 15849600"/>
              <a:gd name="connsiteY1" fmla="*/ 0 h 1711125"/>
              <a:gd name="connsiteX2" fmla="*/ 15564407 w 15849600"/>
              <a:gd name="connsiteY2" fmla="*/ 0 h 1711125"/>
              <a:gd name="connsiteX3" fmla="*/ 15849600 w 15849600"/>
              <a:gd name="connsiteY3" fmla="*/ 285193 h 1711125"/>
              <a:gd name="connsiteX4" fmla="*/ 15849600 w 15849600"/>
              <a:gd name="connsiteY4" fmla="*/ 1425932 h 1711125"/>
              <a:gd name="connsiteX5" fmla="*/ 15564407 w 15849600"/>
              <a:gd name="connsiteY5" fmla="*/ 1711125 h 1711125"/>
              <a:gd name="connsiteX6" fmla="*/ 285193 w 15849600"/>
              <a:gd name="connsiteY6" fmla="*/ 1711125 h 1711125"/>
              <a:gd name="connsiteX7" fmla="*/ 0 w 15849600"/>
              <a:gd name="connsiteY7" fmla="*/ 1425932 h 1711125"/>
              <a:gd name="connsiteX8" fmla="*/ 0 w 15849600"/>
              <a:gd name="connsiteY8" fmla="*/ 285193 h 1711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49600" h="1711125">
                <a:moveTo>
                  <a:pt x="0" y="285193"/>
                </a:moveTo>
                <a:cubicBezTo>
                  <a:pt x="0" y="127685"/>
                  <a:pt x="127685" y="0"/>
                  <a:pt x="285193" y="0"/>
                </a:cubicBezTo>
                <a:lnTo>
                  <a:pt x="15564407" y="0"/>
                </a:lnTo>
                <a:cubicBezTo>
                  <a:pt x="15721915" y="0"/>
                  <a:pt x="15849600" y="127685"/>
                  <a:pt x="15849600" y="285193"/>
                </a:cubicBezTo>
                <a:lnTo>
                  <a:pt x="15849600" y="1425932"/>
                </a:lnTo>
                <a:cubicBezTo>
                  <a:pt x="15849600" y="1583440"/>
                  <a:pt x="15721915" y="1711125"/>
                  <a:pt x="15564407" y="1711125"/>
                </a:cubicBezTo>
                <a:lnTo>
                  <a:pt x="285193" y="1711125"/>
                </a:lnTo>
                <a:cubicBezTo>
                  <a:pt x="127685" y="1711125"/>
                  <a:pt x="0" y="1583440"/>
                  <a:pt x="0" y="1425932"/>
                </a:cubicBezTo>
                <a:lnTo>
                  <a:pt x="0" y="285193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5">
              <a:hueOff val="0"/>
              <a:satOff val="0"/>
              <a:lumOff val="0"/>
              <a:alphaOff val="0"/>
            </a:schemeClr>
          </a:fillRef>
          <a:effectRef idx="1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251170" tIns="251170" rIns="251170" bIns="251170" numCol="1" spcCol="1270" anchor="ctr" anchorCtr="0">
            <a:no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4700" b="1" i="1" dirty="0" err="1">
                <a:solidFill>
                  <a:schemeClr val="tx1"/>
                </a:solidFill>
                <a:latin typeface="Cambria" panose="02040503050406030204" pitchFamily="18" charset="0"/>
              </a:rPr>
              <a:t>Nhân</a:t>
            </a:r>
            <a:r>
              <a:rPr lang="en-US" sz="4700" b="1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700" b="1" i="1" dirty="0" err="1">
                <a:solidFill>
                  <a:schemeClr val="tx1"/>
                </a:solidFill>
                <a:latin typeface="Cambria" panose="02040503050406030204" pitchFamily="18" charset="0"/>
              </a:rPr>
              <a:t>vật</a:t>
            </a:r>
            <a:r>
              <a:rPr lang="en-US" sz="4700" b="1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700" b="1" i="1" dirty="0" err="1">
                <a:solidFill>
                  <a:schemeClr val="tx1"/>
                </a:solidFill>
                <a:latin typeface="Cambria" panose="02040503050406030204" pitchFamily="18" charset="0"/>
              </a:rPr>
              <a:t>vua</a:t>
            </a:r>
            <a:r>
              <a:rPr lang="en-US" sz="4700" b="1" i="1" dirty="0">
                <a:solidFill>
                  <a:schemeClr val="tx1"/>
                </a:solidFill>
                <a:latin typeface="Cambria" panose="02040503050406030204" pitchFamily="18" charset="0"/>
              </a:rPr>
              <a:t> Quang </a:t>
            </a:r>
            <a:r>
              <a:rPr lang="en-US" sz="4700" b="1" i="1" dirty="0" err="1">
                <a:solidFill>
                  <a:schemeClr val="tx1"/>
                </a:solidFill>
                <a:latin typeface="Cambria" panose="02040503050406030204" pitchFamily="18" charset="0"/>
              </a:rPr>
              <a:t>Trung</a:t>
            </a:r>
            <a:endParaRPr lang="en-US" sz="4700" b="1" i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xmlns="" id="{EF5CF345-F452-CF1F-3206-8EBD3D7F0D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1913811"/>
              </p:ext>
            </p:extLst>
          </p:nvPr>
        </p:nvGraphicFramePr>
        <p:xfrm>
          <a:off x="1010213" y="2781300"/>
          <a:ext cx="16267573" cy="6781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1A4CB3F-0DFA-134A-9939-C3A6341E37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41A4CB3F-0DFA-134A-9939-C3A6341E37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1B174EC-C6E9-094E-B732-8D7FFE8FDB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dgm id="{C1B174EC-C6E9-094E-B732-8D7FFE8FDB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114691" y="-1755611"/>
            <a:ext cx="8860942" cy="8229600"/>
          </a:xfrm>
          <a:custGeom>
            <a:avLst/>
            <a:gdLst/>
            <a:ahLst/>
            <a:cxnLst/>
            <a:rect l="l" t="t" r="r" b="b"/>
            <a:pathLst>
              <a:path w="8860942" h="8229600">
                <a:moveTo>
                  <a:pt x="0" y="0"/>
                </a:moveTo>
                <a:lnTo>
                  <a:pt x="8860942" y="0"/>
                </a:lnTo>
                <a:lnTo>
                  <a:pt x="886094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xmlns="" id="{856EDE4F-368C-4041-35BC-4582E2B124BA}"/>
              </a:ext>
            </a:extLst>
          </p:cNvPr>
          <p:cNvSpPr/>
          <p:nvPr/>
        </p:nvSpPr>
        <p:spPr>
          <a:xfrm>
            <a:off x="4729056" y="723900"/>
            <a:ext cx="7945950" cy="1498441"/>
          </a:xfrm>
          <a:custGeom>
            <a:avLst/>
            <a:gdLst>
              <a:gd name="connsiteX0" fmla="*/ 0 w 15849600"/>
              <a:gd name="connsiteY0" fmla="*/ 285193 h 1711125"/>
              <a:gd name="connsiteX1" fmla="*/ 285193 w 15849600"/>
              <a:gd name="connsiteY1" fmla="*/ 0 h 1711125"/>
              <a:gd name="connsiteX2" fmla="*/ 15564407 w 15849600"/>
              <a:gd name="connsiteY2" fmla="*/ 0 h 1711125"/>
              <a:gd name="connsiteX3" fmla="*/ 15849600 w 15849600"/>
              <a:gd name="connsiteY3" fmla="*/ 285193 h 1711125"/>
              <a:gd name="connsiteX4" fmla="*/ 15849600 w 15849600"/>
              <a:gd name="connsiteY4" fmla="*/ 1425932 h 1711125"/>
              <a:gd name="connsiteX5" fmla="*/ 15564407 w 15849600"/>
              <a:gd name="connsiteY5" fmla="*/ 1711125 h 1711125"/>
              <a:gd name="connsiteX6" fmla="*/ 285193 w 15849600"/>
              <a:gd name="connsiteY6" fmla="*/ 1711125 h 1711125"/>
              <a:gd name="connsiteX7" fmla="*/ 0 w 15849600"/>
              <a:gd name="connsiteY7" fmla="*/ 1425932 h 1711125"/>
              <a:gd name="connsiteX8" fmla="*/ 0 w 15849600"/>
              <a:gd name="connsiteY8" fmla="*/ 285193 h 1711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49600" h="1711125">
                <a:moveTo>
                  <a:pt x="0" y="285193"/>
                </a:moveTo>
                <a:cubicBezTo>
                  <a:pt x="0" y="127685"/>
                  <a:pt x="127685" y="0"/>
                  <a:pt x="285193" y="0"/>
                </a:cubicBezTo>
                <a:lnTo>
                  <a:pt x="15564407" y="0"/>
                </a:lnTo>
                <a:cubicBezTo>
                  <a:pt x="15721915" y="0"/>
                  <a:pt x="15849600" y="127685"/>
                  <a:pt x="15849600" y="285193"/>
                </a:cubicBezTo>
                <a:lnTo>
                  <a:pt x="15849600" y="1425932"/>
                </a:lnTo>
                <a:cubicBezTo>
                  <a:pt x="15849600" y="1583440"/>
                  <a:pt x="15721915" y="1711125"/>
                  <a:pt x="15564407" y="1711125"/>
                </a:cubicBezTo>
                <a:lnTo>
                  <a:pt x="285193" y="1711125"/>
                </a:lnTo>
                <a:cubicBezTo>
                  <a:pt x="127685" y="1711125"/>
                  <a:pt x="0" y="1583440"/>
                  <a:pt x="0" y="1425932"/>
                </a:cubicBezTo>
                <a:lnTo>
                  <a:pt x="0" y="285193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5">
              <a:hueOff val="0"/>
              <a:satOff val="0"/>
              <a:lumOff val="0"/>
              <a:alphaOff val="0"/>
            </a:schemeClr>
          </a:fillRef>
          <a:effectRef idx="1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251170" tIns="251170" rIns="251170" bIns="251170" numCol="1" spcCol="1270" anchor="ctr" anchorCtr="0">
            <a:no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4700" b="1" i="1" dirty="0" err="1">
                <a:solidFill>
                  <a:schemeClr val="tx1"/>
                </a:solidFill>
                <a:latin typeface="Cambria" panose="02040503050406030204" pitchFamily="18" charset="0"/>
              </a:rPr>
              <a:t>Nhân</a:t>
            </a:r>
            <a:r>
              <a:rPr lang="en-US" sz="4700" b="1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700" b="1" i="1" dirty="0" err="1">
                <a:solidFill>
                  <a:schemeClr val="tx1"/>
                </a:solidFill>
                <a:latin typeface="Cambria" panose="02040503050406030204" pitchFamily="18" charset="0"/>
              </a:rPr>
              <a:t>vật</a:t>
            </a:r>
            <a:r>
              <a:rPr lang="en-US" sz="4700" b="1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700" b="1" i="1" dirty="0" err="1">
                <a:solidFill>
                  <a:schemeClr val="tx1"/>
                </a:solidFill>
                <a:latin typeface="Cambria" panose="02040503050406030204" pitchFamily="18" charset="0"/>
              </a:rPr>
              <a:t>vua</a:t>
            </a:r>
            <a:r>
              <a:rPr lang="en-US" sz="4700" b="1" i="1" dirty="0">
                <a:solidFill>
                  <a:schemeClr val="tx1"/>
                </a:solidFill>
                <a:latin typeface="Cambria" panose="02040503050406030204" pitchFamily="18" charset="0"/>
              </a:rPr>
              <a:t> Quang </a:t>
            </a:r>
            <a:r>
              <a:rPr lang="en-US" sz="4700" b="1" i="1" dirty="0" err="1">
                <a:solidFill>
                  <a:schemeClr val="tx1"/>
                </a:solidFill>
                <a:latin typeface="Cambria" panose="02040503050406030204" pitchFamily="18" charset="0"/>
              </a:rPr>
              <a:t>Trung</a:t>
            </a:r>
            <a:endParaRPr lang="en-US" sz="4700" b="1" i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xmlns="" id="{EF5CF345-F452-CF1F-3206-8EBD3D7F0D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1757025"/>
              </p:ext>
            </p:extLst>
          </p:nvPr>
        </p:nvGraphicFramePr>
        <p:xfrm>
          <a:off x="1010213" y="2781300"/>
          <a:ext cx="16267573" cy="6781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8250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1A4CB3F-0DFA-134A-9939-C3A6341E37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41A4CB3F-0DFA-134A-9939-C3A6341E37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1B174EC-C6E9-094E-B732-8D7FFE8FDB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dgm id="{C1B174EC-C6E9-094E-B732-8D7FFE8FDB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114691" y="-1755611"/>
            <a:ext cx="8860942" cy="8229600"/>
          </a:xfrm>
          <a:custGeom>
            <a:avLst/>
            <a:gdLst/>
            <a:ahLst/>
            <a:cxnLst/>
            <a:rect l="l" t="t" r="r" b="b"/>
            <a:pathLst>
              <a:path w="8860942" h="8229600">
                <a:moveTo>
                  <a:pt x="0" y="0"/>
                </a:moveTo>
                <a:lnTo>
                  <a:pt x="8860942" y="0"/>
                </a:lnTo>
                <a:lnTo>
                  <a:pt x="886094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xmlns="" id="{856EDE4F-368C-4041-35BC-4582E2B124BA}"/>
              </a:ext>
            </a:extLst>
          </p:cNvPr>
          <p:cNvSpPr/>
          <p:nvPr/>
        </p:nvSpPr>
        <p:spPr>
          <a:xfrm>
            <a:off x="4729056" y="723900"/>
            <a:ext cx="7945950" cy="1498441"/>
          </a:xfrm>
          <a:custGeom>
            <a:avLst/>
            <a:gdLst>
              <a:gd name="connsiteX0" fmla="*/ 0 w 15849600"/>
              <a:gd name="connsiteY0" fmla="*/ 285193 h 1711125"/>
              <a:gd name="connsiteX1" fmla="*/ 285193 w 15849600"/>
              <a:gd name="connsiteY1" fmla="*/ 0 h 1711125"/>
              <a:gd name="connsiteX2" fmla="*/ 15564407 w 15849600"/>
              <a:gd name="connsiteY2" fmla="*/ 0 h 1711125"/>
              <a:gd name="connsiteX3" fmla="*/ 15849600 w 15849600"/>
              <a:gd name="connsiteY3" fmla="*/ 285193 h 1711125"/>
              <a:gd name="connsiteX4" fmla="*/ 15849600 w 15849600"/>
              <a:gd name="connsiteY4" fmla="*/ 1425932 h 1711125"/>
              <a:gd name="connsiteX5" fmla="*/ 15564407 w 15849600"/>
              <a:gd name="connsiteY5" fmla="*/ 1711125 h 1711125"/>
              <a:gd name="connsiteX6" fmla="*/ 285193 w 15849600"/>
              <a:gd name="connsiteY6" fmla="*/ 1711125 h 1711125"/>
              <a:gd name="connsiteX7" fmla="*/ 0 w 15849600"/>
              <a:gd name="connsiteY7" fmla="*/ 1425932 h 1711125"/>
              <a:gd name="connsiteX8" fmla="*/ 0 w 15849600"/>
              <a:gd name="connsiteY8" fmla="*/ 285193 h 1711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49600" h="1711125">
                <a:moveTo>
                  <a:pt x="0" y="285193"/>
                </a:moveTo>
                <a:cubicBezTo>
                  <a:pt x="0" y="127685"/>
                  <a:pt x="127685" y="0"/>
                  <a:pt x="285193" y="0"/>
                </a:cubicBezTo>
                <a:lnTo>
                  <a:pt x="15564407" y="0"/>
                </a:lnTo>
                <a:cubicBezTo>
                  <a:pt x="15721915" y="0"/>
                  <a:pt x="15849600" y="127685"/>
                  <a:pt x="15849600" y="285193"/>
                </a:cubicBezTo>
                <a:lnTo>
                  <a:pt x="15849600" y="1425932"/>
                </a:lnTo>
                <a:cubicBezTo>
                  <a:pt x="15849600" y="1583440"/>
                  <a:pt x="15721915" y="1711125"/>
                  <a:pt x="15564407" y="1711125"/>
                </a:cubicBezTo>
                <a:lnTo>
                  <a:pt x="285193" y="1711125"/>
                </a:lnTo>
                <a:cubicBezTo>
                  <a:pt x="127685" y="1711125"/>
                  <a:pt x="0" y="1583440"/>
                  <a:pt x="0" y="1425932"/>
                </a:cubicBezTo>
                <a:lnTo>
                  <a:pt x="0" y="285193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5">
              <a:hueOff val="0"/>
              <a:satOff val="0"/>
              <a:lumOff val="0"/>
              <a:alphaOff val="0"/>
            </a:schemeClr>
          </a:fillRef>
          <a:effectRef idx="1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251170" tIns="251170" rIns="251170" bIns="251170" numCol="1" spcCol="1270" anchor="ctr" anchorCtr="0">
            <a:no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4700" b="1" i="1" dirty="0" err="1">
                <a:solidFill>
                  <a:schemeClr val="tx1"/>
                </a:solidFill>
                <a:latin typeface="Cambria" panose="02040503050406030204" pitchFamily="18" charset="0"/>
              </a:rPr>
              <a:t>Nhân</a:t>
            </a:r>
            <a:r>
              <a:rPr lang="en-US" sz="4700" b="1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700" b="1" i="1" dirty="0" err="1">
                <a:solidFill>
                  <a:schemeClr val="tx1"/>
                </a:solidFill>
                <a:latin typeface="Cambria" panose="02040503050406030204" pitchFamily="18" charset="0"/>
              </a:rPr>
              <a:t>vật</a:t>
            </a:r>
            <a:r>
              <a:rPr lang="en-US" sz="4700" b="1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700" b="1" i="1" dirty="0" err="1">
                <a:solidFill>
                  <a:schemeClr val="tx1"/>
                </a:solidFill>
                <a:latin typeface="Cambria" panose="02040503050406030204" pitchFamily="18" charset="0"/>
              </a:rPr>
              <a:t>vua</a:t>
            </a:r>
            <a:r>
              <a:rPr lang="en-US" sz="4700" b="1" i="1" dirty="0">
                <a:solidFill>
                  <a:schemeClr val="tx1"/>
                </a:solidFill>
                <a:latin typeface="Cambria" panose="02040503050406030204" pitchFamily="18" charset="0"/>
              </a:rPr>
              <a:t> Quang </a:t>
            </a:r>
            <a:r>
              <a:rPr lang="en-US" sz="4700" b="1" i="1" dirty="0" err="1">
                <a:solidFill>
                  <a:schemeClr val="tx1"/>
                </a:solidFill>
                <a:latin typeface="Cambria" panose="02040503050406030204" pitchFamily="18" charset="0"/>
              </a:rPr>
              <a:t>Trung</a:t>
            </a:r>
            <a:endParaRPr lang="en-US" sz="4700" b="1" i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xmlns="" id="{7E098476-1463-0091-7C48-3BA5433B90C0}"/>
              </a:ext>
            </a:extLst>
          </p:cNvPr>
          <p:cNvSpPr/>
          <p:nvPr/>
        </p:nvSpPr>
        <p:spPr>
          <a:xfrm>
            <a:off x="1010213" y="2552700"/>
            <a:ext cx="16267573" cy="2029294"/>
          </a:xfrm>
          <a:custGeom>
            <a:avLst/>
            <a:gdLst>
              <a:gd name="connsiteX0" fmla="*/ 0 w 16267573"/>
              <a:gd name="connsiteY0" fmla="*/ 0 h 1872000"/>
              <a:gd name="connsiteX1" fmla="*/ 16267573 w 16267573"/>
              <a:gd name="connsiteY1" fmla="*/ 0 h 1872000"/>
              <a:gd name="connsiteX2" fmla="*/ 16267573 w 16267573"/>
              <a:gd name="connsiteY2" fmla="*/ 1872000 h 1872000"/>
              <a:gd name="connsiteX3" fmla="*/ 0 w 16267573"/>
              <a:gd name="connsiteY3" fmla="*/ 1872000 h 1872000"/>
              <a:gd name="connsiteX4" fmla="*/ 0 w 16267573"/>
              <a:gd name="connsiteY4" fmla="*/ 0 h 18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7573" h="1872000">
                <a:moveTo>
                  <a:pt x="0" y="0"/>
                </a:moveTo>
                <a:lnTo>
                  <a:pt x="16267573" y="0"/>
                </a:lnTo>
                <a:lnTo>
                  <a:pt x="16267573" y="1872000"/>
                </a:lnTo>
                <a:lnTo>
                  <a:pt x="0" y="1872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41376" tIns="195072" rIns="341376" bIns="195072" numCol="1" spcCol="1270" anchor="ctr" anchorCtr="0">
            <a:noAutofit/>
          </a:bodyPr>
          <a:lstStyle/>
          <a:p>
            <a:pPr marL="0" lvl="0" indent="0" algn="ctr" defTabSz="2133600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800" b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  <a:ea typeface="+mn-ea"/>
                <a:cs typeface="+mn-cs"/>
              </a:rPr>
              <a:t>Ý</a:t>
            </a:r>
            <a:r>
              <a:rPr lang="en-US" sz="4800" b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lang="en-US" sz="4800" b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  <a:ea typeface="+mn-ea"/>
                <a:cs typeface="+mn-cs"/>
              </a:rPr>
              <a:t>chí</a:t>
            </a:r>
            <a:r>
              <a:rPr lang="en-US" sz="4800" b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lang="en-US" sz="4800" b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  <a:ea typeface="+mn-ea"/>
                <a:cs typeface="+mn-cs"/>
              </a:rPr>
              <a:t>độc</a:t>
            </a:r>
            <a:r>
              <a:rPr lang="en-US" sz="4800" b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lang="en-US" sz="4800" b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  <a:ea typeface="+mn-ea"/>
                <a:cs typeface="+mn-cs"/>
              </a:rPr>
              <a:t>lập</a:t>
            </a:r>
            <a:r>
              <a:rPr lang="en-US" sz="4800" b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lang="en-US" sz="4800" b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  <a:ea typeface="+mn-ea"/>
                <a:cs typeface="+mn-cs"/>
              </a:rPr>
              <a:t>tầm</a:t>
            </a:r>
            <a:r>
              <a:rPr lang="en-US" sz="4800" b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lang="en-US" sz="4800" b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  <a:ea typeface="+mn-ea"/>
                <a:cs typeface="+mn-cs"/>
              </a:rPr>
              <a:t>nhìn</a:t>
            </a:r>
            <a:r>
              <a:rPr lang="en-US" sz="4800" b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lang="en-US" sz="4800" b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  <a:ea typeface="+mn-ea"/>
                <a:cs typeface="+mn-cs"/>
              </a:rPr>
              <a:t>xa</a:t>
            </a:r>
            <a:r>
              <a:rPr lang="en-US" sz="4800" b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lang="en-US" sz="4800" b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  <a:ea typeface="+mn-ea"/>
                <a:cs typeface="+mn-cs"/>
              </a:rPr>
              <a:t>trông</a:t>
            </a:r>
            <a:r>
              <a:rPr lang="en-US" sz="4800" b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lang="en-US" sz="4800" b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  <a:ea typeface="+mn-ea"/>
                <a:cs typeface="+mn-cs"/>
              </a:rPr>
              <a:t>rộng</a:t>
            </a:r>
            <a:r>
              <a:rPr lang="en-US" sz="4800" b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  <a:ea typeface="+mn-ea"/>
                <a:cs typeface="+mn-cs"/>
              </a:rPr>
              <a:t>: </a:t>
            </a:r>
            <a:r>
              <a:rPr lang="en-US" sz="4800" b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  <a:ea typeface="+mn-ea"/>
                <a:cs typeface="+mn-cs"/>
              </a:rPr>
              <a:t>mạnh</a:t>
            </a:r>
            <a:r>
              <a:rPr lang="en-US" sz="4800" b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lang="en-US" sz="4800" b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  <a:ea typeface="+mn-ea"/>
                <a:cs typeface="+mn-cs"/>
              </a:rPr>
              <a:t>bạo</a:t>
            </a:r>
            <a:r>
              <a:rPr lang="en-US" sz="4800" b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lang="en-US" sz="4800" b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  <a:ea typeface="+mn-ea"/>
                <a:cs typeface="+mn-cs"/>
              </a:rPr>
              <a:t>tự</a:t>
            </a:r>
            <a:r>
              <a:rPr lang="en-US" sz="4800" b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  <a:ea typeface="+mn-ea"/>
                <a:cs typeface="+mn-cs"/>
              </a:rPr>
              <a:t> tin </a:t>
            </a:r>
            <a:r>
              <a:rPr lang="en-US" sz="4800" b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lang="en-US" sz="4800" b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lang="en-US" sz="4800" b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  <a:ea typeface="+mn-ea"/>
                <a:cs typeface="+mn-cs"/>
              </a:rPr>
              <a:t>kế</a:t>
            </a:r>
            <a:r>
              <a:rPr lang="en-US" sz="4800" b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lang="en-US" sz="4800" b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  <a:ea typeface="+mn-ea"/>
                <a:cs typeface="+mn-cs"/>
              </a:rPr>
              <a:t>sách</a:t>
            </a:r>
            <a:r>
              <a:rPr lang="en-US" sz="4800" b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lang="en-US" sz="4800" b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  <a:ea typeface="+mn-ea"/>
                <a:cs typeface="+mn-cs"/>
              </a:rPr>
              <a:t>đánh</a:t>
            </a:r>
            <a:r>
              <a:rPr lang="en-US" sz="4800" b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lang="en-US" sz="4800" b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  <a:ea typeface="+mn-ea"/>
                <a:cs typeface="+mn-cs"/>
              </a:rPr>
              <a:t>giặc</a:t>
            </a:r>
            <a:r>
              <a:rPr lang="en-US" sz="4800" b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xmlns="" id="{53A7B419-7CCC-3782-2F64-A209F932FFEF}"/>
              </a:ext>
            </a:extLst>
          </p:cNvPr>
          <p:cNvSpPr/>
          <p:nvPr/>
        </p:nvSpPr>
        <p:spPr>
          <a:xfrm>
            <a:off x="1010213" y="5524500"/>
            <a:ext cx="16965420" cy="2322313"/>
          </a:xfrm>
          <a:custGeom>
            <a:avLst/>
            <a:gdLst>
              <a:gd name="connsiteX0" fmla="*/ 0 w 9326880"/>
              <a:gd name="connsiteY0" fmla="*/ 290215 h 2321718"/>
              <a:gd name="connsiteX1" fmla="*/ 8166021 w 9326880"/>
              <a:gd name="connsiteY1" fmla="*/ 290215 h 2321718"/>
              <a:gd name="connsiteX2" fmla="*/ 8166021 w 9326880"/>
              <a:gd name="connsiteY2" fmla="*/ 0 h 2321718"/>
              <a:gd name="connsiteX3" fmla="*/ 9326880 w 9326880"/>
              <a:gd name="connsiteY3" fmla="*/ 1160859 h 2321718"/>
              <a:gd name="connsiteX4" fmla="*/ 8166021 w 9326880"/>
              <a:gd name="connsiteY4" fmla="*/ 2321718 h 2321718"/>
              <a:gd name="connsiteX5" fmla="*/ 8166021 w 9326880"/>
              <a:gd name="connsiteY5" fmla="*/ 2031503 h 2321718"/>
              <a:gd name="connsiteX6" fmla="*/ 0 w 9326880"/>
              <a:gd name="connsiteY6" fmla="*/ 2031503 h 2321718"/>
              <a:gd name="connsiteX7" fmla="*/ 0 w 9326880"/>
              <a:gd name="connsiteY7" fmla="*/ 290215 h 2321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26880" h="2321718">
                <a:moveTo>
                  <a:pt x="0" y="290215"/>
                </a:moveTo>
                <a:lnTo>
                  <a:pt x="8166021" y="290215"/>
                </a:lnTo>
                <a:lnTo>
                  <a:pt x="8166021" y="0"/>
                </a:lnTo>
                <a:lnTo>
                  <a:pt x="9326880" y="1160859"/>
                </a:lnTo>
                <a:lnTo>
                  <a:pt x="8166021" y="2321718"/>
                </a:lnTo>
                <a:lnTo>
                  <a:pt x="8166021" y="2031503"/>
                </a:lnTo>
                <a:lnTo>
                  <a:pt x="0" y="2031503"/>
                </a:lnTo>
                <a:lnTo>
                  <a:pt x="0" y="290215"/>
                </a:lnTo>
                <a:close/>
              </a:path>
            </a:pathLst>
          </a:custGeom>
          <a:solidFill>
            <a:schemeClr val="bg2">
              <a:alpha val="90000"/>
            </a:schemeClr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3495" tIns="313710" rIns="894139" bIns="313710" numCol="1" spcCol="1270" anchor="ctr" anchorCtr="0">
            <a:noAutofit/>
          </a:bodyPr>
          <a:lstStyle/>
          <a:p>
            <a:pPr marL="285750" lvl="1" indent="-285750" algn="l" defTabSz="1644650"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Hình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tượng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vua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Quang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Trung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được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miêu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tả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với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đầy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đủ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phẩm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chất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của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một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vị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anh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hùng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,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mang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vẻ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đẹp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oai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phong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lẫm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liệt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.</a:t>
            </a:r>
            <a:endParaRPr lang="en-US" sz="4400" kern="1200" dirty="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xmlns="" id="{4B70DE24-CDA4-3B59-552E-4E3F0700DCB9}"/>
              </a:ext>
            </a:extLst>
          </p:cNvPr>
          <p:cNvSpPr/>
          <p:nvPr/>
        </p:nvSpPr>
        <p:spPr>
          <a:xfrm>
            <a:off x="1010213" y="7774187"/>
            <a:ext cx="16965420" cy="2322313"/>
          </a:xfrm>
          <a:custGeom>
            <a:avLst/>
            <a:gdLst>
              <a:gd name="connsiteX0" fmla="*/ 0 w 9326880"/>
              <a:gd name="connsiteY0" fmla="*/ 290215 h 2321718"/>
              <a:gd name="connsiteX1" fmla="*/ 8166021 w 9326880"/>
              <a:gd name="connsiteY1" fmla="*/ 290215 h 2321718"/>
              <a:gd name="connsiteX2" fmla="*/ 8166021 w 9326880"/>
              <a:gd name="connsiteY2" fmla="*/ 0 h 2321718"/>
              <a:gd name="connsiteX3" fmla="*/ 9326880 w 9326880"/>
              <a:gd name="connsiteY3" fmla="*/ 1160859 h 2321718"/>
              <a:gd name="connsiteX4" fmla="*/ 8166021 w 9326880"/>
              <a:gd name="connsiteY4" fmla="*/ 2321718 h 2321718"/>
              <a:gd name="connsiteX5" fmla="*/ 8166021 w 9326880"/>
              <a:gd name="connsiteY5" fmla="*/ 2031503 h 2321718"/>
              <a:gd name="connsiteX6" fmla="*/ 0 w 9326880"/>
              <a:gd name="connsiteY6" fmla="*/ 2031503 h 2321718"/>
              <a:gd name="connsiteX7" fmla="*/ 0 w 9326880"/>
              <a:gd name="connsiteY7" fmla="*/ 290215 h 2321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26880" h="2321718">
                <a:moveTo>
                  <a:pt x="0" y="290215"/>
                </a:moveTo>
                <a:lnTo>
                  <a:pt x="8166021" y="290215"/>
                </a:lnTo>
                <a:lnTo>
                  <a:pt x="8166021" y="0"/>
                </a:lnTo>
                <a:lnTo>
                  <a:pt x="9326880" y="1160859"/>
                </a:lnTo>
                <a:lnTo>
                  <a:pt x="8166021" y="2321718"/>
                </a:lnTo>
                <a:lnTo>
                  <a:pt x="8166021" y="2031503"/>
                </a:lnTo>
                <a:lnTo>
                  <a:pt x="0" y="2031503"/>
                </a:lnTo>
                <a:lnTo>
                  <a:pt x="0" y="290215"/>
                </a:lnTo>
                <a:close/>
              </a:path>
            </a:pathLst>
          </a:custGeom>
          <a:solidFill>
            <a:schemeClr val="bg2">
              <a:alpha val="90000"/>
            </a:schemeClr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3495" tIns="313710" rIns="894139" bIns="313710" numCol="1" spcCol="1270" anchor="ctr" anchorCtr="0">
            <a:noAutofit/>
          </a:bodyPr>
          <a:lstStyle/>
          <a:p>
            <a:pPr marL="285750" lvl="1" indent="-285750" algn="l" defTabSz="1644650"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Tình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cảm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,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thái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độ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của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tác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giả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: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trân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trọng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,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ngợi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ca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người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anh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hùng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bởi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tinh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thần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dân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tộc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,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lòng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yêu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nước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và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có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tài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mưu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4400" i="1" kern="1200" dirty="0" err="1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lược</a:t>
            </a:r>
            <a:r>
              <a:rPr lang="en-US" sz="4400" i="1" kern="1200" dirty="0">
                <a:solidFill>
                  <a:srgbClr val="4E3B30">
                    <a:hueOff val="0"/>
                    <a:satOff val="0"/>
                    <a:lumOff val="0"/>
                    <a:alphaOff val="0"/>
                  </a:srgbClr>
                </a:solidFill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5077EFB-D64D-74E8-30CF-519E41D10BA3}"/>
              </a:ext>
            </a:extLst>
          </p:cNvPr>
          <p:cNvSpPr txBox="1"/>
          <p:nvPr/>
        </p:nvSpPr>
        <p:spPr>
          <a:xfrm>
            <a:off x="7819291" y="4769540"/>
            <a:ext cx="2590800" cy="81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700" b="1" i="1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Kết</a:t>
            </a:r>
            <a:r>
              <a:rPr lang="en-US" sz="4700" b="1" i="1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4700" b="1" i="1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luận</a:t>
            </a:r>
            <a:endParaRPr lang="en-US" sz="47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61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4" grpId="0" animBg="1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Bài 25: Quang Trung đại phá quân Thanh (Năm 1789) _LS và ĐL lớp 4_Video đã chỉnh sửa.">
            <a:hlinkClick r:id="" action="ppaction://media"/>
            <a:extLst>
              <a:ext uri="{FF2B5EF4-FFF2-40B4-BE49-F238E27FC236}">
                <a16:creationId xmlns:a16="http://schemas.microsoft.com/office/drawing/2014/main" xmlns="" id="{EA2E3426-3C10-D512-A180-7BF631D94C4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3130" y="0"/>
            <a:ext cx="18254870" cy="10314001"/>
          </a:xfrm>
          <a:prstGeom prst="rect">
            <a:avLst/>
          </a:prstGeom>
        </p:spPr>
      </p:pic>
      <p:sp>
        <p:nvSpPr>
          <p:cNvPr id="3" name="Google Shape;284;p10">
            <a:extLst>
              <a:ext uri="{FF2B5EF4-FFF2-40B4-BE49-F238E27FC236}">
                <a16:creationId xmlns:a16="http://schemas.microsoft.com/office/drawing/2014/main" xmlns="" id="{CE0D1C0D-CC76-1BAB-393D-9C896CDB6503}"/>
              </a:ext>
            </a:extLst>
          </p:cNvPr>
          <p:cNvSpPr/>
          <p:nvPr/>
        </p:nvSpPr>
        <p:spPr>
          <a:xfrm>
            <a:off x="4287853" y="3238500"/>
            <a:ext cx="9712294" cy="4381614"/>
          </a:xfrm>
          <a:prstGeom prst="wedgeEllipseCallout">
            <a:avLst>
              <a:gd name="adj1" fmla="val 58031"/>
              <a:gd name="adj2" fmla="val 50344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188500" tIns="188500" rIns="188500" bIns="1885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-US" sz="4800" i="1" dirty="0">
                <a:solidFill>
                  <a:srgbClr val="22170B"/>
                </a:solidFill>
                <a:latin typeface="Cambria"/>
              </a:rPr>
              <a:t>Chia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sẻ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những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hiểu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biết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thêm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của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em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về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Quang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Trung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–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Nguyễn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Huệ</a:t>
            </a:r>
            <a:endParaRPr lang="en-US" sz="4800" i="1" dirty="0">
              <a:solidFill>
                <a:srgbClr val="22170B"/>
              </a:solidFill>
              <a:latin typeface="Cambria"/>
            </a:endParaRPr>
          </a:p>
        </p:txBody>
      </p:sp>
      <p:sp>
        <p:nvSpPr>
          <p:cNvPr id="5" name="Google Shape;284;p10">
            <a:extLst>
              <a:ext uri="{FF2B5EF4-FFF2-40B4-BE49-F238E27FC236}">
                <a16:creationId xmlns:a16="http://schemas.microsoft.com/office/drawing/2014/main" xmlns="" id="{60C6331C-69B4-94EF-EF3B-F6A5139360A3}"/>
              </a:ext>
            </a:extLst>
          </p:cNvPr>
          <p:cNvSpPr/>
          <p:nvPr/>
        </p:nvSpPr>
        <p:spPr>
          <a:xfrm>
            <a:off x="4287853" y="3238500"/>
            <a:ext cx="9712294" cy="4381614"/>
          </a:xfrm>
          <a:prstGeom prst="wedgeEllipseCallout">
            <a:avLst>
              <a:gd name="adj1" fmla="val 58031"/>
              <a:gd name="adj2" fmla="val 50344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188500" tIns="188500" rIns="188500" bIns="1885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-US" sz="4800" i="1" dirty="0">
                <a:solidFill>
                  <a:srgbClr val="22170B"/>
                </a:solidFill>
                <a:latin typeface="Cambria"/>
              </a:rPr>
              <a:t>Video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đã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nhắc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tới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người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anh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hùng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nào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? </a:t>
            </a:r>
          </a:p>
        </p:txBody>
      </p:sp>
      <p:sp>
        <p:nvSpPr>
          <p:cNvPr id="6" name="Google Shape;284;p10">
            <a:extLst>
              <a:ext uri="{FF2B5EF4-FFF2-40B4-BE49-F238E27FC236}">
                <a16:creationId xmlns:a16="http://schemas.microsoft.com/office/drawing/2014/main" xmlns="" id="{D3C86E8B-F61A-6629-8799-FEE2C3AF6EF9}"/>
              </a:ext>
            </a:extLst>
          </p:cNvPr>
          <p:cNvSpPr/>
          <p:nvPr/>
        </p:nvSpPr>
        <p:spPr>
          <a:xfrm>
            <a:off x="4287853" y="3238500"/>
            <a:ext cx="9712294" cy="4381614"/>
          </a:xfrm>
          <a:prstGeom prst="wedgeEllipseCallout">
            <a:avLst>
              <a:gd name="adj1" fmla="val 58031"/>
              <a:gd name="adj2" fmla="val 50344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188500" tIns="188500" rIns="188500" bIns="1885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Sự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kiện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lịch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sử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nào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liên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quan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tới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người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anh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hùng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đó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được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nói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</a:rPr>
              <a:t>tới</a:t>
            </a:r>
            <a:r>
              <a:rPr lang="en-US" sz="4800" i="1" dirty="0">
                <a:solidFill>
                  <a:srgbClr val="22170B"/>
                </a:solidFill>
                <a:latin typeface="Cambria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2475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xmlns="" id="{3366AEF5-71DE-B32D-8ADB-130DD9644232}"/>
              </a:ext>
            </a:extLst>
          </p:cNvPr>
          <p:cNvSpPr/>
          <p:nvPr/>
        </p:nvSpPr>
        <p:spPr>
          <a:xfrm>
            <a:off x="5209125" y="342900"/>
            <a:ext cx="7945950" cy="1498441"/>
          </a:xfrm>
          <a:custGeom>
            <a:avLst/>
            <a:gdLst>
              <a:gd name="connsiteX0" fmla="*/ 0 w 15849600"/>
              <a:gd name="connsiteY0" fmla="*/ 285193 h 1711125"/>
              <a:gd name="connsiteX1" fmla="*/ 285193 w 15849600"/>
              <a:gd name="connsiteY1" fmla="*/ 0 h 1711125"/>
              <a:gd name="connsiteX2" fmla="*/ 15564407 w 15849600"/>
              <a:gd name="connsiteY2" fmla="*/ 0 h 1711125"/>
              <a:gd name="connsiteX3" fmla="*/ 15849600 w 15849600"/>
              <a:gd name="connsiteY3" fmla="*/ 285193 h 1711125"/>
              <a:gd name="connsiteX4" fmla="*/ 15849600 w 15849600"/>
              <a:gd name="connsiteY4" fmla="*/ 1425932 h 1711125"/>
              <a:gd name="connsiteX5" fmla="*/ 15564407 w 15849600"/>
              <a:gd name="connsiteY5" fmla="*/ 1711125 h 1711125"/>
              <a:gd name="connsiteX6" fmla="*/ 285193 w 15849600"/>
              <a:gd name="connsiteY6" fmla="*/ 1711125 h 1711125"/>
              <a:gd name="connsiteX7" fmla="*/ 0 w 15849600"/>
              <a:gd name="connsiteY7" fmla="*/ 1425932 h 1711125"/>
              <a:gd name="connsiteX8" fmla="*/ 0 w 15849600"/>
              <a:gd name="connsiteY8" fmla="*/ 285193 h 1711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49600" h="1711125">
                <a:moveTo>
                  <a:pt x="0" y="285193"/>
                </a:moveTo>
                <a:cubicBezTo>
                  <a:pt x="0" y="127685"/>
                  <a:pt x="127685" y="0"/>
                  <a:pt x="285193" y="0"/>
                </a:cubicBezTo>
                <a:lnTo>
                  <a:pt x="15564407" y="0"/>
                </a:lnTo>
                <a:cubicBezTo>
                  <a:pt x="15721915" y="0"/>
                  <a:pt x="15849600" y="127685"/>
                  <a:pt x="15849600" y="285193"/>
                </a:cubicBezTo>
                <a:lnTo>
                  <a:pt x="15849600" y="1425932"/>
                </a:lnTo>
                <a:cubicBezTo>
                  <a:pt x="15849600" y="1583440"/>
                  <a:pt x="15721915" y="1711125"/>
                  <a:pt x="15564407" y="1711125"/>
                </a:cubicBezTo>
                <a:lnTo>
                  <a:pt x="285193" y="1711125"/>
                </a:lnTo>
                <a:cubicBezTo>
                  <a:pt x="127685" y="1711125"/>
                  <a:pt x="0" y="1583440"/>
                  <a:pt x="0" y="1425932"/>
                </a:cubicBezTo>
                <a:lnTo>
                  <a:pt x="0" y="285193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5">
              <a:hueOff val="0"/>
              <a:satOff val="0"/>
              <a:lumOff val="0"/>
              <a:alphaOff val="0"/>
            </a:schemeClr>
          </a:fillRef>
          <a:effectRef idx="1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251170" tIns="251170" rIns="251170" bIns="251170" numCol="1" spcCol="1270" anchor="ctr" anchorCtr="0">
            <a:no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4700" b="1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b. </a:t>
            </a:r>
            <a:r>
              <a:rPr lang="en-US" sz="4700" b="1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Nhân</a:t>
            </a:r>
            <a:r>
              <a:rPr lang="en-US" sz="4700" b="1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700" b="1" i="1" dirty="0" err="1">
                <a:solidFill>
                  <a:schemeClr val="tx1"/>
                </a:solidFill>
                <a:latin typeface="Cambria" panose="02040503050406030204" pitchFamily="18" charset="0"/>
              </a:rPr>
              <a:t>vật</a:t>
            </a:r>
            <a:r>
              <a:rPr lang="en-US" sz="4700" b="1" i="1" dirty="0">
                <a:solidFill>
                  <a:schemeClr val="tx1"/>
                </a:solidFill>
                <a:latin typeface="Cambria" panose="02040503050406030204" pitchFamily="18" charset="0"/>
              </a:rPr>
              <a:t> Lê </a:t>
            </a:r>
            <a:r>
              <a:rPr lang="en-US" sz="4700" b="1" i="1" dirty="0" err="1">
                <a:solidFill>
                  <a:schemeClr val="tx1"/>
                </a:solidFill>
                <a:latin typeface="Cambria" panose="02040503050406030204" pitchFamily="18" charset="0"/>
              </a:rPr>
              <a:t>Chiêu</a:t>
            </a:r>
            <a:r>
              <a:rPr lang="en-US" sz="4700" b="1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700" b="1" i="1" dirty="0" err="1">
                <a:solidFill>
                  <a:schemeClr val="tx1"/>
                </a:solidFill>
                <a:latin typeface="Cambria" panose="02040503050406030204" pitchFamily="18" charset="0"/>
              </a:rPr>
              <a:t>Thống</a:t>
            </a:r>
            <a:endParaRPr lang="en-US" sz="4700" b="1" i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xmlns="" id="{5A323294-38B1-F00C-4DF7-39903530C938}"/>
              </a:ext>
            </a:extLst>
          </p:cNvPr>
          <p:cNvSpPr/>
          <p:nvPr/>
        </p:nvSpPr>
        <p:spPr>
          <a:xfrm>
            <a:off x="1143000" y="2248892"/>
            <a:ext cx="16002000" cy="1138327"/>
          </a:xfrm>
          <a:custGeom>
            <a:avLst/>
            <a:gdLst>
              <a:gd name="connsiteX0" fmla="*/ 0 w 16002000"/>
              <a:gd name="connsiteY0" fmla="*/ 291649 h 1749859"/>
              <a:gd name="connsiteX1" fmla="*/ 291649 w 16002000"/>
              <a:gd name="connsiteY1" fmla="*/ 0 h 1749859"/>
              <a:gd name="connsiteX2" fmla="*/ 15710351 w 16002000"/>
              <a:gd name="connsiteY2" fmla="*/ 0 h 1749859"/>
              <a:gd name="connsiteX3" fmla="*/ 16002000 w 16002000"/>
              <a:gd name="connsiteY3" fmla="*/ 291649 h 1749859"/>
              <a:gd name="connsiteX4" fmla="*/ 16002000 w 16002000"/>
              <a:gd name="connsiteY4" fmla="*/ 1458210 h 1749859"/>
              <a:gd name="connsiteX5" fmla="*/ 15710351 w 16002000"/>
              <a:gd name="connsiteY5" fmla="*/ 1749859 h 1749859"/>
              <a:gd name="connsiteX6" fmla="*/ 291649 w 16002000"/>
              <a:gd name="connsiteY6" fmla="*/ 1749859 h 1749859"/>
              <a:gd name="connsiteX7" fmla="*/ 0 w 16002000"/>
              <a:gd name="connsiteY7" fmla="*/ 1458210 h 1749859"/>
              <a:gd name="connsiteX8" fmla="*/ 0 w 16002000"/>
              <a:gd name="connsiteY8" fmla="*/ 291649 h 1749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02000" h="1749859">
                <a:moveTo>
                  <a:pt x="0" y="291649"/>
                </a:moveTo>
                <a:cubicBezTo>
                  <a:pt x="0" y="130576"/>
                  <a:pt x="130576" y="0"/>
                  <a:pt x="291649" y="0"/>
                </a:cubicBezTo>
                <a:lnTo>
                  <a:pt x="15710351" y="0"/>
                </a:lnTo>
                <a:cubicBezTo>
                  <a:pt x="15871424" y="0"/>
                  <a:pt x="16002000" y="130576"/>
                  <a:pt x="16002000" y="291649"/>
                </a:cubicBezTo>
                <a:lnTo>
                  <a:pt x="16002000" y="1458210"/>
                </a:lnTo>
                <a:cubicBezTo>
                  <a:pt x="16002000" y="1619283"/>
                  <a:pt x="15871424" y="1749859"/>
                  <a:pt x="15710351" y="1749859"/>
                </a:cubicBezTo>
                <a:lnTo>
                  <a:pt x="291649" y="1749859"/>
                </a:lnTo>
                <a:cubicBezTo>
                  <a:pt x="130576" y="1749859"/>
                  <a:pt x="0" y="1619283"/>
                  <a:pt x="0" y="1458210"/>
                </a:cubicBezTo>
                <a:lnTo>
                  <a:pt x="0" y="291649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2">
            <a:schemeClr val="lt1">
              <a:hueOff val="0"/>
              <a:satOff val="0"/>
              <a:lumOff val="0"/>
              <a:alphaOff val="0"/>
            </a:schemeClr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64491" tIns="264491" rIns="264491" bIns="264491" numCol="1" spcCol="1270" anchor="ctr" anchorCtr="0">
            <a:noAutofit/>
          </a:bodyPr>
          <a:lstStyle/>
          <a:p>
            <a:pPr marL="0" lvl="0" indent="0" algn="l" defTabSz="2089150">
              <a:lnSpc>
                <a:spcPct val="12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700" kern="1200" dirty="0" err="1">
                <a:latin typeface="Cambria" panose="02040503050406030204" pitchFamily="18" charset="0"/>
              </a:rPr>
              <a:t>Là</a:t>
            </a:r>
            <a:r>
              <a:rPr lang="en-US" sz="4700" kern="1200" dirty="0">
                <a:latin typeface="Cambria" panose="02040503050406030204" pitchFamily="18" charset="0"/>
              </a:rPr>
              <a:t> </a:t>
            </a:r>
            <a:r>
              <a:rPr lang="en-US" sz="4700" kern="1200" dirty="0" err="1">
                <a:latin typeface="Cambria" panose="02040503050406030204" pitchFamily="18" charset="0"/>
              </a:rPr>
              <a:t>kẻ</a:t>
            </a:r>
            <a:r>
              <a:rPr lang="en-US" sz="4700" kern="1200" dirty="0">
                <a:latin typeface="Cambria" panose="02040503050406030204" pitchFamily="18" charset="0"/>
              </a:rPr>
              <a:t> </a:t>
            </a:r>
            <a:r>
              <a:rPr lang="en-US" sz="4700" kern="1200" dirty="0" err="1">
                <a:latin typeface="Cambria" panose="02040503050406030204" pitchFamily="18" charset="0"/>
              </a:rPr>
              <a:t>cõng</a:t>
            </a:r>
            <a:r>
              <a:rPr lang="en-US" sz="4700" kern="1200" dirty="0">
                <a:latin typeface="Cambria" panose="02040503050406030204" pitchFamily="18" charset="0"/>
              </a:rPr>
              <a:t> </a:t>
            </a:r>
            <a:r>
              <a:rPr lang="en-US" sz="4700" kern="1200" dirty="0" err="1">
                <a:latin typeface="Cambria" panose="02040503050406030204" pitchFamily="18" charset="0"/>
              </a:rPr>
              <a:t>rắn</a:t>
            </a:r>
            <a:r>
              <a:rPr lang="en-US" sz="4700" kern="1200" dirty="0">
                <a:latin typeface="Cambria" panose="02040503050406030204" pitchFamily="18" charset="0"/>
              </a:rPr>
              <a:t> </a:t>
            </a:r>
            <a:r>
              <a:rPr lang="en-US" sz="4700" kern="1200" dirty="0" err="1">
                <a:latin typeface="Cambria" panose="02040503050406030204" pitchFamily="18" charset="0"/>
              </a:rPr>
              <a:t>cắn</a:t>
            </a:r>
            <a:r>
              <a:rPr lang="en-US" sz="4700" kern="1200" dirty="0">
                <a:latin typeface="Cambria" panose="02040503050406030204" pitchFamily="18" charset="0"/>
              </a:rPr>
              <a:t> </a:t>
            </a:r>
            <a:r>
              <a:rPr lang="en-US" sz="4700" kern="1200" dirty="0" err="1">
                <a:latin typeface="Cambria" panose="02040503050406030204" pitchFamily="18" charset="0"/>
              </a:rPr>
              <a:t>gà</a:t>
            </a:r>
            <a:r>
              <a:rPr lang="en-US" sz="4700" kern="1200" dirty="0">
                <a:latin typeface="Cambria" panose="02040503050406030204" pitchFamily="18" charset="0"/>
              </a:rPr>
              <a:t> </a:t>
            </a:r>
            <a:r>
              <a:rPr lang="en-US" sz="4700" kern="1200" dirty="0" err="1">
                <a:latin typeface="Cambria" panose="02040503050406030204" pitchFamily="18" charset="0"/>
              </a:rPr>
              <a:t>nhà</a:t>
            </a:r>
            <a:r>
              <a:rPr lang="en-US" sz="4700" kern="1200" dirty="0">
                <a:latin typeface="Cambria" panose="02040503050406030204" pitchFamily="18" charset="0"/>
              </a:rPr>
              <a:t>, </a:t>
            </a:r>
            <a:r>
              <a:rPr lang="en-US" sz="4700" kern="1200" dirty="0" err="1">
                <a:latin typeface="Cambria" panose="02040503050406030204" pitchFamily="18" charset="0"/>
              </a:rPr>
              <a:t>nhận</a:t>
            </a:r>
            <a:r>
              <a:rPr lang="en-US" sz="4700" kern="1200" dirty="0">
                <a:latin typeface="Cambria" panose="02040503050406030204" pitchFamily="18" charset="0"/>
              </a:rPr>
              <a:t> </a:t>
            </a:r>
            <a:r>
              <a:rPr lang="en-US" sz="4700" kern="1200" dirty="0" err="1">
                <a:latin typeface="Cambria" panose="02040503050406030204" pitchFamily="18" charset="0"/>
              </a:rPr>
              <a:t>sắc</a:t>
            </a:r>
            <a:r>
              <a:rPr lang="en-US" sz="4700" kern="1200" dirty="0">
                <a:latin typeface="Cambria" panose="02040503050406030204" pitchFamily="18" charset="0"/>
              </a:rPr>
              <a:t> </a:t>
            </a:r>
            <a:r>
              <a:rPr lang="en-US" sz="4700" kern="1200" dirty="0" err="1">
                <a:latin typeface="Cambria" panose="02040503050406030204" pitchFamily="18" charset="0"/>
              </a:rPr>
              <a:t>phong</a:t>
            </a:r>
            <a:r>
              <a:rPr lang="en-US" sz="4700" kern="1200" dirty="0">
                <a:latin typeface="Cambria" panose="02040503050406030204" pitchFamily="18" charset="0"/>
              </a:rPr>
              <a:t> </a:t>
            </a:r>
            <a:r>
              <a:rPr lang="en-US" sz="4700" kern="1200" dirty="0" err="1">
                <a:latin typeface="Cambria" panose="02040503050406030204" pitchFamily="18" charset="0"/>
              </a:rPr>
              <a:t>của</a:t>
            </a:r>
            <a:r>
              <a:rPr lang="en-US" sz="4700" kern="1200" dirty="0">
                <a:latin typeface="Cambria" panose="02040503050406030204" pitchFamily="18" charset="0"/>
              </a:rPr>
              <a:t> </a:t>
            </a:r>
            <a:r>
              <a:rPr lang="en-US" sz="4700" kern="1200" dirty="0" err="1">
                <a:latin typeface="Cambria" panose="02040503050406030204" pitchFamily="18" charset="0"/>
              </a:rPr>
              <a:t>nhà</a:t>
            </a:r>
            <a:r>
              <a:rPr lang="en-US" sz="4700" kern="1200" dirty="0">
                <a:latin typeface="Cambria" panose="02040503050406030204" pitchFamily="18" charset="0"/>
              </a:rPr>
              <a:t> Thanh.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xmlns="" id="{9FB2A28C-D896-B34B-2E19-9FD8B7DC7C1A}"/>
              </a:ext>
            </a:extLst>
          </p:cNvPr>
          <p:cNvSpPr/>
          <p:nvPr/>
        </p:nvSpPr>
        <p:spPr>
          <a:xfrm>
            <a:off x="1143000" y="3619500"/>
            <a:ext cx="16002000" cy="1138327"/>
          </a:xfrm>
          <a:custGeom>
            <a:avLst/>
            <a:gdLst>
              <a:gd name="connsiteX0" fmla="*/ 0 w 16002000"/>
              <a:gd name="connsiteY0" fmla="*/ 291649 h 1749859"/>
              <a:gd name="connsiteX1" fmla="*/ 291649 w 16002000"/>
              <a:gd name="connsiteY1" fmla="*/ 0 h 1749859"/>
              <a:gd name="connsiteX2" fmla="*/ 15710351 w 16002000"/>
              <a:gd name="connsiteY2" fmla="*/ 0 h 1749859"/>
              <a:gd name="connsiteX3" fmla="*/ 16002000 w 16002000"/>
              <a:gd name="connsiteY3" fmla="*/ 291649 h 1749859"/>
              <a:gd name="connsiteX4" fmla="*/ 16002000 w 16002000"/>
              <a:gd name="connsiteY4" fmla="*/ 1458210 h 1749859"/>
              <a:gd name="connsiteX5" fmla="*/ 15710351 w 16002000"/>
              <a:gd name="connsiteY5" fmla="*/ 1749859 h 1749859"/>
              <a:gd name="connsiteX6" fmla="*/ 291649 w 16002000"/>
              <a:gd name="connsiteY6" fmla="*/ 1749859 h 1749859"/>
              <a:gd name="connsiteX7" fmla="*/ 0 w 16002000"/>
              <a:gd name="connsiteY7" fmla="*/ 1458210 h 1749859"/>
              <a:gd name="connsiteX8" fmla="*/ 0 w 16002000"/>
              <a:gd name="connsiteY8" fmla="*/ 291649 h 1749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02000" h="1749859">
                <a:moveTo>
                  <a:pt x="0" y="291649"/>
                </a:moveTo>
                <a:cubicBezTo>
                  <a:pt x="0" y="130576"/>
                  <a:pt x="130576" y="0"/>
                  <a:pt x="291649" y="0"/>
                </a:cubicBezTo>
                <a:lnTo>
                  <a:pt x="15710351" y="0"/>
                </a:lnTo>
                <a:cubicBezTo>
                  <a:pt x="15871424" y="0"/>
                  <a:pt x="16002000" y="130576"/>
                  <a:pt x="16002000" y="291649"/>
                </a:cubicBezTo>
                <a:lnTo>
                  <a:pt x="16002000" y="1458210"/>
                </a:lnTo>
                <a:cubicBezTo>
                  <a:pt x="16002000" y="1619283"/>
                  <a:pt x="15871424" y="1749859"/>
                  <a:pt x="15710351" y="1749859"/>
                </a:cubicBezTo>
                <a:lnTo>
                  <a:pt x="291649" y="1749859"/>
                </a:lnTo>
                <a:cubicBezTo>
                  <a:pt x="130576" y="1749859"/>
                  <a:pt x="0" y="1619283"/>
                  <a:pt x="0" y="1458210"/>
                </a:cubicBezTo>
                <a:lnTo>
                  <a:pt x="0" y="291649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2">
            <a:schemeClr val="lt1">
              <a:hueOff val="0"/>
              <a:satOff val="0"/>
              <a:lumOff val="0"/>
              <a:alphaOff val="0"/>
            </a:schemeClr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64491" tIns="264491" rIns="264491" bIns="264491" numCol="1" spcCol="1270" anchor="ctr" anchorCtr="0">
            <a:noAutofit/>
          </a:bodyPr>
          <a:lstStyle/>
          <a:p>
            <a:pPr marL="0" lvl="0" indent="0" algn="l" defTabSz="2089150">
              <a:lnSpc>
                <a:spcPct val="12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700" kern="1200" dirty="0">
                <a:latin typeface="Cambria" panose="02040503050406030204" pitchFamily="18" charset="0"/>
              </a:rPr>
              <a:t>Khi </a:t>
            </a:r>
            <a:r>
              <a:rPr lang="en-US" sz="4700" kern="1200" dirty="0" err="1">
                <a:latin typeface="Cambria" panose="02040503050406030204" pitchFamily="18" charset="0"/>
              </a:rPr>
              <a:t>nghe</a:t>
            </a:r>
            <a:r>
              <a:rPr lang="en-US" sz="4700" kern="1200" dirty="0">
                <a:latin typeface="Cambria" panose="02040503050406030204" pitchFamily="18" charset="0"/>
              </a:rPr>
              <a:t> tin </a:t>
            </a:r>
            <a:r>
              <a:rPr lang="en-US" sz="4700" kern="1200" dirty="0" err="1">
                <a:latin typeface="Cambria" panose="02040503050406030204" pitchFamily="18" charset="0"/>
              </a:rPr>
              <a:t>quân</a:t>
            </a:r>
            <a:r>
              <a:rPr lang="en-US" sz="4700" kern="1200" dirty="0">
                <a:latin typeface="Cambria" panose="02040503050406030204" pitchFamily="18" charset="0"/>
              </a:rPr>
              <a:t> </a:t>
            </a:r>
            <a:r>
              <a:rPr lang="en-US" sz="4700" kern="1200" dirty="0" err="1">
                <a:latin typeface="Cambria" panose="02040503050406030204" pitchFamily="18" charset="0"/>
              </a:rPr>
              <a:t>Tây</a:t>
            </a:r>
            <a:r>
              <a:rPr lang="en-US" sz="4700" kern="1200" dirty="0">
                <a:latin typeface="Cambria" panose="02040503050406030204" pitchFamily="18" charset="0"/>
              </a:rPr>
              <a:t> </a:t>
            </a:r>
            <a:r>
              <a:rPr lang="en-US" sz="4700" kern="1200" dirty="0" err="1">
                <a:latin typeface="Cambria" panose="02040503050406030204" pitchFamily="18" charset="0"/>
              </a:rPr>
              <a:t>Sơn</a:t>
            </a:r>
            <a:r>
              <a:rPr lang="en-US" sz="4700" kern="1200" dirty="0">
                <a:latin typeface="Cambria" panose="02040503050406030204" pitchFamily="18" charset="0"/>
              </a:rPr>
              <a:t> </a:t>
            </a:r>
            <a:r>
              <a:rPr lang="en-US" sz="4700" kern="1200" dirty="0" err="1">
                <a:latin typeface="Cambria" panose="02040503050406030204" pitchFamily="18" charset="0"/>
              </a:rPr>
              <a:t>tới</a:t>
            </a:r>
            <a:endParaRPr lang="en-US" sz="4700" kern="1200" dirty="0">
              <a:latin typeface="Cambria" panose="02040503050406030204" pitchFamily="18" charset="0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xmlns="" id="{28F0E662-D2E8-F384-72EA-96C7FAEB3582}"/>
              </a:ext>
            </a:extLst>
          </p:cNvPr>
          <p:cNvSpPr/>
          <p:nvPr/>
        </p:nvSpPr>
        <p:spPr>
          <a:xfrm>
            <a:off x="1143000" y="4914900"/>
            <a:ext cx="16002000" cy="830683"/>
          </a:xfrm>
          <a:custGeom>
            <a:avLst/>
            <a:gdLst>
              <a:gd name="connsiteX0" fmla="*/ 0 w 16002000"/>
              <a:gd name="connsiteY0" fmla="*/ 0 h 830683"/>
              <a:gd name="connsiteX1" fmla="*/ 16002000 w 16002000"/>
              <a:gd name="connsiteY1" fmla="*/ 0 h 830683"/>
              <a:gd name="connsiteX2" fmla="*/ 16002000 w 16002000"/>
              <a:gd name="connsiteY2" fmla="*/ 830683 h 830683"/>
              <a:gd name="connsiteX3" fmla="*/ 0 w 16002000"/>
              <a:gd name="connsiteY3" fmla="*/ 830683 h 830683"/>
              <a:gd name="connsiteX4" fmla="*/ 0 w 16002000"/>
              <a:gd name="connsiteY4" fmla="*/ 0 h 830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02000" h="830683">
                <a:moveTo>
                  <a:pt x="0" y="0"/>
                </a:moveTo>
                <a:lnTo>
                  <a:pt x="16002000" y="0"/>
                </a:lnTo>
                <a:lnTo>
                  <a:pt x="16002000" y="830683"/>
                </a:lnTo>
                <a:lnTo>
                  <a:pt x="0" y="83068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2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08063" tIns="59690" rIns="334264" bIns="59690" numCol="1" spcCol="1270" anchor="t" anchorCtr="0">
            <a:noAutofit/>
          </a:bodyPr>
          <a:lstStyle/>
          <a:p>
            <a:pPr marL="285750" lvl="1" indent="-285750" algn="l" defTabSz="2089150">
              <a:spcBef>
                <a:spcPct val="0"/>
              </a:spcBef>
              <a:spcAft>
                <a:spcPct val="20000"/>
              </a:spcAft>
              <a:buChar char="•"/>
            </a:pPr>
            <a:r>
              <a:rPr lang="en-US" sz="4700" i="1" kern="1200" dirty="0" err="1">
                <a:latin typeface="Cambria" panose="02040503050406030204" pitchFamily="18" charset="0"/>
              </a:rPr>
              <a:t>Vội</a:t>
            </a:r>
            <a:r>
              <a:rPr lang="en-US" sz="4700" i="1" kern="1200" dirty="0">
                <a:latin typeface="Cambria" panose="02040503050406030204" pitchFamily="18" charset="0"/>
              </a:rPr>
              <a:t> </a:t>
            </a:r>
            <a:r>
              <a:rPr lang="en-US" sz="4700" i="1" kern="1200" dirty="0" err="1">
                <a:latin typeface="Cambria" panose="02040503050406030204" pitchFamily="18" charset="0"/>
              </a:rPr>
              <a:t>vã</a:t>
            </a:r>
            <a:r>
              <a:rPr lang="en-US" sz="4700" i="1" kern="1200" dirty="0">
                <a:latin typeface="Cambria" panose="02040503050406030204" pitchFamily="18" charset="0"/>
              </a:rPr>
              <a:t> </a:t>
            </a:r>
            <a:r>
              <a:rPr lang="en-US" sz="4700" i="1" kern="1200" dirty="0" err="1">
                <a:latin typeface="Cambria" panose="02040503050406030204" pitchFamily="18" charset="0"/>
              </a:rPr>
              <a:t>cùng</a:t>
            </a:r>
            <a:r>
              <a:rPr lang="en-US" sz="4700" i="1" kern="1200" dirty="0">
                <a:latin typeface="Cambria" panose="02040503050406030204" pitchFamily="18" charset="0"/>
              </a:rPr>
              <a:t> </a:t>
            </a:r>
            <a:r>
              <a:rPr lang="en-US" sz="4700" i="1" kern="1200" dirty="0" err="1">
                <a:latin typeface="Cambria" panose="02040503050406030204" pitchFamily="18" charset="0"/>
              </a:rPr>
              <a:t>bề</a:t>
            </a:r>
            <a:r>
              <a:rPr lang="en-US" sz="4700" i="1" kern="1200" dirty="0">
                <a:latin typeface="Cambria" panose="02040503050406030204" pitchFamily="18" charset="0"/>
              </a:rPr>
              <a:t> </a:t>
            </a:r>
            <a:r>
              <a:rPr lang="en-US" sz="4700" i="1" kern="1200" dirty="0" err="1">
                <a:latin typeface="Cambria" panose="02040503050406030204" pitchFamily="18" charset="0"/>
              </a:rPr>
              <a:t>tôi</a:t>
            </a:r>
            <a:r>
              <a:rPr lang="en-US" sz="4700" i="1" kern="1200" dirty="0">
                <a:latin typeface="Cambria" panose="02040503050406030204" pitchFamily="18" charset="0"/>
              </a:rPr>
              <a:t> </a:t>
            </a:r>
            <a:r>
              <a:rPr lang="en-US" sz="4700" i="1" kern="1200" dirty="0" err="1">
                <a:latin typeface="Cambria" panose="02040503050406030204" pitchFamily="18" charset="0"/>
              </a:rPr>
              <a:t>đưa</a:t>
            </a:r>
            <a:r>
              <a:rPr lang="en-US" sz="4700" i="1" kern="1200" dirty="0">
                <a:latin typeface="Cambria" panose="02040503050406030204" pitchFamily="18" charset="0"/>
              </a:rPr>
              <a:t> </a:t>
            </a:r>
            <a:r>
              <a:rPr lang="en-US" sz="4700" i="1" kern="1200" dirty="0" err="1">
                <a:latin typeface="Cambria" panose="02040503050406030204" pitchFamily="18" charset="0"/>
              </a:rPr>
              <a:t>thái</a:t>
            </a:r>
            <a:r>
              <a:rPr lang="en-US" sz="4700" i="1" kern="1200" dirty="0">
                <a:latin typeface="Cambria" panose="02040503050406030204" pitchFamily="18" charset="0"/>
              </a:rPr>
              <a:t> </a:t>
            </a:r>
            <a:r>
              <a:rPr lang="en-US" sz="4700" i="1" kern="1200" dirty="0" err="1">
                <a:latin typeface="Cambria" panose="02040503050406030204" pitchFamily="18" charset="0"/>
              </a:rPr>
              <a:t>hậu</a:t>
            </a:r>
            <a:r>
              <a:rPr lang="en-US" sz="4700" i="1" kern="1200" dirty="0">
                <a:latin typeface="Cambria" panose="02040503050406030204" pitchFamily="18" charset="0"/>
              </a:rPr>
              <a:t> </a:t>
            </a:r>
            <a:r>
              <a:rPr lang="en-US" sz="4700" i="1" kern="1200" dirty="0" err="1">
                <a:latin typeface="Cambria" panose="02040503050406030204" pitchFamily="18" charset="0"/>
              </a:rPr>
              <a:t>ra</a:t>
            </a:r>
            <a:r>
              <a:rPr lang="en-US" sz="4700" i="1" kern="1200" dirty="0">
                <a:latin typeface="Cambria" panose="02040503050406030204" pitchFamily="18" charset="0"/>
              </a:rPr>
              <a:t> </a:t>
            </a:r>
            <a:r>
              <a:rPr lang="en-US" sz="4700" i="1" kern="1200" dirty="0" err="1">
                <a:latin typeface="Cambria" panose="02040503050406030204" pitchFamily="18" charset="0"/>
              </a:rPr>
              <a:t>ngoài</a:t>
            </a:r>
            <a:r>
              <a:rPr lang="en-US" sz="4700" i="1" kern="1200" dirty="0">
                <a:latin typeface="Cambria" panose="02040503050406030204" pitchFamily="18" charset="0"/>
              </a:rPr>
              <a:t>.</a:t>
            </a:r>
          </a:p>
          <a:p>
            <a:pPr marL="285750" lvl="1" indent="-285750" algn="l" defTabSz="2089150">
              <a:spcBef>
                <a:spcPct val="0"/>
              </a:spcBef>
              <a:spcAft>
                <a:spcPct val="20000"/>
              </a:spcAft>
              <a:buChar char="•"/>
            </a:pPr>
            <a:r>
              <a:rPr lang="en-US" sz="4700" i="1" kern="1200" dirty="0" err="1">
                <a:latin typeface="Cambria" panose="02040503050406030204" pitchFamily="18" charset="0"/>
              </a:rPr>
              <a:t>Cướp</a:t>
            </a:r>
            <a:r>
              <a:rPr lang="en-US" sz="4700" i="1" kern="1200" dirty="0">
                <a:latin typeface="Cambria" panose="02040503050406030204" pitchFamily="18" charset="0"/>
              </a:rPr>
              <a:t> </a:t>
            </a:r>
            <a:r>
              <a:rPr lang="en-US" sz="4700" i="1" kern="1200" dirty="0" err="1">
                <a:latin typeface="Cambria" panose="02040503050406030204" pitchFamily="18" charset="0"/>
              </a:rPr>
              <a:t>lấy</a:t>
            </a:r>
            <a:r>
              <a:rPr lang="en-US" sz="4700" i="1" kern="1200" dirty="0">
                <a:latin typeface="Cambria" panose="02040503050406030204" pitchFamily="18" charset="0"/>
              </a:rPr>
              <a:t> </a:t>
            </a:r>
            <a:r>
              <a:rPr lang="en-US" sz="4700" i="1" kern="1200" dirty="0" err="1">
                <a:latin typeface="Cambria" panose="02040503050406030204" pitchFamily="18" charset="0"/>
              </a:rPr>
              <a:t>thuyền</a:t>
            </a:r>
            <a:r>
              <a:rPr lang="en-US" sz="4700" i="1" kern="1200" dirty="0">
                <a:latin typeface="Cambria" panose="02040503050406030204" pitchFamily="18" charset="0"/>
              </a:rPr>
              <a:t> </a:t>
            </a:r>
            <a:r>
              <a:rPr lang="en-US" sz="4700" i="1" kern="1200" dirty="0" err="1">
                <a:latin typeface="Cambria" panose="02040503050406030204" pitchFamily="18" charset="0"/>
              </a:rPr>
              <a:t>đánh</a:t>
            </a:r>
            <a:r>
              <a:rPr lang="en-US" sz="4700" i="1" kern="1200" dirty="0">
                <a:latin typeface="Cambria" panose="02040503050406030204" pitchFamily="18" charset="0"/>
              </a:rPr>
              <a:t> </a:t>
            </a:r>
            <a:r>
              <a:rPr lang="en-US" sz="4700" i="1" kern="1200" dirty="0" err="1">
                <a:latin typeface="Cambria" panose="02040503050406030204" pitchFamily="18" charset="0"/>
              </a:rPr>
              <a:t>cá</a:t>
            </a:r>
            <a:r>
              <a:rPr lang="en-US" sz="4700" i="1" kern="1200" dirty="0">
                <a:latin typeface="Cambria" panose="02040503050406030204" pitchFamily="18" charset="0"/>
              </a:rPr>
              <a:t> </a:t>
            </a:r>
            <a:r>
              <a:rPr lang="en-US" sz="4700" i="1" kern="1200" dirty="0" err="1">
                <a:latin typeface="Cambria" panose="02040503050406030204" pitchFamily="18" charset="0"/>
              </a:rPr>
              <a:t>để</a:t>
            </a:r>
            <a:r>
              <a:rPr lang="en-US" sz="4700" i="1" kern="1200" dirty="0">
                <a:latin typeface="Cambria" panose="02040503050406030204" pitchFamily="18" charset="0"/>
              </a:rPr>
              <a:t> </a:t>
            </a:r>
            <a:r>
              <a:rPr lang="en-US" sz="4700" i="1" kern="1200" dirty="0" err="1">
                <a:latin typeface="Cambria" panose="02040503050406030204" pitchFamily="18" charset="0"/>
              </a:rPr>
              <a:t>chèo</a:t>
            </a:r>
            <a:r>
              <a:rPr lang="en-US" sz="4700" i="1" kern="1200" dirty="0">
                <a:latin typeface="Cambria" panose="02040503050406030204" pitchFamily="18" charset="0"/>
              </a:rPr>
              <a:t> sang </a:t>
            </a:r>
            <a:r>
              <a:rPr lang="en-US" sz="4700" i="1" kern="1200" dirty="0" err="1">
                <a:latin typeface="Cambria" panose="02040503050406030204" pitchFamily="18" charset="0"/>
              </a:rPr>
              <a:t>bờ</a:t>
            </a:r>
            <a:r>
              <a:rPr lang="en-US" sz="4700" i="1" kern="1200" dirty="0">
                <a:latin typeface="Cambria" panose="02040503050406030204" pitchFamily="18" charset="0"/>
              </a:rPr>
              <a:t> </a:t>
            </a:r>
            <a:r>
              <a:rPr lang="en-US" sz="4700" i="1" kern="1200" dirty="0" err="1">
                <a:latin typeface="Cambria" panose="02040503050406030204" pitchFamily="18" charset="0"/>
              </a:rPr>
              <a:t>bắc</a:t>
            </a:r>
            <a:r>
              <a:rPr lang="en-US" sz="4700" i="1" kern="1200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xmlns="" id="{3B2A221E-1212-69E6-8461-A3AD91E855ED}"/>
              </a:ext>
            </a:extLst>
          </p:cNvPr>
          <p:cNvSpPr/>
          <p:nvPr/>
        </p:nvSpPr>
        <p:spPr>
          <a:xfrm>
            <a:off x="1143000" y="6819900"/>
            <a:ext cx="16002000" cy="2572571"/>
          </a:xfrm>
          <a:custGeom>
            <a:avLst/>
            <a:gdLst>
              <a:gd name="connsiteX0" fmla="*/ 0 w 16002000"/>
              <a:gd name="connsiteY0" fmla="*/ 470674 h 2823990"/>
              <a:gd name="connsiteX1" fmla="*/ 470674 w 16002000"/>
              <a:gd name="connsiteY1" fmla="*/ 0 h 2823990"/>
              <a:gd name="connsiteX2" fmla="*/ 15531326 w 16002000"/>
              <a:gd name="connsiteY2" fmla="*/ 0 h 2823990"/>
              <a:gd name="connsiteX3" fmla="*/ 16002000 w 16002000"/>
              <a:gd name="connsiteY3" fmla="*/ 470674 h 2823990"/>
              <a:gd name="connsiteX4" fmla="*/ 16002000 w 16002000"/>
              <a:gd name="connsiteY4" fmla="*/ 2353316 h 2823990"/>
              <a:gd name="connsiteX5" fmla="*/ 15531326 w 16002000"/>
              <a:gd name="connsiteY5" fmla="*/ 2823990 h 2823990"/>
              <a:gd name="connsiteX6" fmla="*/ 470674 w 16002000"/>
              <a:gd name="connsiteY6" fmla="*/ 2823990 h 2823990"/>
              <a:gd name="connsiteX7" fmla="*/ 0 w 16002000"/>
              <a:gd name="connsiteY7" fmla="*/ 2353316 h 2823990"/>
              <a:gd name="connsiteX8" fmla="*/ 0 w 16002000"/>
              <a:gd name="connsiteY8" fmla="*/ 470674 h 2823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02000" h="2823990">
                <a:moveTo>
                  <a:pt x="0" y="470674"/>
                </a:moveTo>
                <a:cubicBezTo>
                  <a:pt x="0" y="210728"/>
                  <a:pt x="210728" y="0"/>
                  <a:pt x="470674" y="0"/>
                </a:cubicBezTo>
                <a:lnTo>
                  <a:pt x="15531326" y="0"/>
                </a:lnTo>
                <a:cubicBezTo>
                  <a:pt x="15791272" y="0"/>
                  <a:pt x="16002000" y="210728"/>
                  <a:pt x="16002000" y="470674"/>
                </a:cubicBezTo>
                <a:lnTo>
                  <a:pt x="16002000" y="2353316"/>
                </a:lnTo>
                <a:cubicBezTo>
                  <a:pt x="16002000" y="2613262"/>
                  <a:pt x="15791272" y="2823990"/>
                  <a:pt x="15531326" y="2823990"/>
                </a:cubicBezTo>
                <a:lnTo>
                  <a:pt x="470674" y="2823990"/>
                </a:lnTo>
                <a:cubicBezTo>
                  <a:pt x="210728" y="2823990"/>
                  <a:pt x="0" y="2613262"/>
                  <a:pt x="0" y="2353316"/>
                </a:cubicBezTo>
                <a:lnTo>
                  <a:pt x="0" y="470674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2">
            <a:schemeClr val="lt1">
              <a:hueOff val="0"/>
              <a:satOff val="0"/>
              <a:lumOff val="0"/>
              <a:alphaOff val="0"/>
            </a:schemeClr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16926" tIns="316926" rIns="316926" bIns="316926" numCol="1" spcCol="1270" anchor="ctr" anchorCtr="0">
            <a:noAutofit/>
          </a:bodyPr>
          <a:lstStyle/>
          <a:p>
            <a:pPr marL="0" lvl="0" indent="0" algn="l" defTabSz="2089150"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700" kern="1200" dirty="0">
                <a:latin typeface="Cambria" panose="02040503050406030204" pitchFamily="18" charset="0"/>
              </a:rPr>
              <a:t>Khi </a:t>
            </a:r>
            <a:r>
              <a:rPr lang="en-US" sz="4700" kern="1200" dirty="0" err="1">
                <a:latin typeface="Cambria" panose="02040503050406030204" pitchFamily="18" charset="0"/>
              </a:rPr>
              <a:t>quân</a:t>
            </a:r>
            <a:r>
              <a:rPr lang="en-US" sz="4700" kern="1200" dirty="0">
                <a:latin typeface="Cambria" panose="02040503050406030204" pitchFamily="18" charset="0"/>
              </a:rPr>
              <a:t> Thanh tan </a:t>
            </a:r>
            <a:r>
              <a:rPr lang="en-US" sz="4700" kern="1200" dirty="0" err="1">
                <a:latin typeface="Cambria" panose="02040503050406030204" pitchFamily="18" charset="0"/>
              </a:rPr>
              <a:t>rã</a:t>
            </a:r>
            <a:r>
              <a:rPr lang="en-US" sz="4700" kern="1200" dirty="0">
                <a:latin typeface="Cambria" panose="02040503050406030204" pitchFamily="18" charset="0"/>
              </a:rPr>
              <a:t>, </a:t>
            </a:r>
            <a:r>
              <a:rPr lang="en-US" sz="4700" kern="1200" dirty="0" err="1">
                <a:latin typeface="Cambria" panose="02040503050406030204" pitchFamily="18" charset="0"/>
              </a:rPr>
              <a:t>cả</a:t>
            </a:r>
            <a:r>
              <a:rPr lang="en-US" sz="4700" kern="1200" dirty="0">
                <a:latin typeface="Cambria" panose="02040503050406030204" pitchFamily="18" charset="0"/>
              </a:rPr>
              <a:t> </a:t>
            </a:r>
            <a:r>
              <a:rPr lang="en-US" sz="4700" kern="1200" dirty="0" err="1">
                <a:latin typeface="Cambria" panose="02040503050406030204" pitchFamily="18" charset="0"/>
              </a:rPr>
              <a:t>bọn</a:t>
            </a:r>
            <a:r>
              <a:rPr lang="en-US" sz="4700" kern="1200" dirty="0">
                <a:latin typeface="Cambria" panose="02040503050406030204" pitchFamily="18" charset="0"/>
              </a:rPr>
              <a:t> </a:t>
            </a:r>
            <a:r>
              <a:rPr lang="en-US" sz="4700" kern="1200" dirty="0" err="1">
                <a:latin typeface="Cambria" panose="02040503050406030204" pitchFamily="18" charset="0"/>
              </a:rPr>
              <a:t>vội</a:t>
            </a:r>
            <a:r>
              <a:rPr lang="en-US" sz="4700" kern="1200" dirty="0">
                <a:latin typeface="Cambria" panose="02040503050406030204" pitchFamily="18" charset="0"/>
              </a:rPr>
              <a:t> </a:t>
            </a:r>
            <a:r>
              <a:rPr lang="en-US" sz="4700" kern="1200" dirty="0" err="1">
                <a:latin typeface="Cambria" panose="02040503050406030204" pitchFamily="18" charset="0"/>
              </a:rPr>
              <a:t>vã</a:t>
            </a:r>
            <a:r>
              <a:rPr lang="en-US" sz="4700" kern="1200" dirty="0">
                <a:latin typeface="Cambria" panose="02040503050406030204" pitchFamily="18" charset="0"/>
              </a:rPr>
              <a:t> </a:t>
            </a:r>
            <a:r>
              <a:rPr lang="en-US" sz="4700" kern="1200" dirty="0" err="1">
                <a:latin typeface="Cambria" panose="02040503050406030204" pitchFamily="18" charset="0"/>
              </a:rPr>
              <a:t>chạy</a:t>
            </a:r>
            <a:r>
              <a:rPr lang="en-US" sz="4700" kern="1200" dirty="0">
                <a:latin typeface="Cambria" panose="02040503050406030204" pitchFamily="18" charset="0"/>
              </a:rPr>
              <a:t> </a:t>
            </a:r>
            <a:r>
              <a:rPr lang="en-US" sz="4700" kern="1200" dirty="0" err="1">
                <a:latin typeface="Cambria" panose="02040503050406030204" pitchFamily="18" charset="0"/>
              </a:rPr>
              <a:t>bán</a:t>
            </a:r>
            <a:r>
              <a:rPr lang="en-US" sz="4700" kern="1200" dirty="0">
                <a:latin typeface="Cambria" panose="02040503050406030204" pitchFamily="18" charset="0"/>
              </a:rPr>
              <a:t> </a:t>
            </a:r>
            <a:r>
              <a:rPr lang="en-US" sz="4700" kern="1200" dirty="0" err="1">
                <a:latin typeface="Cambria" panose="02040503050406030204" pitchFamily="18" charset="0"/>
              </a:rPr>
              <a:t>sống</a:t>
            </a:r>
            <a:r>
              <a:rPr lang="en-US" sz="4700" kern="1200" dirty="0">
                <a:latin typeface="Cambria" panose="02040503050406030204" pitchFamily="18" charset="0"/>
              </a:rPr>
              <a:t>, </a:t>
            </a:r>
            <a:r>
              <a:rPr lang="en-US" sz="4700" kern="1200" dirty="0" err="1">
                <a:latin typeface="Cambria" panose="02040503050406030204" pitchFamily="18" charset="0"/>
              </a:rPr>
              <a:t>bán</a:t>
            </a:r>
            <a:r>
              <a:rPr lang="en-US" sz="4700" kern="1200" dirty="0">
                <a:latin typeface="Cambria" panose="02040503050406030204" pitchFamily="18" charset="0"/>
              </a:rPr>
              <a:t> </a:t>
            </a:r>
            <a:r>
              <a:rPr lang="en-US" sz="4700" kern="1200" dirty="0" err="1">
                <a:latin typeface="Cambria" panose="02040503050406030204" pitchFamily="18" charset="0"/>
              </a:rPr>
              <a:t>chết</a:t>
            </a:r>
            <a:r>
              <a:rPr lang="en-US" sz="4700" kern="1200" dirty="0">
                <a:latin typeface="Cambria" panose="02040503050406030204" pitchFamily="18" charset="0"/>
              </a:rPr>
              <a:t>, </a:t>
            </a:r>
            <a:r>
              <a:rPr lang="en-US" sz="4700" kern="1200" dirty="0" err="1">
                <a:latin typeface="Cambria" panose="02040503050406030204" pitchFamily="18" charset="0"/>
              </a:rPr>
              <a:t>chịu</a:t>
            </a:r>
            <a:r>
              <a:rPr lang="en-US" sz="4700" kern="1200" dirty="0">
                <a:latin typeface="Cambria" panose="02040503050406030204" pitchFamily="18" charset="0"/>
              </a:rPr>
              <a:t> </a:t>
            </a:r>
            <a:r>
              <a:rPr lang="en-US" sz="4700" kern="1200" dirty="0" err="1">
                <a:latin typeface="Cambria" panose="02040503050406030204" pitchFamily="18" charset="0"/>
              </a:rPr>
              <a:t>đói</a:t>
            </a:r>
            <a:r>
              <a:rPr lang="en-US" sz="4700" kern="1200" dirty="0">
                <a:latin typeface="Cambria" panose="02040503050406030204" pitchFamily="18" charset="0"/>
              </a:rPr>
              <a:t>, </a:t>
            </a:r>
            <a:r>
              <a:rPr lang="en-US" sz="4700" kern="1200" dirty="0" err="1">
                <a:latin typeface="Cambria" panose="02040503050406030204" pitchFamily="18" charset="0"/>
              </a:rPr>
              <a:t>chịu</a:t>
            </a:r>
            <a:r>
              <a:rPr lang="en-US" sz="4700" kern="1200" dirty="0">
                <a:latin typeface="Cambria" panose="02040503050406030204" pitchFamily="18" charset="0"/>
              </a:rPr>
              <a:t> </a:t>
            </a:r>
            <a:r>
              <a:rPr lang="en-US" sz="4700" kern="1200" dirty="0" err="1">
                <a:latin typeface="Cambria" panose="02040503050406030204" pitchFamily="18" charset="0"/>
              </a:rPr>
              <a:t>nhục</a:t>
            </a:r>
            <a:r>
              <a:rPr lang="en-US" sz="4700" kern="1200" dirty="0">
                <a:latin typeface="Cambria" panose="02040503050406030204" pitchFamily="18" charset="0"/>
              </a:rPr>
              <a:t>, </a:t>
            </a:r>
            <a:r>
              <a:rPr lang="en-US" sz="4700" kern="1200" dirty="0" err="1">
                <a:latin typeface="Cambria" panose="02040503050406030204" pitchFamily="18" charset="0"/>
              </a:rPr>
              <a:t>chỉ</a:t>
            </a:r>
            <a:r>
              <a:rPr lang="en-US" sz="4700" kern="1200" dirty="0">
                <a:latin typeface="Cambria" panose="02040503050406030204" pitchFamily="18" charset="0"/>
              </a:rPr>
              <a:t> </a:t>
            </a:r>
            <a:r>
              <a:rPr lang="en-US" sz="4700" kern="1200" dirty="0" err="1">
                <a:latin typeface="Cambria" panose="02040503050406030204" pitchFamily="18" charset="0"/>
              </a:rPr>
              <a:t>biết</a:t>
            </a:r>
            <a:r>
              <a:rPr lang="en-US" sz="4700" kern="1200" dirty="0">
                <a:latin typeface="Cambria" panose="02040503050406030204" pitchFamily="18" charset="0"/>
              </a:rPr>
              <a:t> </a:t>
            </a:r>
            <a:r>
              <a:rPr lang="en-US" sz="4700" i="1" kern="1200" dirty="0">
                <a:latin typeface="Cambria" panose="02040503050406030204" pitchFamily="18" charset="0"/>
              </a:rPr>
              <a:t>"</a:t>
            </a:r>
            <a:r>
              <a:rPr lang="en-US" sz="4700" i="1" kern="1200" dirty="0" err="1">
                <a:latin typeface="Cambria" panose="02040503050406030204" pitchFamily="18" charset="0"/>
              </a:rPr>
              <a:t>nhìn</a:t>
            </a:r>
            <a:r>
              <a:rPr lang="en-US" sz="4700" i="1" kern="1200" dirty="0">
                <a:latin typeface="Cambria" panose="02040503050406030204" pitchFamily="18" charset="0"/>
              </a:rPr>
              <a:t> </a:t>
            </a:r>
            <a:r>
              <a:rPr lang="en-US" sz="4700" i="1" kern="1200" dirty="0" err="1">
                <a:latin typeface="Cambria" panose="02040503050406030204" pitchFamily="18" charset="0"/>
              </a:rPr>
              <a:t>nhau</a:t>
            </a:r>
            <a:r>
              <a:rPr lang="en-US" sz="4700" i="1" kern="1200" dirty="0">
                <a:latin typeface="Cambria" panose="02040503050406030204" pitchFamily="18" charset="0"/>
              </a:rPr>
              <a:t> than </a:t>
            </a:r>
            <a:r>
              <a:rPr lang="en-US" sz="4700" i="1" kern="1200" dirty="0" err="1">
                <a:latin typeface="Cambria" panose="02040503050406030204" pitchFamily="18" charset="0"/>
              </a:rPr>
              <a:t>thở</a:t>
            </a:r>
            <a:r>
              <a:rPr lang="en-US" sz="4700" i="1" kern="1200" dirty="0">
                <a:latin typeface="Cambria" panose="02040503050406030204" pitchFamily="18" charset="0"/>
              </a:rPr>
              <a:t>, </a:t>
            </a:r>
            <a:r>
              <a:rPr lang="en-US" sz="4700" i="1" kern="1200" dirty="0" err="1">
                <a:latin typeface="Cambria" panose="02040503050406030204" pitchFamily="18" charset="0"/>
              </a:rPr>
              <a:t>oán</a:t>
            </a:r>
            <a:r>
              <a:rPr lang="en-US" sz="4700" i="1" kern="1200" dirty="0">
                <a:latin typeface="Cambria" panose="02040503050406030204" pitchFamily="18" charset="0"/>
              </a:rPr>
              <a:t> </a:t>
            </a:r>
            <a:r>
              <a:rPr lang="en-US" sz="4700" i="1" kern="1200" dirty="0" err="1">
                <a:latin typeface="Cambria" panose="02040503050406030204" pitchFamily="18" charset="0"/>
              </a:rPr>
              <a:t>giận</a:t>
            </a:r>
            <a:r>
              <a:rPr lang="en-US" sz="4700" i="1" kern="1200" dirty="0">
                <a:latin typeface="Cambria" panose="02040503050406030204" pitchFamily="18" charset="0"/>
              </a:rPr>
              <a:t> </a:t>
            </a:r>
            <a:r>
              <a:rPr lang="en-US" sz="4700" i="1" kern="1200" dirty="0" err="1">
                <a:latin typeface="Cambria" panose="02040503050406030204" pitchFamily="18" charset="0"/>
              </a:rPr>
              <a:t>chảy</a:t>
            </a:r>
            <a:r>
              <a:rPr lang="en-US" sz="4700" i="1" kern="1200" dirty="0">
                <a:latin typeface="Cambria" panose="02040503050406030204" pitchFamily="18" charset="0"/>
              </a:rPr>
              <a:t> </a:t>
            </a:r>
            <a:r>
              <a:rPr lang="en-US" sz="4700" i="1" kern="1200" dirty="0" err="1">
                <a:latin typeface="Cambria" panose="02040503050406030204" pitchFamily="18" charset="0"/>
              </a:rPr>
              <a:t>nước</a:t>
            </a:r>
            <a:r>
              <a:rPr lang="en-US" sz="4700" i="1" kern="1200" dirty="0">
                <a:latin typeface="Cambria" panose="02040503050406030204" pitchFamily="18" charset="0"/>
              </a:rPr>
              <a:t> </a:t>
            </a:r>
            <a:r>
              <a:rPr lang="en-US" sz="4700" i="1" kern="1200" dirty="0" err="1">
                <a:latin typeface="Cambria" panose="02040503050406030204" pitchFamily="18" charset="0"/>
              </a:rPr>
              <a:t>mắt</a:t>
            </a:r>
            <a:r>
              <a:rPr lang="en-US" sz="4700" i="1" kern="1200" dirty="0">
                <a:latin typeface="Cambria" panose="02040503050406030204" pitchFamily="18" charset="0"/>
              </a:rPr>
              <a:t>".</a:t>
            </a:r>
            <a:endParaRPr lang="en-US" sz="4700" kern="1200" dirty="0">
              <a:latin typeface="Cambria" panose="020405030504060302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5884EF6D-E9D1-6D05-D241-4F8F35A091DE}"/>
              </a:ext>
            </a:extLst>
          </p:cNvPr>
          <p:cNvGrpSpPr/>
          <p:nvPr/>
        </p:nvGrpSpPr>
        <p:grpSpPr>
          <a:xfrm>
            <a:off x="1582751" y="2915658"/>
            <a:ext cx="13657248" cy="5817824"/>
            <a:chOff x="1582751" y="3211876"/>
            <a:chExt cx="13657248" cy="5817824"/>
          </a:xfrm>
        </p:grpSpPr>
        <p:sp>
          <p:nvSpPr>
            <p:cNvPr id="14" name="Google Shape;284;p10">
              <a:extLst>
                <a:ext uri="{FF2B5EF4-FFF2-40B4-BE49-F238E27FC236}">
                  <a16:creationId xmlns:a16="http://schemas.microsoft.com/office/drawing/2014/main" xmlns="" id="{223745DC-9D67-B4E5-F273-ABFB1F30FC0B}"/>
                </a:ext>
              </a:extLst>
            </p:cNvPr>
            <p:cNvSpPr/>
            <p:nvPr/>
          </p:nvSpPr>
          <p:spPr>
            <a:xfrm>
              <a:off x="3487752" y="3211876"/>
              <a:ext cx="11752247" cy="5817824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188500" tIns="188500" rIns="188500" bIns="188500" anchor="ctr" anchorCtr="0">
              <a:noAutofit/>
            </a:bodyPr>
            <a:lstStyle/>
            <a:p>
              <a:pPr algn="ctr">
                <a:lnSpc>
                  <a:spcPct val="120000"/>
                </a:lnSpc>
                <a:spcAft>
                  <a:spcPts val="1000"/>
                </a:spcAft>
              </a:pPr>
              <a:r>
                <a:rPr lang="en-US" sz="4700" b="1" i="1" dirty="0" err="1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Kết</a:t>
              </a:r>
              <a:r>
                <a:rPr lang="en-US" sz="4700" b="1" i="1" dirty="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4700" b="1" i="1" dirty="0" err="1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luận</a:t>
              </a:r>
              <a:endParaRPr lang="en-US" sz="4700" b="1" i="1" dirty="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Cambria" panose="02040503050406030204" pitchFamily="18" charset="0"/>
              </a:endParaRPr>
            </a:p>
            <a:p>
              <a:pPr algn="ctr">
                <a:lnSpc>
                  <a:spcPct val="120000"/>
                </a:lnSpc>
                <a:spcAft>
                  <a:spcPts val="1000"/>
                </a:spcAft>
              </a:pPr>
              <a:r>
                <a:rPr lang="en-US" sz="4700" i="1" dirty="0" err="1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Bản</a:t>
              </a:r>
              <a:r>
                <a:rPr lang="en-US" sz="4700" i="1" dirty="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4700" i="1" dirty="0" err="1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chất</a:t>
              </a:r>
              <a:r>
                <a:rPr lang="en-US" sz="4700" i="1" dirty="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4700" i="1" dirty="0" err="1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đê</a:t>
              </a:r>
              <a:r>
                <a:rPr lang="en-US" sz="4700" i="1" dirty="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4700" i="1" dirty="0" err="1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hèn</a:t>
              </a:r>
              <a:r>
                <a:rPr lang="en-US" sz="4700" i="1" dirty="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4700" i="1" dirty="0" err="1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của</a:t>
              </a:r>
              <a:r>
                <a:rPr lang="en-US" sz="4700" i="1" dirty="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 Lê </a:t>
              </a:r>
              <a:r>
                <a:rPr lang="en-US" sz="4700" i="1" dirty="0" err="1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Chiêu</a:t>
              </a:r>
              <a:r>
                <a:rPr lang="en-US" sz="4700" i="1" dirty="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4700" i="1" dirty="0" err="1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Thống</a:t>
              </a:r>
              <a:r>
                <a:rPr lang="en-US" sz="4700" i="1" dirty="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4700" i="1" dirty="0" err="1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cũng</a:t>
              </a:r>
              <a:r>
                <a:rPr lang="en-US" sz="4700" i="1" dirty="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4700" i="1" dirty="0" err="1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như</a:t>
              </a:r>
              <a:r>
                <a:rPr lang="en-US" sz="4700" i="1" dirty="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4700" i="1" dirty="0" err="1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sự</a:t>
              </a:r>
              <a:r>
                <a:rPr lang="en-US" sz="4700" i="1" dirty="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4700" i="1" dirty="0" err="1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thất</a:t>
              </a:r>
              <a:r>
                <a:rPr lang="en-US" sz="4700" i="1" dirty="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4700" i="1" dirty="0" err="1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bại</a:t>
              </a:r>
              <a:r>
                <a:rPr lang="en-US" sz="4700" i="1" dirty="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4700" i="1" dirty="0" err="1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thảm</a:t>
              </a:r>
              <a:r>
                <a:rPr lang="en-US" sz="4700" i="1" dirty="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4700" i="1" dirty="0" err="1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hại</a:t>
              </a:r>
              <a:r>
                <a:rPr lang="en-US" sz="4700" i="1" dirty="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, </a:t>
              </a:r>
              <a:r>
                <a:rPr lang="en-US" sz="4700" i="1" dirty="0" err="1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nhục</a:t>
              </a:r>
              <a:r>
                <a:rPr lang="en-US" sz="4700" i="1" dirty="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4700" i="1" dirty="0" err="1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nhã</a:t>
              </a:r>
              <a:r>
                <a:rPr lang="en-US" sz="4700" i="1" dirty="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4700" i="1" dirty="0" err="1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của</a:t>
              </a:r>
              <a:r>
                <a:rPr lang="en-US" sz="4700" i="1" dirty="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4700" i="1" dirty="0" err="1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kẻ</a:t>
              </a:r>
              <a:r>
                <a:rPr lang="en-US" sz="4700" i="1" dirty="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4700" i="1" dirty="0" err="1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bán</a:t>
              </a:r>
              <a:r>
                <a:rPr lang="en-US" sz="4700" i="1" dirty="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4700" i="1" dirty="0" err="1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nước</a:t>
              </a:r>
              <a:r>
                <a:rPr lang="en-US" sz="4700" i="1" dirty="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4700" i="1" dirty="0" err="1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cầu</a:t>
              </a:r>
              <a:r>
                <a:rPr lang="en-US" sz="4700" i="1" dirty="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4700" i="1" dirty="0" err="1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Cambria" panose="02040503050406030204" pitchFamily="18" charset="0"/>
                </a:rPr>
                <a:t>vinh</a:t>
              </a:r>
              <a:r>
                <a:rPr lang="en-US" sz="4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en-US" sz="4400" dirty="0">
                <a:latin typeface="Calibri" panose="020F0502020204030204" pitchFamily="34" charset="0"/>
                <a:ea typeface="Times New Roman" panose="02020603050405020304" pitchFamily="18" charset="0"/>
              </a:endParaRPr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xmlns="" id="{98CB9F16-2095-984F-FC88-192B00CD77A0}"/>
                </a:ext>
              </a:extLst>
            </p:cNvPr>
            <p:cNvSpPr/>
            <p:nvPr/>
          </p:nvSpPr>
          <p:spPr>
            <a:xfrm>
              <a:off x="1582751" y="3619500"/>
              <a:ext cx="3853278" cy="5236714"/>
            </a:xfrm>
            <a:custGeom>
              <a:avLst/>
              <a:gdLst/>
              <a:ahLst/>
              <a:cxnLst/>
              <a:rect l="l" t="t" r="r" b="b"/>
              <a:pathLst>
                <a:path w="4550529" h="6184298">
                  <a:moveTo>
                    <a:pt x="0" y="0"/>
                  </a:moveTo>
                  <a:lnTo>
                    <a:pt x="4550529" y="0"/>
                  </a:lnTo>
                  <a:lnTo>
                    <a:pt x="4550529" y="6184298"/>
                  </a:lnTo>
                  <a:lnTo>
                    <a:pt x="0" y="61842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85368" t="-13787" r="-3122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97373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/>
      <p:bldP spid="7" grpId="1"/>
      <p:bldP spid="11" grpId="0" animBg="1"/>
      <p:bldP spid="1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C52D751-82C3-A7AD-EB43-87F5C38B3ACF}"/>
              </a:ext>
            </a:extLst>
          </p:cNvPr>
          <p:cNvSpPr txBox="1"/>
          <p:nvPr/>
        </p:nvSpPr>
        <p:spPr>
          <a:xfrm>
            <a:off x="4518823" y="685800"/>
            <a:ext cx="8020276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5000" b="1" dirty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3</a:t>
            </a:r>
            <a:r>
              <a:rPr lang="en-US" sz="5000" b="1" dirty="0" smtClean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r>
              <a:rPr lang="en-US" sz="5000" b="1" dirty="0" smtClean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Tìm</a:t>
            </a:r>
            <a:r>
              <a:rPr lang="en-US" sz="5000" b="1" dirty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hiểu</a:t>
            </a:r>
            <a:r>
              <a:rPr lang="en-US" sz="5000" b="1" dirty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đề</a:t>
            </a:r>
            <a:r>
              <a:rPr lang="en-US" sz="5000" b="1" dirty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tài</a:t>
            </a:r>
            <a:r>
              <a:rPr lang="en-US" sz="5000" b="1" dirty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, </a:t>
            </a:r>
            <a:r>
              <a:rPr lang="en-US" sz="5000" b="1" dirty="0" err="1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chủ</a:t>
            </a:r>
            <a:r>
              <a:rPr lang="en-US" sz="5000" b="1" dirty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đề</a:t>
            </a:r>
            <a:endParaRPr lang="en-US" sz="5000" b="1" dirty="0">
              <a:solidFill>
                <a:schemeClr val="accent1">
                  <a:lumMod val="50000"/>
                </a:schemeClr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xmlns="" id="{46A38FE1-CC2D-A097-79CF-F3FB6542FC80}"/>
              </a:ext>
            </a:extLst>
          </p:cNvPr>
          <p:cNvSpPr/>
          <p:nvPr/>
        </p:nvSpPr>
        <p:spPr>
          <a:xfrm>
            <a:off x="1524000" y="1851061"/>
            <a:ext cx="15468600" cy="984986"/>
          </a:xfrm>
          <a:custGeom>
            <a:avLst/>
            <a:gdLst>
              <a:gd name="connsiteX0" fmla="*/ 0 w 6469942"/>
              <a:gd name="connsiteY0" fmla="*/ 0 h 984986"/>
              <a:gd name="connsiteX1" fmla="*/ 6469942 w 6469942"/>
              <a:gd name="connsiteY1" fmla="*/ 0 h 984986"/>
              <a:gd name="connsiteX2" fmla="*/ 6469942 w 6469942"/>
              <a:gd name="connsiteY2" fmla="*/ 984986 h 984986"/>
              <a:gd name="connsiteX3" fmla="*/ 0 w 6469942"/>
              <a:gd name="connsiteY3" fmla="*/ 984986 h 984986"/>
              <a:gd name="connsiteX4" fmla="*/ 0 w 6469942"/>
              <a:gd name="connsiteY4" fmla="*/ 0 h 984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9942" h="984986">
                <a:moveTo>
                  <a:pt x="0" y="0"/>
                </a:moveTo>
                <a:lnTo>
                  <a:pt x="6469942" y="0"/>
                </a:lnTo>
                <a:lnTo>
                  <a:pt x="6469942" y="984986"/>
                </a:lnTo>
                <a:lnTo>
                  <a:pt x="0" y="98498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312928" tIns="178816" rIns="312928" bIns="178816" numCol="1" spcCol="1270" anchor="ctr" anchorCtr="0">
            <a:noAutofit/>
          </a:bodyPr>
          <a:lstStyle/>
          <a:p>
            <a:pPr marL="0" lvl="0" indent="0" algn="ctr" defTabSz="1955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400" b="1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Đề</a:t>
            </a:r>
            <a:r>
              <a:rPr lang="en-US" sz="4400" b="1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tài</a:t>
            </a:r>
            <a:endParaRPr lang="en-US" sz="4400" b="1" kern="1200" dirty="0">
              <a:latin typeface="Cambria" panose="02040503050406030204" pitchFamily="18" charset="0"/>
            </a:endParaRP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xmlns="" id="{01A39E8F-2D18-7C63-C6BC-7EA924F94C63}"/>
              </a:ext>
            </a:extLst>
          </p:cNvPr>
          <p:cNvSpPr/>
          <p:nvPr/>
        </p:nvSpPr>
        <p:spPr>
          <a:xfrm>
            <a:off x="1524000" y="2836047"/>
            <a:ext cx="15468600" cy="1237548"/>
          </a:xfrm>
          <a:custGeom>
            <a:avLst/>
            <a:gdLst>
              <a:gd name="connsiteX0" fmla="*/ 0 w 6469942"/>
              <a:gd name="connsiteY0" fmla="*/ 0 h 6765152"/>
              <a:gd name="connsiteX1" fmla="*/ 6469942 w 6469942"/>
              <a:gd name="connsiteY1" fmla="*/ 0 h 6765152"/>
              <a:gd name="connsiteX2" fmla="*/ 6469942 w 6469942"/>
              <a:gd name="connsiteY2" fmla="*/ 6765152 h 6765152"/>
              <a:gd name="connsiteX3" fmla="*/ 0 w 6469942"/>
              <a:gd name="connsiteY3" fmla="*/ 6765152 h 6765152"/>
              <a:gd name="connsiteX4" fmla="*/ 0 w 6469942"/>
              <a:gd name="connsiteY4" fmla="*/ 0 h 6765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9942" h="6765152">
                <a:moveTo>
                  <a:pt x="0" y="0"/>
                </a:moveTo>
                <a:lnTo>
                  <a:pt x="6469942" y="0"/>
                </a:lnTo>
                <a:lnTo>
                  <a:pt x="6469942" y="6765152"/>
                </a:lnTo>
                <a:lnTo>
                  <a:pt x="0" y="676515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34696" tIns="234696" rIns="312928" bIns="352044" numCol="1" spcCol="1270" anchor="t" anchorCtr="0">
            <a:noAutofit/>
          </a:bodyPr>
          <a:lstStyle/>
          <a:p>
            <a:pPr marL="285750" lvl="1" indent="-285750" algn="l" defTabSz="1955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4400" dirty="0"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N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gười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anh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hùng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trong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lịch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sử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chống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giặc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ngoại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xâm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en-US" sz="4400" kern="1200" dirty="0">
              <a:latin typeface="Cambria" panose="02040503050406030204" pitchFamily="18" charset="0"/>
            </a:endParaRP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xmlns="" id="{E2AE805C-29E8-2945-3695-885F5C7A394A}"/>
              </a:ext>
            </a:extLst>
          </p:cNvPr>
          <p:cNvSpPr/>
          <p:nvPr/>
        </p:nvSpPr>
        <p:spPr>
          <a:xfrm>
            <a:off x="1524000" y="4457700"/>
            <a:ext cx="15240000" cy="984986"/>
          </a:xfrm>
          <a:custGeom>
            <a:avLst/>
            <a:gdLst>
              <a:gd name="connsiteX0" fmla="*/ 0 w 6469942"/>
              <a:gd name="connsiteY0" fmla="*/ 0 h 984986"/>
              <a:gd name="connsiteX1" fmla="*/ 6469942 w 6469942"/>
              <a:gd name="connsiteY1" fmla="*/ 0 h 984986"/>
              <a:gd name="connsiteX2" fmla="*/ 6469942 w 6469942"/>
              <a:gd name="connsiteY2" fmla="*/ 984986 h 984986"/>
              <a:gd name="connsiteX3" fmla="*/ 0 w 6469942"/>
              <a:gd name="connsiteY3" fmla="*/ 984986 h 984986"/>
              <a:gd name="connsiteX4" fmla="*/ 0 w 6469942"/>
              <a:gd name="connsiteY4" fmla="*/ 0 h 984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9942" h="984986">
                <a:moveTo>
                  <a:pt x="0" y="0"/>
                </a:moveTo>
                <a:lnTo>
                  <a:pt x="6469942" y="0"/>
                </a:lnTo>
                <a:lnTo>
                  <a:pt x="6469942" y="984986"/>
                </a:lnTo>
                <a:lnTo>
                  <a:pt x="0" y="98498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312928" tIns="178816" rIns="312928" bIns="178816" numCol="1" spcCol="1270" anchor="ctr" anchorCtr="0">
            <a:noAutofit/>
          </a:bodyPr>
          <a:lstStyle/>
          <a:p>
            <a:pPr marL="0" lvl="0" indent="0" algn="ctr" defTabSz="1955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400" b="1" kern="120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Chủ đề</a:t>
            </a:r>
            <a:endParaRPr lang="en-US" sz="4400" b="1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xmlns="" id="{31B6CBEF-48B4-4A4D-92AA-F63A9FF4FDB4}"/>
              </a:ext>
            </a:extLst>
          </p:cNvPr>
          <p:cNvSpPr/>
          <p:nvPr/>
        </p:nvSpPr>
        <p:spPr>
          <a:xfrm>
            <a:off x="1524000" y="5448300"/>
            <a:ext cx="15240000" cy="3886200"/>
          </a:xfrm>
          <a:custGeom>
            <a:avLst/>
            <a:gdLst>
              <a:gd name="connsiteX0" fmla="*/ 0 w 6469942"/>
              <a:gd name="connsiteY0" fmla="*/ 0 h 6765152"/>
              <a:gd name="connsiteX1" fmla="*/ 6469942 w 6469942"/>
              <a:gd name="connsiteY1" fmla="*/ 0 h 6765152"/>
              <a:gd name="connsiteX2" fmla="*/ 6469942 w 6469942"/>
              <a:gd name="connsiteY2" fmla="*/ 6765152 h 6765152"/>
              <a:gd name="connsiteX3" fmla="*/ 0 w 6469942"/>
              <a:gd name="connsiteY3" fmla="*/ 6765152 h 6765152"/>
              <a:gd name="connsiteX4" fmla="*/ 0 w 6469942"/>
              <a:gd name="connsiteY4" fmla="*/ 0 h 6765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9942" h="6765152">
                <a:moveTo>
                  <a:pt x="0" y="0"/>
                </a:moveTo>
                <a:lnTo>
                  <a:pt x="6469942" y="0"/>
                </a:lnTo>
                <a:lnTo>
                  <a:pt x="6469942" y="6765152"/>
                </a:lnTo>
                <a:lnTo>
                  <a:pt x="0" y="676515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34696" tIns="234696" rIns="312928" bIns="352044" numCol="1" spcCol="1270" anchor="t" anchorCtr="0">
            <a:noAutofit/>
          </a:bodyPr>
          <a:lstStyle/>
          <a:p>
            <a:pPr marL="285750" lvl="1" indent="-285750" algn="l" defTabSz="1955800"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Với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quan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điểm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lịch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sử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đúng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đắn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và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niềm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tự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hào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dân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tộc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các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tác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giả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 </a:t>
            </a:r>
            <a:r>
              <a:rPr lang="en-US" sz="4400" i="1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“</a:t>
            </a:r>
            <a:r>
              <a:rPr lang="en-US" sz="4400" i="1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Hoàng</a:t>
            </a:r>
            <a:r>
              <a:rPr lang="en-US" sz="4400" i="1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lê</a:t>
            </a:r>
            <a:r>
              <a:rPr lang="en-US" sz="4400" i="1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nhất</a:t>
            </a:r>
            <a:r>
              <a:rPr lang="en-US" sz="4400" i="1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thống</a:t>
            </a:r>
            <a:r>
              <a:rPr lang="en-US" sz="4400" i="1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chí</a:t>
            </a:r>
            <a:r>
              <a:rPr lang="en-US" sz="4400" i="1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” 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đã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tái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hiện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chân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thực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hình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ảnh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người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anh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hùng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dân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tộc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Nguyễn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Huệ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qua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chiến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công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thần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tốc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đại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phá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quân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Thanh,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sự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thảm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bại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của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quân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tướng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nhà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Thanh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và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số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phận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bi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đát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của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vua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tôi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Lê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Chiêu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Thống</a:t>
            </a:r>
            <a:r>
              <a:rPr lang="en-US" sz="4400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22" name="Freeform 6">
            <a:extLst>
              <a:ext uri="{FF2B5EF4-FFF2-40B4-BE49-F238E27FC236}">
                <a16:creationId xmlns:a16="http://schemas.microsoft.com/office/drawing/2014/main" xmlns="" id="{7B80B313-B67B-E586-CA92-B94B8B7B654E}"/>
              </a:ext>
            </a:extLst>
          </p:cNvPr>
          <p:cNvSpPr/>
          <p:nvPr/>
        </p:nvSpPr>
        <p:spPr>
          <a:xfrm rot="-4279549">
            <a:off x="927042" y="923416"/>
            <a:ext cx="1390255" cy="1185193"/>
          </a:xfrm>
          <a:custGeom>
            <a:avLst/>
            <a:gdLst/>
            <a:ahLst/>
            <a:cxnLst/>
            <a:rect l="l" t="t" r="r" b="b"/>
            <a:pathLst>
              <a:path w="1390255" h="1185193">
                <a:moveTo>
                  <a:pt x="0" y="0"/>
                </a:moveTo>
                <a:lnTo>
                  <a:pt x="1390255" y="0"/>
                </a:lnTo>
                <a:lnTo>
                  <a:pt x="1390255" y="1185193"/>
                </a:lnTo>
                <a:lnTo>
                  <a:pt x="0" y="1185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10">
            <a:extLst>
              <a:ext uri="{FF2B5EF4-FFF2-40B4-BE49-F238E27FC236}">
                <a16:creationId xmlns:a16="http://schemas.microsoft.com/office/drawing/2014/main" xmlns="" id="{8D53BFE8-2791-0A92-366F-5D681B9FCD6D}"/>
              </a:ext>
            </a:extLst>
          </p:cNvPr>
          <p:cNvSpPr/>
          <p:nvPr/>
        </p:nvSpPr>
        <p:spPr>
          <a:xfrm>
            <a:off x="-1102238" y="3434963"/>
            <a:ext cx="3508377" cy="6184298"/>
          </a:xfrm>
          <a:custGeom>
            <a:avLst/>
            <a:gdLst/>
            <a:ahLst/>
            <a:cxnLst/>
            <a:rect l="l" t="t" r="r" b="b"/>
            <a:pathLst>
              <a:path w="3508377" h="6184298">
                <a:moveTo>
                  <a:pt x="0" y="0"/>
                </a:moveTo>
                <a:lnTo>
                  <a:pt x="3508377" y="0"/>
                </a:lnTo>
                <a:lnTo>
                  <a:pt x="3508377" y="6184298"/>
                </a:lnTo>
                <a:lnTo>
                  <a:pt x="0" y="61842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861" t="-13787" r="-129620"/>
            </a:stretch>
          </a:blipFill>
        </p:spPr>
      </p:sp>
      <p:sp>
        <p:nvSpPr>
          <p:cNvPr id="25" name="Freeform 6">
            <a:extLst>
              <a:ext uri="{FF2B5EF4-FFF2-40B4-BE49-F238E27FC236}">
                <a16:creationId xmlns:a16="http://schemas.microsoft.com/office/drawing/2014/main" xmlns="" id="{523DBAF8-2066-FDF4-3397-DD38EE811759}"/>
              </a:ext>
            </a:extLst>
          </p:cNvPr>
          <p:cNvSpPr/>
          <p:nvPr/>
        </p:nvSpPr>
        <p:spPr>
          <a:xfrm>
            <a:off x="14993861" y="-1159647"/>
            <a:ext cx="4624977" cy="5614540"/>
          </a:xfrm>
          <a:custGeom>
            <a:avLst/>
            <a:gdLst/>
            <a:ahLst/>
            <a:cxnLst/>
            <a:rect l="l" t="t" r="r" b="b"/>
            <a:pathLst>
              <a:path w="6779133" h="8229600">
                <a:moveTo>
                  <a:pt x="0" y="0"/>
                </a:moveTo>
                <a:lnTo>
                  <a:pt x="6779133" y="0"/>
                </a:lnTo>
                <a:lnTo>
                  <a:pt x="677913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 animBg="1"/>
      <p:bldP spid="19" grpId="0" animBg="1"/>
      <p:bldP spid="20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21392621">
            <a:off x="-2397710" y="1418060"/>
            <a:ext cx="10328098" cy="9131542"/>
          </a:xfrm>
          <a:custGeom>
            <a:avLst/>
            <a:gdLst/>
            <a:ahLst/>
            <a:cxnLst/>
            <a:rect l="l" t="t" r="r" b="b"/>
            <a:pathLst>
              <a:path w="10328098" h="9131542">
                <a:moveTo>
                  <a:pt x="0" y="0"/>
                </a:moveTo>
                <a:lnTo>
                  <a:pt x="10328098" y="0"/>
                </a:lnTo>
                <a:lnTo>
                  <a:pt x="10328098" y="9131542"/>
                </a:lnTo>
                <a:lnTo>
                  <a:pt x="0" y="91315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7825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295400" y="4019458"/>
            <a:ext cx="10084238" cy="5933353"/>
          </a:xfrm>
          <a:custGeom>
            <a:avLst/>
            <a:gdLst/>
            <a:ahLst/>
            <a:cxnLst/>
            <a:rect l="l" t="t" r="r" b="b"/>
            <a:pathLst>
              <a:path w="11828112" h="6959412">
                <a:moveTo>
                  <a:pt x="0" y="0"/>
                </a:moveTo>
                <a:lnTo>
                  <a:pt x="11828112" y="0"/>
                </a:lnTo>
                <a:lnTo>
                  <a:pt x="11828112" y="6959412"/>
                </a:lnTo>
                <a:lnTo>
                  <a:pt x="0" y="69594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3398991-B3FD-8225-7773-A778842AB672}"/>
              </a:ext>
            </a:extLst>
          </p:cNvPr>
          <p:cNvSpPr txBox="1"/>
          <p:nvPr/>
        </p:nvSpPr>
        <p:spPr>
          <a:xfrm>
            <a:off x="1637837" y="1025645"/>
            <a:ext cx="157734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5000" b="1" dirty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4</a:t>
            </a:r>
            <a:r>
              <a:rPr lang="en-US" sz="5000" b="1" dirty="0" smtClean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r>
              <a:rPr lang="en-US" sz="5000" b="1" dirty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Chia </a:t>
            </a:r>
            <a:r>
              <a:rPr lang="en-US" sz="5000" b="1" dirty="0" err="1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sẻ</a:t>
            </a:r>
            <a:r>
              <a:rPr lang="en-US" sz="5000" b="1" dirty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bài</a:t>
            </a:r>
            <a:r>
              <a:rPr lang="en-US" sz="5000" b="1" dirty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học</a:t>
            </a:r>
            <a:r>
              <a:rPr lang="en-US" sz="5000" b="1" dirty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về</a:t>
            </a:r>
            <a:r>
              <a:rPr lang="en-US" sz="5000" b="1" dirty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cách</a:t>
            </a:r>
            <a:r>
              <a:rPr lang="en-US" sz="5000" b="1" dirty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nghĩ</a:t>
            </a:r>
            <a:r>
              <a:rPr lang="en-US" sz="5000" b="1" dirty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và</a:t>
            </a:r>
            <a:r>
              <a:rPr lang="en-US" sz="5000" b="1" dirty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ứng</a:t>
            </a:r>
            <a:r>
              <a:rPr lang="en-US" sz="5000" b="1" dirty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xử</a:t>
            </a:r>
            <a:r>
              <a:rPr lang="en-US" sz="5000" b="1" dirty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của</a:t>
            </a:r>
            <a:r>
              <a:rPr lang="en-US" sz="5000" b="1" dirty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cá</a:t>
            </a:r>
            <a:r>
              <a:rPr lang="en-US" sz="5000" b="1" dirty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nhân</a:t>
            </a:r>
            <a:endParaRPr lang="en-US" sz="5000" b="1" dirty="0">
              <a:solidFill>
                <a:schemeClr val="accent1">
                  <a:lumMod val="50000"/>
                </a:schemeClr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xmlns="" id="{F97F2B4D-25CB-65BC-DC77-0B86550E1092}"/>
              </a:ext>
            </a:extLst>
          </p:cNvPr>
          <p:cNvSpPr/>
          <p:nvPr/>
        </p:nvSpPr>
        <p:spPr>
          <a:xfrm>
            <a:off x="6893102" y="2138788"/>
            <a:ext cx="10328097" cy="3578128"/>
          </a:xfrm>
          <a:custGeom>
            <a:avLst/>
            <a:gdLst>
              <a:gd name="connsiteX0" fmla="*/ 0 w 6346031"/>
              <a:gd name="connsiteY0" fmla="*/ 3173016 h 6346031"/>
              <a:gd name="connsiteX1" fmla="*/ 3173016 w 6346031"/>
              <a:gd name="connsiteY1" fmla="*/ 0 h 6346031"/>
              <a:gd name="connsiteX2" fmla="*/ 6346032 w 6346031"/>
              <a:gd name="connsiteY2" fmla="*/ 3173016 h 6346031"/>
              <a:gd name="connsiteX3" fmla="*/ 3173016 w 6346031"/>
              <a:gd name="connsiteY3" fmla="*/ 6346032 h 6346031"/>
              <a:gd name="connsiteX4" fmla="*/ 0 w 6346031"/>
              <a:gd name="connsiteY4" fmla="*/ 3173016 h 6346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46031" h="6346031">
                <a:moveTo>
                  <a:pt x="0" y="3173016"/>
                </a:moveTo>
                <a:cubicBezTo>
                  <a:pt x="0" y="1420608"/>
                  <a:pt x="1420608" y="0"/>
                  <a:pt x="3173016" y="0"/>
                </a:cubicBezTo>
                <a:cubicBezTo>
                  <a:pt x="4925424" y="0"/>
                  <a:pt x="6346032" y="1420608"/>
                  <a:pt x="6346032" y="3173016"/>
                </a:cubicBezTo>
                <a:cubicBezTo>
                  <a:pt x="6346032" y="4925424"/>
                  <a:pt x="4925424" y="6346032"/>
                  <a:pt x="3173016" y="6346032"/>
                </a:cubicBezTo>
                <a:cubicBezTo>
                  <a:pt x="1420608" y="6346032"/>
                  <a:pt x="0" y="4925424"/>
                  <a:pt x="0" y="3173016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78598" tIns="983965" rIns="1278598" bIns="983965" numCol="1" spcCol="1270" anchor="ctr" anchorCtr="0">
            <a:noAutofit/>
          </a:bodyPr>
          <a:lstStyle/>
          <a:p>
            <a:pPr marL="0" lvl="0" indent="0" algn="ctr" defTabSz="1911350">
              <a:lnSpc>
                <a:spcPct val="12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300" kern="120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Cảm</a:t>
            </a:r>
            <a:r>
              <a:rPr lang="en-US" sz="4300" kern="120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300" kern="120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phục</a:t>
            </a:r>
            <a:r>
              <a:rPr lang="en-US" sz="4300" kern="120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300" kern="120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trước</a:t>
            </a:r>
            <a:r>
              <a:rPr lang="en-US" sz="4300" kern="120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300" kern="120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sự</a:t>
            </a:r>
            <a:r>
              <a:rPr lang="en-US" sz="4300" kern="120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300" kern="120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đấu</a:t>
            </a:r>
            <a:r>
              <a:rPr lang="en-US" sz="4300" kern="120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300" kern="120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tranh</a:t>
            </a:r>
            <a:r>
              <a:rPr lang="en-US" sz="4300" kern="120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300" kern="120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anh</a:t>
            </a:r>
            <a:r>
              <a:rPr lang="en-US" sz="4300" kern="120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300" kern="120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dũng</a:t>
            </a:r>
            <a:r>
              <a:rPr lang="en-US" sz="4300" kern="120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4300" kern="120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sự</a:t>
            </a:r>
            <a:r>
              <a:rPr lang="en-US" sz="4300" kern="120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hi </a:t>
            </a:r>
            <a:r>
              <a:rPr lang="en-US" sz="4300" kern="120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sinh</a:t>
            </a:r>
            <a:r>
              <a:rPr lang="en-US" sz="4300" kern="120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300" kern="120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cao</a:t>
            </a:r>
            <a:r>
              <a:rPr lang="en-US" sz="4300" kern="120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300" kern="120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cả</a:t>
            </a:r>
            <a:r>
              <a:rPr lang="en-US" sz="4300" kern="120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300" kern="120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của</a:t>
            </a:r>
            <a:r>
              <a:rPr lang="en-US" sz="4300" kern="120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bao </a:t>
            </a:r>
            <a:r>
              <a:rPr lang="en-US" sz="4300" kern="120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thế</a:t>
            </a:r>
            <a:r>
              <a:rPr lang="en-US" sz="4300" kern="120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300" kern="120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hệ</a:t>
            </a:r>
            <a:r>
              <a:rPr lang="en-US" sz="4300" kern="120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cha </a:t>
            </a:r>
            <a:r>
              <a:rPr lang="en-US" sz="4300" kern="120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ông</a:t>
            </a:r>
            <a:r>
              <a:rPr lang="en-US" sz="4300" kern="120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300" kern="120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đi</a:t>
            </a:r>
            <a:r>
              <a:rPr lang="en-US" sz="4300" kern="120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300" kern="120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trước</a:t>
            </a:r>
            <a:r>
              <a:rPr lang="en-US" sz="4300" kern="120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 </a:t>
            </a:r>
            <a:endParaRPr lang="en-US" sz="4300" kern="1200" dirty="0">
              <a:solidFill>
                <a:sysClr val="windowText" lastClr="000000"/>
              </a:solidFill>
              <a:latin typeface="Cambria" panose="02040503050406030204" pitchFamily="18" charset="0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xmlns="" id="{7D306CE1-38CA-928F-BFFB-29D1921C838F}"/>
              </a:ext>
            </a:extLst>
          </p:cNvPr>
          <p:cNvSpPr/>
          <p:nvPr/>
        </p:nvSpPr>
        <p:spPr>
          <a:xfrm>
            <a:off x="7467600" y="5957500"/>
            <a:ext cx="9753599" cy="3578127"/>
          </a:xfrm>
          <a:custGeom>
            <a:avLst/>
            <a:gdLst>
              <a:gd name="connsiteX0" fmla="*/ 0 w 6346031"/>
              <a:gd name="connsiteY0" fmla="*/ 3173016 h 6346031"/>
              <a:gd name="connsiteX1" fmla="*/ 3173016 w 6346031"/>
              <a:gd name="connsiteY1" fmla="*/ 0 h 6346031"/>
              <a:gd name="connsiteX2" fmla="*/ 6346032 w 6346031"/>
              <a:gd name="connsiteY2" fmla="*/ 3173016 h 6346031"/>
              <a:gd name="connsiteX3" fmla="*/ 3173016 w 6346031"/>
              <a:gd name="connsiteY3" fmla="*/ 6346032 h 6346031"/>
              <a:gd name="connsiteX4" fmla="*/ 0 w 6346031"/>
              <a:gd name="connsiteY4" fmla="*/ 3173016 h 6346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46031" h="6346031">
                <a:moveTo>
                  <a:pt x="0" y="3173016"/>
                </a:moveTo>
                <a:cubicBezTo>
                  <a:pt x="0" y="1420608"/>
                  <a:pt x="1420608" y="0"/>
                  <a:pt x="3173016" y="0"/>
                </a:cubicBezTo>
                <a:cubicBezTo>
                  <a:pt x="4925424" y="0"/>
                  <a:pt x="6346032" y="1420608"/>
                  <a:pt x="6346032" y="3173016"/>
                </a:cubicBezTo>
                <a:cubicBezTo>
                  <a:pt x="6346032" y="4925424"/>
                  <a:pt x="4925424" y="6346032"/>
                  <a:pt x="3173016" y="6346032"/>
                </a:cubicBezTo>
                <a:cubicBezTo>
                  <a:pt x="1420608" y="6346032"/>
                  <a:pt x="0" y="4925424"/>
                  <a:pt x="0" y="3173016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78598" tIns="983965" rIns="1278598" bIns="983965" numCol="1" spcCol="1270" anchor="ctr" anchorCtr="0">
            <a:noAutofit/>
          </a:bodyPr>
          <a:lstStyle/>
          <a:p>
            <a:pPr marL="0" lvl="0" indent="0" algn="ctr" defTabSz="1911350">
              <a:lnSpc>
                <a:spcPct val="12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300" kern="120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Bồi</a:t>
            </a:r>
            <a:r>
              <a:rPr lang="en-US" sz="4300" kern="120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300" kern="120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đắp</a:t>
            </a:r>
            <a:r>
              <a:rPr lang="en-US" sz="4300" kern="120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300" kern="120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thêm</a:t>
            </a:r>
            <a:r>
              <a:rPr lang="en-US" sz="4300" kern="120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300" kern="120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lòng</a:t>
            </a:r>
            <a:r>
              <a:rPr lang="en-US" sz="4300" kern="120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300" kern="120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yêu</a:t>
            </a:r>
            <a:r>
              <a:rPr lang="en-US" sz="4300" kern="120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300" kern="120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nước</a:t>
            </a:r>
            <a:r>
              <a:rPr lang="en-US" sz="4300" kern="120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4300" kern="120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lòng</a:t>
            </a:r>
            <a:r>
              <a:rPr lang="en-US" sz="4300" kern="120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300" kern="120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quyết</a:t>
            </a:r>
            <a:r>
              <a:rPr lang="en-US" sz="4300" kern="120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300" kern="120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tâm</a:t>
            </a:r>
            <a:r>
              <a:rPr lang="en-US" sz="4300" kern="120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4300" kern="120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sự</a:t>
            </a:r>
            <a:r>
              <a:rPr lang="en-US" sz="4300" kern="120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300" kern="120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dũng</a:t>
            </a:r>
            <a:r>
              <a:rPr lang="en-US" sz="4300" kern="120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300" kern="120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cảm</a:t>
            </a:r>
            <a:r>
              <a:rPr lang="en-US" sz="4300" kern="120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4300" kern="120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tự</a:t>
            </a:r>
            <a:r>
              <a:rPr lang="en-US" sz="4300" kern="120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tin.</a:t>
            </a:r>
            <a:r>
              <a:rPr lang="en-US" sz="4300" kern="120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</a:rPr>
              <a:t> </a:t>
            </a:r>
            <a:endParaRPr lang="en-US" sz="4300" kern="1200" dirty="0">
              <a:solidFill>
                <a:sysClr val="windowText" lastClr="000000"/>
              </a:solidFill>
              <a:latin typeface="Cambria" panose="02040503050406030204" pitchFamily="18" charset="0"/>
            </a:endParaRPr>
          </a:p>
        </p:txBody>
      </p:sp>
      <p:sp>
        <p:nvSpPr>
          <p:cNvPr id="21" name="Freeform 10">
            <a:extLst>
              <a:ext uri="{FF2B5EF4-FFF2-40B4-BE49-F238E27FC236}">
                <a16:creationId xmlns:a16="http://schemas.microsoft.com/office/drawing/2014/main" xmlns="" id="{D18414C6-6798-E0E3-3F40-BA67358A88E1}"/>
              </a:ext>
            </a:extLst>
          </p:cNvPr>
          <p:cNvSpPr/>
          <p:nvPr/>
        </p:nvSpPr>
        <p:spPr>
          <a:xfrm rot="-4279549">
            <a:off x="3849204" y="2511464"/>
            <a:ext cx="2074250" cy="1768298"/>
          </a:xfrm>
          <a:custGeom>
            <a:avLst/>
            <a:gdLst/>
            <a:ahLst/>
            <a:cxnLst/>
            <a:rect l="l" t="t" r="r" b="b"/>
            <a:pathLst>
              <a:path w="2972300" h="2533886">
                <a:moveTo>
                  <a:pt x="0" y="0"/>
                </a:moveTo>
                <a:lnTo>
                  <a:pt x="2972299" y="0"/>
                </a:lnTo>
                <a:lnTo>
                  <a:pt x="2972299" y="2533886"/>
                </a:lnTo>
                <a:lnTo>
                  <a:pt x="0" y="2533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/>
          <p:cNvSpPr/>
          <p:nvPr/>
        </p:nvSpPr>
        <p:spPr>
          <a:xfrm rot="21392621">
            <a:off x="-3010735" y="4684523"/>
            <a:ext cx="10328098" cy="9131542"/>
          </a:xfrm>
          <a:custGeom>
            <a:avLst/>
            <a:gdLst/>
            <a:ahLst/>
            <a:cxnLst/>
            <a:rect l="l" t="t" r="r" b="b"/>
            <a:pathLst>
              <a:path w="10328098" h="9131542">
                <a:moveTo>
                  <a:pt x="0" y="0"/>
                </a:moveTo>
                <a:lnTo>
                  <a:pt x="10328098" y="0"/>
                </a:lnTo>
                <a:lnTo>
                  <a:pt x="10328098" y="9131542"/>
                </a:lnTo>
                <a:lnTo>
                  <a:pt x="0" y="91315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7825"/>
            </a:stretch>
          </a:blipFill>
        </p:spPr>
      </p:sp>
      <p:sp>
        <p:nvSpPr>
          <p:cNvPr id="4" name="Rectangle 3"/>
          <p:cNvSpPr/>
          <p:nvPr/>
        </p:nvSpPr>
        <p:spPr>
          <a:xfrm>
            <a:off x="1066800" y="723900"/>
            <a:ext cx="161544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III. </a:t>
            </a:r>
            <a:r>
              <a:rPr lang="en-US" sz="3600" b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Tổng</a:t>
            </a:r>
            <a:r>
              <a:rPr lang="en-US" sz="3600" b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kết</a:t>
            </a:r>
            <a:endParaRPr lang="en-US" sz="3600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  <a:p>
            <a:r>
              <a:rPr lang="en-US" sz="3600" b="1" dirty="0">
                <a:latin typeface="Cambria" pitchFamily="18" charset="0"/>
                <a:ea typeface="Cambria" pitchFamily="18" charset="0"/>
              </a:rPr>
              <a:t>1. </a:t>
            </a:r>
            <a:r>
              <a:rPr lang="en-US" sz="3600" b="1" dirty="0" err="1">
                <a:latin typeface="Cambria" pitchFamily="18" charset="0"/>
                <a:ea typeface="Cambria" pitchFamily="18" charset="0"/>
              </a:rPr>
              <a:t>Nghệ</a:t>
            </a:r>
            <a:r>
              <a:rPr lang="en-US" sz="36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b="1" dirty="0" err="1">
                <a:latin typeface="Cambria" pitchFamily="18" charset="0"/>
                <a:ea typeface="Cambria" pitchFamily="18" charset="0"/>
              </a:rPr>
              <a:t>thuật</a:t>
            </a:r>
            <a:endParaRPr lang="en-US" sz="3600" dirty="0">
              <a:latin typeface="Cambria" pitchFamily="18" charset="0"/>
              <a:ea typeface="Cambria" pitchFamily="18" charset="0"/>
            </a:endParaRPr>
          </a:p>
          <a:p>
            <a:r>
              <a:rPr lang="en-US" sz="3600" dirty="0">
                <a:latin typeface="Cambria" pitchFamily="18" charset="0"/>
                <a:ea typeface="Cambria" pitchFamily="18" charset="0"/>
              </a:rPr>
              <a:t>–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Dựa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trên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các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tình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tiết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có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thật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tác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giả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đã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lựa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chọn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trình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tự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kể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trình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tự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diễn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ra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các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sự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kiện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giúp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người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đọc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theo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dõi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dòng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lịch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sử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dễ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dàng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hơn</a:t>
            </a:r>
            <a:endParaRPr lang="en-US" sz="3600" dirty="0">
              <a:latin typeface="Cambria" pitchFamily="18" charset="0"/>
              <a:ea typeface="Cambria" pitchFamily="18" charset="0"/>
            </a:endParaRPr>
          </a:p>
          <a:p>
            <a:r>
              <a:rPr lang="en-US" sz="3600" dirty="0">
                <a:latin typeface="Cambria" pitchFamily="18" charset="0"/>
                <a:ea typeface="Cambria" pitchFamily="18" charset="0"/>
              </a:rPr>
              <a:t>–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Với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ngôn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ngữ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kể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tả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chân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thực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tác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phẩm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đã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khắc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họa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sinh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động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các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nhân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vật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lịch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sử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từ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nhân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vật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chính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nghĩa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đến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phản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diện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đều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được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hiện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lên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rõ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nét</a:t>
            </a:r>
            <a:endParaRPr lang="en-US" sz="3600" dirty="0">
              <a:latin typeface="Cambria" pitchFamily="18" charset="0"/>
              <a:ea typeface="Cambria" pitchFamily="18" charset="0"/>
            </a:endParaRPr>
          </a:p>
          <a:p>
            <a:r>
              <a:rPr lang="en-US" sz="3600" dirty="0">
                <a:latin typeface="Cambria" pitchFamily="18" charset="0"/>
                <a:ea typeface="Cambria" pitchFamily="18" charset="0"/>
              </a:rPr>
              <a:t>–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Sử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dụng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giọng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điệu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trần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thuật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thể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hiện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thái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của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tác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giả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với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vương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triều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Lê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với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chiến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thắng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của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nhân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dân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dân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tộc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với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bọn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cướp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1066800" y="5234063"/>
            <a:ext cx="165354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latin typeface="Cambria" pitchFamily="18" charset="0"/>
                <a:ea typeface="Cambria" pitchFamily="18" charset="0"/>
              </a:rPr>
              <a:t>2. </a:t>
            </a:r>
            <a:r>
              <a:rPr lang="en-US" sz="3600" b="1" dirty="0" err="1">
                <a:latin typeface="Cambria" pitchFamily="18" charset="0"/>
                <a:ea typeface="Cambria" pitchFamily="18" charset="0"/>
              </a:rPr>
              <a:t>Nội</a:t>
            </a:r>
            <a:r>
              <a:rPr lang="en-US" sz="3600" b="1" dirty="0">
                <a:latin typeface="Cambria" pitchFamily="18" charset="0"/>
                <a:ea typeface="Cambria" pitchFamily="18" charset="0"/>
              </a:rPr>
              <a:t> dung</a:t>
            </a:r>
            <a:endParaRPr lang="en-US" sz="3600" dirty="0">
              <a:latin typeface="Cambria" pitchFamily="18" charset="0"/>
              <a:ea typeface="Cambria" pitchFamily="18" charset="0"/>
            </a:endParaRPr>
          </a:p>
          <a:p>
            <a:r>
              <a:rPr lang="en-US" sz="3600" dirty="0">
                <a:latin typeface="Cambria" pitchFamily="18" charset="0"/>
                <a:ea typeface="Cambria" pitchFamily="18" charset="0"/>
              </a:rPr>
              <a:t>- “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Hoàng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Lê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nhất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thống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chí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”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thuộc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hồi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mười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bốn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với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tên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“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Đánh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Ngọc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Hồi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quán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Thanh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bị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thua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trận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bỏ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Thăng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Long,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Chiêu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Thống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trốn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ra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ngoài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”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đã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gợi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lên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khung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cảnh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lịch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sử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đầy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sinh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động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về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người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anh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hùng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áo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vải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Quang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–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Nguyễn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Huệ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.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Tác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phẩm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vừa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làm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nổi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bật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những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phẩm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chất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tốt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đẹp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của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một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vị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vua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văn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võ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toàn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tài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vừa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nói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lên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tình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cảnh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thất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bại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ê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chề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nhục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nhã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của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bọn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vua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quan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bán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Lê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Chiêu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Thống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cùng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quân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xâm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lược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nhà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Thanh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2122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346;p15">
            <a:extLst>
              <a:ext uri="{FF2B5EF4-FFF2-40B4-BE49-F238E27FC236}">
                <a16:creationId xmlns:a16="http://schemas.microsoft.com/office/drawing/2014/main" xmlns="" id="{CCB6298F-6890-7C88-C2A7-F765946BF36B}"/>
              </a:ext>
            </a:extLst>
          </p:cNvPr>
          <p:cNvSpPr txBox="1"/>
          <p:nvPr/>
        </p:nvSpPr>
        <p:spPr>
          <a:xfrm>
            <a:off x="914400" y="976186"/>
            <a:ext cx="7315201" cy="1400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7000" b="1" dirty="0" smtClean="0">
                <a:solidFill>
                  <a:srgbClr val="22170B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LUYỆN </a:t>
            </a:r>
            <a:r>
              <a:rPr lang="en-US" sz="7000" b="1" dirty="0">
                <a:solidFill>
                  <a:srgbClr val="22170B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TẬP</a:t>
            </a:r>
            <a:endParaRPr sz="7000" b="1" dirty="0">
              <a:solidFill>
                <a:srgbClr val="22170B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28AC0F3-6111-D4DF-E0DF-E6FCB33BC893}"/>
              </a:ext>
            </a:extLst>
          </p:cNvPr>
          <p:cNvSpPr txBox="1"/>
          <p:nvPr/>
        </p:nvSpPr>
        <p:spPr>
          <a:xfrm>
            <a:off x="1371600" y="2933700"/>
            <a:ext cx="8610600" cy="51491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tabLst>
                <a:tab pos="7334250" algn="l"/>
              </a:tabLst>
            </a:pPr>
            <a:r>
              <a:rPr lang="en-US" sz="44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Nhiệm</a:t>
            </a:r>
            <a:r>
              <a:rPr lang="en-US" sz="44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vụ</a:t>
            </a:r>
            <a:r>
              <a:rPr lang="en-US" sz="44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1 </a:t>
            </a:r>
            <a:r>
              <a:rPr lang="en-US" sz="4400" dirty="0">
                <a:latin typeface="Cambria" panose="02040503050406030204" pitchFamily="18" charset="0"/>
                <a:ea typeface="Times New Roman" panose="02020603050405020304" pitchFamily="18" charset="0"/>
              </a:rPr>
              <a:t>(</a:t>
            </a:r>
            <a:r>
              <a:rPr lang="en-US" sz="44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T</a:t>
            </a:r>
            <a:r>
              <a:rPr lang="en-US" sz="4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hảo</a:t>
            </a:r>
            <a:r>
              <a:rPr lang="en-US" sz="4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luận</a:t>
            </a:r>
            <a:r>
              <a:rPr lang="en-US" sz="4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cặp</a:t>
            </a:r>
            <a:r>
              <a:rPr lang="en-US" sz="4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đôi</a:t>
            </a:r>
            <a:r>
              <a:rPr lang="en-US" sz="4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)</a:t>
            </a: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tabLst>
                <a:tab pos="7334250" algn="l"/>
              </a:tabLst>
            </a:pPr>
            <a:r>
              <a:rPr lang="en-US" sz="4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Chia </a:t>
            </a:r>
            <a:r>
              <a:rPr lang="en-US" sz="4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sẻ</a:t>
            </a:r>
            <a:r>
              <a:rPr lang="en-US" sz="4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về</a:t>
            </a:r>
            <a:r>
              <a:rPr lang="en-US" sz="4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đặc</a:t>
            </a:r>
            <a:r>
              <a:rPr lang="en-US" sz="4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điểm</a:t>
            </a:r>
            <a:r>
              <a:rPr lang="en-US" sz="4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thể</a:t>
            </a:r>
            <a:r>
              <a:rPr lang="en-US" sz="4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loại</a:t>
            </a:r>
            <a:r>
              <a:rPr lang="en-US" sz="4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truyện</a:t>
            </a:r>
            <a:r>
              <a:rPr lang="en-US" sz="4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lịch</a:t>
            </a:r>
            <a:r>
              <a:rPr lang="en-US" sz="4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sử</a:t>
            </a:r>
            <a:r>
              <a:rPr lang="en-US" sz="4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được</a:t>
            </a:r>
            <a:r>
              <a:rPr lang="en-US" sz="4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thể</a:t>
            </a:r>
            <a:r>
              <a:rPr lang="en-US" sz="4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hiện</a:t>
            </a:r>
            <a:r>
              <a:rPr lang="en-US" sz="4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trong</a:t>
            </a:r>
            <a:r>
              <a:rPr lang="en-US" sz="4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văn</a:t>
            </a:r>
            <a:r>
              <a:rPr lang="en-US" sz="4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bản</a:t>
            </a:r>
            <a:r>
              <a:rPr lang="en-US" sz="4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Quang </a:t>
            </a:r>
            <a:r>
              <a:rPr lang="en-US" sz="4400" i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Trung</a:t>
            </a:r>
            <a:r>
              <a:rPr lang="en-US" sz="4400" i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đại</a:t>
            </a:r>
            <a:r>
              <a:rPr lang="en-US" sz="4400" i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phá</a:t>
            </a:r>
            <a:r>
              <a:rPr lang="en-US" sz="4400" i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quân</a:t>
            </a:r>
            <a:r>
              <a:rPr lang="en-US" sz="4400" i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Thanh </a:t>
            </a: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tabLst>
                <a:tab pos="7334250" algn="l"/>
              </a:tabLst>
            </a:pPr>
            <a:r>
              <a:rPr lang="en-US" sz="4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(</a:t>
            </a:r>
            <a:r>
              <a:rPr lang="en-US" sz="4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Hoàn</a:t>
            </a:r>
            <a:r>
              <a:rPr lang="en-US" sz="4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thiện</a:t>
            </a:r>
            <a:r>
              <a:rPr lang="en-US" sz="4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phiếu</a:t>
            </a:r>
            <a:r>
              <a:rPr lang="en-US" sz="4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học</a:t>
            </a:r>
            <a:r>
              <a:rPr lang="en-US" sz="4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tập</a:t>
            </a:r>
            <a:r>
              <a:rPr lang="en-US" sz="4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số</a:t>
            </a:r>
            <a:r>
              <a:rPr lang="en-US" sz="4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3 – 10 </a:t>
            </a:r>
            <a:r>
              <a:rPr lang="en-US" sz="4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phút</a:t>
            </a:r>
            <a:r>
              <a:rPr lang="en-US" sz="4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)</a:t>
            </a:r>
            <a:endParaRPr lang="en-US" sz="40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26D10AB-B585-E54F-6D4A-59DD5891B0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3042" y="1842639"/>
            <a:ext cx="5438526" cy="7696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CB63FDB-5DDC-5334-3D0F-DD696F635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976186"/>
            <a:ext cx="5438526" cy="7696200"/>
          </a:xfrm>
          <a:prstGeom prst="rect">
            <a:avLst/>
          </a:prstGeom>
        </p:spPr>
      </p:pic>
      <p:sp>
        <p:nvSpPr>
          <p:cNvPr id="5" name="Freeform 16">
            <a:extLst>
              <a:ext uri="{FF2B5EF4-FFF2-40B4-BE49-F238E27FC236}">
                <a16:creationId xmlns:a16="http://schemas.microsoft.com/office/drawing/2014/main" xmlns="" id="{3158C7E6-E9F5-1A1E-94BB-56746CA567D8}"/>
              </a:ext>
            </a:extLst>
          </p:cNvPr>
          <p:cNvSpPr/>
          <p:nvPr/>
        </p:nvSpPr>
        <p:spPr>
          <a:xfrm>
            <a:off x="9613243" y="7377435"/>
            <a:ext cx="1800337" cy="1850814"/>
          </a:xfrm>
          <a:custGeom>
            <a:avLst/>
            <a:gdLst/>
            <a:ahLst/>
            <a:cxnLst/>
            <a:rect l="l" t="t" r="r" b="b"/>
            <a:pathLst>
              <a:path w="1800337" h="1850814">
                <a:moveTo>
                  <a:pt x="0" y="0"/>
                </a:moveTo>
                <a:lnTo>
                  <a:pt x="1800338" y="0"/>
                </a:lnTo>
                <a:lnTo>
                  <a:pt x="1800338" y="1850814"/>
                </a:lnTo>
                <a:lnTo>
                  <a:pt x="0" y="18508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6" name="Google Shape;167;p2">
            <a:extLst>
              <a:ext uri="{FF2B5EF4-FFF2-40B4-BE49-F238E27FC236}">
                <a16:creationId xmlns:a16="http://schemas.microsoft.com/office/drawing/2014/main" xmlns="" id="{296AB1D0-5411-CB1C-2115-CA901522EBB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8">
            <a:off x="16030326" y="127866"/>
            <a:ext cx="1840705" cy="1787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41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5636850"/>
              </p:ext>
            </p:extLst>
          </p:nvPr>
        </p:nvGraphicFramePr>
        <p:xfrm>
          <a:off x="381000" y="266700"/>
          <a:ext cx="17602200" cy="9301770"/>
        </p:xfrm>
        <a:graphic>
          <a:graphicData uri="http://schemas.openxmlformats.org/drawingml/2006/table">
            <a:tbl>
              <a:tblPr bandRow="1">
                <a:tableStyleId>{69CF1AB2-1976-4502-BF36-3FF5EA218861}</a:tableStyleId>
              </a:tblPr>
              <a:tblGrid>
                <a:gridCol w="1752600"/>
                <a:gridCol w="2133600"/>
                <a:gridCol w="13716000"/>
              </a:tblGrid>
              <a:tr h="1295400">
                <a:tc gridSpan="3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7334250" algn="l"/>
                        </a:tabLst>
                      </a:pPr>
                      <a:r>
                        <a:rPr lang="en-US" sz="24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mbria" pitchFamily="18" charset="0"/>
                          <a:ea typeface="Cambria" pitchFamily="18" charset="0"/>
                        </a:rPr>
                        <a:t>Phiếu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mbria" pitchFamily="18" charset="0"/>
                          <a:ea typeface="Cambria" pitchFamily="18" charset="0"/>
                        </a:rPr>
                        <a:t>học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mbria" pitchFamily="18" charset="0"/>
                          <a:ea typeface="Cambria" pitchFamily="18" charset="0"/>
                        </a:rPr>
                        <a:t>tập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mbria" pitchFamily="18" charset="0"/>
                          <a:ea typeface="Cambria" pitchFamily="18" charset="0"/>
                        </a:rPr>
                        <a:t>số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Cambria" pitchFamily="18" charset="0"/>
                          <a:ea typeface="Cambria" pitchFamily="18" charset="0"/>
                        </a:rPr>
                        <a:t> 2: ĐẶC ĐIỂM THỂ LOẠI TRUYỆN LỊCH SỬ TRONG VĂN BẢN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Cambria" pitchFamily="18" charset="0"/>
                          <a:ea typeface="Cambria" pitchFamily="18" charset="0"/>
                        </a:rPr>
                        <a:t> QUANG TRUNG ĐẠI PHÁ QUÂN </a:t>
                      </a:r>
                      <a:r>
                        <a:rPr lang="en-US" sz="2800" b="1" dirty="0" smtClean="0">
                          <a:solidFill>
                            <a:srgbClr val="FF0000"/>
                          </a:solidFill>
                          <a:effectLst/>
                          <a:latin typeface="Cambria" pitchFamily="18" charset="0"/>
                          <a:ea typeface="Cambria" pitchFamily="18" charset="0"/>
                        </a:rPr>
                        <a:t>THANH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Cambria" pitchFamily="18" charset="0"/>
                          <a:ea typeface="Cambria" pitchFamily="18" charset="0"/>
                        </a:rPr>
                        <a:t> 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43519" marR="43519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36507">
                <a:tc gridSpan="2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7334250" algn="l"/>
                        </a:tabLst>
                      </a:pPr>
                      <a:r>
                        <a:rPr lang="en-US" sz="3200" dirty="0" err="1">
                          <a:effectLst/>
                          <a:latin typeface="Cambria" pitchFamily="18" charset="0"/>
                          <a:ea typeface="Cambria" pitchFamily="18" charset="0"/>
                        </a:rPr>
                        <a:t>Đặc</a:t>
                      </a:r>
                      <a:r>
                        <a:rPr lang="en-US" sz="32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mbria" pitchFamily="18" charset="0"/>
                          <a:ea typeface="Cambria" pitchFamily="18" charset="0"/>
                        </a:rPr>
                        <a:t>điểm</a:t>
                      </a:r>
                      <a:r>
                        <a:rPr lang="en-US" sz="32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mbria" pitchFamily="18" charset="0"/>
                          <a:ea typeface="Cambria" pitchFamily="18" charset="0"/>
                        </a:rPr>
                        <a:t>của</a:t>
                      </a:r>
                      <a:r>
                        <a:rPr lang="en-US" sz="32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mbria" pitchFamily="18" charset="0"/>
                          <a:ea typeface="Cambria" pitchFamily="18" charset="0"/>
                        </a:rPr>
                        <a:t>truyện</a:t>
                      </a:r>
                      <a:r>
                        <a:rPr lang="en-US" sz="32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mbria" pitchFamily="18" charset="0"/>
                          <a:ea typeface="Cambria" pitchFamily="18" charset="0"/>
                        </a:rPr>
                        <a:t>lịch</a:t>
                      </a:r>
                      <a:r>
                        <a:rPr lang="en-US" sz="32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mbria" pitchFamily="18" charset="0"/>
                          <a:ea typeface="Cambria" pitchFamily="18" charset="0"/>
                        </a:rPr>
                        <a:t>sử</a:t>
                      </a:r>
                      <a:endParaRPr lang="en-US" sz="3200" dirty="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43519" marR="43519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7334250" algn="l"/>
                        </a:tabLst>
                      </a:pPr>
                      <a:r>
                        <a:rPr lang="en-US" sz="3200">
                          <a:effectLst/>
                          <a:latin typeface="Cambria" pitchFamily="18" charset="0"/>
                          <a:ea typeface="Cambria" pitchFamily="18" charset="0"/>
                        </a:rPr>
                        <a:t>Những biểu hiện trong truyện Quang Trung đại phá quân Thanh</a:t>
                      </a:r>
                      <a:endParaRPr lang="en-US" sz="320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43519" marR="43519" marT="0" marB="0"/>
                </a:tc>
              </a:tr>
              <a:tr h="2497352">
                <a:tc rowSpan="2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7334250" algn="l"/>
                        </a:tabLst>
                      </a:pPr>
                      <a:r>
                        <a:rPr lang="en-US" sz="3200">
                          <a:effectLst/>
                          <a:latin typeface="Cambria" pitchFamily="18" charset="0"/>
                          <a:ea typeface="Cambria" pitchFamily="18" charset="0"/>
                        </a:rPr>
                        <a:t>Bối cảnh lịch sử</a:t>
                      </a:r>
                      <a:endParaRPr lang="en-US" sz="320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43519" marR="4351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7334250" algn="l"/>
                        </a:tabLst>
                      </a:pPr>
                      <a:r>
                        <a:rPr lang="en-US" sz="3200" dirty="0" err="1">
                          <a:effectLst/>
                          <a:latin typeface="Cambria" pitchFamily="18" charset="0"/>
                          <a:ea typeface="Cambria" pitchFamily="18" charset="0"/>
                        </a:rPr>
                        <a:t>Hoàn</a:t>
                      </a:r>
                      <a:r>
                        <a:rPr lang="en-US" sz="32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mbria" pitchFamily="18" charset="0"/>
                          <a:ea typeface="Cambria" pitchFamily="18" charset="0"/>
                        </a:rPr>
                        <a:t>cảnh</a:t>
                      </a:r>
                      <a:r>
                        <a:rPr lang="en-US" sz="32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mbria" pitchFamily="18" charset="0"/>
                          <a:ea typeface="Cambria" pitchFamily="18" charset="0"/>
                        </a:rPr>
                        <a:t>xã</a:t>
                      </a:r>
                      <a:r>
                        <a:rPr lang="en-US" sz="32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mbria" pitchFamily="18" charset="0"/>
                          <a:ea typeface="Cambria" pitchFamily="18" charset="0"/>
                        </a:rPr>
                        <a:t>hội</a:t>
                      </a:r>
                      <a:endParaRPr lang="en-US" sz="3200" dirty="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43519" marR="4351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7334250" algn="l"/>
                        </a:tabLst>
                      </a:pPr>
                      <a:endParaRPr lang="en-US" sz="3200" dirty="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43519" marR="43519" marT="0" marB="0"/>
                </a:tc>
              </a:tr>
              <a:tr h="42181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7334250" algn="l"/>
                        </a:tabLst>
                      </a:pPr>
                      <a:r>
                        <a:rPr lang="en-US" sz="3200">
                          <a:effectLst/>
                          <a:latin typeface="Cambria" pitchFamily="18" charset="0"/>
                          <a:ea typeface="Cambria" pitchFamily="18" charset="0"/>
                        </a:rPr>
                        <a:t>Sự kiện chính</a:t>
                      </a:r>
                      <a:endParaRPr lang="en-US" sz="320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43519" marR="43519" marT="0" marB="0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/>
                        <a:buNone/>
                      </a:pPr>
                      <a:endParaRPr lang="en-US" sz="3200" dirty="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43519" marR="43519" marT="0" marB="0"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267200" y="2933700"/>
            <a:ext cx="13639800" cy="1810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  <a:tabLst>
                <a:tab pos="7334250" algn="l"/>
              </a:tabLst>
            </a:pPr>
            <a:r>
              <a:rPr lang="en-US" sz="3200" dirty="0" err="1">
                <a:latin typeface="Cambria" pitchFamily="18" charset="0"/>
                <a:ea typeface="Cambria" pitchFamily="18" charset="0"/>
              </a:rPr>
              <a:t>Những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biến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động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của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lịch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sử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nhà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từ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cuối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TKXVIII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đến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những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đầu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TK XIX,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đặc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biệt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là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những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thối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nát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dẫn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đến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sự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sụp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đổ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tất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yếu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của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tập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đoàn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phong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kiến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Lê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-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Trịnh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.</a:t>
            </a:r>
            <a:endParaRPr lang="en-US" sz="3200" dirty="0">
              <a:latin typeface="Cambria" pitchFamily="18" charset="0"/>
              <a:ea typeface="Cambria" pitchFamily="18" charset="0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03420" y="5688265"/>
            <a:ext cx="13403580" cy="2401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20000"/>
              </a:lnSpc>
              <a:spcAft>
                <a:spcPts val="0"/>
              </a:spcAft>
              <a:buFont typeface="Arial"/>
              <a:buChar char="●"/>
            </a:pP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Quân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Thanh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do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Tôn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Sĩ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Nghị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cầm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đầu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kéo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vào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thành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Thăng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Long,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định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thôn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tính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ta.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Quân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ta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phải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lui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quân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về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Tam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Điệp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.</a:t>
            </a:r>
          </a:p>
          <a:p>
            <a:pPr algn="just">
              <a:lnSpc>
                <a:spcPct val="120000"/>
              </a:lnSpc>
              <a:spcAft>
                <a:spcPts val="0"/>
              </a:spcAft>
              <a:tabLst>
                <a:tab pos="7334250" algn="l"/>
              </a:tabLst>
            </a:pPr>
            <a:r>
              <a:rPr lang="en-US" sz="3200" dirty="0">
                <a:latin typeface="Cambria" pitchFamily="18" charset="0"/>
                <a:ea typeface="Cambria" pitchFamily="18" charset="0"/>
              </a:rPr>
              <a:t>-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Nghe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tin,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Nguyễn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Huệ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xưng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hoàng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đế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kéo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đại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quân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ra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Bắc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đánh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bại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Quân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Thanh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.</a:t>
            </a:r>
            <a:endParaRPr lang="en-US" sz="3200" dirty="0">
              <a:latin typeface="Cambria" pitchFamily="18" charset="0"/>
              <a:ea typeface="Cambria" pitchFamily="18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5323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3578805"/>
              </p:ext>
            </p:extLst>
          </p:nvPr>
        </p:nvGraphicFramePr>
        <p:xfrm>
          <a:off x="609600" y="647700"/>
          <a:ext cx="16840200" cy="8991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082271"/>
                <a:gridCol w="3623329"/>
                <a:gridCol w="10134600"/>
              </a:tblGrid>
              <a:tr h="2562813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7334250" algn="l"/>
                        </a:tabLst>
                      </a:pPr>
                      <a:r>
                        <a:rPr lang="en-US" sz="3200" dirty="0" err="1">
                          <a:effectLst/>
                          <a:latin typeface="Cambria" pitchFamily="18" charset="0"/>
                          <a:ea typeface="Cambria" pitchFamily="18" charset="0"/>
                        </a:rPr>
                        <a:t>Nhân</a:t>
                      </a:r>
                      <a:r>
                        <a:rPr lang="en-US" sz="32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mbria" pitchFamily="18" charset="0"/>
                          <a:ea typeface="Cambria" pitchFamily="18" charset="0"/>
                        </a:rPr>
                        <a:t>vật</a:t>
                      </a:r>
                      <a:endParaRPr lang="en-US" sz="3200" dirty="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7334250" algn="l"/>
                        </a:tabLst>
                      </a:pPr>
                      <a:r>
                        <a:rPr lang="en-US" sz="3200">
                          <a:effectLst/>
                          <a:latin typeface="Cambria" pitchFamily="18" charset="0"/>
                          <a:ea typeface="Cambria" pitchFamily="18" charset="0"/>
                        </a:rPr>
                        <a:t>Là nhân vật lịch sử</a:t>
                      </a:r>
                      <a:endParaRPr lang="en-US" sz="320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7334250" algn="l"/>
                        </a:tabLst>
                      </a:pPr>
                      <a:endParaRPr lang="en-US" sz="3200" dirty="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11233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7334250" algn="l"/>
                        </a:tabLst>
                      </a:pPr>
                      <a:r>
                        <a:rPr lang="en-US" sz="3200">
                          <a:effectLst/>
                          <a:latin typeface="Cambria" pitchFamily="18" charset="0"/>
                          <a:ea typeface="Cambria" pitchFamily="18" charset="0"/>
                        </a:rPr>
                        <a:t>Đề tài</a:t>
                      </a:r>
                      <a:endParaRPr lang="en-US" sz="320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7334250" algn="l"/>
                        </a:tabLst>
                      </a:pPr>
                      <a:r>
                        <a:rPr lang="en-US" sz="3200">
                          <a:effectLst/>
                          <a:latin typeface="Cambria" pitchFamily="18" charset="0"/>
                          <a:ea typeface="Cambria" pitchFamily="18" charset="0"/>
                        </a:rPr>
                        <a:t>Lịch sử dân tộc</a:t>
                      </a:r>
                      <a:endParaRPr lang="en-US" sz="320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7334250" algn="l"/>
                        </a:tabLst>
                      </a:pPr>
                      <a:endParaRPr lang="en-US" sz="3200" dirty="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517554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7334250" algn="l"/>
                        </a:tabLst>
                      </a:pPr>
                      <a:r>
                        <a:rPr lang="en-US" sz="3200">
                          <a:effectLst/>
                          <a:latin typeface="Cambria" pitchFamily="18" charset="0"/>
                          <a:ea typeface="Cambria" pitchFamily="18" charset="0"/>
                        </a:rPr>
                        <a:t>Chủ đề</a:t>
                      </a:r>
                      <a:endParaRPr lang="en-US" sz="320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7334250" algn="l"/>
                        </a:tabLst>
                      </a:pPr>
                      <a:r>
                        <a:rPr lang="en-US" sz="3200">
                          <a:effectLst/>
                          <a:latin typeface="Cambria" pitchFamily="18" charset="0"/>
                          <a:ea typeface="Cambria" pitchFamily="18" charset="0"/>
                        </a:rPr>
                        <a:t>Tái hiện, khắc họa các sự kiện, con người trong lịch sử</a:t>
                      </a:r>
                      <a:endParaRPr lang="en-US" sz="320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7467600" y="800100"/>
            <a:ext cx="9144000" cy="18107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  <a:tabLst>
                <a:tab pos="7334250" algn="l"/>
              </a:tabLst>
            </a:pPr>
            <a:r>
              <a:rPr lang="en-US" sz="3200" dirty="0">
                <a:latin typeface="Cambria" pitchFamily="18" charset="0"/>
                <a:ea typeface="Cambria" pitchFamily="18" charset="0"/>
              </a:rPr>
              <a:t>-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Vua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Quang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(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Nguyễn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Huệ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)</a:t>
            </a: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7334250" algn="l"/>
              </a:tabLst>
            </a:pPr>
            <a:r>
              <a:rPr lang="en-US" sz="3200" dirty="0">
                <a:latin typeface="Cambria" pitchFamily="18" charset="0"/>
                <a:ea typeface="Cambria" pitchFamily="18" charset="0"/>
              </a:rPr>
              <a:t>-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vua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Lê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Chiêu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Thống</a:t>
            </a:r>
            <a:endParaRPr lang="en-US" sz="3200" dirty="0">
              <a:latin typeface="Cambria" pitchFamily="18" charset="0"/>
              <a:ea typeface="Cambria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7334250" algn="l"/>
              </a:tabLst>
            </a:pPr>
            <a:r>
              <a:rPr lang="en-US" sz="3200" dirty="0">
                <a:latin typeface="Cambria" pitchFamily="18" charset="0"/>
                <a:ea typeface="Cambria" pitchFamily="18" charset="0"/>
              </a:rPr>
              <a:t>-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Tướng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giặc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Tôn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Sĩ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Nghị</a:t>
            </a:r>
            <a:endParaRPr lang="en-US" sz="3200" dirty="0">
              <a:latin typeface="Cambria" pitchFamily="18" charset="0"/>
              <a:ea typeface="Cambria" pitchFamily="18" charset="0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448006" y="3390900"/>
            <a:ext cx="9849394" cy="1219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  <a:tabLst>
                <a:tab pos="7334250" algn="l"/>
              </a:tabLst>
            </a:pPr>
            <a:r>
              <a:rPr lang="en-US" sz="3200" dirty="0" err="1">
                <a:latin typeface="Cambria" pitchFamily="18" charset="0"/>
                <a:ea typeface="Cambria" pitchFamily="18" charset="0"/>
              </a:rPr>
              <a:t>Người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anh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hùng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Nguyễn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Huệ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trong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lịch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sử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chống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giặc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ngoại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  <a:ea typeface="Cambria" pitchFamily="18" charset="0"/>
              </a:rPr>
              <a:t>xâm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 </a:t>
            </a:r>
            <a:endParaRPr lang="en-US" sz="3200" dirty="0">
              <a:latin typeface="Cambria" pitchFamily="18" charset="0"/>
              <a:ea typeface="Cambria" pitchFamily="18" charset="0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91400" y="5654998"/>
            <a:ext cx="10058400" cy="2112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800" dirty="0" err="1">
                <a:latin typeface="Cambria" pitchFamily="18" charset="0"/>
                <a:ea typeface="Cambria" pitchFamily="18" charset="0"/>
              </a:rPr>
              <a:t>Tái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hiện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chân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thực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hình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ảnh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người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anh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hùng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dân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tộc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Nguyễn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Huệ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qua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chiến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công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thần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tốc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đại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phá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quân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Thanh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sự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thảm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bại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của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quân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tướng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nhà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Thanh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và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số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phận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bi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đát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của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vua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tôi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Lê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Chiêu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Thống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.</a:t>
            </a:r>
            <a:endParaRPr lang="en-US" sz="2800" dirty="0">
              <a:latin typeface="Cambria" pitchFamily="18" charset="0"/>
              <a:ea typeface="Cambria" pitchFamily="18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9521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1217795"/>
              </p:ext>
            </p:extLst>
          </p:nvPr>
        </p:nvGraphicFramePr>
        <p:xfrm>
          <a:off x="762000" y="647700"/>
          <a:ext cx="16916400" cy="8610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886200"/>
                <a:gridCol w="4876800"/>
                <a:gridCol w="8153400"/>
              </a:tblGrid>
              <a:tr h="3909099">
                <a:tc rowSpan="2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7334250" algn="l"/>
                        </a:tabLst>
                      </a:pPr>
                      <a:r>
                        <a:rPr lang="en-US" sz="3600" dirty="0" err="1">
                          <a:effectLst/>
                          <a:latin typeface="Cambria" pitchFamily="18" charset="0"/>
                          <a:ea typeface="Cambria" pitchFamily="18" charset="0"/>
                        </a:rPr>
                        <a:t>Ngôn</a:t>
                      </a:r>
                      <a:r>
                        <a:rPr lang="en-US" sz="36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Cambria" pitchFamily="18" charset="0"/>
                          <a:ea typeface="Cambria" pitchFamily="18" charset="0"/>
                        </a:rPr>
                        <a:t>ngữ</a:t>
                      </a:r>
                      <a:endParaRPr lang="en-US" sz="3600" dirty="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7334250" algn="l"/>
                        </a:tabLst>
                      </a:pPr>
                      <a:r>
                        <a:rPr lang="en-US" sz="3600" dirty="0" err="1">
                          <a:effectLst/>
                          <a:latin typeface="Cambria" pitchFamily="18" charset="0"/>
                          <a:ea typeface="Cambria" pitchFamily="18" charset="0"/>
                        </a:rPr>
                        <a:t>Phù</a:t>
                      </a:r>
                      <a:r>
                        <a:rPr lang="en-US" sz="36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Cambria" pitchFamily="18" charset="0"/>
                          <a:ea typeface="Cambria" pitchFamily="18" charset="0"/>
                        </a:rPr>
                        <a:t>hợp</a:t>
                      </a:r>
                      <a:r>
                        <a:rPr lang="en-US" sz="36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Cambria" pitchFamily="18" charset="0"/>
                          <a:ea typeface="Cambria" pitchFamily="18" charset="0"/>
                        </a:rPr>
                        <a:t>với</a:t>
                      </a:r>
                      <a:r>
                        <a:rPr lang="en-US" sz="36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Cambria" pitchFamily="18" charset="0"/>
                          <a:ea typeface="Cambria" pitchFamily="18" charset="0"/>
                        </a:rPr>
                        <a:t>bối</a:t>
                      </a:r>
                      <a:r>
                        <a:rPr lang="en-US" sz="36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Cambria" pitchFamily="18" charset="0"/>
                          <a:ea typeface="Cambria" pitchFamily="18" charset="0"/>
                        </a:rPr>
                        <a:t>cảnh</a:t>
                      </a:r>
                      <a:r>
                        <a:rPr lang="en-US" sz="36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Cambria" pitchFamily="18" charset="0"/>
                          <a:ea typeface="Cambria" pitchFamily="18" charset="0"/>
                        </a:rPr>
                        <a:t>lịch</a:t>
                      </a:r>
                      <a:r>
                        <a:rPr lang="en-US" sz="36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Cambria" pitchFamily="18" charset="0"/>
                          <a:ea typeface="Cambria" pitchFamily="18" charset="0"/>
                        </a:rPr>
                        <a:t>sử</a:t>
                      </a:r>
                      <a:endParaRPr lang="en-US" sz="3600" dirty="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7334250" algn="l"/>
                        </a:tabLst>
                      </a:pPr>
                      <a:endParaRPr lang="en-US" sz="3600" dirty="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7015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7334250" algn="l"/>
                        </a:tabLst>
                      </a:pPr>
                      <a:r>
                        <a:rPr lang="en-US" sz="3600" dirty="0" err="1">
                          <a:effectLst/>
                          <a:latin typeface="Cambria" pitchFamily="18" charset="0"/>
                          <a:ea typeface="Cambria" pitchFamily="18" charset="0"/>
                        </a:rPr>
                        <a:t>Phù</a:t>
                      </a:r>
                      <a:r>
                        <a:rPr lang="en-US" sz="36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Cambria" pitchFamily="18" charset="0"/>
                          <a:ea typeface="Cambria" pitchFamily="18" charset="0"/>
                        </a:rPr>
                        <a:t>hợp</a:t>
                      </a:r>
                      <a:r>
                        <a:rPr lang="en-US" sz="36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Cambria" pitchFamily="18" charset="0"/>
                          <a:ea typeface="Cambria" pitchFamily="18" charset="0"/>
                        </a:rPr>
                        <a:t>với</a:t>
                      </a:r>
                      <a:r>
                        <a:rPr lang="en-US" sz="36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Cambria" pitchFamily="18" charset="0"/>
                          <a:ea typeface="Cambria" pitchFamily="18" charset="0"/>
                        </a:rPr>
                        <a:t>vai</a:t>
                      </a:r>
                      <a:r>
                        <a:rPr lang="en-US" sz="36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Cambria" pitchFamily="18" charset="0"/>
                          <a:ea typeface="Cambria" pitchFamily="18" charset="0"/>
                        </a:rPr>
                        <a:t>vế</a:t>
                      </a:r>
                      <a:r>
                        <a:rPr lang="en-US" sz="36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, </a:t>
                      </a:r>
                      <a:r>
                        <a:rPr lang="en-US" sz="3600" dirty="0" err="1">
                          <a:effectLst/>
                          <a:latin typeface="Cambria" pitchFamily="18" charset="0"/>
                          <a:ea typeface="Cambria" pitchFamily="18" charset="0"/>
                        </a:rPr>
                        <a:t>vị</a:t>
                      </a:r>
                      <a:r>
                        <a:rPr lang="en-US" sz="36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Cambria" pitchFamily="18" charset="0"/>
                          <a:ea typeface="Cambria" pitchFamily="18" charset="0"/>
                        </a:rPr>
                        <a:t>thế</a:t>
                      </a:r>
                      <a:r>
                        <a:rPr lang="en-US" sz="36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Cambria" pitchFamily="18" charset="0"/>
                          <a:ea typeface="Cambria" pitchFamily="18" charset="0"/>
                        </a:rPr>
                        <a:t>của</a:t>
                      </a:r>
                      <a:r>
                        <a:rPr lang="en-US" sz="36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Cambria" pitchFamily="18" charset="0"/>
                          <a:ea typeface="Cambria" pitchFamily="18" charset="0"/>
                        </a:rPr>
                        <a:t>nhân</a:t>
                      </a:r>
                      <a:r>
                        <a:rPr lang="en-US" sz="36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Cambria" pitchFamily="18" charset="0"/>
                          <a:ea typeface="Cambria" pitchFamily="18" charset="0"/>
                        </a:rPr>
                        <a:t>vật</a:t>
                      </a:r>
                      <a:endParaRPr lang="en-US" sz="3600" dirty="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7334250" algn="l"/>
                        </a:tabLst>
                      </a:pPr>
                      <a:endParaRPr lang="en-US" sz="3600" dirty="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9525000" y="800100"/>
            <a:ext cx="8077200" cy="2025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  <a:tabLst>
                <a:tab pos="7334250" algn="l"/>
              </a:tabLst>
            </a:pPr>
            <a:r>
              <a:rPr lang="en-US" sz="3600" dirty="0" err="1">
                <a:latin typeface="Cambria" pitchFamily="18" charset="0"/>
                <a:ea typeface="Cambria" pitchFamily="18" charset="0"/>
              </a:rPr>
              <a:t>Sử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dụng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các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từ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ngữ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phù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hợp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với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bối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cảnh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thời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đại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: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chạy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cáo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cấp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thụ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phong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trấn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,…</a:t>
            </a:r>
            <a:endParaRPr lang="en-US" sz="3600" dirty="0">
              <a:latin typeface="Cambria" pitchFamily="18" charset="0"/>
              <a:ea typeface="Cambria" pitchFamily="18" charset="0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525000" y="4722223"/>
            <a:ext cx="8077200" cy="2025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  <a:tabLst>
                <a:tab pos="7334250" algn="l"/>
              </a:tabLst>
            </a:pPr>
            <a:r>
              <a:rPr lang="en-US" sz="3600" dirty="0">
                <a:latin typeface="Cambria" pitchFamily="18" charset="0"/>
                <a:ea typeface="Cambria" pitchFamily="18" charset="0"/>
              </a:rPr>
              <a:t>- 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Nhân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vật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khi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nói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với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vua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Quang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xưng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hô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sử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dụng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ngôn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ngữ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phù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hợp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với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vị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thế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: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chúa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công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tôn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phò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…</a:t>
            </a:r>
            <a:endParaRPr lang="en-US" sz="3600" dirty="0">
              <a:latin typeface="Cambria" pitchFamily="18" charset="0"/>
              <a:ea typeface="Cambria" pitchFamily="18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1023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12420601" y="1988357"/>
            <a:ext cx="5867400" cy="8298643"/>
          </a:xfrm>
          <a:custGeom>
            <a:avLst/>
            <a:gdLst/>
            <a:ahLst/>
            <a:cxnLst/>
            <a:rect l="l" t="t" r="r" b="b"/>
            <a:pathLst>
              <a:path w="5392653" h="7627178">
                <a:moveTo>
                  <a:pt x="0" y="0"/>
                </a:moveTo>
                <a:lnTo>
                  <a:pt x="5392653" y="0"/>
                </a:lnTo>
                <a:lnTo>
                  <a:pt x="5392653" y="7627178"/>
                </a:lnTo>
                <a:lnTo>
                  <a:pt x="0" y="76271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630399" y="419955"/>
            <a:ext cx="8214810" cy="2129005"/>
          </a:xfrm>
          <a:custGeom>
            <a:avLst/>
            <a:gdLst/>
            <a:ahLst/>
            <a:cxnLst/>
            <a:rect l="l" t="t" r="r" b="b"/>
            <a:pathLst>
              <a:path w="7315200" h="1895856">
                <a:moveTo>
                  <a:pt x="0" y="0"/>
                </a:moveTo>
                <a:lnTo>
                  <a:pt x="7315200" y="0"/>
                </a:lnTo>
                <a:lnTo>
                  <a:pt x="7315200" y="1895856"/>
                </a:lnTo>
                <a:lnTo>
                  <a:pt x="0" y="18958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Google Shape;346;p15">
            <a:extLst>
              <a:ext uri="{FF2B5EF4-FFF2-40B4-BE49-F238E27FC236}">
                <a16:creationId xmlns:a16="http://schemas.microsoft.com/office/drawing/2014/main" xmlns="" id="{CCB6298F-6890-7C88-C2A7-F765946BF36B}"/>
              </a:ext>
            </a:extLst>
          </p:cNvPr>
          <p:cNvSpPr txBox="1"/>
          <p:nvPr/>
        </p:nvSpPr>
        <p:spPr>
          <a:xfrm>
            <a:off x="914400" y="976186"/>
            <a:ext cx="7315201" cy="1400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7000" b="1" dirty="0" smtClean="0">
                <a:solidFill>
                  <a:srgbClr val="22170B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LUYỆN </a:t>
            </a:r>
            <a:r>
              <a:rPr lang="en-US" sz="7000" b="1" dirty="0">
                <a:solidFill>
                  <a:srgbClr val="22170B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TẬP</a:t>
            </a:r>
            <a:endParaRPr sz="7000" b="1" dirty="0">
              <a:solidFill>
                <a:srgbClr val="22170B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28AC0F3-6111-D4DF-E0DF-E6FCB33BC893}"/>
              </a:ext>
            </a:extLst>
          </p:cNvPr>
          <p:cNvSpPr txBox="1"/>
          <p:nvPr/>
        </p:nvSpPr>
        <p:spPr>
          <a:xfrm>
            <a:off x="1371601" y="2933700"/>
            <a:ext cx="8153400" cy="4658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tabLst>
                <a:tab pos="7334250" algn="l"/>
              </a:tabLst>
            </a:pPr>
            <a:r>
              <a:rPr lang="en-US" sz="44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Nhiệm</a:t>
            </a:r>
            <a:r>
              <a:rPr lang="en-US" sz="44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vụ</a:t>
            </a:r>
            <a:r>
              <a:rPr lang="en-US" sz="44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>
                <a:latin typeface="Cambria" panose="02040503050406030204" pitchFamily="18" charset="0"/>
                <a:ea typeface="Times New Roman" panose="02020603050405020304" pitchFamily="18" charset="0"/>
              </a:rPr>
              <a:t>2 </a:t>
            </a:r>
            <a:r>
              <a:rPr lang="en-US" sz="4400" dirty="0">
                <a:latin typeface="Cambria" panose="02040503050406030204" pitchFamily="18" charset="0"/>
                <a:ea typeface="Times New Roman" panose="02020603050405020304" pitchFamily="18" charset="0"/>
              </a:rPr>
              <a:t>(</a:t>
            </a:r>
            <a:r>
              <a:rPr lang="en-US" sz="44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Hoạt</a:t>
            </a:r>
            <a:r>
              <a:rPr lang="en-US" sz="4400" dirty="0"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động</a:t>
            </a:r>
            <a:r>
              <a:rPr lang="en-US" sz="4400" dirty="0"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cá</a:t>
            </a:r>
            <a:r>
              <a:rPr lang="en-US" sz="4400" dirty="0"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nhân</a:t>
            </a:r>
            <a:r>
              <a:rPr lang="en-US" sz="4400" dirty="0">
                <a:latin typeface="Cambria" panose="02040503050406030204" pitchFamily="18" charset="0"/>
              </a:rPr>
              <a:t>)</a:t>
            </a:r>
          </a:p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tabLst>
                <a:tab pos="7334250" algn="l"/>
              </a:tabLst>
            </a:pPr>
            <a:r>
              <a:rPr lang="en-US" sz="4400" dirty="0" err="1">
                <a:latin typeface="Cambria" panose="02040503050406030204" pitchFamily="18" charset="0"/>
              </a:rPr>
              <a:t>Nhận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xét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về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nghệ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thuật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kể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chuyện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lịch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sử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của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tác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giả</a:t>
            </a:r>
            <a:endParaRPr lang="en-US" sz="4400" dirty="0">
              <a:latin typeface="Cambria" panose="02040503050406030204" pitchFamily="18" charset="0"/>
            </a:endParaRPr>
          </a:p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tabLst>
                <a:tab pos="7334250" algn="l"/>
              </a:tabLst>
            </a:pPr>
            <a:r>
              <a:rPr lang="en-US" sz="4400" dirty="0">
                <a:latin typeface="Cambria" panose="02040503050406030204" pitchFamily="18" charset="0"/>
              </a:rPr>
              <a:t>(</a:t>
            </a:r>
            <a:r>
              <a:rPr lang="en-US" sz="4400" dirty="0" err="1">
                <a:latin typeface="Cambria" panose="02040503050406030204" pitchFamily="18" charset="0"/>
              </a:rPr>
              <a:t>Hoàn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thiện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phiếu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học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tập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số</a:t>
            </a:r>
            <a:r>
              <a:rPr lang="en-US" sz="4400" dirty="0">
                <a:latin typeface="Cambria" panose="02040503050406030204" pitchFamily="18" charset="0"/>
              </a:rPr>
              <a:t> 3 – 7phút)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D2766BA-769F-10DB-B695-499045F4B0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6410">
            <a:off x="10479387" y="1396705"/>
            <a:ext cx="5464000" cy="77322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>
            <a:off x="15013491" y="2376569"/>
            <a:ext cx="3274509" cy="4485985"/>
          </a:xfrm>
          <a:custGeom>
            <a:avLst/>
            <a:gdLst/>
            <a:ahLst/>
            <a:cxnLst/>
            <a:rect l="l" t="t" r="r" b="b"/>
            <a:pathLst>
              <a:path w="5110021" h="7000585">
                <a:moveTo>
                  <a:pt x="0" y="0"/>
                </a:moveTo>
                <a:lnTo>
                  <a:pt x="5110021" y="0"/>
                </a:lnTo>
                <a:lnTo>
                  <a:pt x="5110021" y="7000585"/>
                </a:lnTo>
                <a:lnTo>
                  <a:pt x="0" y="70005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905" r="-91756"/>
            </a:stretch>
          </a:blipFill>
        </p:spPr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xmlns="" id="{55AE6A9B-8AFA-8E45-779A-B6427D9832B7}"/>
              </a:ext>
            </a:extLst>
          </p:cNvPr>
          <p:cNvGraphicFramePr/>
          <p:nvPr/>
        </p:nvGraphicFramePr>
        <p:xfrm>
          <a:off x="4970168" y="2257714"/>
          <a:ext cx="11641432" cy="73815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Freeform 6"/>
          <p:cNvSpPr/>
          <p:nvPr/>
        </p:nvSpPr>
        <p:spPr>
          <a:xfrm>
            <a:off x="14303195" y="961819"/>
            <a:ext cx="1676382" cy="1429116"/>
          </a:xfrm>
          <a:custGeom>
            <a:avLst/>
            <a:gdLst/>
            <a:ahLst/>
            <a:cxnLst/>
            <a:rect l="l" t="t" r="r" b="b"/>
            <a:pathLst>
              <a:path w="971160" h="827914">
                <a:moveTo>
                  <a:pt x="0" y="0"/>
                </a:moveTo>
                <a:lnTo>
                  <a:pt x="971160" y="0"/>
                </a:lnTo>
                <a:lnTo>
                  <a:pt x="971160" y="827914"/>
                </a:lnTo>
                <a:lnTo>
                  <a:pt x="0" y="8279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38809" y="0"/>
            <a:ext cx="2765893" cy="1639420"/>
          </a:xfrm>
          <a:custGeom>
            <a:avLst/>
            <a:gdLst/>
            <a:ahLst/>
            <a:cxnLst/>
            <a:rect l="l" t="t" r="r" b="b"/>
            <a:pathLst>
              <a:path w="2765893" h="1639420">
                <a:moveTo>
                  <a:pt x="0" y="0"/>
                </a:moveTo>
                <a:lnTo>
                  <a:pt x="2765893" y="0"/>
                </a:lnTo>
                <a:lnTo>
                  <a:pt x="2765893" y="1639420"/>
                </a:lnTo>
                <a:lnTo>
                  <a:pt x="0" y="16394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5141386" y="8594153"/>
            <a:ext cx="2779759" cy="1647639"/>
          </a:xfrm>
          <a:custGeom>
            <a:avLst/>
            <a:gdLst/>
            <a:ahLst/>
            <a:cxnLst/>
            <a:rect l="l" t="t" r="r" b="b"/>
            <a:pathLst>
              <a:path w="2779759" h="1647639">
                <a:moveTo>
                  <a:pt x="0" y="0"/>
                </a:moveTo>
                <a:lnTo>
                  <a:pt x="2779759" y="0"/>
                </a:lnTo>
                <a:lnTo>
                  <a:pt x="2779759" y="1647639"/>
                </a:lnTo>
                <a:lnTo>
                  <a:pt x="0" y="16476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28701" y="5428523"/>
            <a:ext cx="3162300" cy="4485985"/>
          </a:xfrm>
          <a:custGeom>
            <a:avLst/>
            <a:gdLst/>
            <a:ahLst/>
            <a:cxnLst/>
            <a:rect l="l" t="t" r="r" b="b"/>
            <a:pathLst>
              <a:path w="10683813" h="4967973">
                <a:moveTo>
                  <a:pt x="0" y="0"/>
                </a:moveTo>
                <a:lnTo>
                  <a:pt x="10683813" y="0"/>
                </a:lnTo>
                <a:lnTo>
                  <a:pt x="10683813" y="4967973"/>
                </a:lnTo>
                <a:lnTo>
                  <a:pt x="0" y="496797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205072"/>
            </a:stretch>
          </a:blipFill>
        </p:spPr>
      </p:sp>
      <p:sp>
        <p:nvSpPr>
          <p:cNvPr id="11" name="Google Shape;346;p15">
            <a:extLst>
              <a:ext uri="{FF2B5EF4-FFF2-40B4-BE49-F238E27FC236}">
                <a16:creationId xmlns:a16="http://schemas.microsoft.com/office/drawing/2014/main" xmlns="" id="{E5DD232B-2D74-6232-0C37-40F4B2B7BABD}"/>
              </a:ext>
            </a:extLst>
          </p:cNvPr>
          <p:cNvSpPr txBox="1"/>
          <p:nvPr/>
        </p:nvSpPr>
        <p:spPr>
          <a:xfrm>
            <a:off x="4970168" y="976186"/>
            <a:ext cx="7315201" cy="1400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7000" b="1" dirty="0" smtClean="0">
                <a:solidFill>
                  <a:srgbClr val="22170B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VẬN </a:t>
            </a:r>
            <a:r>
              <a:rPr lang="en-US" sz="7000" b="1" dirty="0">
                <a:solidFill>
                  <a:srgbClr val="22170B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DỤNG</a:t>
            </a:r>
            <a:endParaRPr sz="7000" b="1" dirty="0">
              <a:solidFill>
                <a:srgbClr val="22170B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xmlns="" id="{51CDAD41-521F-3941-D095-2DB13F8AC557}"/>
              </a:ext>
            </a:extLst>
          </p:cNvPr>
          <p:cNvSpPr/>
          <p:nvPr/>
        </p:nvSpPr>
        <p:spPr>
          <a:xfrm>
            <a:off x="1198633" y="1676377"/>
            <a:ext cx="3162300" cy="4485985"/>
          </a:xfrm>
          <a:custGeom>
            <a:avLst/>
            <a:gdLst/>
            <a:ahLst/>
            <a:cxnLst/>
            <a:rect l="l" t="t" r="r" b="b"/>
            <a:pathLst>
              <a:path w="10683813" h="4967973">
                <a:moveTo>
                  <a:pt x="0" y="0"/>
                </a:moveTo>
                <a:lnTo>
                  <a:pt x="10683813" y="0"/>
                </a:lnTo>
                <a:lnTo>
                  <a:pt x="10683813" y="4967973"/>
                </a:lnTo>
                <a:lnTo>
                  <a:pt x="0" y="496797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203604" r="-1468"/>
            </a:stretch>
          </a:blipFill>
        </p:spPr>
      </p:sp>
    </p:spTree>
    <p:extLst>
      <p:ext uri="{BB962C8B-B14F-4D97-AF65-F5344CB8AC3E}">
        <p14:creationId xmlns:p14="http://schemas.microsoft.com/office/powerpoint/2010/main" val="10784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A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2530617" h="7048472">
                <a:moveTo>
                  <a:pt x="0" y="0"/>
                </a:moveTo>
                <a:lnTo>
                  <a:pt x="12530616" y="0"/>
                </a:lnTo>
                <a:lnTo>
                  <a:pt x="12530616" y="7048472"/>
                </a:lnTo>
                <a:lnTo>
                  <a:pt x="0" y="70484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2EAD5FA-2223-CD2E-849D-21EA1812B5DF}"/>
              </a:ext>
            </a:extLst>
          </p:cNvPr>
          <p:cNvSpPr/>
          <p:nvPr/>
        </p:nvSpPr>
        <p:spPr>
          <a:xfrm>
            <a:off x="16002000" y="266700"/>
            <a:ext cx="2057400" cy="609600"/>
          </a:xfrm>
          <a:prstGeom prst="rect">
            <a:avLst/>
          </a:prstGeom>
          <a:solidFill>
            <a:srgbClr val="F0E7DA"/>
          </a:solidFill>
          <a:ln>
            <a:solidFill>
              <a:srgbClr val="F0E7D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-4279549">
            <a:off x="16390216" y="5050931"/>
            <a:ext cx="2111453" cy="1800014"/>
          </a:xfrm>
          <a:custGeom>
            <a:avLst/>
            <a:gdLst/>
            <a:ahLst/>
            <a:cxnLst/>
            <a:rect l="l" t="t" r="r" b="b"/>
            <a:pathLst>
              <a:path w="2111453" h="1800014">
                <a:moveTo>
                  <a:pt x="0" y="0"/>
                </a:moveTo>
                <a:lnTo>
                  <a:pt x="2111453" y="0"/>
                </a:lnTo>
                <a:lnTo>
                  <a:pt x="2111453" y="1800014"/>
                </a:lnTo>
                <a:lnTo>
                  <a:pt x="0" y="18000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3397390">
            <a:off x="5115149" y="8020145"/>
            <a:ext cx="2158769" cy="1840351"/>
          </a:xfrm>
          <a:custGeom>
            <a:avLst/>
            <a:gdLst/>
            <a:ahLst/>
            <a:cxnLst/>
            <a:rect l="l" t="t" r="r" b="b"/>
            <a:pathLst>
              <a:path w="936109" h="798033">
                <a:moveTo>
                  <a:pt x="0" y="0"/>
                </a:moveTo>
                <a:lnTo>
                  <a:pt x="936109" y="0"/>
                </a:lnTo>
                <a:lnTo>
                  <a:pt x="936109" y="798033"/>
                </a:lnTo>
                <a:lnTo>
                  <a:pt x="0" y="7980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61037" y="-328342"/>
            <a:ext cx="5484811" cy="4950041"/>
          </a:xfrm>
          <a:custGeom>
            <a:avLst/>
            <a:gdLst/>
            <a:ahLst/>
            <a:cxnLst/>
            <a:rect l="l" t="t" r="r" b="b"/>
            <a:pathLst>
              <a:path w="7287120" h="6576626">
                <a:moveTo>
                  <a:pt x="0" y="0"/>
                </a:moveTo>
                <a:lnTo>
                  <a:pt x="7287120" y="0"/>
                </a:lnTo>
                <a:lnTo>
                  <a:pt x="7287120" y="6576626"/>
                </a:lnTo>
                <a:lnTo>
                  <a:pt x="0" y="65766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733663" y="2497608"/>
            <a:ext cx="4149476" cy="3807144"/>
          </a:xfrm>
          <a:custGeom>
            <a:avLst/>
            <a:gdLst/>
            <a:ahLst/>
            <a:cxnLst/>
            <a:rect l="l" t="t" r="r" b="b"/>
            <a:pathLst>
              <a:path w="4149476" h="3807144">
                <a:moveTo>
                  <a:pt x="0" y="0"/>
                </a:moveTo>
                <a:lnTo>
                  <a:pt x="4149476" y="0"/>
                </a:lnTo>
                <a:lnTo>
                  <a:pt x="4149476" y="3807144"/>
                </a:lnTo>
                <a:lnTo>
                  <a:pt x="0" y="38071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689643" y="765900"/>
            <a:ext cx="7315200" cy="1895856"/>
          </a:xfrm>
          <a:custGeom>
            <a:avLst/>
            <a:gdLst/>
            <a:ahLst/>
            <a:cxnLst/>
            <a:rect l="l" t="t" r="r" b="b"/>
            <a:pathLst>
              <a:path w="7315200" h="1895856">
                <a:moveTo>
                  <a:pt x="0" y="0"/>
                </a:moveTo>
                <a:lnTo>
                  <a:pt x="7315200" y="0"/>
                </a:lnTo>
                <a:lnTo>
                  <a:pt x="7315200" y="1895856"/>
                </a:lnTo>
                <a:lnTo>
                  <a:pt x="0" y="18958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Google Shape;333;p14">
            <a:extLst>
              <a:ext uri="{FF2B5EF4-FFF2-40B4-BE49-F238E27FC236}">
                <a16:creationId xmlns:a16="http://schemas.microsoft.com/office/drawing/2014/main" xmlns="" id="{B28A141C-8F66-A21F-1BB5-EEBA109F59E5}"/>
              </a:ext>
            </a:extLst>
          </p:cNvPr>
          <p:cNvSpPr txBox="1"/>
          <p:nvPr/>
        </p:nvSpPr>
        <p:spPr>
          <a:xfrm>
            <a:off x="7914791" y="2206935"/>
            <a:ext cx="7146389" cy="909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TIẾT: </a:t>
            </a:r>
            <a:endParaRPr sz="4400" b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8" name="Google Shape;334;p14">
            <a:extLst>
              <a:ext uri="{FF2B5EF4-FFF2-40B4-BE49-F238E27FC236}">
                <a16:creationId xmlns:a16="http://schemas.microsoft.com/office/drawing/2014/main" xmlns="" id="{AD6682B7-8AF1-0807-88CB-2A3FF85017C1}"/>
              </a:ext>
            </a:extLst>
          </p:cNvPr>
          <p:cNvSpPr txBox="1"/>
          <p:nvPr/>
        </p:nvSpPr>
        <p:spPr>
          <a:xfrm>
            <a:off x="7850098" y="3300148"/>
            <a:ext cx="9482250" cy="4247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8000" b="1" i="1" dirty="0">
                <a:solidFill>
                  <a:schemeClr val="accent1">
                    <a:lumMod val="50000"/>
                  </a:schemeClr>
                </a:solidFill>
                <a:latin typeface="Palatino Linotype"/>
              </a:rPr>
              <a:t>QUANG TRUNG</a:t>
            </a:r>
          </a:p>
          <a:p>
            <a:pPr algn="ctr">
              <a:lnSpc>
                <a:spcPct val="110000"/>
              </a:lnSpc>
            </a:pPr>
            <a:r>
              <a:rPr lang="en-US" sz="8000" b="1" i="1" dirty="0">
                <a:solidFill>
                  <a:schemeClr val="accent1">
                    <a:lumMod val="50000"/>
                  </a:schemeClr>
                </a:solidFill>
                <a:latin typeface="Palatino Linotype"/>
              </a:rPr>
              <a:t>ĐẠI PHÁ</a:t>
            </a:r>
          </a:p>
          <a:p>
            <a:pPr algn="ctr">
              <a:lnSpc>
                <a:spcPct val="110000"/>
              </a:lnSpc>
            </a:pPr>
            <a:r>
              <a:rPr lang="en-US" sz="8000" b="1" i="1" dirty="0">
                <a:solidFill>
                  <a:schemeClr val="accent1">
                    <a:lumMod val="50000"/>
                  </a:schemeClr>
                </a:solidFill>
                <a:latin typeface="Palatino Linotype"/>
              </a:rPr>
              <a:t>QUÂN THANH </a:t>
            </a:r>
            <a:endParaRPr sz="8000" b="1" i="1" dirty="0">
              <a:solidFill>
                <a:schemeClr val="accent1">
                  <a:lumMod val="50000"/>
                </a:schemeClr>
              </a:solidFill>
              <a:latin typeface="Palatino Linotype"/>
            </a:endParaRPr>
          </a:p>
        </p:txBody>
      </p:sp>
      <p:sp>
        <p:nvSpPr>
          <p:cNvPr id="22" name="Freeform 12">
            <a:extLst>
              <a:ext uri="{FF2B5EF4-FFF2-40B4-BE49-F238E27FC236}">
                <a16:creationId xmlns:a16="http://schemas.microsoft.com/office/drawing/2014/main" xmlns="" id="{43703A8F-02A7-F6EF-2530-7A0AAD980914}"/>
              </a:ext>
            </a:extLst>
          </p:cNvPr>
          <p:cNvSpPr/>
          <p:nvPr/>
        </p:nvSpPr>
        <p:spPr>
          <a:xfrm>
            <a:off x="-2026815" y="2112300"/>
            <a:ext cx="10074291" cy="8007147"/>
          </a:xfrm>
          <a:custGeom>
            <a:avLst/>
            <a:gdLst/>
            <a:ahLst/>
            <a:cxnLst/>
            <a:rect l="l" t="t" r="r" b="b"/>
            <a:pathLst>
              <a:path w="12116067" h="9629970">
                <a:moveTo>
                  <a:pt x="0" y="0"/>
                </a:moveTo>
                <a:lnTo>
                  <a:pt x="12116067" y="0"/>
                </a:lnTo>
                <a:lnTo>
                  <a:pt x="12116067" y="9629970"/>
                </a:lnTo>
                <a:lnTo>
                  <a:pt x="0" y="96299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18555"/>
            </a:stretch>
          </a:blipFill>
        </p:spPr>
      </p:sp>
      <p:sp>
        <p:nvSpPr>
          <p:cNvPr id="2" name="TextBox 1"/>
          <p:cNvSpPr txBox="1"/>
          <p:nvPr/>
        </p:nvSpPr>
        <p:spPr>
          <a:xfrm>
            <a:off x="7914791" y="7734300"/>
            <a:ext cx="8925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(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Trích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“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Hoàng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Lê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nhất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thống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chí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” –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Ngô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gia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văn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phái</a:t>
            </a:r>
            <a:r>
              <a:rPr lang="en-US" sz="2800" b="1" dirty="0">
                <a:latin typeface="Cambria" pitchFamily="18" charset="0"/>
                <a:ea typeface="Cambria" pitchFamily="18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45;p15">
            <a:extLst>
              <a:ext uri="{FF2B5EF4-FFF2-40B4-BE49-F238E27FC236}">
                <a16:creationId xmlns:a16="http://schemas.microsoft.com/office/drawing/2014/main" xmlns="" id="{C115CC98-C489-8650-CA41-27F8844659B1}"/>
              </a:ext>
            </a:extLst>
          </p:cNvPr>
          <p:cNvSpPr/>
          <p:nvPr/>
        </p:nvSpPr>
        <p:spPr>
          <a:xfrm>
            <a:off x="12074206" y="1784955"/>
            <a:ext cx="5246568" cy="7744898"/>
          </a:xfrm>
          <a:custGeom>
            <a:avLst/>
            <a:gdLst/>
            <a:ahLst/>
            <a:cxnLst/>
            <a:rect l="l" t="t" r="r" b="b"/>
            <a:pathLst>
              <a:path w="7842312" h="4025028" extrusionOk="0">
                <a:moveTo>
                  <a:pt x="0" y="0"/>
                </a:moveTo>
                <a:lnTo>
                  <a:pt x="7842312" y="0"/>
                </a:lnTo>
                <a:lnTo>
                  <a:pt x="7842312" y="4025028"/>
                </a:lnTo>
                <a:lnTo>
                  <a:pt x="0" y="40250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l="-57385" r="-130218"/>
            </a:stretch>
          </a:blipFill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endParaRPr sz="28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348;p15">
            <a:extLst>
              <a:ext uri="{FF2B5EF4-FFF2-40B4-BE49-F238E27FC236}">
                <a16:creationId xmlns:a16="http://schemas.microsoft.com/office/drawing/2014/main" xmlns="" id="{B27E2821-C759-6FBA-BB63-161EB349A493}"/>
              </a:ext>
            </a:extLst>
          </p:cNvPr>
          <p:cNvSpPr/>
          <p:nvPr/>
        </p:nvSpPr>
        <p:spPr>
          <a:xfrm>
            <a:off x="11751878" y="3040576"/>
            <a:ext cx="684000" cy="684000"/>
          </a:xfrm>
          <a:prstGeom prst="star4">
            <a:avLst>
              <a:gd name="adj" fmla="val 22733"/>
            </a:avLst>
          </a:prstGeom>
          <a:solidFill>
            <a:srgbClr val="3E2716"/>
          </a:solidFill>
          <a:ln w="9525" cap="flat" cmpd="sng">
            <a:solidFill>
              <a:srgbClr val="3E27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xmlns="" id="{2A3EBD94-8027-196E-98FB-BCA00898D821}"/>
              </a:ext>
            </a:extLst>
          </p:cNvPr>
          <p:cNvSpPr/>
          <p:nvPr/>
        </p:nvSpPr>
        <p:spPr>
          <a:xfrm>
            <a:off x="12681850" y="474763"/>
            <a:ext cx="8869680" cy="2298725"/>
          </a:xfrm>
          <a:custGeom>
            <a:avLst/>
            <a:gdLst/>
            <a:ahLst/>
            <a:cxnLst/>
            <a:rect l="l" t="t" r="r" b="b"/>
            <a:pathLst>
              <a:path w="7315200" h="1895856">
                <a:moveTo>
                  <a:pt x="0" y="0"/>
                </a:moveTo>
                <a:lnTo>
                  <a:pt x="7315200" y="0"/>
                </a:lnTo>
                <a:lnTo>
                  <a:pt x="7315200" y="1895856"/>
                </a:lnTo>
                <a:lnTo>
                  <a:pt x="0" y="18958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xmlns="" id="{596BC7F0-233B-DA40-5A1D-9FF95AEC1675}"/>
              </a:ext>
            </a:extLst>
          </p:cNvPr>
          <p:cNvSpPr/>
          <p:nvPr/>
        </p:nvSpPr>
        <p:spPr>
          <a:xfrm rot="-4279549">
            <a:off x="11136273" y="7154845"/>
            <a:ext cx="2111453" cy="1800014"/>
          </a:xfrm>
          <a:custGeom>
            <a:avLst/>
            <a:gdLst/>
            <a:ahLst/>
            <a:cxnLst/>
            <a:rect l="l" t="t" r="r" b="b"/>
            <a:pathLst>
              <a:path w="2111453" h="1800014">
                <a:moveTo>
                  <a:pt x="0" y="0"/>
                </a:moveTo>
                <a:lnTo>
                  <a:pt x="2111453" y="0"/>
                </a:lnTo>
                <a:lnTo>
                  <a:pt x="2111453" y="1800014"/>
                </a:lnTo>
                <a:lnTo>
                  <a:pt x="0" y="18000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Google Shape;346;p15">
            <a:extLst>
              <a:ext uri="{FF2B5EF4-FFF2-40B4-BE49-F238E27FC236}">
                <a16:creationId xmlns:a16="http://schemas.microsoft.com/office/drawing/2014/main" xmlns="" id="{ED9F3A48-5107-B60F-F2CC-90C49EED1CC9}"/>
              </a:ext>
            </a:extLst>
          </p:cNvPr>
          <p:cNvSpPr txBox="1"/>
          <p:nvPr/>
        </p:nvSpPr>
        <p:spPr>
          <a:xfrm>
            <a:off x="1570778" y="872098"/>
            <a:ext cx="10774718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6000" b="1" dirty="0">
                <a:solidFill>
                  <a:srgbClr val="FF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I. </a:t>
            </a:r>
            <a:r>
              <a:rPr lang="en-US" sz="6000" b="1" dirty="0" smtClean="0">
                <a:solidFill>
                  <a:srgbClr val="FF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ĐỌC – TÌM HIỂU CHUNG</a:t>
            </a:r>
            <a:endParaRPr sz="6000" b="1" dirty="0">
              <a:solidFill>
                <a:srgbClr val="FF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9" name="Google Shape;368;p17">
            <a:extLst>
              <a:ext uri="{FF2B5EF4-FFF2-40B4-BE49-F238E27FC236}">
                <a16:creationId xmlns:a16="http://schemas.microsoft.com/office/drawing/2014/main" xmlns="" id="{9DFB4D05-0136-33BB-2CBE-7ADF58021AD7}"/>
              </a:ext>
            </a:extLst>
          </p:cNvPr>
          <p:cNvSpPr/>
          <p:nvPr/>
        </p:nvSpPr>
        <p:spPr>
          <a:xfrm>
            <a:off x="933400" y="3695857"/>
            <a:ext cx="11205446" cy="5618594"/>
          </a:xfrm>
          <a:prstGeom prst="ellipse">
            <a:avLst/>
          </a:prstGeom>
          <a:gradFill>
            <a:gsLst>
              <a:gs pos="0">
                <a:srgbClr val="DAB8AC"/>
              </a:gs>
              <a:gs pos="35000">
                <a:srgbClr val="E4CFC6"/>
              </a:gs>
              <a:gs pos="100000">
                <a:srgbClr val="F6EBE8"/>
              </a:gs>
            </a:gsLst>
            <a:lin ang="16200000" scaled="0"/>
          </a:gradFill>
          <a:ln w="9525" cap="flat" cmpd="sng">
            <a:solidFill>
              <a:srgbClr val="7B4C29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US" sz="48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Đọc</a:t>
            </a:r>
            <a:r>
              <a:rPr lang="en-US" sz="4800" i="1" dirty="0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thầm</a:t>
            </a:r>
            <a:r>
              <a:rPr lang="en-US" sz="4800" i="1" dirty="0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phần</a:t>
            </a:r>
            <a:r>
              <a:rPr lang="en-US" sz="4800" i="1" dirty="0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thông</a:t>
            </a:r>
            <a:r>
              <a:rPr lang="en-US" sz="4800" i="1" dirty="0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 tin </a:t>
            </a:r>
            <a:r>
              <a:rPr lang="en-US" sz="48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về</a:t>
            </a:r>
            <a:r>
              <a:rPr lang="en-US" sz="4800" i="1" dirty="0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tác</a:t>
            </a:r>
            <a:r>
              <a:rPr lang="en-US" sz="4800" i="1" dirty="0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giả</a:t>
            </a:r>
            <a:r>
              <a:rPr lang="en-US" sz="4800" i="1" dirty="0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trong</a:t>
            </a:r>
            <a:r>
              <a:rPr lang="en-US" sz="4800" i="1" dirty="0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 SGK, </a:t>
            </a:r>
            <a:r>
              <a:rPr lang="en-US" sz="48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sau</a:t>
            </a:r>
            <a:r>
              <a:rPr lang="en-US" sz="4800" i="1" dirty="0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đó</a:t>
            </a:r>
            <a:r>
              <a:rPr lang="en-US" sz="4800" i="1" dirty="0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trình</a:t>
            </a:r>
            <a:r>
              <a:rPr lang="en-US" sz="4800" i="1" dirty="0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bày</a:t>
            </a:r>
            <a:r>
              <a:rPr lang="en-US" sz="4800" i="1" dirty="0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khái</a:t>
            </a:r>
            <a:r>
              <a:rPr lang="en-US" sz="4800" i="1" dirty="0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quát</a:t>
            </a:r>
            <a:r>
              <a:rPr lang="en-US" sz="4800" i="1" dirty="0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những</a:t>
            </a:r>
            <a:r>
              <a:rPr lang="en-US" sz="4800" i="1" dirty="0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thông</a:t>
            </a:r>
            <a:r>
              <a:rPr lang="en-US" sz="4800" i="1" dirty="0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 tin </a:t>
            </a:r>
            <a:r>
              <a:rPr lang="en-US" sz="48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em</a:t>
            </a:r>
            <a:r>
              <a:rPr lang="en-US" sz="4800" i="1" dirty="0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ghi</a:t>
            </a:r>
            <a:r>
              <a:rPr lang="en-US" sz="4800" i="1" dirty="0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nhớ</a:t>
            </a:r>
            <a:r>
              <a:rPr lang="en-US" sz="4800" i="1" dirty="0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được</a:t>
            </a:r>
            <a:r>
              <a:rPr lang="en-US" sz="4800" i="1" dirty="0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về</a:t>
            </a:r>
            <a:r>
              <a:rPr lang="en-US" sz="4800" i="1" dirty="0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tác</a:t>
            </a:r>
            <a:r>
              <a:rPr lang="en-US" sz="4800" i="1" dirty="0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i="1" dirty="0" err="1" smtClean="0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giả</a:t>
            </a:r>
            <a:r>
              <a:rPr lang="en-US" sz="4800" i="1" dirty="0" smtClean="0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4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6C47EEF-0F0F-2A62-B4F6-1D59A67F835F}"/>
              </a:ext>
            </a:extLst>
          </p:cNvPr>
          <p:cNvSpPr txBox="1"/>
          <p:nvPr/>
        </p:nvSpPr>
        <p:spPr>
          <a:xfrm>
            <a:off x="3488404" y="2381073"/>
            <a:ext cx="6428261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5000" b="1" dirty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1</a:t>
            </a:r>
            <a:r>
              <a:rPr lang="en-US" sz="5000" b="1" dirty="0" smtClean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r>
              <a:rPr lang="en-US" sz="5000" b="1" dirty="0" err="1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Tác</a:t>
            </a:r>
            <a:r>
              <a:rPr lang="en-US" sz="5000" b="1" dirty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b="1" dirty="0" err="1" smtClean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giả</a:t>
            </a:r>
            <a:endParaRPr lang="en-US" sz="5000" b="1" dirty="0">
              <a:solidFill>
                <a:schemeClr val="accent1">
                  <a:lumMod val="50000"/>
                </a:schemeClr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027602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>
            <a:extLst>
              <a:ext uri="{FF2B5EF4-FFF2-40B4-BE49-F238E27FC236}">
                <a16:creationId xmlns:a16="http://schemas.microsoft.com/office/drawing/2014/main" xmlns="" id="{ED3153ED-E2CA-0211-684F-9F23B43AE885}"/>
              </a:ext>
            </a:extLst>
          </p:cNvPr>
          <p:cNvSpPr/>
          <p:nvPr/>
        </p:nvSpPr>
        <p:spPr>
          <a:xfrm flipH="1">
            <a:off x="1348990" y="2945761"/>
            <a:ext cx="5257800" cy="7248887"/>
          </a:xfrm>
          <a:custGeom>
            <a:avLst/>
            <a:gdLst/>
            <a:ahLst/>
            <a:cxnLst/>
            <a:rect l="l" t="t" r="r" b="b"/>
            <a:pathLst>
              <a:path w="5392653" h="7627178">
                <a:moveTo>
                  <a:pt x="0" y="0"/>
                </a:moveTo>
                <a:lnTo>
                  <a:pt x="5392653" y="0"/>
                </a:lnTo>
                <a:lnTo>
                  <a:pt x="5392653" y="7627178"/>
                </a:lnTo>
                <a:lnTo>
                  <a:pt x="0" y="76271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9679" t="-8339" r="-27631" b="-42783"/>
            </a:stretch>
          </a:blipFill>
        </p:spPr>
        <p:txBody>
          <a:bodyPr/>
          <a:lstStyle/>
          <a:p>
            <a:endParaRPr lang="en-US" sz="3600" dirty="0"/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xmlns="" id="{0C4993E2-067F-1D3C-0A59-75F56E744B40}"/>
              </a:ext>
            </a:extLst>
          </p:cNvPr>
          <p:cNvSpPr txBox="1"/>
          <p:nvPr/>
        </p:nvSpPr>
        <p:spPr>
          <a:xfrm>
            <a:off x="6805573" y="1140290"/>
            <a:ext cx="3435178" cy="896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5000" b="1" dirty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- Tác giả</a:t>
            </a:r>
            <a:endParaRPr lang="en-US" sz="5000" b="1" dirty="0">
              <a:solidFill>
                <a:schemeClr val="accent1">
                  <a:lumMod val="50000"/>
                </a:schemeClr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xmlns="" id="{BD18ACBE-F3A4-8960-61F6-7760645747AB}"/>
              </a:ext>
            </a:extLst>
          </p:cNvPr>
          <p:cNvSpPr txBox="1"/>
          <p:nvPr/>
        </p:nvSpPr>
        <p:spPr>
          <a:xfrm>
            <a:off x="10894933" y="1172945"/>
            <a:ext cx="5257800" cy="896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just">
              <a:lnSpc>
                <a:spcPct val="130000"/>
              </a:lnSpc>
              <a:defRPr sz="5000" b="1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defRPr>
            </a:lvl1pPr>
          </a:lstStyle>
          <a:p>
            <a:r>
              <a:rPr lang="vi-VN" i="1" dirty="0"/>
              <a:t>Ngô gia văn phái</a:t>
            </a:r>
            <a:endParaRPr lang="en-US" i="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D40A41D-FDAF-99BD-9413-FF1A4D4DE66F}"/>
              </a:ext>
            </a:extLst>
          </p:cNvPr>
          <p:cNvSpPr/>
          <p:nvPr/>
        </p:nvSpPr>
        <p:spPr>
          <a:xfrm>
            <a:off x="7750035" y="4222860"/>
            <a:ext cx="9440534" cy="5314368"/>
          </a:xfrm>
          <a:prstGeom prst="rect">
            <a:avLst/>
          </a:prstGeom>
          <a:noFill/>
        </p:spPr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xmlns="" id="{0B7C0BDD-8C4D-FD55-7FA5-687828060902}"/>
              </a:ext>
            </a:extLst>
          </p:cNvPr>
          <p:cNvSpPr/>
          <p:nvPr/>
        </p:nvSpPr>
        <p:spPr>
          <a:xfrm>
            <a:off x="7055673" y="2621298"/>
            <a:ext cx="9493262" cy="6791836"/>
          </a:xfrm>
          <a:custGeom>
            <a:avLst/>
            <a:gdLst>
              <a:gd name="connsiteX0" fmla="*/ 0 w 4720267"/>
              <a:gd name="connsiteY0" fmla="*/ 0 h 1328591"/>
              <a:gd name="connsiteX1" fmla="*/ 4720267 w 4720267"/>
              <a:gd name="connsiteY1" fmla="*/ 0 h 1328591"/>
              <a:gd name="connsiteX2" fmla="*/ 4720267 w 4720267"/>
              <a:gd name="connsiteY2" fmla="*/ 1328591 h 1328591"/>
              <a:gd name="connsiteX3" fmla="*/ 0 w 4720267"/>
              <a:gd name="connsiteY3" fmla="*/ 1328591 h 1328591"/>
              <a:gd name="connsiteX4" fmla="*/ 0 w 4720267"/>
              <a:gd name="connsiteY4" fmla="*/ 0 h 1328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0267" h="1328591">
                <a:moveTo>
                  <a:pt x="0" y="0"/>
                </a:moveTo>
                <a:lnTo>
                  <a:pt x="4720267" y="0"/>
                </a:lnTo>
                <a:lnTo>
                  <a:pt x="4720267" y="1328591"/>
                </a:lnTo>
                <a:lnTo>
                  <a:pt x="0" y="132859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2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7640" tIns="167640" rIns="167640" bIns="167640" numCol="1" spcCol="1270" anchor="t" anchorCtr="0">
            <a:noAutofit/>
          </a:bodyPr>
          <a:lstStyle/>
          <a:p>
            <a:pPr lvl="0" algn="just">
              <a:lnSpc>
                <a:spcPct val="110000"/>
              </a:lnSpc>
            </a:pPr>
            <a:r>
              <a:rPr lang="en-US" sz="4400" b="1" dirty="0" err="1">
                <a:solidFill>
                  <a:srgbClr val="22170B"/>
                </a:solidFill>
                <a:latin typeface="Cambria"/>
              </a:rPr>
              <a:t>Ngô</a:t>
            </a:r>
            <a:r>
              <a:rPr lang="en-US" sz="4400" b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b="1" dirty="0" err="1">
                <a:solidFill>
                  <a:srgbClr val="22170B"/>
                </a:solidFill>
                <a:latin typeface="Cambria"/>
              </a:rPr>
              <a:t>gia</a:t>
            </a:r>
            <a:r>
              <a:rPr lang="en-US" sz="4400" b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b="1" dirty="0" err="1">
                <a:solidFill>
                  <a:srgbClr val="22170B"/>
                </a:solidFill>
                <a:latin typeface="Cambria"/>
              </a:rPr>
              <a:t>văn</a:t>
            </a:r>
            <a:r>
              <a:rPr lang="en-US" sz="4400" b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b="1" dirty="0" err="1">
                <a:solidFill>
                  <a:srgbClr val="22170B"/>
                </a:solidFill>
                <a:latin typeface="Cambria"/>
              </a:rPr>
              <a:t>phái</a:t>
            </a:r>
            <a:r>
              <a:rPr lang="en-US" sz="4400" b="1" dirty="0">
                <a:solidFill>
                  <a:srgbClr val="22170B"/>
                </a:solidFill>
                <a:latin typeface="Cambria"/>
              </a:rPr>
              <a:t>: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một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nhóm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tác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giả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thuộc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dòng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họ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Ngô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Thì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,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ở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làng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Tả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 Thanh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Oai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,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huyện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 Thanh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Oai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,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tỉnh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Hà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Tây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 (nay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thuộc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Hà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Nội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),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trong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đó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có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hai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tác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giả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chính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là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Ngô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Thì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Chí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 (1753 - 1788),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làm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quan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thời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 Lê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Chiêu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Thống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,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và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Ngô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Thì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 Du (1772 - 1840),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làm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quan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dưới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triều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nhà</a:t>
            </a:r>
            <a:r>
              <a:rPr lang="en-US" sz="4400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2170B"/>
                </a:solidFill>
                <a:latin typeface="Cambria"/>
              </a:rPr>
              <a:t>Ngu</a:t>
            </a:r>
            <a:r>
              <a:rPr lang="en-US" dirty="0" err="1"/>
              <a:t>yễn</a:t>
            </a:r>
            <a:r>
              <a:rPr lang="en-US" dirty="0"/>
              <a:t>.</a:t>
            </a:r>
          </a:p>
        </p:txBody>
      </p:sp>
      <p:sp>
        <p:nvSpPr>
          <p:cNvPr id="2" name="Freeform 15">
            <a:extLst>
              <a:ext uri="{FF2B5EF4-FFF2-40B4-BE49-F238E27FC236}">
                <a16:creationId xmlns:a16="http://schemas.microsoft.com/office/drawing/2014/main" xmlns="" id="{B128B8EC-768A-0760-2507-DE0B30A3EA16}"/>
              </a:ext>
            </a:extLst>
          </p:cNvPr>
          <p:cNvSpPr/>
          <p:nvPr/>
        </p:nvSpPr>
        <p:spPr>
          <a:xfrm rot="-4279549">
            <a:off x="2922558" y="1897934"/>
            <a:ext cx="1506093" cy="1283944"/>
          </a:xfrm>
          <a:custGeom>
            <a:avLst/>
            <a:gdLst/>
            <a:ahLst/>
            <a:cxnLst/>
            <a:rect l="l" t="t" r="r" b="b"/>
            <a:pathLst>
              <a:path w="1506093" h="1283944">
                <a:moveTo>
                  <a:pt x="0" y="0"/>
                </a:moveTo>
                <a:lnTo>
                  <a:pt x="1506093" y="0"/>
                </a:lnTo>
                <a:lnTo>
                  <a:pt x="1506093" y="1283944"/>
                </a:lnTo>
                <a:lnTo>
                  <a:pt x="0" y="12839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16">
            <a:extLst>
              <a:ext uri="{FF2B5EF4-FFF2-40B4-BE49-F238E27FC236}">
                <a16:creationId xmlns:a16="http://schemas.microsoft.com/office/drawing/2014/main" xmlns="" id="{1A3BBCAC-9400-6B60-C7B2-B606DB00E39F}"/>
              </a:ext>
            </a:extLst>
          </p:cNvPr>
          <p:cNvSpPr/>
          <p:nvPr/>
        </p:nvSpPr>
        <p:spPr>
          <a:xfrm>
            <a:off x="1494033" y="1533087"/>
            <a:ext cx="1800337" cy="1850814"/>
          </a:xfrm>
          <a:custGeom>
            <a:avLst/>
            <a:gdLst/>
            <a:ahLst/>
            <a:cxnLst/>
            <a:rect l="l" t="t" r="r" b="b"/>
            <a:pathLst>
              <a:path w="1800337" h="1850814">
                <a:moveTo>
                  <a:pt x="0" y="0"/>
                </a:moveTo>
                <a:lnTo>
                  <a:pt x="1800338" y="0"/>
                </a:lnTo>
                <a:lnTo>
                  <a:pt x="1800338" y="1850814"/>
                </a:lnTo>
                <a:lnTo>
                  <a:pt x="0" y="18508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4" name="Google Shape;168;p2">
            <a:extLst>
              <a:ext uri="{FF2B5EF4-FFF2-40B4-BE49-F238E27FC236}">
                <a16:creationId xmlns:a16="http://schemas.microsoft.com/office/drawing/2014/main" xmlns="" id="{442F7B8D-14D9-86CA-3082-01632E0D8F7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33807" y="3822040"/>
            <a:ext cx="744496" cy="8016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69;p2">
            <a:extLst>
              <a:ext uri="{FF2B5EF4-FFF2-40B4-BE49-F238E27FC236}">
                <a16:creationId xmlns:a16="http://schemas.microsoft.com/office/drawing/2014/main" xmlns="" id="{9808A6C6-4277-56F0-A68C-F67F62DC9E0F}"/>
              </a:ext>
            </a:extLst>
          </p:cNvPr>
          <p:cNvSpPr/>
          <p:nvPr/>
        </p:nvSpPr>
        <p:spPr>
          <a:xfrm>
            <a:off x="5443390" y="3116219"/>
            <a:ext cx="516000" cy="516000"/>
          </a:xfrm>
          <a:prstGeom prst="star4">
            <a:avLst>
              <a:gd name="adj" fmla="val 22733"/>
            </a:avLst>
          </a:prstGeom>
          <a:solidFill>
            <a:srgbClr val="3E2716"/>
          </a:solidFill>
          <a:ln w="9525" cap="flat" cmpd="sng">
            <a:solidFill>
              <a:srgbClr val="3E27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2800">
              <a:solidFill>
                <a:srgbClr val="22170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145;p19">
            <a:extLst>
              <a:ext uri="{FF2B5EF4-FFF2-40B4-BE49-F238E27FC236}">
                <a16:creationId xmlns:a16="http://schemas.microsoft.com/office/drawing/2014/main" xmlns="" id="{5786281F-A3AF-AD57-6526-4F5258828C77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8036501">
            <a:off x="15805132" y="8464167"/>
            <a:ext cx="1487606" cy="1444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xmlns="" id="{BE880D15-4D6F-CAB9-4960-DFE71CD27A82}"/>
              </a:ext>
            </a:extLst>
          </p:cNvPr>
          <p:cNvSpPr txBox="1"/>
          <p:nvPr/>
        </p:nvSpPr>
        <p:spPr>
          <a:xfrm>
            <a:off x="1143000" y="342900"/>
            <a:ext cx="16687800" cy="15604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just">
              <a:lnSpc>
                <a:spcPct val="130000"/>
              </a:lnSpc>
              <a:defRPr sz="5000" b="1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defRPr>
            </a:lvl1pPr>
          </a:lstStyle>
          <a:p>
            <a:r>
              <a:rPr lang="en-US" dirty="0" smtClean="0"/>
              <a:t>2. </a:t>
            </a:r>
            <a:r>
              <a:rPr lang="en-US" dirty="0" err="1" smtClean="0"/>
              <a:t>Tác</a:t>
            </a:r>
            <a:r>
              <a:rPr lang="en-US" dirty="0" smtClean="0"/>
              <a:t> </a:t>
            </a:r>
            <a:r>
              <a:rPr lang="en-US" dirty="0" err="1" smtClean="0"/>
              <a:t>phẩm</a:t>
            </a:r>
            <a:r>
              <a:rPr lang="en-US" dirty="0" smtClean="0"/>
              <a:t>: </a:t>
            </a:r>
          </a:p>
          <a:p>
            <a:r>
              <a:rPr lang="en-US" sz="2800" dirty="0" err="1" smtClean="0"/>
              <a:t>Xuất</a:t>
            </a:r>
            <a:r>
              <a:rPr lang="en-US" sz="2800" dirty="0" smtClean="0"/>
              <a:t> </a:t>
            </a:r>
            <a:r>
              <a:rPr lang="en-US" sz="2800" dirty="0" err="1" smtClean="0"/>
              <a:t>xứ</a:t>
            </a:r>
            <a:r>
              <a:rPr lang="en-US" sz="2800" dirty="0" smtClean="0"/>
              <a:t>: </a:t>
            </a:r>
            <a:r>
              <a:rPr lang="en-US" sz="2800" b="0" dirty="0" err="1" smtClean="0"/>
              <a:t>Trích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trong</a:t>
            </a:r>
            <a:r>
              <a:rPr lang="en-US" sz="2800" b="0" dirty="0" smtClean="0"/>
              <a:t> “</a:t>
            </a:r>
            <a:r>
              <a:rPr lang="vi-VN" sz="2800" b="0" dirty="0" smtClean="0"/>
              <a:t>Hoàng </a:t>
            </a:r>
            <a:r>
              <a:rPr lang="vi-VN" sz="2800" b="0" dirty="0"/>
              <a:t>Lê nhất thống </a:t>
            </a:r>
            <a:r>
              <a:rPr lang="vi-VN" sz="2800" b="0" dirty="0" smtClean="0"/>
              <a:t>chí</a:t>
            </a:r>
            <a:r>
              <a:rPr lang="en-US" sz="2800" b="0" dirty="0" smtClean="0"/>
              <a:t>”</a:t>
            </a:r>
            <a:endParaRPr lang="en-US" sz="2800" b="0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6007CC12-2909-B11F-65A6-2E08E12929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6086034"/>
              </p:ext>
            </p:extLst>
          </p:nvPr>
        </p:nvGraphicFramePr>
        <p:xfrm>
          <a:off x="1433824" y="1956771"/>
          <a:ext cx="15634975" cy="75301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4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-4279549">
            <a:off x="14654816" y="146813"/>
            <a:ext cx="2111453" cy="1800014"/>
          </a:xfrm>
          <a:custGeom>
            <a:avLst/>
            <a:gdLst/>
            <a:ahLst/>
            <a:cxnLst/>
            <a:rect l="l" t="t" r="r" b="b"/>
            <a:pathLst>
              <a:path w="2111453" h="1800014">
                <a:moveTo>
                  <a:pt x="0" y="0"/>
                </a:moveTo>
                <a:lnTo>
                  <a:pt x="2111453" y="0"/>
                </a:lnTo>
                <a:lnTo>
                  <a:pt x="2111453" y="1800014"/>
                </a:lnTo>
                <a:lnTo>
                  <a:pt x="0" y="18000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3397390">
            <a:off x="1551148" y="2845792"/>
            <a:ext cx="936109" cy="798033"/>
          </a:xfrm>
          <a:custGeom>
            <a:avLst/>
            <a:gdLst/>
            <a:ahLst/>
            <a:cxnLst/>
            <a:rect l="l" t="t" r="r" b="b"/>
            <a:pathLst>
              <a:path w="936109" h="798033">
                <a:moveTo>
                  <a:pt x="0" y="0"/>
                </a:moveTo>
                <a:lnTo>
                  <a:pt x="936109" y="0"/>
                </a:lnTo>
                <a:lnTo>
                  <a:pt x="936109" y="798033"/>
                </a:lnTo>
                <a:lnTo>
                  <a:pt x="0" y="7980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31223" y="3345324"/>
            <a:ext cx="5300870" cy="4114800"/>
          </a:xfrm>
          <a:custGeom>
            <a:avLst/>
            <a:gdLst/>
            <a:ahLst/>
            <a:cxnLst/>
            <a:rect l="l" t="t" r="r" b="b"/>
            <a:pathLst>
              <a:path w="5300870" h="4114800">
                <a:moveTo>
                  <a:pt x="0" y="0"/>
                </a:moveTo>
                <a:lnTo>
                  <a:pt x="5300870" y="0"/>
                </a:lnTo>
                <a:lnTo>
                  <a:pt x="53008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" y="6316629"/>
            <a:ext cx="7315200" cy="3694998"/>
          </a:xfrm>
          <a:custGeom>
            <a:avLst/>
            <a:gdLst/>
            <a:ahLst/>
            <a:cxnLst/>
            <a:rect l="l" t="t" r="r" b="b"/>
            <a:pathLst>
              <a:path w="8083919" h="4083288">
                <a:moveTo>
                  <a:pt x="0" y="0"/>
                </a:moveTo>
                <a:lnTo>
                  <a:pt x="8083919" y="0"/>
                </a:lnTo>
                <a:lnTo>
                  <a:pt x="8083919" y="4083288"/>
                </a:lnTo>
                <a:lnTo>
                  <a:pt x="0" y="40832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87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248330" y="7864169"/>
            <a:ext cx="7315200" cy="3172968"/>
          </a:xfrm>
          <a:custGeom>
            <a:avLst/>
            <a:gdLst/>
            <a:ahLst/>
            <a:cxnLst/>
            <a:rect l="l" t="t" r="r" b="b"/>
            <a:pathLst>
              <a:path w="7315200" h="3172968">
                <a:moveTo>
                  <a:pt x="0" y="0"/>
                </a:moveTo>
                <a:lnTo>
                  <a:pt x="7315200" y="0"/>
                </a:lnTo>
                <a:lnTo>
                  <a:pt x="7315200" y="3172968"/>
                </a:lnTo>
                <a:lnTo>
                  <a:pt x="0" y="31729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Google Shape;346;p15">
            <a:extLst>
              <a:ext uri="{FF2B5EF4-FFF2-40B4-BE49-F238E27FC236}">
                <a16:creationId xmlns:a16="http://schemas.microsoft.com/office/drawing/2014/main" xmlns="" id="{26916003-11A6-487B-6DF3-4AD78979572D}"/>
              </a:ext>
            </a:extLst>
          </p:cNvPr>
          <p:cNvSpPr txBox="1"/>
          <p:nvPr/>
        </p:nvSpPr>
        <p:spPr>
          <a:xfrm>
            <a:off x="1417282" y="761510"/>
            <a:ext cx="6730648" cy="1400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7000" b="1" dirty="0">
                <a:solidFill>
                  <a:srgbClr val="22170B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ĐỌC VĂN BẢN </a:t>
            </a:r>
            <a:endParaRPr sz="7000" b="1" dirty="0">
              <a:solidFill>
                <a:srgbClr val="22170B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4" name="Google Shape;347;p15">
            <a:extLst>
              <a:ext uri="{FF2B5EF4-FFF2-40B4-BE49-F238E27FC236}">
                <a16:creationId xmlns:a16="http://schemas.microsoft.com/office/drawing/2014/main" xmlns="" id="{3EDE94DA-3E4B-C56F-ADB9-01EB5BDFCF76}"/>
              </a:ext>
            </a:extLst>
          </p:cNvPr>
          <p:cNvSpPr/>
          <p:nvPr/>
        </p:nvSpPr>
        <p:spPr>
          <a:xfrm rot="21090953">
            <a:off x="5414162" y="4896874"/>
            <a:ext cx="2432820" cy="1917204"/>
          </a:xfrm>
          <a:prstGeom prst="ellipse">
            <a:avLst/>
          </a:prstGeom>
          <a:gradFill>
            <a:gsLst>
              <a:gs pos="0">
                <a:srgbClr val="FFF3E1"/>
              </a:gs>
              <a:gs pos="35000">
                <a:srgbClr val="FFF6E9"/>
              </a:gs>
              <a:gs pos="100000">
                <a:srgbClr val="FFFDF6"/>
              </a:gs>
            </a:gsLst>
            <a:lin ang="16200000" scaled="0"/>
          </a:gradFill>
          <a:ln w="9525" cap="flat" cmpd="sng">
            <a:solidFill>
              <a:srgbClr val="ECE1D3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algn="ctr"/>
            <a:r>
              <a:rPr lang="en-US" sz="3400" i="1" dirty="0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5 </a:t>
            </a:r>
            <a:r>
              <a:rPr lang="en-US" sz="34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phút</a:t>
            </a:r>
            <a:endParaRPr sz="3400" i="1" dirty="0">
              <a:solidFill>
                <a:srgbClr val="22170B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" name="Google Shape;349;p15">
            <a:extLst>
              <a:ext uri="{FF2B5EF4-FFF2-40B4-BE49-F238E27FC236}">
                <a16:creationId xmlns:a16="http://schemas.microsoft.com/office/drawing/2014/main" xmlns="" id="{D609AA09-9617-8E77-2E8D-1DD652EDFDD6}"/>
              </a:ext>
            </a:extLst>
          </p:cNvPr>
          <p:cNvSpPr txBox="1"/>
          <p:nvPr/>
        </p:nvSpPr>
        <p:spPr>
          <a:xfrm>
            <a:off x="1417282" y="2400300"/>
            <a:ext cx="15442220" cy="136996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188500" tIns="188500" rIns="188500" bIns="188500" anchor="ctr" anchorCtr="0">
            <a:noAutofit/>
          </a:bodyPr>
          <a:lstStyle>
            <a:defPPr>
              <a:defRPr lang="en-US"/>
            </a:defPPr>
            <a:lvl1pPr algn="ctr">
              <a:buClr>
                <a:srgbClr val="000000"/>
              </a:buClr>
              <a:buSzPts val="1800"/>
              <a:defRPr sz="4800" i="1">
                <a:solidFill>
                  <a:srgbClr val="22170B"/>
                </a:solidFill>
                <a:latin typeface="Cambria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diễn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Quang </a:t>
            </a:r>
            <a:r>
              <a:rPr lang="en-US" dirty="0" err="1"/>
              <a:t>Trung</a:t>
            </a:r>
            <a:r>
              <a:rPr lang="en-US" dirty="0"/>
              <a:t> </a:t>
            </a:r>
            <a:r>
              <a:rPr lang="en-US" dirty="0" err="1"/>
              <a:t>đại</a:t>
            </a:r>
            <a:r>
              <a:rPr lang="en-US" dirty="0"/>
              <a:t> </a:t>
            </a:r>
            <a:r>
              <a:rPr lang="en-US" dirty="0" err="1"/>
              <a:t>phá</a:t>
            </a:r>
            <a:r>
              <a:rPr lang="en-US" dirty="0"/>
              <a:t> </a:t>
            </a:r>
            <a:r>
              <a:rPr lang="en-US" dirty="0" err="1"/>
              <a:t>quân</a:t>
            </a:r>
            <a:r>
              <a:rPr lang="en-US" dirty="0"/>
              <a:t> Thanh</a:t>
            </a:r>
            <a:endParaRPr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51AC421-29A0-6D23-DF76-8E8E05984053}"/>
              </a:ext>
            </a:extLst>
          </p:cNvPr>
          <p:cNvSpPr txBox="1"/>
          <p:nvPr/>
        </p:nvSpPr>
        <p:spPr>
          <a:xfrm>
            <a:off x="10249826" y="4058582"/>
            <a:ext cx="6609676" cy="5376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tabLst>
                <a:tab pos="7334250" algn="l"/>
              </a:tabLst>
            </a:pPr>
            <a:r>
              <a:rPr lang="en-US" sz="4400" i="1" dirty="0">
                <a:solidFill>
                  <a:srgbClr val="22170B"/>
                </a:solidFill>
                <a:latin typeface="Cambria"/>
              </a:rPr>
              <a:t>- HS </a:t>
            </a:r>
            <a:r>
              <a:rPr lang="en-US" sz="4400" i="1" dirty="0" err="1">
                <a:solidFill>
                  <a:srgbClr val="22170B"/>
                </a:solidFill>
                <a:latin typeface="Cambria"/>
              </a:rPr>
              <a:t>đọc</a:t>
            </a:r>
            <a:r>
              <a:rPr lang="en-US" sz="4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i="1" dirty="0" err="1">
                <a:solidFill>
                  <a:srgbClr val="22170B"/>
                </a:solidFill>
                <a:latin typeface="Cambria"/>
              </a:rPr>
              <a:t>nối</a:t>
            </a:r>
            <a:r>
              <a:rPr lang="en-US" sz="4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i="1" dirty="0" err="1">
                <a:solidFill>
                  <a:srgbClr val="22170B"/>
                </a:solidFill>
                <a:latin typeface="Cambria"/>
              </a:rPr>
              <a:t>tiếp</a:t>
            </a:r>
            <a:r>
              <a:rPr lang="en-US" sz="4400" i="1" dirty="0">
                <a:solidFill>
                  <a:srgbClr val="22170B"/>
                </a:solidFill>
                <a:latin typeface="Cambria"/>
              </a:rPr>
              <a:t>, </a:t>
            </a:r>
            <a:r>
              <a:rPr lang="en-US" sz="4400" i="1" dirty="0" err="1">
                <a:solidFill>
                  <a:srgbClr val="22170B"/>
                </a:solidFill>
                <a:latin typeface="Cambria"/>
              </a:rPr>
              <a:t>thực</a:t>
            </a:r>
            <a:r>
              <a:rPr lang="en-US" sz="4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i="1" dirty="0" err="1">
                <a:solidFill>
                  <a:srgbClr val="22170B"/>
                </a:solidFill>
                <a:latin typeface="Cambria"/>
              </a:rPr>
              <a:t>hiện</a:t>
            </a:r>
            <a:r>
              <a:rPr lang="en-US" sz="4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i="1" dirty="0" err="1">
                <a:solidFill>
                  <a:srgbClr val="22170B"/>
                </a:solidFill>
                <a:latin typeface="Cambria"/>
              </a:rPr>
              <a:t>các</a:t>
            </a:r>
            <a:r>
              <a:rPr lang="en-US" sz="4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i="1" dirty="0" err="1">
                <a:solidFill>
                  <a:srgbClr val="22170B"/>
                </a:solidFill>
                <a:latin typeface="Cambria"/>
              </a:rPr>
              <a:t>nhiệm</a:t>
            </a:r>
            <a:r>
              <a:rPr lang="en-US" sz="4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i="1" dirty="0" err="1">
                <a:solidFill>
                  <a:srgbClr val="22170B"/>
                </a:solidFill>
                <a:latin typeface="Cambria"/>
              </a:rPr>
              <a:t>vụ</a:t>
            </a:r>
            <a:r>
              <a:rPr lang="en-US" sz="4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i="1" dirty="0" err="1">
                <a:solidFill>
                  <a:srgbClr val="22170B"/>
                </a:solidFill>
                <a:latin typeface="Cambria"/>
              </a:rPr>
              <a:t>trong</a:t>
            </a:r>
            <a:r>
              <a:rPr lang="en-US" sz="4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i="1" dirty="0" err="1">
                <a:solidFill>
                  <a:srgbClr val="22170B"/>
                </a:solidFill>
                <a:latin typeface="Cambria"/>
              </a:rPr>
              <a:t>khi</a:t>
            </a:r>
            <a:r>
              <a:rPr lang="en-US" sz="4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i="1" dirty="0" err="1">
                <a:solidFill>
                  <a:srgbClr val="22170B"/>
                </a:solidFill>
                <a:latin typeface="Cambria"/>
              </a:rPr>
              <a:t>đọc</a:t>
            </a:r>
            <a:r>
              <a:rPr lang="en-US" sz="4400" i="1" dirty="0">
                <a:solidFill>
                  <a:srgbClr val="22170B"/>
                </a:solidFill>
                <a:latin typeface="Cambria"/>
              </a:rPr>
              <a:t> (</a:t>
            </a:r>
            <a:r>
              <a:rPr lang="en-US" sz="4400" i="1" dirty="0" err="1">
                <a:solidFill>
                  <a:srgbClr val="22170B"/>
                </a:solidFill>
                <a:latin typeface="Cambria"/>
              </a:rPr>
              <a:t>theo</a:t>
            </a:r>
            <a:r>
              <a:rPr lang="en-US" sz="4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i="1" dirty="0" err="1">
                <a:solidFill>
                  <a:srgbClr val="22170B"/>
                </a:solidFill>
                <a:latin typeface="Cambria"/>
              </a:rPr>
              <a:t>dõi</a:t>
            </a:r>
            <a:r>
              <a:rPr lang="en-US" sz="4400" i="1" dirty="0">
                <a:solidFill>
                  <a:srgbClr val="22170B"/>
                </a:solidFill>
                <a:latin typeface="Cambria"/>
              </a:rPr>
              <a:t>, </a:t>
            </a:r>
            <a:r>
              <a:rPr lang="en-US" sz="4400" i="1" dirty="0" err="1">
                <a:solidFill>
                  <a:srgbClr val="22170B"/>
                </a:solidFill>
                <a:latin typeface="Cambria"/>
              </a:rPr>
              <a:t>dự</a:t>
            </a:r>
            <a:r>
              <a:rPr lang="en-US" sz="4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i="1" dirty="0" err="1">
                <a:solidFill>
                  <a:srgbClr val="22170B"/>
                </a:solidFill>
                <a:latin typeface="Cambria"/>
              </a:rPr>
              <a:t>đoán</a:t>
            </a:r>
            <a:r>
              <a:rPr lang="en-US" sz="4400" i="1" dirty="0">
                <a:solidFill>
                  <a:srgbClr val="22170B"/>
                </a:solidFill>
                <a:latin typeface="Cambria"/>
              </a:rPr>
              <a:t>)</a:t>
            </a:r>
          </a:p>
          <a:p>
            <a:pPr marL="0" marR="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tabLst>
                <a:tab pos="7334250" algn="l"/>
              </a:tabLst>
            </a:pPr>
            <a:r>
              <a:rPr lang="en-US" sz="4400" i="1" dirty="0">
                <a:solidFill>
                  <a:srgbClr val="22170B"/>
                </a:solidFill>
                <a:latin typeface="Cambria"/>
              </a:rPr>
              <a:t>- </a:t>
            </a:r>
            <a:r>
              <a:rPr lang="en-US" sz="4400" i="1" dirty="0" err="1">
                <a:solidFill>
                  <a:srgbClr val="22170B"/>
                </a:solidFill>
                <a:latin typeface="Cambria"/>
              </a:rPr>
              <a:t>Trong</a:t>
            </a:r>
            <a:r>
              <a:rPr lang="en-US" sz="4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i="1" dirty="0" err="1">
                <a:solidFill>
                  <a:srgbClr val="22170B"/>
                </a:solidFill>
                <a:latin typeface="Cambria"/>
              </a:rPr>
              <a:t>quá</a:t>
            </a:r>
            <a:r>
              <a:rPr lang="en-US" sz="4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i="1" dirty="0" err="1">
                <a:solidFill>
                  <a:srgbClr val="22170B"/>
                </a:solidFill>
                <a:latin typeface="Cambria"/>
              </a:rPr>
              <a:t>trình</a:t>
            </a:r>
            <a:r>
              <a:rPr lang="en-US" sz="4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i="1" dirty="0" err="1">
                <a:solidFill>
                  <a:srgbClr val="22170B"/>
                </a:solidFill>
                <a:latin typeface="Cambria"/>
              </a:rPr>
              <a:t>đọc</a:t>
            </a:r>
            <a:r>
              <a:rPr lang="en-US" sz="4400" i="1" dirty="0">
                <a:solidFill>
                  <a:srgbClr val="22170B"/>
                </a:solidFill>
                <a:latin typeface="Cambria"/>
              </a:rPr>
              <a:t>, </a:t>
            </a:r>
            <a:r>
              <a:rPr lang="en-US" sz="4400" i="1" dirty="0" err="1">
                <a:solidFill>
                  <a:srgbClr val="22170B"/>
                </a:solidFill>
                <a:latin typeface="Cambria"/>
              </a:rPr>
              <a:t>gặp</a:t>
            </a:r>
            <a:r>
              <a:rPr lang="en-US" sz="4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i="1" dirty="0" err="1">
                <a:solidFill>
                  <a:srgbClr val="22170B"/>
                </a:solidFill>
                <a:latin typeface="Cambria"/>
              </a:rPr>
              <a:t>các</a:t>
            </a:r>
            <a:r>
              <a:rPr lang="en-US" sz="4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i="1" dirty="0" err="1">
                <a:solidFill>
                  <a:srgbClr val="22170B"/>
                </a:solidFill>
                <a:latin typeface="Cambria"/>
              </a:rPr>
              <a:t>thẻ</a:t>
            </a:r>
            <a:r>
              <a:rPr lang="en-US" sz="4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i="1" dirty="0" err="1">
                <a:solidFill>
                  <a:srgbClr val="22170B"/>
                </a:solidFill>
                <a:latin typeface="Cambria"/>
              </a:rPr>
              <a:t>câu</a:t>
            </a:r>
            <a:r>
              <a:rPr lang="en-US" sz="4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i="1" dirty="0" err="1">
                <a:solidFill>
                  <a:srgbClr val="22170B"/>
                </a:solidFill>
                <a:latin typeface="Cambria"/>
              </a:rPr>
              <a:t>hỏi</a:t>
            </a:r>
            <a:r>
              <a:rPr lang="en-US" sz="4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i="1" dirty="0" err="1">
                <a:solidFill>
                  <a:srgbClr val="22170B"/>
                </a:solidFill>
                <a:latin typeface="Cambria"/>
              </a:rPr>
              <a:t>theo</a:t>
            </a:r>
            <a:r>
              <a:rPr lang="en-US" sz="4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i="1" dirty="0" err="1">
                <a:solidFill>
                  <a:srgbClr val="22170B"/>
                </a:solidFill>
                <a:latin typeface="Cambria"/>
              </a:rPr>
              <a:t>dõi</a:t>
            </a:r>
            <a:r>
              <a:rPr lang="en-US" sz="4400" i="1" dirty="0">
                <a:solidFill>
                  <a:srgbClr val="22170B"/>
                </a:solidFill>
                <a:latin typeface="Cambria"/>
              </a:rPr>
              <a:t>, </a:t>
            </a:r>
            <a:r>
              <a:rPr lang="en-US" sz="4400" i="1" dirty="0" err="1">
                <a:solidFill>
                  <a:srgbClr val="22170B"/>
                </a:solidFill>
                <a:latin typeface="Cambria"/>
              </a:rPr>
              <a:t>dự</a:t>
            </a:r>
            <a:r>
              <a:rPr lang="en-US" sz="4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i="1" dirty="0" err="1">
                <a:solidFill>
                  <a:srgbClr val="22170B"/>
                </a:solidFill>
                <a:latin typeface="Cambria"/>
              </a:rPr>
              <a:t>đoán</a:t>
            </a:r>
            <a:r>
              <a:rPr lang="en-US" sz="4400" i="1" dirty="0">
                <a:solidFill>
                  <a:srgbClr val="22170B"/>
                </a:solidFill>
                <a:latin typeface="Cambria"/>
              </a:rPr>
              <a:t>, </a:t>
            </a:r>
            <a:r>
              <a:rPr lang="en-US" sz="4400" i="1" dirty="0" err="1">
                <a:solidFill>
                  <a:srgbClr val="22170B"/>
                </a:solidFill>
                <a:latin typeface="Cambria"/>
              </a:rPr>
              <a:t>tưởng</a:t>
            </a:r>
            <a:r>
              <a:rPr lang="en-US" sz="4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i="1" dirty="0" err="1">
                <a:solidFill>
                  <a:srgbClr val="22170B"/>
                </a:solidFill>
                <a:latin typeface="Cambria"/>
              </a:rPr>
              <a:t>tượng</a:t>
            </a:r>
            <a:r>
              <a:rPr lang="en-US" sz="4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i="1" dirty="0" err="1">
                <a:solidFill>
                  <a:srgbClr val="22170B"/>
                </a:solidFill>
                <a:latin typeface="Cambria"/>
              </a:rPr>
              <a:t>dừng</a:t>
            </a:r>
            <a:r>
              <a:rPr lang="en-US" sz="4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i="1" dirty="0" err="1">
                <a:solidFill>
                  <a:srgbClr val="22170B"/>
                </a:solidFill>
                <a:latin typeface="Cambria"/>
              </a:rPr>
              <a:t>lại</a:t>
            </a:r>
            <a:r>
              <a:rPr lang="en-US" sz="4400" i="1" dirty="0">
                <a:solidFill>
                  <a:srgbClr val="22170B"/>
                </a:solidFill>
                <a:latin typeface="Cambria"/>
              </a:rPr>
              <a:t> 1 </a:t>
            </a:r>
            <a:r>
              <a:rPr lang="en-US" sz="4400" i="1" dirty="0" err="1">
                <a:solidFill>
                  <a:srgbClr val="22170B"/>
                </a:solidFill>
                <a:latin typeface="Cambria"/>
              </a:rPr>
              <a:t>phút</a:t>
            </a:r>
            <a:r>
              <a:rPr lang="en-US" sz="4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i="1" dirty="0" err="1">
                <a:solidFill>
                  <a:srgbClr val="22170B"/>
                </a:solidFill>
                <a:latin typeface="Cambria"/>
              </a:rPr>
              <a:t>để</a:t>
            </a:r>
            <a:r>
              <a:rPr lang="en-US" sz="4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i="1" dirty="0" err="1">
                <a:solidFill>
                  <a:srgbClr val="22170B"/>
                </a:solidFill>
                <a:latin typeface="Cambria"/>
              </a:rPr>
              <a:t>suy</a:t>
            </a:r>
            <a:r>
              <a:rPr lang="en-US" sz="4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400" i="1" dirty="0" err="1">
                <a:solidFill>
                  <a:srgbClr val="22170B"/>
                </a:solidFill>
                <a:latin typeface="Cambria"/>
              </a:rPr>
              <a:t>ngẫm</a:t>
            </a:r>
            <a:endParaRPr lang="en-US" sz="4400" i="1" dirty="0">
              <a:solidFill>
                <a:srgbClr val="22170B"/>
              </a:solidFill>
              <a:latin typeface="Cambr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8">
            <a:off x="15450115" y="1368278"/>
            <a:ext cx="1487606" cy="1444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881361" y="718156"/>
            <a:ext cx="971610" cy="1046186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15"/>
          <p:cNvSpPr/>
          <p:nvPr/>
        </p:nvSpPr>
        <p:spPr>
          <a:xfrm>
            <a:off x="10773606" y="5216960"/>
            <a:ext cx="684000" cy="684000"/>
          </a:xfrm>
          <a:prstGeom prst="star4">
            <a:avLst>
              <a:gd name="adj" fmla="val 22733"/>
            </a:avLst>
          </a:prstGeom>
          <a:solidFill>
            <a:srgbClr val="3E2716"/>
          </a:solidFill>
          <a:ln w="9525" cap="flat" cmpd="sng">
            <a:solidFill>
              <a:srgbClr val="3E27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15"/>
          <p:cNvSpPr txBox="1"/>
          <p:nvPr/>
        </p:nvSpPr>
        <p:spPr>
          <a:xfrm>
            <a:off x="1464753" y="2217027"/>
            <a:ext cx="8551158" cy="103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algn="just">
              <a:lnSpc>
                <a:spcPct val="115000"/>
              </a:lnSpc>
              <a:buClr>
                <a:srgbClr val="000000"/>
              </a:buClr>
              <a:buSzPts val="2400"/>
            </a:pPr>
            <a:r>
              <a:rPr lang="en-US" sz="48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Đọc</a:t>
            </a:r>
            <a:r>
              <a:rPr lang="en-US" sz="4800" i="1" dirty="0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diễn</a:t>
            </a:r>
            <a:r>
              <a:rPr lang="en-US" sz="4800" i="1" dirty="0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cảm</a:t>
            </a:r>
            <a:r>
              <a:rPr lang="en-US" sz="4800" i="1" dirty="0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đoạn</a:t>
            </a:r>
            <a:r>
              <a:rPr lang="en-US" sz="4800" i="1" dirty="0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 1 </a:t>
            </a:r>
            <a:r>
              <a:rPr lang="en-US" sz="48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văn</a:t>
            </a:r>
            <a:r>
              <a:rPr lang="en-US" sz="4800" i="1" dirty="0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bản</a:t>
            </a:r>
            <a:endParaRPr sz="3600" dirty="0"/>
          </a:p>
        </p:txBody>
      </p:sp>
      <p:graphicFrame>
        <p:nvGraphicFramePr>
          <p:cNvPr id="2" name="Bảng 1">
            <a:extLst>
              <a:ext uri="{FF2B5EF4-FFF2-40B4-BE49-F238E27FC236}">
                <a16:creationId xmlns:a16="http://schemas.microsoft.com/office/drawing/2014/main" xmlns="" id="{DBA42C09-CE27-4EBB-6371-45024E1A77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1062569"/>
              </p:ext>
            </p:extLst>
          </p:nvPr>
        </p:nvGraphicFramePr>
        <p:xfrm>
          <a:off x="1534485" y="3461392"/>
          <a:ext cx="15403238" cy="6064100"/>
        </p:xfrm>
        <a:graphic>
          <a:graphicData uri="http://schemas.openxmlformats.org/drawingml/2006/table">
            <a:tbl>
              <a:tblPr bandRow="1">
                <a:tableStyleId>{7DF18680-E054-41AD-8BC1-D1AEF772440D}</a:tableStyleId>
              </a:tblPr>
              <a:tblGrid>
                <a:gridCol w="12926575">
                  <a:extLst>
                    <a:ext uri="{9D8B030D-6E8A-4147-A177-3AD203B41FA5}">
                      <a16:colId xmlns:a16="http://schemas.microsoft.com/office/drawing/2014/main" xmlns="" val="1905886533"/>
                    </a:ext>
                  </a:extLst>
                </a:gridCol>
                <a:gridCol w="1246319">
                  <a:extLst>
                    <a:ext uri="{9D8B030D-6E8A-4147-A177-3AD203B41FA5}">
                      <a16:colId xmlns:a16="http://schemas.microsoft.com/office/drawing/2014/main" xmlns="" val="1668897678"/>
                    </a:ext>
                  </a:extLst>
                </a:gridCol>
                <a:gridCol w="1230344">
                  <a:extLst>
                    <a:ext uri="{9D8B030D-6E8A-4147-A177-3AD203B41FA5}">
                      <a16:colId xmlns:a16="http://schemas.microsoft.com/office/drawing/2014/main" xmlns="" val="3280666408"/>
                    </a:ext>
                  </a:extLst>
                </a:gridCol>
              </a:tblGrid>
              <a:tr h="8384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7334250" algn="l"/>
                        </a:tabLst>
                      </a:pPr>
                      <a:r>
                        <a:rPr lang="en-US" sz="4400" b="1" dirty="0" err="1">
                          <a:effectLst/>
                          <a:latin typeface="Cambria" panose="02040503050406030204" pitchFamily="18" charset="0"/>
                        </a:rPr>
                        <a:t>Tiêu</a:t>
                      </a:r>
                      <a:r>
                        <a:rPr lang="en-US" sz="4400" b="1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Cambria" panose="02040503050406030204" pitchFamily="18" charset="0"/>
                        </a:rPr>
                        <a:t>chí</a:t>
                      </a:r>
                      <a:endParaRPr lang="en-US" sz="44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7334250" algn="l"/>
                        </a:tabLst>
                      </a:pPr>
                      <a:r>
                        <a:rPr lang="en-US" sz="4400" b="1" dirty="0" err="1">
                          <a:effectLst/>
                          <a:latin typeface="Cambria" panose="02040503050406030204" pitchFamily="18" charset="0"/>
                        </a:rPr>
                        <a:t>Đạt</a:t>
                      </a:r>
                      <a:r>
                        <a:rPr lang="en-US" sz="4400" b="1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endParaRPr lang="en-US" sz="44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7334250" algn="l"/>
                        </a:tabLst>
                      </a:pPr>
                      <a:r>
                        <a:rPr lang="en-US" sz="4400" b="1" dirty="0">
                          <a:effectLst/>
                          <a:latin typeface="Cambria" panose="02040503050406030204" pitchFamily="18" charset="0"/>
                        </a:rPr>
                        <a:t>CĐ</a:t>
                      </a:r>
                      <a:endParaRPr lang="en-US" sz="44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0" marB="0" anchor="ctr"/>
                </a:tc>
                <a:extLst>
                  <a:ext uri="{0D108BD9-81ED-4DB2-BD59-A6C34878D82A}">
                    <a16:rowId xmlns:a16="http://schemas.microsoft.com/office/drawing/2014/main" xmlns="" val="2766766409"/>
                  </a:ext>
                </a:extLst>
              </a:tr>
              <a:tr h="83842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7334250" algn="l"/>
                        </a:tabLst>
                      </a:pP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Đọc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trôi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chảy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,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không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bỏ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từ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,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thêm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từ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.</a:t>
                      </a:r>
                      <a:endParaRPr lang="en-US" sz="4400" dirty="0">
                        <a:solidFill>
                          <a:schemeClr val="accent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7334250" algn="l"/>
                        </a:tabLst>
                      </a:pPr>
                      <a:r>
                        <a:rPr lang="en-US" sz="4400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US" sz="4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7334250" algn="l"/>
                        </a:tabLst>
                      </a:pPr>
                      <a:r>
                        <a:rPr lang="en-US" sz="4400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US" sz="4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0" marB="0" anchor="ctr"/>
                </a:tc>
                <a:extLst>
                  <a:ext uri="{0D108BD9-81ED-4DB2-BD59-A6C34878D82A}">
                    <a16:rowId xmlns:a16="http://schemas.microsoft.com/office/drawing/2014/main" xmlns="" val="2895063932"/>
                  </a:ext>
                </a:extLst>
              </a:tr>
              <a:tr h="177441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7334250" algn="l"/>
                        </a:tabLst>
                      </a:pP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Đọc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to,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rõ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bảo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đảm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trong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không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gian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lớp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học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,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cả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lớp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cùng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nghe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được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.</a:t>
                      </a:r>
                      <a:endParaRPr lang="en-US" sz="4400" dirty="0">
                        <a:solidFill>
                          <a:schemeClr val="accent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7334250" algn="l"/>
                        </a:tabLst>
                      </a:pPr>
                      <a:r>
                        <a:rPr lang="en-US" sz="4400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US" sz="4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7334250" algn="l"/>
                        </a:tabLst>
                      </a:pPr>
                      <a:r>
                        <a:rPr lang="en-US" sz="4400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US" sz="4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0" marB="0" anchor="ctr"/>
                </a:tc>
                <a:extLst>
                  <a:ext uri="{0D108BD9-81ED-4DB2-BD59-A6C34878D82A}">
                    <a16:rowId xmlns:a16="http://schemas.microsoft.com/office/drawing/2014/main" xmlns="" val="443377871"/>
                  </a:ext>
                </a:extLst>
              </a:tr>
              <a:tr h="83842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7334250" algn="l"/>
                        </a:tabLst>
                      </a:pP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Tốc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độ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đọc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phù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hợp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.</a:t>
                      </a:r>
                      <a:endParaRPr lang="en-US" sz="4400" dirty="0">
                        <a:solidFill>
                          <a:schemeClr val="accent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7334250" algn="l"/>
                        </a:tabLst>
                      </a:pPr>
                      <a:r>
                        <a:rPr lang="en-US" sz="4400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US" sz="4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7334250" algn="l"/>
                        </a:tabLst>
                      </a:pPr>
                      <a:r>
                        <a:rPr lang="en-US" sz="440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US" sz="4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0" marB="0" anchor="ctr"/>
                </a:tc>
                <a:extLst>
                  <a:ext uri="{0D108BD9-81ED-4DB2-BD59-A6C34878D82A}">
                    <a16:rowId xmlns:a16="http://schemas.microsoft.com/office/drawing/2014/main" xmlns="" val="1906105495"/>
                  </a:ext>
                </a:extLst>
              </a:tr>
              <a:tr h="177441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7334250" algn="l"/>
                        </a:tabLst>
                      </a:pP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Sử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dụng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giọng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điệu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khác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nhau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để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thể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hiện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được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cảm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xúc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của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người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kể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chuyện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đối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với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nhân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vật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,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sự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việc</a:t>
                      </a:r>
                      <a:r>
                        <a:rPr lang="en-US" sz="44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.</a:t>
                      </a:r>
                      <a:endParaRPr lang="en-US" sz="4400" dirty="0">
                        <a:solidFill>
                          <a:schemeClr val="accent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7334250" algn="l"/>
                        </a:tabLst>
                      </a:pPr>
                      <a:r>
                        <a:rPr lang="en-US" sz="4400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US" sz="4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7334250" algn="l"/>
                        </a:tabLst>
                      </a:pPr>
                      <a:r>
                        <a:rPr lang="en-US" sz="4400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US" sz="4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0" marB="0" anchor="ctr"/>
                </a:tc>
                <a:extLst>
                  <a:ext uri="{0D108BD9-81ED-4DB2-BD59-A6C34878D82A}">
                    <a16:rowId xmlns:a16="http://schemas.microsoft.com/office/drawing/2014/main" xmlns="" val="3252317905"/>
                  </a:ext>
                </a:extLst>
              </a:tr>
            </a:tbl>
          </a:graphicData>
        </a:graphic>
      </p:graphicFrame>
      <p:sp>
        <p:nvSpPr>
          <p:cNvPr id="3" name="Google Shape;346;p15">
            <a:extLst>
              <a:ext uri="{FF2B5EF4-FFF2-40B4-BE49-F238E27FC236}">
                <a16:creationId xmlns:a16="http://schemas.microsoft.com/office/drawing/2014/main" xmlns="" id="{3A28DA64-577A-E40E-66AB-06C4482DAFB5}"/>
              </a:ext>
            </a:extLst>
          </p:cNvPr>
          <p:cNvSpPr txBox="1"/>
          <p:nvPr/>
        </p:nvSpPr>
        <p:spPr>
          <a:xfrm>
            <a:off x="1417282" y="761510"/>
            <a:ext cx="6730648" cy="1400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7000" b="1" dirty="0">
                <a:solidFill>
                  <a:srgbClr val="22170B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ĐỌC VĂN BẢN </a:t>
            </a:r>
            <a:endParaRPr sz="7000" b="1" dirty="0">
              <a:solidFill>
                <a:srgbClr val="22170B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4" name="Google Shape;348;p15">
            <a:extLst>
              <a:ext uri="{FF2B5EF4-FFF2-40B4-BE49-F238E27FC236}">
                <a16:creationId xmlns:a16="http://schemas.microsoft.com/office/drawing/2014/main" xmlns="" id="{E33AB45C-2164-C602-4B57-8301CBAC1F30}"/>
              </a:ext>
            </a:extLst>
          </p:cNvPr>
          <p:cNvSpPr/>
          <p:nvPr/>
        </p:nvSpPr>
        <p:spPr>
          <a:xfrm>
            <a:off x="11724597" y="1221586"/>
            <a:ext cx="684000" cy="684000"/>
          </a:xfrm>
          <a:prstGeom prst="star4">
            <a:avLst>
              <a:gd name="adj" fmla="val 22733"/>
            </a:avLst>
          </a:prstGeom>
          <a:solidFill>
            <a:srgbClr val="3E2716"/>
          </a:solidFill>
          <a:ln w="9525" cap="flat" cmpd="sng">
            <a:solidFill>
              <a:srgbClr val="3E27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454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Yellow Orang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706</TotalTime>
  <Words>2069</Words>
  <Application>Microsoft Office PowerPoint</Application>
  <PresentationFormat>Custom</PresentationFormat>
  <Paragraphs>158</Paragraphs>
  <Slides>29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Arial</vt:lpstr>
      <vt:lpstr>Fira Sans Extra Condensed Medium</vt:lpstr>
      <vt:lpstr>Calibri</vt:lpstr>
      <vt:lpstr>Bebas Neue</vt:lpstr>
      <vt:lpstr>Anek Telugu</vt:lpstr>
      <vt:lpstr>Cambria</vt:lpstr>
      <vt:lpstr>Times New Roman</vt:lpstr>
      <vt:lpstr>Wingdings</vt:lpstr>
      <vt:lpstr>Palatino Linotype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Beige and Grey Vintage Illustrative Archeology History Report Project Presentation</dc:title>
  <cp:lastModifiedBy>asus</cp:lastModifiedBy>
  <cp:revision>11</cp:revision>
  <dcterms:created xsi:type="dcterms:W3CDTF">2006-08-16T00:00:00Z</dcterms:created>
  <dcterms:modified xsi:type="dcterms:W3CDTF">2023-09-01T04:21:39Z</dcterms:modified>
  <dc:identifier>DAFncyx2CGs</dc:identifier>
</cp:coreProperties>
</file>