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62" r:id="rId2"/>
    <p:sldId id="269" r:id="rId3"/>
    <p:sldId id="272" r:id="rId4"/>
    <p:sldId id="271" r:id="rId5"/>
    <p:sldId id="273" r:id="rId6"/>
    <p:sldId id="259" r:id="rId7"/>
    <p:sldId id="256" r:id="rId8"/>
    <p:sldId id="260" r:id="rId9"/>
    <p:sldId id="257" r:id="rId10"/>
    <p:sldId id="270" r:id="rId11"/>
    <p:sldId id="266" r:id="rId12"/>
    <p:sldId id="263" r:id="rId13"/>
    <p:sldId id="276" r:id="rId14"/>
    <p:sldId id="275" r:id="rId15"/>
    <p:sldId id="264" r:id="rId16"/>
    <p:sldId id="277" r:id="rId17"/>
    <p:sldId id="265" r:id="rId18"/>
    <p:sldId id="261" r:id="rId19"/>
    <p:sldId id="281" r:id="rId20"/>
    <p:sldId id="278" r:id="rId21"/>
    <p:sldId id="282" r:id="rId22"/>
  </p:sldIdLst>
  <p:sldSz cx="18288000" cy="10287000"/>
  <p:notesSz cx="6858000" cy="9144000"/>
  <p:embeddedFontLst>
    <p:embeddedFont>
      <p:font typeface="Calibri" pitchFamily="34" charset="0"/>
      <p:regular r:id="rId24"/>
      <p:bold r:id="rId25"/>
      <p:italic r:id="rId26"/>
      <p:boldItalic r:id="rId27"/>
    </p:embeddedFont>
    <p:embeddedFont>
      <p:font typeface="Blacker Sans Text Bold" charset="0"/>
      <p:regular r:id="rId28"/>
    </p:embeddedFont>
    <p:embeddedFont>
      <p:font typeface="Cambria" pitchFamily="18" charset="0"/>
      <p:regular r:id="rId29"/>
      <p:bold r:id="rId30"/>
      <p:italic r:id="rId31"/>
      <p:boldItalic r:id="rId32"/>
    </p:embeddedFont>
    <p:embeddedFont>
      <p:font typeface="Palatino Linotype" pitchFamily="18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51" autoAdjust="0"/>
    <p:restoredTop sz="96281" autoAdjust="0"/>
  </p:normalViewPr>
  <p:slideViewPr>
    <p:cSldViewPr>
      <p:cViewPr>
        <p:scale>
          <a:sx n="32" d="100"/>
          <a:sy n="32" d="100"/>
        </p:scale>
        <p:origin x="-2006" y="-88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97" d="100"/>
          <a:sy n="97" d="100"/>
        </p:scale>
        <p:origin x="3688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E1F112-DE93-0F42-B828-57F258982D32}" type="doc">
      <dgm:prSet loTypeId="urn:microsoft.com/office/officeart/2005/8/layout/vList2" loCatId="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D445D36C-4BF2-A248-861E-12360E3BF9A4}">
      <dgm:prSet phldrT="[Text]" custT="1"/>
      <dgm:spPr/>
      <dgm:t>
        <a:bodyPr/>
        <a:lstStyle/>
        <a:p>
          <a:r>
            <a:rPr lang="en-US" sz="4400" i="0" dirty="0">
              <a:latin typeface="Cambria"/>
            </a:rPr>
            <a:t>Chia </a:t>
          </a:r>
          <a:r>
            <a:rPr lang="en-US" sz="4400" i="0" dirty="0" err="1">
              <a:latin typeface="Cambria"/>
            </a:rPr>
            <a:t>lớp</a:t>
          </a:r>
          <a:r>
            <a:rPr lang="en-US" sz="4400" i="0" dirty="0">
              <a:latin typeface="Cambria"/>
            </a:rPr>
            <a:t> </a:t>
          </a:r>
          <a:r>
            <a:rPr lang="en-US" sz="4400" i="0" dirty="0" err="1">
              <a:latin typeface="Cambria"/>
            </a:rPr>
            <a:t>thành</a:t>
          </a:r>
          <a:r>
            <a:rPr lang="en-US" sz="4400" i="0" dirty="0">
              <a:latin typeface="Cambria"/>
            </a:rPr>
            <a:t> 4 </a:t>
          </a:r>
          <a:r>
            <a:rPr lang="en-US" sz="4400" i="0" dirty="0" err="1">
              <a:latin typeface="Cambria"/>
            </a:rPr>
            <a:t>nhóm</a:t>
          </a:r>
          <a:r>
            <a:rPr lang="en-US" sz="4400" i="0" dirty="0">
              <a:latin typeface="Cambria"/>
            </a:rPr>
            <a:t>.</a:t>
          </a:r>
          <a:endParaRPr lang="en-US" sz="4400" i="0" dirty="0"/>
        </a:p>
      </dgm:t>
    </dgm:pt>
    <dgm:pt modelId="{25F28D00-326C-4043-9F73-FEDBE4252469}" type="parTrans" cxnId="{7CDECBA2-39A0-0845-A75F-883D3A8067F0}">
      <dgm:prSet/>
      <dgm:spPr/>
      <dgm:t>
        <a:bodyPr/>
        <a:lstStyle/>
        <a:p>
          <a:endParaRPr lang="en-US" sz="1600" i="0"/>
        </a:p>
      </dgm:t>
    </dgm:pt>
    <dgm:pt modelId="{A743095E-9B93-9D40-8395-555F189D2282}" type="sibTrans" cxnId="{7CDECBA2-39A0-0845-A75F-883D3A8067F0}">
      <dgm:prSet/>
      <dgm:spPr/>
      <dgm:t>
        <a:bodyPr/>
        <a:lstStyle/>
        <a:p>
          <a:endParaRPr lang="en-US" sz="1600" i="0"/>
        </a:p>
      </dgm:t>
    </dgm:pt>
    <dgm:pt modelId="{A34D14F1-5D90-2247-9EA4-635BB46CB912}">
      <dgm:prSet custT="1"/>
      <dgm:spPr/>
      <dgm:t>
        <a:bodyPr/>
        <a:lstStyle/>
        <a:p>
          <a:r>
            <a:rPr lang="en-US" sz="4400" i="0" dirty="0" err="1">
              <a:latin typeface="Cambria"/>
            </a:rPr>
            <a:t>Các</a:t>
          </a:r>
          <a:r>
            <a:rPr lang="en-US" sz="4400" i="0" dirty="0">
              <a:latin typeface="Cambria"/>
            </a:rPr>
            <a:t> </a:t>
          </a:r>
          <a:r>
            <a:rPr lang="en-US" sz="4400" i="0" dirty="0" err="1">
              <a:latin typeface="Cambria"/>
            </a:rPr>
            <a:t>nhóm</a:t>
          </a:r>
          <a:r>
            <a:rPr lang="en-US" sz="4400" i="0" dirty="0">
              <a:latin typeface="Cambria"/>
            </a:rPr>
            <a:t> </a:t>
          </a:r>
          <a:r>
            <a:rPr lang="en-US" sz="4400" i="0" dirty="0" err="1">
              <a:latin typeface="Cambria"/>
            </a:rPr>
            <a:t>vẽ</a:t>
          </a:r>
          <a:r>
            <a:rPr lang="en-US" sz="4400" i="0" dirty="0">
              <a:latin typeface="Cambria"/>
            </a:rPr>
            <a:t> </a:t>
          </a:r>
          <a:r>
            <a:rPr lang="en-US" sz="4400" i="0" dirty="0" err="1">
              <a:latin typeface="Cambria"/>
            </a:rPr>
            <a:t>bản</a:t>
          </a:r>
          <a:r>
            <a:rPr lang="en-US" sz="4400" i="0" dirty="0">
              <a:latin typeface="Cambria"/>
            </a:rPr>
            <a:t> </a:t>
          </a:r>
          <a:r>
            <a:rPr lang="en-US" sz="4400" i="0" dirty="0" err="1">
              <a:latin typeface="Cambria"/>
            </a:rPr>
            <a:t>đồ</a:t>
          </a:r>
          <a:r>
            <a:rPr lang="en-US" sz="4400" i="0" dirty="0">
              <a:latin typeface="Cambria"/>
            </a:rPr>
            <a:t> </a:t>
          </a:r>
          <a:r>
            <a:rPr lang="en-US" sz="4400" i="0" dirty="0" err="1">
              <a:latin typeface="Cambria"/>
            </a:rPr>
            <a:t>Việt</a:t>
          </a:r>
          <a:r>
            <a:rPr lang="en-US" sz="4400" i="0" dirty="0">
              <a:latin typeface="Cambria"/>
            </a:rPr>
            <a:t> Nam </a:t>
          </a:r>
          <a:r>
            <a:rPr lang="en-US" sz="4400" i="0" dirty="0" err="1">
              <a:latin typeface="Cambria"/>
            </a:rPr>
            <a:t>và</a:t>
          </a:r>
          <a:r>
            <a:rPr lang="en-US" sz="4400" i="0" dirty="0">
              <a:latin typeface="Cambria"/>
            </a:rPr>
            <a:t> </a:t>
          </a:r>
          <a:r>
            <a:rPr lang="en-US" sz="4400" i="0" dirty="0" err="1">
              <a:latin typeface="Cambria"/>
            </a:rPr>
            <a:t>điền</a:t>
          </a:r>
          <a:r>
            <a:rPr lang="en-US" sz="4400" i="0" dirty="0">
              <a:latin typeface="Cambria"/>
            </a:rPr>
            <a:t> </a:t>
          </a:r>
          <a:r>
            <a:rPr lang="en-US" sz="4400" i="0" dirty="0" err="1">
              <a:latin typeface="Cambria"/>
            </a:rPr>
            <a:t>các</a:t>
          </a:r>
          <a:r>
            <a:rPr lang="en-US" sz="4400" i="0" dirty="0">
              <a:latin typeface="Cambria"/>
            </a:rPr>
            <a:t> </a:t>
          </a:r>
          <a:r>
            <a:rPr lang="en-US" sz="4400" i="0" dirty="0" err="1">
              <a:latin typeface="Cambria"/>
            </a:rPr>
            <a:t>địa</a:t>
          </a:r>
          <a:r>
            <a:rPr lang="en-US" sz="4400" i="0" dirty="0">
              <a:latin typeface="Cambria"/>
            </a:rPr>
            <a:t> </a:t>
          </a:r>
          <a:r>
            <a:rPr lang="en-US" sz="4400" i="0" dirty="0" err="1">
              <a:latin typeface="Cambria"/>
            </a:rPr>
            <a:t>danh</a:t>
          </a:r>
          <a:r>
            <a:rPr lang="en-US" sz="4400" i="0" dirty="0">
              <a:latin typeface="Cambria"/>
            </a:rPr>
            <a:t> </a:t>
          </a:r>
          <a:r>
            <a:rPr lang="en-US" sz="4400" i="0" dirty="0" err="1">
              <a:latin typeface="Cambria"/>
            </a:rPr>
            <a:t>được</a:t>
          </a:r>
          <a:r>
            <a:rPr lang="en-US" sz="4400" i="0" dirty="0">
              <a:latin typeface="Cambria"/>
            </a:rPr>
            <a:t> </a:t>
          </a:r>
          <a:r>
            <a:rPr lang="en-US" sz="4400" i="0" dirty="0" err="1">
              <a:latin typeface="Cambria"/>
            </a:rPr>
            <a:t>nhắc</a:t>
          </a:r>
          <a:r>
            <a:rPr lang="en-US" sz="4400" i="0" dirty="0">
              <a:latin typeface="Cambria"/>
            </a:rPr>
            <a:t> </a:t>
          </a:r>
          <a:r>
            <a:rPr lang="en-US" sz="4400" i="0" dirty="0" err="1">
              <a:latin typeface="Cambria"/>
            </a:rPr>
            <a:t>tới</a:t>
          </a:r>
          <a:r>
            <a:rPr lang="en-US" sz="4400" i="0" dirty="0">
              <a:latin typeface="Cambria"/>
            </a:rPr>
            <a:t> </a:t>
          </a:r>
          <a:r>
            <a:rPr lang="en-US" sz="4400" i="0" dirty="0" err="1">
              <a:latin typeface="Cambria"/>
            </a:rPr>
            <a:t>trong</a:t>
          </a:r>
          <a:r>
            <a:rPr lang="en-US" sz="4400" i="0" dirty="0">
              <a:latin typeface="Cambria"/>
            </a:rPr>
            <a:t> </a:t>
          </a:r>
          <a:r>
            <a:rPr lang="en-US" sz="4400" i="0" dirty="0" err="1">
              <a:latin typeface="Cambria"/>
            </a:rPr>
            <a:t>đoạn</a:t>
          </a:r>
          <a:r>
            <a:rPr lang="en-US" sz="4400" i="0" dirty="0">
              <a:latin typeface="Cambria"/>
            </a:rPr>
            <a:t> </a:t>
          </a:r>
          <a:r>
            <a:rPr lang="en-US" sz="4400" i="0" dirty="0" err="1">
              <a:latin typeface="Cambria"/>
            </a:rPr>
            <a:t>trích</a:t>
          </a:r>
          <a:r>
            <a:rPr lang="en-US" sz="4400" i="0" dirty="0">
              <a:latin typeface="Cambria"/>
            </a:rPr>
            <a:t> </a:t>
          </a:r>
          <a:r>
            <a:rPr lang="en-US" sz="4400" i="0" dirty="0" err="1">
              <a:latin typeface="Cambria"/>
            </a:rPr>
            <a:t>trên</a:t>
          </a:r>
          <a:r>
            <a:rPr lang="en-US" sz="4400" i="0" dirty="0">
              <a:latin typeface="Cambria"/>
            </a:rPr>
            <a:t> A3.</a:t>
          </a:r>
        </a:p>
      </dgm:t>
    </dgm:pt>
    <dgm:pt modelId="{C6FDD086-E4D7-454C-B9C2-8313D87E6ACC}" type="parTrans" cxnId="{1001A11B-C8CF-0B45-8843-C0973424C92D}">
      <dgm:prSet/>
      <dgm:spPr/>
      <dgm:t>
        <a:bodyPr/>
        <a:lstStyle/>
        <a:p>
          <a:endParaRPr lang="en-US" sz="1600" i="0"/>
        </a:p>
      </dgm:t>
    </dgm:pt>
    <dgm:pt modelId="{9933CC4D-B386-7149-926D-88848A33EAE0}" type="sibTrans" cxnId="{1001A11B-C8CF-0B45-8843-C0973424C92D}">
      <dgm:prSet/>
      <dgm:spPr/>
      <dgm:t>
        <a:bodyPr/>
        <a:lstStyle/>
        <a:p>
          <a:endParaRPr lang="en-US" sz="1600" i="0"/>
        </a:p>
      </dgm:t>
    </dgm:pt>
    <dgm:pt modelId="{0A74462C-9660-4440-869C-682A742E8AC2}">
      <dgm:prSet custT="1"/>
      <dgm:spPr/>
      <dgm:t>
        <a:bodyPr/>
        <a:lstStyle/>
        <a:p>
          <a:r>
            <a:rPr lang="en-US" sz="4400" i="0">
              <a:latin typeface="Cambria"/>
            </a:rPr>
            <a:t>Gọi 1-2 Hs đọc nối tiếp một phần văn bản.</a:t>
          </a:r>
          <a:endParaRPr lang="en-US" sz="4400" i="0" dirty="0">
            <a:latin typeface="Cambria"/>
          </a:endParaRPr>
        </a:p>
      </dgm:t>
    </dgm:pt>
    <dgm:pt modelId="{4BEEEE27-C259-4243-A4FD-952E9C063E9D}" type="parTrans" cxnId="{2AD6B3C7-9FC1-AE4C-8C07-8B10F3651C89}">
      <dgm:prSet/>
      <dgm:spPr/>
      <dgm:t>
        <a:bodyPr/>
        <a:lstStyle/>
        <a:p>
          <a:endParaRPr lang="en-US" sz="1600" i="0"/>
        </a:p>
      </dgm:t>
    </dgm:pt>
    <dgm:pt modelId="{22547BA6-6B53-DD4C-B63C-BE637342A223}" type="sibTrans" cxnId="{2AD6B3C7-9FC1-AE4C-8C07-8B10F3651C89}">
      <dgm:prSet/>
      <dgm:spPr/>
      <dgm:t>
        <a:bodyPr/>
        <a:lstStyle/>
        <a:p>
          <a:endParaRPr lang="en-US" sz="1600" i="0"/>
        </a:p>
      </dgm:t>
    </dgm:pt>
    <dgm:pt modelId="{4BEF6484-D89F-184E-8D5E-7B7F8A389C4C}" type="pres">
      <dgm:prSet presAssocID="{58E1F112-DE93-0F42-B828-57F258982D3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23A29AD-ED24-8D4C-9DF6-A01A339BC71B}" type="pres">
      <dgm:prSet presAssocID="{D445D36C-4BF2-A248-861E-12360E3BF9A4}" presName="parentText" presStyleLbl="node1" presStyleIdx="0" presStyleCnt="3" custScaleY="7696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D8583F-10C7-134C-B997-D7D1868137B4}" type="pres">
      <dgm:prSet presAssocID="{A743095E-9B93-9D40-8395-555F189D2282}" presName="spacer" presStyleCnt="0"/>
      <dgm:spPr/>
    </dgm:pt>
    <dgm:pt modelId="{1AD602FD-F1A1-344B-B68C-E200D69769CC}" type="pres">
      <dgm:prSet presAssocID="{A34D14F1-5D90-2247-9EA4-635BB46CB912}" presName="parentText" presStyleLbl="node1" presStyleIdx="1" presStyleCnt="3" custScaleY="11779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88DEAE-2B10-7243-8B13-5C13753564FA}" type="pres">
      <dgm:prSet presAssocID="{9933CC4D-B386-7149-926D-88848A33EAE0}" presName="spacer" presStyleCnt="0"/>
      <dgm:spPr/>
    </dgm:pt>
    <dgm:pt modelId="{03DFF3F7-0293-624A-9325-391C6A8B7359}" type="pres">
      <dgm:prSet presAssocID="{0A74462C-9660-4440-869C-682A742E8AC2}" presName="parentText" presStyleLbl="node1" presStyleIdx="2" presStyleCnt="3" custScaleY="7696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BB3A579-5A95-174D-8E9A-5CBE1FA4ED35}" type="presOf" srcId="{58E1F112-DE93-0F42-B828-57F258982D32}" destId="{4BEF6484-D89F-184E-8D5E-7B7F8A389C4C}" srcOrd="0" destOrd="0" presId="urn:microsoft.com/office/officeart/2005/8/layout/vList2"/>
    <dgm:cxn modelId="{1001A11B-C8CF-0B45-8843-C0973424C92D}" srcId="{58E1F112-DE93-0F42-B828-57F258982D32}" destId="{A34D14F1-5D90-2247-9EA4-635BB46CB912}" srcOrd="1" destOrd="0" parTransId="{C6FDD086-E4D7-454C-B9C2-8313D87E6ACC}" sibTransId="{9933CC4D-B386-7149-926D-88848A33EAE0}"/>
    <dgm:cxn modelId="{2AD6B3C7-9FC1-AE4C-8C07-8B10F3651C89}" srcId="{58E1F112-DE93-0F42-B828-57F258982D32}" destId="{0A74462C-9660-4440-869C-682A742E8AC2}" srcOrd="2" destOrd="0" parTransId="{4BEEEE27-C259-4243-A4FD-952E9C063E9D}" sibTransId="{22547BA6-6B53-DD4C-B63C-BE637342A223}"/>
    <dgm:cxn modelId="{F76F76E1-C951-3146-B974-F2B44B9529F6}" type="presOf" srcId="{0A74462C-9660-4440-869C-682A742E8AC2}" destId="{03DFF3F7-0293-624A-9325-391C6A8B7359}" srcOrd="0" destOrd="0" presId="urn:microsoft.com/office/officeart/2005/8/layout/vList2"/>
    <dgm:cxn modelId="{7CDECBA2-39A0-0845-A75F-883D3A8067F0}" srcId="{58E1F112-DE93-0F42-B828-57F258982D32}" destId="{D445D36C-4BF2-A248-861E-12360E3BF9A4}" srcOrd="0" destOrd="0" parTransId="{25F28D00-326C-4043-9F73-FEDBE4252469}" sibTransId="{A743095E-9B93-9D40-8395-555F189D2282}"/>
    <dgm:cxn modelId="{A685A8B8-3938-6041-9004-4BD18615F93E}" type="presOf" srcId="{A34D14F1-5D90-2247-9EA4-635BB46CB912}" destId="{1AD602FD-F1A1-344B-B68C-E200D69769CC}" srcOrd="0" destOrd="0" presId="urn:microsoft.com/office/officeart/2005/8/layout/vList2"/>
    <dgm:cxn modelId="{226469D1-F27C-C54C-B4BF-0306CDC8C631}" type="presOf" srcId="{D445D36C-4BF2-A248-861E-12360E3BF9A4}" destId="{B23A29AD-ED24-8D4C-9DF6-A01A339BC71B}" srcOrd="0" destOrd="0" presId="urn:microsoft.com/office/officeart/2005/8/layout/vList2"/>
    <dgm:cxn modelId="{666DB6B1-0A3F-5E4E-AD0A-23D7F1E577CC}" type="presParOf" srcId="{4BEF6484-D89F-184E-8D5E-7B7F8A389C4C}" destId="{B23A29AD-ED24-8D4C-9DF6-A01A339BC71B}" srcOrd="0" destOrd="0" presId="urn:microsoft.com/office/officeart/2005/8/layout/vList2"/>
    <dgm:cxn modelId="{88C48F4C-A7A5-A24C-984D-CAF5AAF55E7D}" type="presParOf" srcId="{4BEF6484-D89F-184E-8D5E-7B7F8A389C4C}" destId="{A9D8583F-10C7-134C-B997-D7D1868137B4}" srcOrd="1" destOrd="0" presId="urn:microsoft.com/office/officeart/2005/8/layout/vList2"/>
    <dgm:cxn modelId="{8DDE8869-3C7A-904D-86BA-EF6F16C4C3CE}" type="presParOf" srcId="{4BEF6484-D89F-184E-8D5E-7B7F8A389C4C}" destId="{1AD602FD-F1A1-344B-B68C-E200D69769CC}" srcOrd="2" destOrd="0" presId="urn:microsoft.com/office/officeart/2005/8/layout/vList2"/>
    <dgm:cxn modelId="{520EED4E-3FB3-EB4F-B1BE-88636EF7723E}" type="presParOf" srcId="{4BEF6484-D89F-184E-8D5E-7B7F8A389C4C}" destId="{5788DEAE-2B10-7243-8B13-5C13753564FA}" srcOrd="3" destOrd="0" presId="urn:microsoft.com/office/officeart/2005/8/layout/vList2"/>
    <dgm:cxn modelId="{B35BD613-FB2B-7E43-8125-08325E202A50}" type="presParOf" srcId="{4BEF6484-D89F-184E-8D5E-7B7F8A389C4C}" destId="{03DFF3F7-0293-624A-9325-391C6A8B735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42240B1-0182-4C42-AAF8-218DA949C8D7}" type="doc">
      <dgm:prSet loTypeId="urn:microsoft.com/office/officeart/2005/8/layout/venn3" loCatId="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58ADE2B-7FB3-6143-96DA-CEA72C86AF6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4000">
              <a:latin typeface="Cambria" panose="02040503050406030204" pitchFamily="18" charset="0"/>
            </a:rPr>
            <a:t>Khổ 1 + 4: Niềm vui, hạnh phúc, sung sướng khi kháng chiến thắng lợi; niềm tự hào khi đất nước giành lại độc lập tự do. </a:t>
          </a:r>
          <a:endParaRPr lang="en-US" sz="4000" dirty="0">
            <a:latin typeface="Cambria" panose="02040503050406030204" pitchFamily="18" charset="0"/>
          </a:endParaRPr>
        </a:p>
      </dgm:t>
    </dgm:pt>
    <dgm:pt modelId="{9BA387BD-58D0-9441-BC9A-AE1674E2EE8B}" type="parTrans" cxnId="{418D343B-9B6A-D24E-A53D-53855B1340F2}">
      <dgm:prSet/>
      <dgm:spPr/>
      <dgm:t>
        <a:bodyPr/>
        <a:lstStyle/>
        <a:p>
          <a:pPr>
            <a:lnSpc>
              <a:spcPct val="100000"/>
            </a:lnSpc>
          </a:pPr>
          <a:endParaRPr lang="en-US" sz="2400">
            <a:solidFill>
              <a:schemeClr val="tx1"/>
            </a:solidFill>
            <a:latin typeface="Cambria" panose="02040503050406030204" pitchFamily="18" charset="0"/>
          </a:endParaRPr>
        </a:p>
      </dgm:t>
    </dgm:pt>
    <dgm:pt modelId="{E171BFED-99FD-D042-8482-993251168FB4}" type="sibTrans" cxnId="{418D343B-9B6A-D24E-A53D-53855B1340F2}">
      <dgm:prSet/>
      <dgm:spPr/>
      <dgm:t>
        <a:bodyPr/>
        <a:lstStyle/>
        <a:p>
          <a:pPr>
            <a:lnSpc>
              <a:spcPct val="100000"/>
            </a:lnSpc>
          </a:pPr>
          <a:endParaRPr lang="en-US" sz="2400">
            <a:solidFill>
              <a:schemeClr val="tx1"/>
            </a:solidFill>
            <a:latin typeface="Cambria" panose="02040503050406030204" pitchFamily="18" charset="0"/>
          </a:endParaRPr>
        </a:p>
      </dgm:t>
    </dgm:pt>
    <dgm:pt modelId="{154E01F8-2576-634F-99E8-ED0AC3FFC9C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4000" dirty="0" err="1">
              <a:latin typeface="Cambria" panose="02040503050406030204" pitchFamily="18" charset="0"/>
            </a:rPr>
            <a:t>Khổ</a:t>
          </a:r>
          <a:r>
            <a:rPr lang="en-US" sz="4000" dirty="0">
              <a:latin typeface="Cambria" panose="02040503050406030204" pitchFamily="18" charset="0"/>
            </a:rPr>
            <a:t> 2 + 3: </a:t>
          </a:r>
          <a:r>
            <a:rPr lang="en-US" sz="4000" dirty="0" err="1">
              <a:latin typeface="Cambria" panose="02040503050406030204" pitchFamily="18" charset="0"/>
            </a:rPr>
            <a:t>Cảm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xúc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bồi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hồi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nhớ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lại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kỷ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niệm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về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những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ngày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chiến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đấu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quả</a:t>
          </a:r>
          <a:r>
            <a:rPr lang="en-US" sz="4000" dirty="0">
              <a:latin typeface="Cambria" panose="02040503050406030204" pitchFamily="18" charset="0"/>
            </a:rPr>
            <a:t> </a:t>
          </a:r>
          <a:r>
            <a:rPr lang="en-US" sz="4000" dirty="0" err="1">
              <a:latin typeface="Cambria" panose="02040503050406030204" pitchFamily="18" charset="0"/>
            </a:rPr>
            <a:t>cảm</a:t>
          </a:r>
          <a:r>
            <a:rPr lang="en-US" sz="4000" dirty="0">
              <a:latin typeface="Cambria" panose="02040503050406030204" pitchFamily="18" charset="0"/>
            </a:rPr>
            <a:t>.</a:t>
          </a:r>
        </a:p>
      </dgm:t>
    </dgm:pt>
    <dgm:pt modelId="{470E6C99-830A-EC47-86C4-746A1F2F29F1}" type="parTrans" cxnId="{163B4174-9FC9-B745-B2C8-747714A8A22F}">
      <dgm:prSet/>
      <dgm:spPr/>
      <dgm:t>
        <a:bodyPr/>
        <a:lstStyle/>
        <a:p>
          <a:pPr>
            <a:lnSpc>
              <a:spcPct val="100000"/>
            </a:lnSpc>
          </a:pPr>
          <a:endParaRPr lang="en-US" sz="2400">
            <a:solidFill>
              <a:schemeClr val="tx1"/>
            </a:solidFill>
            <a:latin typeface="Cambria" panose="02040503050406030204" pitchFamily="18" charset="0"/>
          </a:endParaRPr>
        </a:p>
      </dgm:t>
    </dgm:pt>
    <dgm:pt modelId="{5D8C27D0-9BA1-BF49-8715-9AFE65AEAC9A}" type="sibTrans" cxnId="{163B4174-9FC9-B745-B2C8-747714A8A22F}">
      <dgm:prSet/>
      <dgm:spPr/>
      <dgm:t>
        <a:bodyPr/>
        <a:lstStyle/>
        <a:p>
          <a:pPr>
            <a:lnSpc>
              <a:spcPct val="100000"/>
            </a:lnSpc>
          </a:pPr>
          <a:endParaRPr lang="en-US" sz="2400">
            <a:solidFill>
              <a:schemeClr val="tx1"/>
            </a:solidFill>
            <a:latin typeface="Cambria" panose="02040503050406030204" pitchFamily="18" charset="0"/>
          </a:endParaRPr>
        </a:p>
      </dgm:t>
    </dgm:pt>
    <dgm:pt modelId="{216608B1-8BDB-0645-A3E8-5C4068A1CB3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4000">
              <a:latin typeface="Cambria" panose="02040503050406030204" pitchFamily="18" charset="0"/>
            </a:rPr>
            <a:t>Khổ 5 + 6: Niềm tự hào về vẻ đẹp cảu không gian địa lý đất nước gắn liền với chiều dài lịch sử.</a:t>
          </a:r>
          <a:endParaRPr lang="en-US" sz="4000" dirty="0">
            <a:latin typeface="Cambria" panose="02040503050406030204" pitchFamily="18" charset="0"/>
          </a:endParaRPr>
        </a:p>
      </dgm:t>
    </dgm:pt>
    <dgm:pt modelId="{2486E870-C80A-9440-9163-E44D9489ED60}" type="parTrans" cxnId="{D7B1CDA6-9589-DA4C-A8EB-D21A66C6D67F}">
      <dgm:prSet/>
      <dgm:spPr/>
      <dgm:t>
        <a:bodyPr/>
        <a:lstStyle/>
        <a:p>
          <a:pPr>
            <a:lnSpc>
              <a:spcPct val="100000"/>
            </a:lnSpc>
          </a:pPr>
          <a:endParaRPr lang="en-US" sz="2400">
            <a:solidFill>
              <a:schemeClr val="tx1"/>
            </a:solidFill>
            <a:latin typeface="Cambria" panose="02040503050406030204" pitchFamily="18" charset="0"/>
          </a:endParaRPr>
        </a:p>
      </dgm:t>
    </dgm:pt>
    <dgm:pt modelId="{60AA051F-8AC6-9A47-9D76-68F4A15FB6A7}" type="sibTrans" cxnId="{D7B1CDA6-9589-DA4C-A8EB-D21A66C6D67F}">
      <dgm:prSet/>
      <dgm:spPr/>
      <dgm:t>
        <a:bodyPr/>
        <a:lstStyle/>
        <a:p>
          <a:pPr>
            <a:lnSpc>
              <a:spcPct val="100000"/>
            </a:lnSpc>
          </a:pPr>
          <a:endParaRPr lang="en-US" sz="2400">
            <a:solidFill>
              <a:schemeClr val="tx1"/>
            </a:solidFill>
            <a:latin typeface="Cambria" panose="02040503050406030204" pitchFamily="18" charset="0"/>
          </a:endParaRPr>
        </a:p>
      </dgm:t>
    </dgm:pt>
    <dgm:pt modelId="{9F4A90EB-FA3D-4646-B7CB-93157207D316}" type="pres">
      <dgm:prSet presAssocID="{742240B1-0182-4C42-AAF8-218DA949C8D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4F413F7-FFA7-F44D-A59C-07BBB994A6BD}" type="pres">
      <dgm:prSet presAssocID="{658ADE2B-7FB3-6143-96DA-CEA72C86AF65}" presName="Name5" presStyleLbl="venn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A1E924-0D48-4B4A-8F67-7DADCFB79F4E}" type="pres">
      <dgm:prSet presAssocID="{E171BFED-99FD-D042-8482-993251168FB4}" presName="space" presStyleCnt="0"/>
      <dgm:spPr/>
    </dgm:pt>
    <dgm:pt modelId="{479123B2-AC38-B340-B400-AAAD53F3F3E2}" type="pres">
      <dgm:prSet presAssocID="{154E01F8-2576-634F-99E8-ED0AC3FFC9CA}" presName="Name5" presStyleLbl="venn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60286C-91AC-D44F-BB2E-886644F49D88}" type="pres">
      <dgm:prSet presAssocID="{5D8C27D0-9BA1-BF49-8715-9AFE65AEAC9A}" presName="space" presStyleCnt="0"/>
      <dgm:spPr/>
    </dgm:pt>
    <dgm:pt modelId="{ADDC5F88-05C7-734D-800A-DFDC05A497FE}" type="pres">
      <dgm:prSet presAssocID="{216608B1-8BDB-0645-A3E8-5C4068A1CB3E}" presName="Name5" presStyleLbl="venn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B8D3F6A-5C4F-3646-895F-FD2440268322}" type="presOf" srcId="{742240B1-0182-4C42-AAF8-218DA949C8D7}" destId="{9F4A90EB-FA3D-4646-B7CB-93157207D316}" srcOrd="0" destOrd="0" presId="urn:microsoft.com/office/officeart/2005/8/layout/venn3"/>
    <dgm:cxn modelId="{D7B1CDA6-9589-DA4C-A8EB-D21A66C6D67F}" srcId="{742240B1-0182-4C42-AAF8-218DA949C8D7}" destId="{216608B1-8BDB-0645-A3E8-5C4068A1CB3E}" srcOrd="2" destOrd="0" parTransId="{2486E870-C80A-9440-9163-E44D9489ED60}" sibTransId="{60AA051F-8AC6-9A47-9D76-68F4A15FB6A7}"/>
    <dgm:cxn modelId="{418D343B-9B6A-D24E-A53D-53855B1340F2}" srcId="{742240B1-0182-4C42-AAF8-218DA949C8D7}" destId="{658ADE2B-7FB3-6143-96DA-CEA72C86AF65}" srcOrd="0" destOrd="0" parTransId="{9BA387BD-58D0-9441-BC9A-AE1674E2EE8B}" sibTransId="{E171BFED-99FD-D042-8482-993251168FB4}"/>
    <dgm:cxn modelId="{2D14C2C1-1C3B-B842-9E73-1138D345E1D9}" type="presOf" srcId="{658ADE2B-7FB3-6143-96DA-CEA72C86AF65}" destId="{B4F413F7-FFA7-F44D-A59C-07BBB994A6BD}" srcOrd="0" destOrd="0" presId="urn:microsoft.com/office/officeart/2005/8/layout/venn3"/>
    <dgm:cxn modelId="{EF68DA89-D8ED-3540-AD10-723A2ED9C4AE}" type="presOf" srcId="{154E01F8-2576-634F-99E8-ED0AC3FFC9CA}" destId="{479123B2-AC38-B340-B400-AAAD53F3F3E2}" srcOrd="0" destOrd="0" presId="urn:microsoft.com/office/officeart/2005/8/layout/venn3"/>
    <dgm:cxn modelId="{0A2FFD8D-65A4-A343-80C7-1578CF7445E5}" type="presOf" srcId="{216608B1-8BDB-0645-A3E8-5C4068A1CB3E}" destId="{ADDC5F88-05C7-734D-800A-DFDC05A497FE}" srcOrd="0" destOrd="0" presId="urn:microsoft.com/office/officeart/2005/8/layout/venn3"/>
    <dgm:cxn modelId="{163B4174-9FC9-B745-B2C8-747714A8A22F}" srcId="{742240B1-0182-4C42-AAF8-218DA949C8D7}" destId="{154E01F8-2576-634F-99E8-ED0AC3FFC9CA}" srcOrd="1" destOrd="0" parTransId="{470E6C99-830A-EC47-86C4-746A1F2F29F1}" sibTransId="{5D8C27D0-9BA1-BF49-8715-9AFE65AEAC9A}"/>
    <dgm:cxn modelId="{9F139065-9B4C-CC4D-8ECA-1BC364FAEB3D}" type="presParOf" srcId="{9F4A90EB-FA3D-4646-B7CB-93157207D316}" destId="{B4F413F7-FFA7-F44D-A59C-07BBB994A6BD}" srcOrd="0" destOrd="0" presId="urn:microsoft.com/office/officeart/2005/8/layout/venn3"/>
    <dgm:cxn modelId="{75C01CDE-3142-1C49-957B-3E00CE0AAAE1}" type="presParOf" srcId="{9F4A90EB-FA3D-4646-B7CB-93157207D316}" destId="{4BA1E924-0D48-4B4A-8F67-7DADCFB79F4E}" srcOrd="1" destOrd="0" presId="urn:microsoft.com/office/officeart/2005/8/layout/venn3"/>
    <dgm:cxn modelId="{6FDBC31F-0FA8-CE45-9611-CB8908D2C9B5}" type="presParOf" srcId="{9F4A90EB-FA3D-4646-B7CB-93157207D316}" destId="{479123B2-AC38-B340-B400-AAAD53F3F3E2}" srcOrd="2" destOrd="0" presId="urn:microsoft.com/office/officeart/2005/8/layout/venn3"/>
    <dgm:cxn modelId="{60AEFEBF-993D-984E-9A61-97D534E8E3D6}" type="presParOf" srcId="{9F4A90EB-FA3D-4646-B7CB-93157207D316}" destId="{A360286C-91AC-D44F-BB2E-886644F49D88}" srcOrd="3" destOrd="0" presId="urn:microsoft.com/office/officeart/2005/8/layout/venn3"/>
    <dgm:cxn modelId="{AA9FC77F-2A6E-CB4F-AD86-400556F699C2}" type="presParOf" srcId="{9F4A90EB-FA3D-4646-B7CB-93157207D316}" destId="{ADDC5F88-05C7-734D-800A-DFDC05A497FE}" srcOrd="4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A5AD18B-D435-B845-8E12-A1E62A220077}" type="doc">
      <dgm:prSet loTypeId="urn:microsoft.com/office/officeart/2005/8/layout/list1" loCatId="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C8AECB56-7F21-3049-8EC8-7EE3BBD133F8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Nhóm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1</a:t>
          </a:r>
          <a:endParaRPr lang="en-US" sz="3200" dirty="0">
            <a:latin typeface="Cambria" panose="02040503050406030204" pitchFamily="18" charset="0"/>
          </a:endParaRPr>
        </a:p>
      </dgm:t>
    </dgm:pt>
    <dgm:pt modelId="{0E7E607F-8B1D-3E43-A04E-E8BF96FE37CA}" type="parTrans" cxnId="{901FEDFB-CC0F-C143-9A39-556BDA6FE57C}">
      <dgm:prSet/>
      <dgm:spPr/>
      <dgm:t>
        <a:bodyPr/>
        <a:lstStyle/>
        <a:p>
          <a:pPr>
            <a:lnSpc>
              <a:spcPct val="100000"/>
            </a:lnSpc>
          </a:pPr>
          <a:endParaRPr lang="en-US" sz="2000">
            <a:latin typeface="Cambria" panose="02040503050406030204" pitchFamily="18" charset="0"/>
          </a:endParaRPr>
        </a:p>
      </dgm:t>
    </dgm:pt>
    <dgm:pt modelId="{91562EDB-C273-2B46-BA3D-83A50A02CC4C}" type="sibTrans" cxnId="{901FEDFB-CC0F-C143-9A39-556BDA6FE57C}">
      <dgm:prSet/>
      <dgm:spPr/>
      <dgm:t>
        <a:bodyPr/>
        <a:lstStyle/>
        <a:p>
          <a:pPr>
            <a:lnSpc>
              <a:spcPct val="100000"/>
            </a:lnSpc>
          </a:pPr>
          <a:endParaRPr lang="en-US" sz="2000">
            <a:latin typeface="Cambria" panose="02040503050406030204" pitchFamily="18" charset="0"/>
          </a:endParaRPr>
        </a:p>
      </dgm:t>
    </dgm:pt>
    <dgm:pt modelId="{24492E28-EABA-FE4F-9F24-CF563DE923F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Nhóm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2</a:t>
          </a:r>
        </a:p>
      </dgm:t>
    </dgm:pt>
    <dgm:pt modelId="{18B2E481-1D63-E74A-AAD2-1804D08F68D8}" type="parTrans" cxnId="{B0FDA13F-3E4E-1844-AB2A-C133749226A9}">
      <dgm:prSet/>
      <dgm:spPr/>
      <dgm:t>
        <a:bodyPr/>
        <a:lstStyle/>
        <a:p>
          <a:pPr>
            <a:lnSpc>
              <a:spcPct val="100000"/>
            </a:lnSpc>
          </a:pPr>
          <a:endParaRPr lang="en-US" sz="2000">
            <a:latin typeface="Cambria" panose="02040503050406030204" pitchFamily="18" charset="0"/>
          </a:endParaRPr>
        </a:p>
      </dgm:t>
    </dgm:pt>
    <dgm:pt modelId="{A4434DF5-D93E-554B-8BEB-71B17D3BD01A}" type="sibTrans" cxnId="{B0FDA13F-3E4E-1844-AB2A-C133749226A9}">
      <dgm:prSet/>
      <dgm:spPr/>
      <dgm:t>
        <a:bodyPr/>
        <a:lstStyle/>
        <a:p>
          <a:pPr>
            <a:lnSpc>
              <a:spcPct val="100000"/>
            </a:lnSpc>
          </a:pPr>
          <a:endParaRPr lang="en-US" sz="2000">
            <a:latin typeface="Cambria" panose="02040503050406030204" pitchFamily="18" charset="0"/>
          </a:endParaRPr>
        </a:p>
      </dgm:t>
    </dgm:pt>
    <dgm:pt modelId="{D3A592B8-298B-8A43-B640-684A519E552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Trong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đoạn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trích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,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tác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giả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đã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sử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dụng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lặp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đi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lặp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lại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cấu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trúc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: “Ai…”, “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Đường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…”.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Hãy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phân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tích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tác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dụng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của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biện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pháp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nghệ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thuật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ấy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.</a:t>
          </a:r>
        </a:p>
      </dgm:t>
    </dgm:pt>
    <dgm:pt modelId="{7081D62A-B59E-5445-9D91-6964BFF0165C}" type="parTrans" cxnId="{B7ECB75B-2617-4142-BE79-390333F03BDE}">
      <dgm:prSet/>
      <dgm:spPr/>
      <dgm:t>
        <a:bodyPr/>
        <a:lstStyle/>
        <a:p>
          <a:pPr>
            <a:lnSpc>
              <a:spcPct val="100000"/>
            </a:lnSpc>
          </a:pPr>
          <a:endParaRPr lang="en-US" sz="2000">
            <a:latin typeface="Cambria" panose="02040503050406030204" pitchFamily="18" charset="0"/>
          </a:endParaRPr>
        </a:p>
      </dgm:t>
    </dgm:pt>
    <dgm:pt modelId="{F40588F2-3168-6C4A-AD30-744EE7E23C37}" type="sibTrans" cxnId="{B7ECB75B-2617-4142-BE79-390333F03BDE}">
      <dgm:prSet/>
      <dgm:spPr/>
      <dgm:t>
        <a:bodyPr/>
        <a:lstStyle/>
        <a:p>
          <a:pPr>
            <a:lnSpc>
              <a:spcPct val="100000"/>
            </a:lnSpc>
          </a:pPr>
          <a:endParaRPr lang="en-US" sz="2000">
            <a:latin typeface="Cambria" panose="02040503050406030204" pitchFamily="18" charset="0"/>
          </a:endParaRPr>
        </a:p>
      </dgm:t>
    </dgm:pt>
    <dgm:pt modelId="{6F02936C-1BC9-444D-92B8-37C051A8BEC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Nhóm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3</a:t>
          </a:r>
        </a:p>
      </dgm:t>
    </dgm:pt>
    <dgm:pt modelId="{B22BE52E-FFD9-3044-8FA8-C857A2A63F80}" type="parTrans" cxnId="{0D0F7342-A929-6444-B666-CC681304F2E9}">
      <dgm:prSet/>
      <dgm:spPr/>
      <dgm:t>
        <a:bodyPr/>
        <a:lstStyle/>
        <a:p>
          <a:pPr>
            <a:lnSpc>
              <a:spcPct val="100000"/>
            </a:lnSpc>
          </a:pPr>
          <a:endParaRPr lang="en-US" sz="2000">
            <a:latin typeface="Cambria" panose="02040503050406030204" pitchFamily="18" charset="0"/>
          </a:endParaRPr>
        </a:p>
      </dgm:t>
    </dgm:pt>
    <dgm:pt modelId="{7508A0BF-5F03-D045-AF86-B3D4C61699C8}" type="sibTrans" cxnId="{0D0F7342-A929-6444-B666-CC681304F2E9}">
      <dgm:prSet/>
      <dgm:spPr/>
      <dgm:t>
        <a:bodyPr/>
        <a:lstStyle/>
        <a:p>
          <a:pPr>
            <a:lnSpc>
              <a:spcPct val="100000"/>
            </a:lnSpc>
          </a:pPr>
          <a:endParaRPr lang="en-US" sz="2000">
            <a:latin typeface="Cambria" panose="02040503050406030204" pitchFamily="18" charset="0"/>
          </a:endParaRPr>
        </a:p>
      </dgm:t>
    </dgm:pt>
    <dgm:pt modelId="{DAFE6292-D9DB-6045-A7AA-27E1383BCCF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Nhóm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4</a:t>
          </a:r>
        </a:p>
      </dgm:t>
    </dgm:pt>
    <dgm:pt modelId="{3B9A61EB-4A62-7F48-B85B-600AA8680769}" type="parTrans" cxnId="{78694B3E-C11B-D346-BBEE-CADF44A3D295}">
      <dgm:prSet/>
      <dgm:spPr/>
      <dgm:t>
        <a:bodyPr/>
        <a:lstStyle/>
        <a:p>
          <a:pPr>
            <a:lnSpc>
              <a:spcPct val="100000"/>
            </a:lnSpc>
          </a:pPr>
          <a:endParaRPr lang="en-US" sz="2000">
            <a:latin typeface="Cambria" panose="02040503050406030204" pitchFamily="18" charset="0"/>
          </a:endParaRPr>
        </a:p>
      </dgm:t>
    </dgm:pt>
    <dgm:pt modelId="{C1258026-D609-0946-95F1-79B26280441A}" type="sibTrans" cxnId="{78694B3E-C11B-D346-BBEE-CADF44A3D295}">
      <dgm:prSet/>
      <dgm:spPr/>
      <dgm:t>
        <a:bodyPr/>
        <a:lstStyle/>
        <a:p>
          <a:pPr>
            <a:lnSpc>
              <a:spcPct val="100000"/>
            </a:lnSpc>
          </a:pPr>
          <a:endParaRPr lang="en-US" sz="2000">
            <a:latin typeface="Cambria" panose="02040503050406030204" pitchFamily="18" charset="0"/>
          </a:endParaRPr>
        </a:p>
      </dgm:t>
    </dgm:pt>
    <dgm:pt modelId="{9CCEC98B-AA4B-7546-BA4D-386B2FE50D0C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Xác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định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nhân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vật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trữ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tình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,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đối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tượng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trữ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tình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,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bối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cảnh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khơi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nguồn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cảm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hứng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.</a:t>
          </a:r>
          <a:endParaRPr lang="en-US" sz="3200" dirty="0">
            <a:latin typeface="Cambria" panose="02040503050406030204" pitchFamily="18" charset="0"/>
          </a:endParaRPr>
        </a:p>
      </dgm:t>
    </dgm:pt>
    <dgm:pt modelId="{3F83C215-20F9-DE42-9802-3F46A34F5718}" type="parTrans" cxnId="{E114D979-4D68-9D44-8C98-CFDEDCA2F497}">
      <dgm:prSet/>
      <dgm:spPr/>
      <dgm:t>
        <a:bodyPr/>
        <a:lstStyle/>
        <a:p>
          <a:pPr>
            <a:lnSpc>
              <a:spcPct val="100000"/>
            </a:lnSpc>
          </a:pPr>
          <a:endParaRPr lang="en-US" sz="2000">
            <a:latin typeface="Cambria" panose="02040503050406030204" pitchFamily="18" charset="0"/>
          </a:endParaRPr>
        </a:p>
      </dgm:t>
    </dgm:pt>
    <dgm:pt modelId="{E8E3D940-977F-AE43-9A7B-235DBD4AFA49}" type="sibTrans" cxnId="{E114D979-4D68-9D44-8C98-CFDEDCA2F497}">
      <dgm:prSet/>
      <dgm:spPr/>
      <dgm:t>
        <a:bodyPr/>
        <a:lstStyle/>
        <a:p>
          <a:pPr>
            <a:lnSpc>
              <a:spcPct val="100000"/>
            </a:lnSpc>
          </a:pPr>
          <a:endParaRPr lang="en-US" sz="2000">
            <a:latin typeface="Cambria" panose="02040503050406030204" pitchFamily="18" charset="0"/>
          </a:endParaRPr>
        </a:p>
      </dgm:t>
    </dgm:pt>
    <dgm:pt modelId="{BA1DD627-685B-2341-9FD1-506F0B2DF88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Cảm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nhận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hình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ảnh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đất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nước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.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Những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địa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danh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nào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được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nhắc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đến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trong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đoạn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trích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? Theo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em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,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việc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xuất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hiện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một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loạt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địa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danh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như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vậy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mang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lại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hiệu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quả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gì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trong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việc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thể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hiện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tình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cảm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của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tác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giả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?</a:t>
          </a:r>
        </a:p>
      </dgm:t>
    </dgm:pt>
    <dgm:pt modelId="{936E9D20-B9C7-5141-9A0B-1A64174F5879}" type="parTrans" cxnId="{AC592744-FBB2-694B-8DCC-D2879BDD32F1}">
      <dgm:prSet/>
      <dgm:spPr/>
      <dgm:t>
        <a:bodyPr/>
        <a:lstStyle/>
        <a:p>
          <a:pPr>
            <a:lnSpc>
              <a:spcPct val="100000"/>
            </a:lnSpc>
          </a:pPr>
          <a:endParaRPr lang="en-US" sz="2000">
            <a:latin typeface="Cambria" panose="02040503050406030204" pitchFamily="18" charset="0"/>
          </a:endParaRPr>
        </a:p>
      </dgm:t>
    </dgm:pt>
    <dgm:pt modelId="{197FE7BE-A7B5-0845-A138-A14D5484F972}" type="sibTrans" cxnId="{AC592744-FBB2-694B-8DCC-D2879BDD32F1}">
      <dgm:prSet/>
      <dgm:spPr/>
      <dgm:t>
        <a:bodyPr/>
        <a:lstStyle/>
        <a:p>
          <a:pPr>
            <a:lnSpc>
              <a:spcPct val="100000"/>
            </a:lnSpc>
          </a:pPr>
          <a:endParaRPr lang="en-US" sz="2000">
            <a:latin typeface="Cambria" panose="02040503050406030204" pitchFamily="18" charset="0"/>
          </a:endParaRPr>
        </a:p>
      </dgm:t>
    </dgm:pt>
    <dgm:pt modelId="{F79BDE38-ED1F-7F4D-A2D1-21576158642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Phân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tích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cảm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xúc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của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nhân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vật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trữ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tình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trong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bài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thơ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. Theo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em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đây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chỉ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là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cảm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xúc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của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cá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nhân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nhà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thơ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hay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còn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là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cảm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xúc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chung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của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cộng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đồng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?</a:t>
          </a:r>
        </a:p>
      </dgm:t>
    </dgm:pt>
    <dgm:pt modelId="{016E43A6-BF89-844E-A46A-1579DDB2E9BC}" type="parTrans" cxnId="{BC80D8B3-26B6-7644-B87A-AD01792616B8}">
      <dgm:prSet/>
      <dgm:spPr/>
      <dgm:t>
        <a:bodyPr/>
        <a:lstStyle/>
        <a:p>
          <a:pPr>
            <a:lnSpc>
              <a:spcPct val="100000"/>
            </a:lnSpc>
          </a:pPr>
          <a:endParaRPr lang="en-US" sz="2000">
            <a:latin typeface="Cambria" panose="02040503050406030204" pitchFamily="18" charset="0"/>
          </a:endParaRPr>
        </a:p>
      </dgm:t>
    </dgm:pt>
    <dgm:pt modelId="{06236541-15FE-364B-B815-40B8297A0FF9}" type="sibTrans" cxnId="{BC80D8B3-26B6-7644-B87A-AD01792616B8}">
      <dgm:prSet/>
      <dgm:spPr/>
      <dgm:t>
        <a:bodyPr/>
        <a:lstStyle/>
        <a:p>
          <a:pPr>
            <a:lnSpc>
              <a:spcPct val="100000"/>
            </a:lnSpc>
          </a:pPr>
          <a:endParaRPr lang="en-US" sz="2000">
            <a:latin typeface="Cambria" panose="02040503050406030204" pitchFamily="18" charset="0"/>
          </a:endParaRPr>
        </a:p>
      </dgm:t>
    </dgm:pt>
    <dgm:pt modelId="{935D12BF-5391-8F4C-A675-E17C59E5581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Xác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định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đề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tài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,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chủ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đề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,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cách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đặt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nhan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đề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và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bài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học</a:t>
          </a:r>
          <a:r>
            <a:rPr lang="en-US" sz="3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.</a:t>
          </a:r>
        </a:p>
      </dgm:t>
    </dgm:pt>
    <dgm:pt modelId="{C3D5E77B-A885-5741-A36E-DF4836878456}" type="parTrans" cxnId="{B43A0583-C254-7A46-8B3C-48E893FB2B79}">
      <dgm:prSet/>
      <dgm:spPr/>
      <dgm:t>
        <a:bodyPr/>
        <a:lstStyle/>
        <a:p>
          <a:pPr>
            <a:lnSpc>
              <a:spcPct val="100000"/>
            </a:lnSpc>
          </a:pPr>
          <a:endParaRPr lang="en-US" sz="2000">
            <a:latin typeface="Cambria" panose="02040503050406030204" pitchFamily="18" charset="0"/>
          </a:endParaRPr>
        </a:p>
      </dgm:t>
    </dgm:pt>
    <dgm:pt modelId="{A0DEF954-478C-5F4E-BBCD-7E7A27E0ADAE}" type="sibTrans" cxnId="{B43A0583-C254-7A46-8B3C-48E893FB2B79}">
      <dgm:prSet/>
      <dgm:spPr/>
      <dgm:t>
        <a:bodyPr/>
        <a:lstStyle/>
        <a:p>
          <a:pPr>
            <a:lnSpc>
              <a:spcPct val="100000"/>
            </a:lnSpc>
          </a:pPr>
          <a:endParaRPr lang="en-US" sz="2000">
            <a:latin typeface="Cambria" panose="02040503050406030204" pitchFamily="18" charset="0"/>
          </a:endParaRPr>
        </a:p>
      </dgm:t>
    </dgm:pt>
    <dgm:pt modelId="{7D93312D-3389-9C47-8940-06501C87A1B3}" type="pres">
      <dgm:prSet presAssocID="{7A5AD18B-D435-B845-8E12-A1E62A22007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1702867-C9ED-D649-8928-A114425B86B1}" type="pres">
      <dgm:prSet presAssocID="{C8AECB56-7F21-3049-8EC8-7EE3BBD133F8}" presName="parentLin" presStyleCnt="0"/>
      <dgm:spPr/>
    </dgm:pt>
    <dgm:pt modelId="{BDD460BC-920D-BD4D-975C-78CAAF417469}" type="pres">
      <dgm:prSet presAssocID="{C8AECB56-7F21-3049-8EC8-7EE3BBD133F8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B0D577C0-5963-9742-B3EC-783B5F536270}" type="pres">
      <dgm:prSet presAssocID="{C8AECB56-7F21-3049-8EC8-7EE3BBD133F8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259A23-93EA-5649-A608-BAF3D6299C0E}" type="pres">
      <dgm:prSet presAssocID="{C8AECB56-7F21-3049-8EC8-7EE3BBD133F8}" presName="negativeSpace" presStyleCnt="0"/>
      <dgm:spPr/>
    </dgm:pt>
    <dgm:pt modelId="{98A112B2-3B52-C042-BF36-29CA643C4460}" type="pres">
      <dgm:prSet presAssocID="{C8AECB56-7F21-3049-8EC8-7EE3BBD133F8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21F2D5-D8A8-394A-A9B8-FD528BFD1113}" type="pres">
      <dgm:prSet presAssocID="{91562EDB-C273-2B46-BA3D-83A50A02CC4C}" presName="spaceBetweenRectangles" presStyleCnt="0"/>
      <dgm:spPr/>
    </dgm:pt>
    <dgm:pt modelId="{7D41D41C-CD0B-A349-A843-F36057AFAC39}" type="pres">
      <dgm:prSet presAssocID="{24492E28-EABA-FE4F-9F24-CF563DE923F5}" presName="parentLin" presStyleCnt="0"/>
      <dgm:spPr/>
    </dgm:pt>
    <dgm:pt modelId="{38718722-6C27-9C47-8AA0-6F36C61FA472}" type="pres">
      <dgm:prSet presAssocID="{24492E28-EABA-FE4F-9F24-CF563DE923F5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4C58BC60-6C95-044B-B1D2-4B30F0D6C43A}" type="pres">
      <dgm:prSet presAssocID="{24492E28-EABA-FE4F-9F24-CF563DE923F5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F7831C-1E09-C44D-880A-9DFBBF066DAA}" type="pres">
      <dgm:prSet presAssocID="{24492E28-EABA-FE4F-9F24-CF563DE923F5}" presName="negativeSpace" presStyleCnt="0"/>
      <dgm:spPr/>
    </dgm:pt>
    <dgm:pt modelId="{CFF3CD76-D6CF-6E43-BEF3-68BE70AC72BF}" type="pres">
      <dgm:prSet presAssocID="{24492E28-EABA-FE4F-9F24-CF563DE923F5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0B4298-B5F2-D242-9ACF-CE95E68C5323}" type="pres">
      <dgm:prSet presAssocID="{A4434DF5-D93E-554B-8BEB-71B17D3BD01A}" presName="spaceBetweenRectangles" presStyleCnt="0"/>
      <dgm:spPr/>
    </dgm:pt>
    <dgm:pt modelId="{134E3FC8-C015-8841-ACF6-7B9D1AB705E6}" type="pres">
      <dgm:prSet presAssocID="{6F02936C-1BC9-444D-92B8-37C051A8BEC0}" presName="parentLin" presStyleCnt="0"/>
      <dgm:spPr/>
    </dgm:pt>
    <dgm:pt modelId="{C19077D6-8C76-1441-831C-CCF91A7C242F}" type="pres">
      <dgm:prSet presAssocID="{6F02936C-1BC9-444D-92B8-37C051A8BEC0}" presName="parentLeftMargin" presStyleLbl="node1" presStyleIdx="1" presStyleCnt="4"/>
      <dgm:spPr/>
      <dgm:t>
        <a:bodyPr/>
        <a:lstStyle/>
        <a:p>
          <a:endParaRPr lang="en-US"/>
        </a:p>
      </dgm:t>
    </dgm:pt>
    <dgm:pt modelId="{177F4ED5-C78A-464A-B21F-8C28BE97FDE4}" type="pres">
      <dgm:prSet presAssocID="{6F02936C-1BC9-444D-92B8-37C051A8BEC0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73939C-6F9D-C445-A1B7-CF81C210C583}" type="pres">
      <dgm:prSet presAssocID="{6F02936C-1BC9-444D-92B8-37C051A8BEC0}" presName="negativeSpace" presStyleCnt="0"/>
      <dgm:spPr/>
    </dgm:pt>
    <dgm:pt modelId="{4C42861C-04D7-0A40-BCF2-03A39F9C9FE2}" type="pres">
      <dgm:prSet presAssocID="{6F02936C-1BC9-444D-92B8-37C051A8BEC0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6AE3A8-EB40-514D-85AD-2908EEE1DA9B}" type="pres">
      <dgm:prSet presAssocID="{7508A0BF-5F03-D045-AF86-B3D4C61699C8}" presName="spaceBetweenRectangles" presStyleCnt="0"/>
      <dgm:spPr/>
    </dgm:pt>
    <dgm:pt modelId="{FCD0436B-EDBD-2548-8E2F-51B3DF1BD840}" type="pres">
      <dgm:prSet presAssocID="{DAFE6292-D9DB-6045-A7AA-27E1383BCCFF}" presName="parentLin" presStyleCnt="0"/>
      <dgm:spPr/>
    </dgm:pt>
    <dgm:pt modelId="{A1B8D933-BB17-1C47-A825-D8A87E9EA1E8}" type="pres">
      <dgm:prSet presAssocID="{DAFE6292-D9DB-6045-A7AA-27E1383BCCFF}" presName="parentLeftMargin" presStyleLbl="node1" presStyleIdx="2" presStyleCnt="4"/>
      <dgm:spPr/>
      <dgm:t>
        <a:bodyPr/>
        <a:lstStyle/>
        <a:p>
          <a:endParaRPr lang="en-US"/>
        </a:p>
      </dgm:t>
    </dgm:pt>
    <dgm:pt modelId="{3CA8472E-CD54-1E41-A6CE-84619AC774AA}" type="pres">
      <dgm:prSet presAssocID="{DAFE6292-D9DB-6045-A7AA-27E1383BCCFF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CD67DB-7B92-5642-9509-3CF5DCFC33F0}" type="pres">
      <dgm:prSet presAssocID="{DAFE6292-D9DB-6045-A7AA-27E1383BCCFF}" presName="negativeSpace" presStyleCnt="0"/>
      <dgm:spPr/>
    </dgm:pt>
    <dgm:pt modelId="{52D66A4F-1FE3-0F4C-882A-56E05C3E7451}" type="pres">
      <dgm:prSet presAssocID="{DAFE6292-D9DB-6045-A7AA-27E1383BCCFF}" presName="childText" presStyleLbl="conF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CE6574B-AFA8-0842-B1C7-50602A5BEA4F}" type="presOf" srcId="{C8AECB56-7F21-3049-8EC8-7EE3BBD133F8}" destId="{B0D577C0-5963-9742-B3EC-783B5F536270}" srcOrd="1" destOrd="0" presId="urn:microsoft.com/office/officeart/2005/8/layout/list1"/>
    <dgm:cxn modelId="{37AE1AE3-ECAC-5B43-A857-9D7A66742971}" type="presOf" srcId="{6F02936C-1BC9-444D-92B8-37C051A8BEC0}" destId="{177F4ED5-C78A-464A-B21F-8C28BE97FDE4}" srcOrd="1" destOrd="0" presId="urn:microsoft.com/office/officeart/2005/8/layout/list1"/>
    <dgm:cxn modelId="{BC80D8B3-26B6-7644-B87A-AD01792616B8}" srcId="{6F02936C-1BC9-444D-92B8-37C051A8BEC0}" destId="{F79BDE38-ED1F-7F4D-A2D1-21576158642D}" srcOrd="0" destOrd="0" parTransId="{016E43A6-BF89-844E-A46A-1579DDB2E9BC}" sibTransId="{06236541-15FE-364B-B815-40B8297A0FF9}"/>
    <dgm:cxn modelId="{AC592744-FBB2-694B-8DCC-D2879BDD32F1}" srcId="{24492E28-EABA-FE4F-9F24-CF563DE923F5}" destId="{BA1DD627-685B-2341-9FD1-506F0B2DF888}" srcOrd="0" destOrd="0" parTransId="{936E9D20-B9C7-5141-9A0B-1A64174F5879}" sibTransId="{197FE7BE-A7B5-0845-A138-A14D5484F972}"/>
    <dgm:cxn modelId="{AB5951EA-71A8-7447-AB44-DA10B99D9F57}" type="presOf" srcId="{6F02936C-1BC9-444D-92B8-37C051A8BEC0}" destId="{C19077D6-8C76-1441-831C-CCF91A7C242F}" srcOrd="0" destOrd="0" presId="urn:microsoft.com/office/officeart/2005/8/layout/list1"/>
    <dgm:cxn modelId="{0D0F7342-A929-6444-B666-CC681304F2E9}" srcId="{7A5AD18B-D435-B845-8E12-A1E62A220077}" destId="{6F02936C-1BC9-444D-92B8-37C051A8BEC0}" srcOrd="2" destOrd="0" parTransId="{B22BE52E-FFD9-3044-8FA8-C857A2A63F80}" sibTransId="{7508A0BF-5F03-D045-AF86-B3D4C61699C8}"/>
    <dgm:cxn modelId="{3ED5EB29-79B2-C045-A580-7ECAB4252EB4}" type="presOf" srcId="{D3A592B8-298B-8A43-B640-684A519E5521}" destId="{CFF3CD76-D6CF-6E43-BEF3-68BE70AC72BF}" srcOrd="0" destOrd="1" presId="urn:microsoft.com/office/officeart/2005/8/layout/list1"/>
    <dgm:cxn modelId="{829E2268-DE51-4044-BEEC-E17DDA7073DF}" type="presOf" srcId="{C8AECB56-7F21-3049-8EC8-7EE3BBD133F8}" destId="{BDD460BC-920D-BD4D-975C-78CAAF417469}" srcOrd="0" destOrd="0" presId="urn:microsoft.com/office/officeart/2005/8/layout/list1"/>
    <dgm:cxn modelId="{D452644F-76D3-6643-A3CA-C63FE303CF57}" type="presOf" srcId="{935D12BF-5391-8F4C-A675-E17C59E5581E}" destId="{52D66A4F-1FE3-0F4C-882A-56E05C3E7451}" srcOrd="0" destOrd="0" presId="urn:microsoft.com/office/officeart/2005/8/layout/list1"/>
    <dgm:cxn modelId="{78694B3E-C11B-D346-BBEE-CADF44A3D295}" srcId="{7A5AD18B-D435-B845-8E12-A1E62A220077}" destId="{DAFE6292-D9DB-6045-A7AA-27E1383BCCFF}" srcOrd="3" destOrd="0" parTransId="{3B9A61EB-4A62-7F48-B85B-600AA8680769}" sibTransId="{C1258026-D609-0946-95F1-79B26280441A}"/>
    <dgm:cxn modelId="{BE19B957-CD07-2D4F-8842-472DFEFCD4FF}" type="presOf" srcId="{24492E28-EABA-FE4F-9F24-CF563DE923F5}" destId="{38718722-6C27-9C47-8AA0-6F36C61FA472}" srcOrd="0" destOrd="0" presId="urn:microsoft.com/office/officeart/2005/8/layout/list1"/>
    <dgm:cxn modelId="{67059C92-F23C-FD48-80F8-CB9D6AC90069}" type="presOf" srcId="{DAFE6292-D9DB-6045-A7AA-27E1383BCCFF}" destId="{A1B8D933-BB17-1C47-A825-D8A87E9EA1E8}" srcOrd="0" destOrd="0" presId="urn:microsoft.com/office/officeart/2005/8/layout/list1"/>
    <dgm:cxn modelId="{100AF82D-B940-214B-903A-771F79993674}" type="presOf" srcId="{24492E28-EABA-FE4F-9F24-CF563DE923F5}" destId="{4C58BC60-6C95-044B-B1D2-4B30F0D6C43A}" srcOrd="1" destOrd="0" presId="urn:microsoft.com/office/officeart/2005/8/layout/list1"/>
    <dgm:cxn modelId="{B7ECB75B-2617-4142-BE79-390333F03BDE}" srcId="{24492E28-EABA-FE4F-9F24-CF563DE923F5}" destId="{D3A592B8-298B-8A43-B640-684A519E5521}" srcOrd="1" destOrd="0" parTransId="{7081D62A-B59E-5445-9D91-6964BFF0165C}" sibTransId="{F40588F2-3168-6C4A-AD30-744EE7E23C37}"/>
    <dgm:cxn modelId="{EC55CDDB-FDCF-D243-A34B-5CAE5CE1A4B4}" type="presOf" srcId="{9CCEC98B-AA4B-7546-BA4D-386B2FE50D0C}" destId="{98A112B2-3B52-C042-BF36-29CA643C4460}" srcOrd="0" destOrd="0" presId="urn:microsoft.com/office/officeart/2005/8/layout/list1"/>
    <dgm:cxn modelId="{E114D979-4D68-9D44-8C98-CFDEDCA2F497}" srcId="{C8AECB56-7F21-3049-8EC8-7EE3BBD133F8}" destId="{9CCEC98B-AA4B-7546-BA4D-386B2FE50D0C}" srcOrd="0" destOrd="0" parTransId="{3F83C215-20F9-DE42-9802-3F46A34F5718}" sibTransId="{E8E3D940-977F-AE43-9A7B-235DBD4AFA49}"/>
    <dgm:cxn modelId="{B43A0583-C254-7A46-8B3C-48E893FB2B79}" srcId="{DAFE6292-D9DB-6045-A7AA-27E1383BCCFF}" destId="{935D12BF-5391-8F4C-A675-E17C59E5581E}" srcOrd="0" destOrd="0" parTransId="{C3D5E77B-A885-5741-A36E-DF4836878456}" sibTransId="{A0DEF954-478C-5F4E-BBCD-7E7A27E0ADAE}"/>
    <dgm:cxn modelId="{EC9BA4A6-4CF1-B242-B644-29415FC6077F}" type="presOf" srcId="{F79BDE38-ED1F-7F4D-A2D1-21576158642D}" destId="{4C42861C-04D7-0A40-BCF2-03A39F9C9FE2}" srcOrd="0" destOrd="0" presId="urn:microsoft.com/office/officeart/2005/8/layout/list1"/>
    <dgm:cxn modelId="{F7C135B5-0B73-9841-83B0-BF2BFF28F30C}" type="presOf" srcId="{7A5AD18B-D435-B845-8E12-A1E62A220077}" destId="{7D93312D-3389-9C47-8940-06501C87A1B3}" srcOrd="0" destOrd="0" presId="urn:microsoft.com/office/officeart/2005/8/layout/list1"/>
    <dgm:cxn modelId="{B0FDA13F-3E4E-1844-AB2A-C133749226A9}" srcId="{7A5AD18B-D435-B845-8E12-A1E62A220077}" destId="{24492E28-EABA-FE4F-9F24-CF563DE923F5}" srcOrd="1" destOrd="0" parTransId="{18B2E481-1D63-E74A-AAD2-1804D08F68D8}" sibTransId="{A4434DF5-D93E-554B-8BEB-71B17D3BD01A}"/>
    <dgm:cxn modelId="{1BFB1060-4526-0B4E-BB36-1466A0793AF4}" type="presOf" srcId="{DAFE6292-D9DB-6045-A7AA-27E1383BCCFF}" destId="{3CA8472E-CD54-1E41-A6CE-84619AC774AA}" srcOrd="1" destOrd="0" presId="urn:microsoft.com/office/officeart/2005/8/layout/list1"/>
    <dgm:cxn modelId="{38B82755-EB61-6C4D-B465-AB3E9692D2D5}" type="presOf" srcId="{BA1DD627-685B-2341-9FD1-506F0B2DF888}" destId="{CFF3CD76-D6CF-6E43-BEF3-68BE70AC72BF}" srcOrd="0" destOrd="0" presId="urn:microsoft.com/office/officeart/2005/8/layout/list1"/>
    <dgm:cxn modelId="{901FEDFB-CC0F-C143-9A39-556BDA6FE57C}" srcId="{7A5AD18B-D435-B845-8E12-A1E62A220077}" destId="{C8AECB56-7F21-3049-8EC8-7EE3BBD133F8}" srcOrd="0" destOrd="0" parTransId="{0E7E607F-8B1D-3E43-A04E-E8BF96FE37CA}" sibTransId="{91562EDB-C273-2B46-BA3D-83A50A02CC4C}"/>
    <dgm:cxn modelId="{1AFC317B-E1E6-2E4E-8BEC-9AFC9891BB03}" type="presParOf" srcId="{7D93312D-3389-9C47-8940-06501C87A1B3}" destId="{81702867-C9ED-D649-8928-A114425B86B1}" srcOrd="0" destOrd="0" presId="urn:microsoft.com/office/officeart/2005/8/layout/list1"/>
    <dgm:cxn modelId="{D0C1B183-CCB7-4E46-A091-4C50F9436595}" type="presParOf" srcId="{81702867-C9ED-D649-8928-A114425B86B1}" destId="{BDD460BC-920D-BD4D-975C-78CAAF417469}" srcOrd="0" destOrd="0" presId="urn:microsoft.com/office/officeart/2005/8/layout/list1"/>
    <dgm:cxn modelId="{17A6A2A8-686F-754B-98AF-401CD986795C}" type="presParOf" srcId="{81702867-C9ED-D649-8928-A114425B86B1}" destId="{B0D577C0-5963-9742-B3EC-783B5F536270}" srcOrd="1" destOrd="0" presId="urn:microsoft.com/office/officeart/2005/8/layout/list1"/>
    <dgm:cxn modelId="{C88533FA-7B53-C34E-9DCA-DD3B7460FD68}" type="presParOf" srcId="{7D93312D-3389-9C47-8940-06501C87A1B3}" destId="{F0259A23-93EA-5649-A608-BAF3D6299C0E}" srcOrd="1" destOrd="0" presId="urn:microsoft.com/office/officeart/2005/8/layout/list1"/>
    <dgm:cxn modelId="{CC9451F3-70D6-B140-B603-80E803A8CA6B}" type="presParOf" srcId="{7D93312D-3389-9C47-8940-06501C87A1B3}" destId="{98A112B2-3B52-C042-BF36-29CA643C4460}" srcOrd="2" destOrd="0" presId="urn:microsoft.com/office/officeart/2005/8/layout/list1"/>
    <dgm:cxn modelId="{96044E52-E275-E946-9B7D-ADB81961849A}" type="presParOf" srcId="{7D93312D-3389-9C47-8940-06501C87A1B3}" destId="{1F21F2D5-D8A8-394A-A9B8-FD528BFD1113}" srcOrd="3" destOrd="0" presId="urn:microsoft.com/office/officeart/2005/8/layout/list1"/>
    <dgm:cxn modelId="{79C17805-536B-214E-B48F-F4A8C61F069D}" type="presParOf" srcId="{7D93312D-3389-9C47-8940-06501C87A1B3}" destId="{7D41D41C-CD0B-A349-A843-F36057AFAC39}" srcOrd="4" destOrd="0" presId="urn:microsoft.com/office/officeart/2005/8/layout/list1"/>
    <dgm:cxn modelId="{FE46DD8C-F075-8D47-AFCB-2B085AC9F38A}" type="presParOf" srcId="{7D41D41C-CD0B-A349-A843-F36057AFAC39}" destId="{38718722-6C27-9C47-8AA0-6F36C61FA472}" srcOrd="0" destOrd="0" presId="urn:microsoft.com/office/officeart/2005/8/layout/list1"/>
    <dgm:cxn modelId="{E841D52D-8274-1D40-A6EA-121A6A99789E}" type="presParOf" srcId="{7D41D41C-CD0B-A349-A843-F36057AFAC39}" destId="{4C58BC60-6C95-044B-B1D2-4B30F0D6C43A}" srcOrd="1" destOrd="0" presId="urn:microsoft.com/office/officeart/2005/8/layout/list1"/>
    <dgm:cxn modelId="{5CD3623E-5E99-1145-A41A-6C62DEABC816}" type="presParOf" srcId="{7D93312D-3389-9C47-8940-06501C87A1B3}" destId="{9BF7831C-1E09-C44D-880A-9DFBBF066DAA}" srcOrd="5" destOrd="0" presId="urn:microsoft.com/office/officeart/2005/8/layout/list1"/>
    <dgm:cxn modelId="{489FF7AC-FB2E-4147-B4EA-C41C61594B2B}" type="presParOf" srcId="{7D93312D-3389-9C47-8940-06501C87A1B3}" destId="{CFF3CD76-D6CF-6E43-BEF3-68BE70AC72BF}" srcOrd="6" destOrd="0" presId="urn:microsoft.com/office/officeart/2005/8/layout/list1"/>
    <dgm:cxn modelId="{E7FE5679-5211-5A48-8539-9CE20CE691F0}" type="presParOf" srcId="{7D93312D-3389-9C47-8940-06501C87A1B3}" destId="{F10B4298-B5F2-D242-9ACF-CE95E68C5323}" srcOrd="7" destOrd="0" presId="urn:microsoft.com/office/officeart/2005/8/layout/list1"/>
    <dgm:cxn modelId="{19CABDB3-BA4A-0F4D-8A13-07D531C9D73F}" type="presParOf" srcId="{7D93312D-3389-9C47-8940-06501C87A1B3}" destId="{134E3FC8-C015-8841-ACF6-7B9D1AB705E6}" srcOrd="8" destOrd="0" presId="urn:microsoft.com/office/officeart/2005/8/layout/list1"/>
    <dgm:cxn modelId="{DA7B7727-FDBA-9842-8CEE-BC4A0F517079}" type="presParOf" srcId="{134E3FC8-C015-8841-ACF6-7B9D1AB705E6}" destId="{C19077D6-8C76-1441-831C-CCF91A7C242F}" srcOrd="0" destOrd="0" presId="urn:microsoft.com/office/officeart/2005/8/layout/list1"/>
    <dgm:cxn modelId="{5D205A44-6D33-5349-AEF0-54FD769C750F}" type="presParOf" srcId="{134E3FC8-C015-8841-ACF6-7B9D1AB705E6}" destId="{177F4ED5-C78A-464A-B21F-8C28BE97FDE4}" srcOrd="1" destOrd="0" presId="urn:microsoft.com/office/officeart/2005/8/layout/list1"/>
    <dgm:cxn modelId="{D9314B60-5128-C748-BAED-228FB9D3DBB4}" type="presParOf" srcId="{7D93312D-3389-9C47-8940-06501C87A1B3}" destId="{3E73939C-6F9D-C445-A1B7-CF81C210C583}" srcOrd="9" destOrd="0" presId="urn:microsoft.com/office/officeart/2005/8/layout/list1"/>
    <dgm:cxn modelId="{49DE4C73-0657-6241-9A12-633BEBA8A4DF}" type="presParOf" srcId="{7D93312D-3389-9C47-8940-06501C87A1B3}" destId="{4C42861C-04D7-0A40-BCF2-03A39F9C9FE2}" srcOrd="10" destOrd="0" presId="urn:microsoft.com/office/officeart/2005/8/layout/list1"/>
    <dgm:cxn modelId="{7F9F9AEF-07FC-6B4E-9AA9-3F857229A803}" type="presParOf" srcId="{7D93312D-3389-9C47-8940-06501C87A1B3}" destId="{5F6AE3A8-EB40-514D-85AD-2908EEE1DA9B}" srcOrd="11" destOrd="0" presId="urn:microsoft.com/office/officeart/2005/8/layout/list1"/>
    <dgm:cxn modelId="{D16A9A0A-A471-4140-80DC-796AC731715D}" type="presParOf" srcId="{7D93312D-3389-9C47-8940-06501C87A1B3}" destId="{FCD0436B-EDBD-2548-8E2F-51B3DF1BD840}" srcOrd="12" destOrd="0" presId="urn:microsoft.com/office/officeart/2005/8/layout/list1"/>
    <dgm:cxn modelId="{651892F1-5B02-E94F-A5A2-6A3F41F5C4F6}" type="presParOf" srcId="{FCD0436B-EDBD-2548-8E2F-51B3DF1BD840}" destId="{A1B8D933-BB17-1C47-A825-D8A87E9EA1E8}" srcOrd="0" destOrd="0" presId="urn:microsoft.com/office/officeart/2005/8/layout/list1"/>
    <dgm:cxn modelId="{E6C33B59-E5E6-5C45-9365-3C7E3DBF215D}" type="presParOf" srcId="{FCD0436B-EDBD-2548-8E2F-51B3DF1BD840}" destId="{3CA8472E-CD54-1E41-A6CE-84619AC774AA}" srcOrd="1" destOrd="0" presId="urn:microsoft.com/office/officeart/2005/8/layout/list1"/>
    <dgm:cxn modelId="{C278C07D-1B56-984F-B6E3-43B9B4B2EAA6}" type="presParOf" srcId="{7D93312D-3389-9C47-8940-06501C87A1B3}" destId="{64CD67DB-7B92-5642-9509-3CF5DCFC33F0}" srcOrd="13" destOrd="0" presId="urn:microsoft.com/office/officeart/2005/8/layout/list1"/>
    <dgm:cxn modelId="{69320605-AC09-5542-94AA-0DB217410B0D}" type="presParOf" srcId="{7D93312D-3389-9C47-8940-06501C87A1B3}" destId="{52D66A4F-1FE3-0F4C-882A-56E05C3E7451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AA23D2D-0F02-7C4D-937F-152183CB1BA5}" type="doc">
      <dgm:prSet loTypeId="urn:microsoft.com/office/officeart/2005/8/layout/hList1" loCatId="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70FFF62-7E67-C440-B7C3-050A4E4FABCD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b="1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Không</a:t>
          </a:r>
          <a:r>
            <a:rPr lang="en-US" b="1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b="1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gian</a:t>
          </a:r>
          <a:endParaRPr lang="en-US" b="1" dirty="0">
            <a:latin typeface="Cambria" panose="02040503050406030204" pitchFamily="18" charset="0"/>
          </a:endParaRPr>
        </a:p>
      </dgm:t>
    </dgm:pt>
    <dgm:pt modelId="{07C71167-AAA6-C842-A35B-20958A13794D}" type="parTrans" cxnId="{32AE0E00-5BD4-0744-AA21-038B760945BA}">
      <dgm:prSet/>
      <dgm:spPr/>
      <dgm:t>
        <a:bodyPr/>
        <a:lstStyle/>
        <a:p>
          <a:pPr>
            <a:lnSpc>
              <a:spcPct val="100000"/>
            </a:lnSpc>
          </a:pPr>
          <a:endParaRPr lang="en-US">
            <a:latin typeface="Cambria" panose="02040503050406030204" pitchFamily="18" charset="0"/>
          </a:endParaRPr>
        </a:p>
      </dgm:t>
    </dgm:pt>
    <dgm:pt modelId="{C2930B8A-0512-F94D-A5E5-FCD95BEBDFA1}" type="sibTrans" cxnId="{32AE0E00-5BD4-0744-AA21-038B760945BA}">
      <dgm:prSet/>
      <dgm:spPr/>
      <dgm:t>
        <a:bodyPr/>
        <a:lstStyle/>
        <a:p>
          <a:pPr>
            <a:lnSpc>
              <a:spcPct val="100000"/>
            </a:lnSpc>
          </a:pPr>
          <a:endParaRPr lang="en-US">
            <a:latin typeface="Cambria" panose="02040503050406030204" pitchFamily="18" charset="0"/>
          </a:endParaRPr>
        </a:p>
      </dgm:t>
    </dgm:pt>
    <dgm:pt modelId="{9AD36CD5-E198-AE42-8C05-5350F82C703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u="none" strike="noStrike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Thời</a:t>
          </a:r>
          <a:r>
            <a:rPr lang="en-US" b="1" u="none" strike="noStrike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b="1" u="none" strike="noStrike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gian</a:t>
          </a:r>
          <a:endParaRPr lang="en-US" b="1" u="none" strike="noStrike" dirty="0">
            <a:effectLst/>
            <a:latin typeface="Cambria" panose="02040503050406030204" pitchFamily="18" charset="0"/>
            <a:ea typeface="Noto Sans Symbols"/>
            <a:cs typeface="Noto Sans Symbols"/>
          </a:endParaRPr>
        </a:p>
      </dgm:t>
    </dgm:pt>
    <dgm:pt modelId="{92A8DEB8-57E1-FD46-83FD-3033024A820C}" type="parTrans" cxnId="{60DE3E4E-CA0C-3649-BFB7-2161F7DFC9E1}">
      <dgm:prSet/>
      <dgm:spPr/>
      <dgm:t>
        <a:bodyPr/>
        <a:lstStyle/>
        <a:p>
          <a:pPr>
            <a:lnSpc>
              <a:spcPct val="100000"/>
            </a:lnSpc>
          </a:pPr>
          <a:endParaRPr lang="en-US">
            <a:latin typeface="Cambria" panose="02040503050406030204" pitchFamily="18" charset="0"/>
          </a:endParaRPr>
        </a:p>
      </dgm:t>
    </dgm:pt>
    <dgm:pt modelId="{9F6A8530-572E-B846-A779-E064B45D0461}" type="sibTrans" cxnId="{60DE3E4E-CA0C-3649-BFB7-2161F7DFC9E1}">
      <dgm:prSet/>
      <dgm:spPr/>
      <dgm:t>
        <a:bodyPr/>
        <a:lstStyle/>
        <a:p>
          <a:pPr>
            <a:lnSpc>
              <a:spcPct val="100000"/>
            </a:lnSpc>
          </a:pPr>
          <a:endParaRPr lang="en-US">
            <a:latin typeface="Cambria" panose="02040503050406030204" pitchFamily="18" charset="0"/>
          </a:endParaRPr>
        </a:p>
      </dgm:t>
    </dgm:pt>
    <dgm:pt modelId="{7E68F2A0-E958-374C-B4C7-C11C5E16CC11}">
      <dgm:prSet/>
      <dgm:spPr/>
      <dgm:t>
        <a:bodyPr/>
        <a:lstStyle/>
        <a:p>
          <a:pPr>
            <a:lnSpc>
              <a:spcPct val="100000"/>
            </a:lnSpc>
            <a:buNone/>
          </a:pPr>
          <a:r>
            <a:rPr lang="en-US" u="none" strike="noStrike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-&gt; </a:t>
          </a:r>
          <a:r>
            <a:rPr lang="en-US" b="1" u="none" strike="noStrike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Sự</a:t>
          </a:r>
          <a:r>
            <a:rPr lang="en-US" b="1" u="none" strike="noStrike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b="1" u="none" strike="noStrike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kiện</a:t>
          </a:r>
          <a:r>
            <a:rPr lang="en-US" b="1" u="none" strike="noStrike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b="1" u="none" strike="noStrike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quan</a:t>
          </a:r>
          <a:r>
            <a:rPr lang="en-US" b="1" u="none" strike="noStrike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b="1" u="none" strike="noStrike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trọng</a:t>
          </a:r>
          <a:r>
            <a:rPr lang="en-US" b="1" u="none" strike="noStrike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: </a:t>
          </a:r>
          <a:r>
            <a:rPr lang="en-US" u="none" strike="noStrike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Kháng</a:t>
          </a:r>
          <a:r>
            <a:rPr lang="en-US" u="none" strike="noStrike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u="none" strike="noStrike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chiến</a:t>
          </a:r>
          <a:r>
            <a:rPr lang="en-US" u="none" strike="noStrike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u="none" strike="noStrike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kết</a:t>
          </a:r>
          <a:r>
            <a:rPr lang="en-US" u="none" strike="noStrike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u="none" strike="noStrike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thúc</a:t>
          </a:r>
          <a:r>
            <a:rPr lang="en-US" u="none" strike="noStrike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u="none" strike="noStrike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thắng</a:t>
          </a:r>
          <a:r>
            <a:rPr lang="en-US" u="none" strike="noStrike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u="none" strike="noStrike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lợi</a:t>
          </a:r>
          <a:r>
            <a:rPr lang="en-US" u="none" strike="noStrike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, </a:t>
          </a:r>
          <a:r>
            <a:rPr lang="en-US" u="none" strike="noStrike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miền</a:t>
          </a:r>
          <a:r>
            <a:rPr lang="en-US" u="none" strike="noStrike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u="none" strike="noStrike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Bắc</a:t>
          </a:r>
          <a:r>
            <a:rPr lang="en-US" u="none" strike="noStrike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u="none" strike="noStrike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và</a:t>
          </a:r>
          <a:r>
            <a:rPr lang="en-US" u="none" strike="noStrike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u="none" strike="noStrike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nhiều</a:t>
          </a:r>
          <a:r>
            <a:rPr lang="en-US" u="none" strike="noStrike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u="none" strike="noStrike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địa</a:t>
          </a:r>
          <a:r>
            <a:rPr lang="en-US" u="none" strike="noStrike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u="none" strike="noStrike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phương</a:t>
          </a:r>
          <a:r>
            <a:rPr lang="en-US" u="none" strike="noStrike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u="none" strike="noStrike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được</a:t>
          </a:r>
          <a:r>
            <a:rPr lang="en-US" u="none" strike="noStrike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u="none" strike="noStrike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giải</a:t>
          </a:r>
          <a:r>
            <a:rPr lang="en-US" u="none" strike="noStrike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u="none" strike="noStrike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phóng</a:t>
          </a:r>
          <a:r>
            <a:rPr lang="en-US" u="none" strike="noStrike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.</a:t>
          </a:r>
          <a:endParaRPr lang="en-US" u="none" strike="noStrike" dirty="0">
            <a:effectLst/>
            <a:latin typeface="Cambria" panose="02040503050406030204" pitchFamily="18" charset="0"/>
            <a:ea typeface="Noto Sans Symbols"/>
            <a:cs typeface="Noto Sans Symbols"/>
          </a:endParaRPr>
        </a:p>
      </dgm:t>
    </dgm:pt>
    <dgm:pt modelId="{02AEC958-0825-A040-B6BF-2FBADA4827F3}" type="parTrans" cxnId="{0A942493-723E-D94C-A1EA-37383F28A106}">
      <dgm:prSet/>
      <dgm:spPr/>
      <dgm:t>
        <a:bodyPr/>
        <a:lstStyle/>
        <a:p>
          <a:pPr>
            <a:lnSpc>
              <a:spcPct val="100000"/>
            </a:lnSpc>
          </a:pPr>
          <a:endParaRPr lang="en-US">
            <a:latin typeface="Cambria" panose="02040503050406030204" pitchFamily="18" charset="0"/>
          </a:endParaRPr>
        </a:p>
      </dgm:t>
    </dgm:pt>
    <dgm:pt modelId="{254C582B-1682-6D4B-BE2B-1566B12D80E1}" type="sibTrans" cxnId="{0A942493-723E-D94C-A1EA-37383F28A106}">
      <dgm:prSet/>
      <dgm:spPr/>
      <dgm:t>
        <a:bodyPr/>
        <a:lstStyle/>
        <a:p>
          <a:pPr>
            <a:lnSpc>
              <a:spcPct val="100000"/>
            </a:lnSpc>
          </a:pPr>
          <a:endParaRPr lang="en-US">
            <a:latin typeface="Cambria" panose="02040503050406030204" pitchFamily="18" charset="0"/>
          </a:endParaRPr>
        </a:p>
      </dgm:t>
    </dgm:pt>
    <dgm:pt modelId="{788105F8-849D-0347-91C6-39AB92A7C34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u="none" strike="noStrike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Tháng</a:t>
          </a:r>
          <a:r>
            <a:rPr lang="en-US" u="none" strike="noStrike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8/1954  </a:t>
          </a:r>
          <a:r>
            <a:rPr lang="en-US" u="none" strike="noStrike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cuộc</a:t>
          </a:r>
          <a:r>
            <a:rPr lang="en-US" u="none" strike="noStrike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u="none" strike="noStrike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kháng</a:t>
          </a:r>
          <a:r>
            <a:rPr lang="en-US" u="none" strike="noStrike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u="none" strike="noStrike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chiến</a:t>
          </a:r>
          <a:r>
            <a:rPr lang="en-US" u="none" strike="noStrike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u="none" strike="noStrike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chống</a:t>
          </a:r>
          <a:r>
            <a:rPr lang="en-US" u="none" strike="noStrike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u="none" strike="noStrike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thực</a:t>
          </a:r>
          <a:r>
            <a:rPr lang="en-US" u="none" strike="noStrike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u="none" strike="noStrike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dân</a:t>
          </a:r>
          <a:r>
            <a:rPr lang="en-US" u="none" strike="noStrike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u="none" strike="noStrike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Pháp</a:t>
          </a:r>
          <a:r>
            <a:rPr lang="en-US" u="none" strike="noStrike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u="none" strike="noStrike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thắng</a:t>
          </a:r>
          <a:r>
            <a:rPr lang="en-US" u="none" strike="noStrike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u="none" strike="noStrike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lợi</a:t>
          </a:r>
          <a:r>
            <a:rPr lang="en-US" u="none" strike="noStrike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, </a:t>
          </a:r>
          <a:r>
            <a:rPr lang="en-US" u="none" strike="noStrike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chuẩn</a:t>
          </a:r>
          <a:r>
            <a:rPr lang="en-US" u="none" strike="noStrike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u="none" strike="noStrike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bị</a:t>
          </a:r>
          <a:r>
            <a:rPr lang="en-US" u="none" strike="noStrike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u="none" strike="noStrike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cho</a:t>
          </a:r>
          <a:r>
            <a:rPr lang="en-US" u="none" strike="noStrike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u="none" strike="noStrike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công</a:t>
          </a:r>
          <a:r>
            <a:rPr lang="en-US" u="none" strike="noStrike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u="none" strike="noStrike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cuộc</a:t>
          </a:r>
          <a:r>
            <a:rPr lang="en-US" u="none" strike="noStrike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u="none" strike="noStrike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đấu</a:t>
          </a:r>
          <a:r>
            <a:rPr lang="en-US" u="none" strike="noStrike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u="none" strike="noStrike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tranh</a:t>
          </a:r>
          <a:r>
            <a:rPr lang="en-US" u="none" strike="noStrike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u="none" strike="noStrike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thống</a:t>
          </a:r>
          <a:r>
            <a:rPr lang="en-US" u="none" strike="noStrike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u="none" strike="noStrike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nhất</a:t>
          </a:r>
          <a:r>
            <a:rPr lang="en-US" u="none" strike="noStrike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u="none" strike="noStrike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nước</a:t>
          </a:r>
          <a:r>
            <a:rPr lang="en-US" u="none" strike="noStrike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u="none" strike="noStrike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nhà</a:t>
          </a:r>
          <a:r>
            <a:rPr lang="en-US" u="none" strike="noStrike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.</a:t>
          </a:r>
          <a:endParaRPr lang="en-US" u="none" strike="noStrike" dirty="0">
            <a:effectLst/>
            <a:latin typeface="Cambria" panose="02040503050406030204" pitchFamily="18" charset="0"/>
            <a:ea typeface="Noto Sans Symbols"/>
            <a:cs typeface="Noto Sans Symbols"/>
          </a:endParaRPr>
        </a:p>
      </dgm:t>
    </dgm:pt>
    <dgm:pt modelId="{32F70F69-AE6D-D345-843A-FACA3A75ABC6}" type="parTrans" cxnId="{005D443A-7E57-3340-BBCE-EB7BF800AD31}">
      <dgm:prSet/>
      <dgm:spPr/>
      <dgm:t>
        <a:bodyPr/>
        <a:lstStyle/>
        <a:p>
          <a:pPr>
            <a:lnSpc>
              <a:spcPct val="100000"/>
            </a:lnSpc>
          </a:pPr>
          <a:endParaRPr lang="en-US">
            <a:latin typeface="Cambria" panose="02040503050406030204" pitchFamily="18" charset="0"/>
          </a:endParaRPr>
        </a:p>
      </dgm:t>
    </dgm:pt>
    <dgm:pt modelId="{B89975C3-B86D-D24D-A2C3-655BA958ED5F}" type="sibTrans" cxnId="{005D443A-7E57-3340-BBCE-EB7BF800AD31}">
      <dgm:prSet/>
      <dgm:spPr/>
      <dgm:t>
        <a:bodyPr/>
        <a:lstStyle/>
        <a:p>
          <a:pPr>
            <a:lnSpc>
              <a:spcPct val="100000"/>
            </a:lnSpc>
          </a:pPr>
          <a:endParaRPr lang="en-US">
            <a:latin typeface="Cambria" panose="02040503050406030204" pitchFamily="18" charset="0"/>
          </a:endParaRPr>
        </a:p>
      </dgm:t>
    </dgm:pt>
    <dgm:pt modelId="{1033497E-E7FD-DB41-9B16-59F4B4451836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Rộng</a:t>
          </a:r>
          <a:r>
            <a:rPr lang="en-US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lớn</a:t>
          </a:r>
          <a:r>
            <a:rPr lang="en-US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, </a:t>
          </a:r>
          <a:r>
            <a:rPr lang="en-US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trải</a:t>
          </a:r>
          <a:r>
            <a:rPr lang="en-US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dài</a:t>
          </a:r>
          <a:r>
            <a:rPr lang="en-US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qua </a:t>
          </a:r>
          <a:r>
            <a:rPr lang="en-US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nhiều</a:t>
          </a:r>
          <a:r>
            <a:rPr lang="en-US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địa</a:t>
          </a:r>
          <a:r>
            <a:rPr lang="en-US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danh</a:t>
          </a:r>
          <a:r>
            <a:rPr lang="en-US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từ</a:t>
          </a:r>
          <a:r>
            <a:rPr lang="en-US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Bắc</a:t>
          </a:r>
          <a:r>
            <a:rPr lang="en-US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vào</a:t>
          </a:r>
          <a:r>
            <a:rPr lang="en-US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Nam.</a:t>
          </a:r>
          <a:endParaRPr lang="en-US" dirty="0">
            <a:latin typeface="Cambria" panose="02040503050406030204" pitchFamily="18" charset="0"/>
          </a:endParaRPr>
        </a:p>
      </dgm:t>
    </dgm:pt>
    <dgm:pt modelId="{6D1D7E36-1852-DB4F-9AB1-EB7A44C333EF}" type="parTrans" cxnId="{D500E812-8D58-4748-B314-7D442AD95DBF}">
      <dgm:prSet/>
      <dgm:spPr/>
      <dgm:t>
        <a:bodyPr/>
        <a:lstStyle/>
        <a:p>
          <a:pPr>
            <a:lnSpc>
              <a:spcPct val="100000"/>
            </a:lnSpc>
          </a:pPr>
          <a:endParaRPr lang="en-US">
            <a:latin typeface="Cambria" panose="02040503050406030204" pitchFamily="18" charset="0"/>
          </a:endParaRPr>
        </a:p>
      </dgm:t>
    </dgm:pt>
    <dgm:pt modelId="{7E02F538-D299-D943-96BB-0EA1A3B69F56}" type="sibTrans" cxnId="{D500E812-8D58-4748-B314-7D442AD95DBF}">
      <dgm:prSet/>
      <dgm:spPr/>
      <dgm:t>
        <a:bodyPr/>
        <a:lstStyle/>
        <a:p>
          <a:pPr>
            <a:lnSpc>
              <a:spcPct val="100000"/>
            </a:lnSpc>
          </a:pPr>
          <a:endParaRPr lang="en-US">
            <a:latin typeface="Cambria" panose="02040503050406030204" pitchFamily="18" charset="0"/>
          </a:endParaRPr>
        </a:p>
      </dgm:t>
    </dgm:pt>
    <dgm:pt modelId="{C464ACD9-0FC2-E64A-8009-49A5E234DD6B}" type="pres">
      <dgm:prSet presAssocID="{DAA23D2D-0F02-7C4D-937F-152183CB1BA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D957F9D-1C58-464D-8D0F-0A6BD26D4D48}" type="pres">
      <dgm:prSet presAssocID="{270FFF62-7E67-C440-B7C3-050A4E4FABCD}" presName="composite" presStyleCnt="0"/>
      <dgm:spPr/>
    </dgm:pt>
    <dgm:pt modelId="{02623C82-5A64-594C-B57D-CC739D615D8D}" type="pres">
      <dgm:prSet presAssocID="{270FFF62-7E67-C440-B7C3-050A4E4FABCD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30F994-5CE4-4647-B8FA-FD5EA3522265}" type="pres">
      <dgm:prSet presAssocID="{270FFF62-7E67-C440-B7C3-050A4E4FABCD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86A57A-66C7-5848-966F-D10F5538A4A9}" type="pres">
      <dgm:prSet presAssocID="{C2930B8A-0512-F94D-A5E5-FCD95BEBDFA1}" presName="space" presStyleCnt="0"/>
      <dgm:spPr/>
    </dgm:pt>
    <dgm:pt modelId="{409738B7-FDA8-6C43-9663-B892E20012E6}" type="pres">
      <dgm:prSet presAssocID="{9AD36CD5-E198-AE42-8C05-5350F82C7030}" presName="composite" presStyleCnt="0"/>
      <dgm:spPr/>
    </dgm:pt>
    <dgm:pt modelId="{F46E1A39-5334-F345-A696-3E95C73FF744}" type="pres">
      <dgm:prSet presAssocID="{9AD36CD5-E198-AE42-8C05-5350F82C7030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605147-900F-A949-A0FA-696554BC0794}" type="pres">
      <dgm:prSet presAssocID="{9AD36CD5-E198-AE42-8C05-5350F82C7030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321BF99-92FC-2348-A253-FBB48EDF87F2}" type="presOf" srcId="{270FFF62-7E67-C440-B7C3-050A4E4FABCD}" destId="{02623C82-5A64-594C-B57D-CC739D615D8D}" srcOrd="0" destOrd="0" presId="urn:microsoft.com/office/officeart/2005/8/layout/hList1"/>
    <dgm:cxn modelId="{32AE0E00-5BD4-0744-AA21-038B760945BA}" srcId="{DAA23D2D-0F02-7C4D-937F-152183CB1BA5}" destId="{270FFF62-7E67-C440-B7C3-050A4E4FABCD}" srcOrd="0" destOrd="0" parTransId="{07C71167-AAA6-C842-A35B-20958A13794D}" sibTransId="{C2930B8A-0512-F94D-A5E5-FCD95BEBDFA1}"/>
    <dgm:cxn modelId="{0CCCD241-0C93-3C4A-B6B0-70574730E26C}" type="presOf" srcId="{9AD36CD5-E198-AE42-8C05-5350F82C7030}" destId="{F46E1A39-5334-F345-A696-3E95C73FF744}" srcOrd="0" destOrd="0" presId="urn:microsoft.com/office/officeart/2005/8/layout/hList1"/>
    <dgm:cxn modelId="{0A942493-723E-D94C-A1EA-37383F28A106}" srcId="{9AD36CD5-E198-AE42-8C05-5350F82C7030}" destId="{7E68F2A0-E958-374C-B4C7-C11C5E16CC11}" srcOrd="1" destOrd="0" parTransId="{02AEC958-0825-A040-B6BF-2FBADA4827F3}" sibTransId="{254C582B-1682-6D4B-BE2B-1566B12D80E1}"/>
    <dgm:cxn modelId="{005D443A-7E57-3340-BBCE-EB7BF800AD31}" srcId="{9AD36CD5-E198-AE42-8C05-5350F82C7030}" destId="{788105F8-849D-0347-91C6-39AB92A7C340}" srcOrd="0" destOrd="0" parTransId="{32F70F69-AE6D-D345-843A-FACA3A75ABC6}" sibTransId="{B89975C3-B86D-D24D-A2C3-655BA958ED5F}"/>
    <dgm:cxn modelId="{1E430FF9-BE62-494C-82F7-AB15C80DA994}" type="presOf" srcId="{DAA23D2D-0F02-7C4D-937F-152183CB1BA5}" destId="{C464ACD9-0FC2-E64A-8009-49A5E234DD6B}" srcOrd="0" destOrd="0" presId="urn:microsoft.com/office/officeart/2005/8/layout/hList1"/>
    <dgm:cxn modelId="{D500E812-8D58-4748-B314-7D442AD95DBF}" srcId="{270FFF62-7E67-C440-B7C3-050A4E4FABCD}" destId="{1033497E-E7FD-DB41-9B16-59F4B4451836}" srcOrd="0" destOrd="0" parTransId="{6D1D7E36-1852-DB4F-9AB1-EB7A44C333EF}" sibTransId="{7E02F538-D299-D943-96BB-0EA1A3B69F56}"/>
    <dgm:cxn modelId="{60DE3E4E-CA0C-3649-BFB7-2161F7DFC9E1}" srcId="{DAA23D2D-0F02-7C4D-937F-152183CB1BA5}" destId="{9AD36CD5-E198-AE42-8C05-5350F82C7030}" srcOrd="1" destOrd="0" parTransId="{92A8DEB8-57E1-FD46-83FD-3033024A820C}" sibTransId="{9F6A8530-572E-B846-A779-E064B45D0461}"/>
    <dgm:cxn modelId="{B47C0A47-CB6C-4740-8393-51E53A9B4F6D}" type="presOf" srcId="{1033497E-E7FD-DB41-9B16-59F4B4451836}" destId="{6130F994-5CE4-4647-B8FA-FD5EA3522265}" srcOrd="0" destOrd="0" presId="urn:microsoft.com/office/officeart/2005/8/layout/hList1"/>
    <dgm:cxn modelId="{847055AB-FF17-0A44-B6A4-9910FAB9C13D}" type="presOf" srcId="{788105F8-849D-0347-91C6-39AB92A7C340}" destId="{B9605147-900F-A949-A0FA-696554BC0794}" srcOrd="0" destOrd="0" presId="urn:microsoft.com/office/officeart/2005/8/layout/hList1"/>
    <dgm:cxn modelId="{A459C623-31AF-1D4F-B1C1-BD6908DF06BF}" type="presOf" srcId="{7E68F2A0-E958-374C-B4C7-C11C5E16CC11}" destId="{B9605147-900F-A949-A0FA-696554BC0794}" srcOrd="0" destOrd="1" presId="urn:microsoft.com/office/officeart/2005/8/layout/hList1"/>
    <dgm:cxn modelId="{F0563B3B-6D3D-0741-A0FD-C1AAD5C7B68A}" type="presParOf" srcId="{C464ACD9-0FC2-E64A-8009-49A5E234DD6B}" destId="{8D957F9D-1C58-464D-8D0F-0A6BD26D4D48}" srcOrd="0" destOrd="0" presId="urn:microsoft.com/office/officeart/2005/8/layout/hList1"/>
    <dgm:cxn modelId="{213EB49C-0C19-094B-A020-8EB155F141C2}" type="presParOf" srcId="{8D957F9D-1C58-464D-8D0F-0A6BD26D4D48}" destId="{02623C82-5A64-594C-B57D-CC739D615D8D}" srcOrd="0" destOrd="0" presId="urn:microsoft.com/office/officeart/2005/8/layout/hList1"/>
    <dgm:cxn modelId="{59F68020-76BF-F642-B1E3-FB363758B628}" type="presParOf" srcId="{8D957F9D-1C58-464D-8D0F-0A6BD26D4D48}" destId="{6130F994-5CE4-4647-B8FA-FD5EA3522265}" srcOrd="1" destOrd="0" presId="urn:microsoft.com/office/officeart/2005/8/layout/hList1"/>
    <dgm:cxn modelId="{2B71D2D2-2A27-2B47-B0EC-D8F30EA276B3}" type="presParOf" srcId="{C464ACD9-0FC2-E64A-8009-49A5E234DD6B}" destId="{CA86A57A-66C7-5848-966F-D10F5538A4A9}" srcOrd="1" destOrd="0" presId="urn:microsoft.com/office/officeart/2005/8/layout/hList1"/>
    <dgm:cxn modelId="{0AB6F68C-BD87-5C45-9C79-14A2B2DF2358}" type="presParOf" srcId="{C464ACD9-0FC2-E64A-8009-49A5E234DD6B}" destId="{409738B7-FDA8-6C43-9663-B892E20012E6}" srcOrd="2" destOrd="0" presId="urn:microsoft.com/office/officeart/2005/8/layout/hList1"/>
    <dgm:cxn modelId="{3E993586-D585-5042-8E07-497F88B8F2F1}" type="presParOf" srcId="{409738B7-FDA8-6C43-9663-B892E20012E6}" destId="{F46E1A39-5334-F345-A696-3E95C73FF744}" srcOrd="0" destOrd="0" presId="urn:microsoft.com/office/officeart/2005/8/layout/hList1"/>
    <dgm:cxn modelId="{F8CBE3B9-01E6-2A4A-81AB-04054F680EEF}" type="presParOf" srcId="{409738B7-FDA8-6C43-9663-B892E20012E6}" destId="{B9605147-900F-A949-A0FA-696554BC0794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7995AC9-9187-C94C-B271-783AAD168E4D}" type="doc">
      <dgm:prSet loTypeId="urn:microsoft.com/office/officeart/2005/8/layout/vList2" loCatId="" qsTypeId="urn:microsoft.com/office/officeart/2005/8/quickstyle/simple2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6171B5AD-85C5-DB4B-8250-25356D271097}">
      <dgm:prSet phldrT="[Text]" custT="1"/>
      <dgm:spPr/>
      <dgm:t>
        <a:bodyPr/>
        <a:lstStyle/>
        <a:p>
          <a:r>
            <a:rPr lang="en-US" sz="5000" dirty="0" err="1">
              <a:latin typeface="Cambria" panose="02040503050406030204" pitchFamily="18" charset="0"/>
            </a:rPr>
            <a:t>Hình</a:t>
          </a:r>
          <a:r>
            <a:rPr lang="en-US" sz="5000" dirty="0">
              <a:latin typeface="Cambria" panose="02040503050406030204" pitchFamily="18" charset="0"/>
            </a:rPr>
            <a:t> </a:t>
          </a:r>
          <a:r>
            <a:rPr lang="en-US" sz="5000" dirty="0" err="1">
              <a:latin typeface="Cambria" panose="02040503050406030204" pitchFamily="18" charset="0"/>
            </a:rPr>
            <a:t>ảnh</a:t>
          </a:r>
          <a:r>
            <a:rPr lang="en-US" sz="5000" dirty="0">
              <a:latin typeface="Cambria" panose="02040503050406030204" pitchFamily="18" charset="0"/>
            </a:rPr>
            <a:t> </a:t>
          </a:r>
          <a:r>
            <a:rPr lang="en-US" sz="5000" dirty="0" err="1">
              <a:latin typeface="Cambria" panose="02040503050406030204" pitchFamily="18" charset="0"/>
            </a:rPr>
            <a:t>trung</a:t>
          </a:r>
          <a:r>
            <a:rPr lang="en-US" sz="5000" dirty="0">
              <a:latin typeface="Cambria" panose="02040503050406030204" pitchFamily="18" charset="0"/>
            </a:rPr>
            <a:t> </a:t>
          </a:r>
          <a:r>
            <a:rPr lang="en-US" sz="5000" dirty="0" err="1">
              <a:latin typeface="Cambria" panose="02040503050406030204" pitchFamily="18" charset="0"/>
            </a:rPr>
            <a:t>tâm</a:t>
          </a:r>
          <a:r>
            <a:rPr lang="en-US" sz="5000" dirty="0">
              <a:latin typeface="Cambria" panose="02040503050406030204" pitchFamily="18" charset="0"/>
            </a:rPr>
            <a:t>: “ta” – </a:t>
          </a:r>
          <a:r>
            <a:rPr lang="en-US" sz="5000" dirty="0" err="1">
              <a:latin typeface="Cambria" panose="02040503050406030204" pitchFamily="18" charset="0"/>
            </a:rPr>
            <a:t>nhân</a:t>
          </a:r>
          <a:r>
            <a:rPr lang="en-US" sz="5000" dirty="0">
              <a:latin typeface="Cambria" panose="02040503050406030204" pitchFamily="18" charset="0"/>
            </a:rPr>
            <a:t> </a:t>
          </a:r>
          <a:r>
            <a:rPr lang="en-US" sz="5000" dirty="0" err="1">
              <a:latin typeface="Cambria" panose="02040503050406030204" pitchFamily="18" charset="0"/>
            </a:rPr>
            <a:t>vật</a:t>
          </a:r>
          <a:r>
            <a:rPr lang="en-US" sz="5000" dirty="0">
              <a:latin typeface="Cambria" panose="02040503050406030204" pitchFamily="18" charset="0"/>
            </a:rPr>
            <a:t> </a:t>
          </a:r>
          <a:r>
            <a:rPr lang="en-US" sz="5000" dirty="0" err="1">
              <a:latin typeface="Cambria" panose="02040503050406030204" pitchFamily="18" charset="0"/>
            </a:rPr>
            <a:t>trữ</a:t>
          </a:r>
          <a:r>
            <a:rPr lang="en-US" sz="5000" dirty="0">
              <a:latin typeface="Cambria" panose="02040503050406030204" pitchFamily="18" charset="0"/>
            </a:rPr>
            <a:t> </a:t>
          </a:r>
          <a:r>
            <a:rPr lang="en-US" sz="5000" dirty="0" err="1">
              <a:latin typeface="Cambria" panose="02040503050406030204" pitchFamily="18" charset="0"/>
            </a:rPr>
            <a:t>tình</a:t>
          </a:r>
          <a:r>
            <a:rPr lang="en-US" sz="5000" dirty="0">
              <a:latin typeface="Cambria" panose="02040503050406030204" pitchFamily="18" charset="0"/>
            </a:rPr>
            <a:t> </a:t>
          </a:r>
          <a:r>
            <a:rPr lang="en-US" sz="5000" dirty="0" err="1">
              <a:latin typeface="Cambria" panose="02040503050406030204" pitchFamily="18" charset="0"/>
            </a:rPr>
            <a:t>của</a:t>
          </a:r>
          <a:r>
            <a:rPr lang="en-US" sz="5000" dirty="0">
              <a:latin typeface="Cambria" panose="02040503050406030204" pitchFamily="18" charset="0"/>
            </a:rPr>
            <a:t> </a:t>
          </a:r>
          <a:r>
            <a:rPr lang="en-US" sz="5000" dirty="0" err="1">
              <a:latin typeface="Cambria" panose="02040503050406030204" pitchFamily="18" charset="0"/>
            </a:rPr>
            <a:t>bài</a:t>
          </a:r>
          <a:r>
            <a:rPr lang="en-US" sz="5000" dirty="0">
              <a:latin typeface="Cambria" panose="02040503050406030204" pitchFamily="18" charset="0"/>
            </a:rPr>
            <a:t> </a:t>
          </a:r>
          <a:r>
            <a:rPr lang="en-US" sz="5000" dirty="0" err="1">
              <a:latin typeface="Cambria" panose="02040503050406030204" pitchFamily="18" charset="0"/>
            </a:rPr>
            <a:t>thơ</a:t>
          </a:r>
          <a:endParaRPr lang="en-US" sz="5000" dirty="0"/>
        </a:p>
      </dgm:t>
    </dgm:pt>
    <dgm:pt modelId="{497EEA9C-766A-664A-AEAC-67B438F2681F}" type="parTrans" cxnId="{EE02C287-DA9C-4640-A66F-C9A35A66AA5F}">
      <dgm:prSet/>
      <dgm:spPr/>
      <dgm:t>
        <a:bodyPr/>
        <a:lstStyle/>
        <a:p>
          <a:endParaRPr lang="en-US" sz="5000"/>
        </a:p>
      </dgm:t>
    </dgm:pt>
    <dgm:pt modelId="{271CD1A5-3D97-9144-9B24-5F46D2CBD3CB}" type="sibTrans" cxnId="{EE02C287-DA9C-4640-A66F-C9A35A66AA5F}">
      <dgm:prSet/>
      <dgm:spPr/>
      <dgm:t>
        <a:bodyPr/>
        <a:lstStyle/>
        <a:p>
          <a:endParaRPr lang="en-US" sz="5000"/>
        </a:p>
      </dgm:t>
    </dgm:pt>
    <dgm:pt modelId="{3CEF2F6C-5111-AB45-9EDA-AFA533C351B7}">
      <dgm:prSet custT="1"/>
      <dgm:spPr/>
      <dgm:t>
        <a:bodyPr/>
        <a:lstStyle/>
        <a:p>
          <a:r>
            <a:rPr lang="en-US" sz="5000" i="1">
              <a:latin typeface="Cambria" panose="02040503050406030204" pitchFamily="18" charset="0"/>
            </a:rPr>
            <a:t>Ta đi/ Đường ta đó/ Mây của ta/ Trời thắm của ta/ Trên đường ta về/ Làng ta/ Đồng ta…/ quê hương ta/…</a:t>
          </a:r>
          <a:endParaRPr lang="en-US" sz="5000" i="1" dirty="0">
            <a:latin typeface="Cambria" panose="02040503050406030204" pitchFamily="18" charset="0"/>
          </a:endParaRPr>
        </a:p>
      </dgm:t>
    </dgm:pt>
    <dgm:pt modelId="{49287604-A578-364A-BE38-FA58BDC69665}" type="parTrans" cxnId="{7A5A8C50-73D0-674E-8DE6-54E44E3FFB2F}">
      <dgm:prSet/>
      <dgm:spPr/>
      <dgm:t>
        <a:bodyPr/>
        <a:lstStyle/>
        <a:p>
          <a:endParaRPr lang="en-US" sz="5000"/>
        </a:p>
      </dgm:t>
    </dgm:pt>
    <dgm:pt modelId="{96A32860-299F-9241-A5F5-226DAD57877D}" type="sibTrans" cxnId="{7A5A8C50-73D0-674E-8DE6-54E44E3FFB2F}">
      <dgm:prSet/>
      <dgm:spPr/>
      <dgm:t>
        <a:bodyPr/>
        <a:lstStyle/>
        <a:p>
          <a:endParaRPr lang="en-US" sz="5000"/>
        </a:p>
      </dgm:t>
    </dgm:pt>
    <dgm:pt modelId="{487DE3FA-85F0-E842-832A-185F4BD47303}">
      <dgm:prSet custT="1"/>
      <dgm:spPr/>
      <dgm:t>
        <a:bodyPr/>
        <a:lstStyle/>
        <a:p>
          <a:r>
            <a:rPr lang="en-US" sz="5000">
              <a:latin typeface="Cambria" panose="02040503050406030204" pitchFamily="18" charset="0"/>
            </a:rPr>
            <a:t>“Ta” có thể là tác giả, là quân dân ta, nhân dân ta, là dân tộc, là những con người Việt Nam…</a:t>
          </a:r>
          <a:endParaRPr lang="en-US" sz="5000" dirty="0">
            <a:latin typeface="Cambria" panose="02040503050406030204" pitchFamily="18" charset="0"/>
          </a:endParaRPr>
        </a:p>
      </dgm:t>
    </dgm:pt>
    <dgm:pt modelId="{1052EA4F-E24A-6C41-8692-BCE0A1A777C5}" type="parTrans" cxnId="{73E53B44-7F08-1748-9A09-14024B756DAE}">
      <dgm:prSet/>
      <dgm:spPr/>
      <dgm:t>
        <a:bodyPr/>
        <a:lstStyle/>
        <a:p>
          <a:endParaRPr lang="en-US" sz="5000"/>
        </a:p>
      </dgm:t>
    </dgm:pt>
    <dgm:pt modelId="{7108CE80-1DCD-2C43-A45F-C4EA30BFB681}" type="sibTrans" cxnId="{73E53B44-7F08-1748-9A09-14024B756DAE}">
      <dgm:prSet/>
      <dgm:spPr/>
      <dgm:t>
        <a:bodyPr/>
        <a:lstStyle/>
        <a:p>
          <a:endParaRPr lang="en-US" sz="5000"/>
        </a:p>
      </dgm:t>
    </dgm:pt>
    <dgm:pt modelId="{FC97B4FB-CD97-BD42-AFFB-E54D86C01B28}" type="pres">
      <dgm:prSet presAssocID="{C7995AC9-9187-C94C-B271-783AAD168E4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79F4A51-C321-AB4B-A993-3EB5E51382E2}" type="pres">
      <dgm:prSet presAssocID="{6171B5AD-85C5-DB4B-8250-25356D271097}" presName="parentText" presStyleLbl="node1" presStyleIdx="0" presStyleCnt="3" custScaleY="7195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E69A97-F584-4A48-AAAD-11BAD7B3F78E}" type="pres">
      <dgm:prSet presAssocID="{271CD1A5-3D97-9144-9B24-5F46D2CBD3CB}" presName="spacer" presStyleCnt="0"/>
      <dgm:spPr/>
    </dgm:pt>
    <dgm:pt modelId="{88EDFBD0-8F92-2B4F-A84C-70D851CB7A48}" type="pres">
      <dgm:prSet presAssocID="{3CEF2F6C-5111-AB45-9EDA-AFA533C351B7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6A5D31-7506-AC4B-A550-4EFE6977EC72}" type="pres">
      <dgm:prSet presAssocID="{96A32860-299F-9241-A5F5-226DAD57877D}" presName="spacer" presStyleCnt="0"/>
      <dgm:spPr/>
    </dgm:pt>
    <dgm:pt modelId="{C1992948-31F5-6049-9907-A363C01F7410}" type="pres">
      <dgm:prSet presAssocID="{487DE3FA-85F0-E842-832A-185F4BD47303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0BBA659-4697-4144-9684-20848278C21B}" type="presOf" srcId="{6171B5AD-85C5-DB4B-8250-25356D271097}" destId="{279F4A51-C321-AB4B-A993-3EB5E51382E2}" srcOrd="0" destOrd="0" presId="urn:microsoft.com/office/officeart/2005/8/layout/vList2"/>
    <dgm:cxn modelId="{EE02C287-DA9C-4640-A66F-C9A35A66AA5F}" srcId="{C7995AC9-9187-C94C-B271-783AAD168E4D}" destId="{6171B5AD-85C5-DB4B-8250-25356D271097}" srcOrd="0" destOrd="0" parTransId="{497EEA9C-766A-664A-AEAC-67B438F2681F}" sibTransId="{271CD1A5-3D97-9144-9B24-5F46D2CBD3CB}"/>
    <dgm:cxn modelId="{BCA2C3FA-E9AE-4F41-82C7-7DCAD258ACDB}" type="presOf" srcId="{3CEF2F6C-5111-AB45-9EDA-AFA533C351B7}" destId="{88EDFBD0-8F92-2B4F-A84C-70D851CB7A48}" srcOrd="0" destOrd="0" presId="urn:microsoft.com/office/officeart/2005/8/layout/vList2"/>
    <dgm:cxn modelId="{7A5A8C50-73D0-674E-8DE6-54E44E3FFB2F}" srcId="{C7995AC9-9187-C94C-B271-783AAD168E4D}" destId="{3CEF2F6C-5111-AB45-9EDA-AFA533C351B7}" srcOrd="1" destOrd="0" parTransId="{49287604-A578-364A-BE38-FA58BDC69665}" sibTransId="{96A32860-299F-9241-A5F5-226DAD57877D}"/>
    <dgm:cxn modelId="{5E4863A2-168A-0946-AAC6-27705838B802}" type="presOf" srcId="{C7995AC9-9187-C94C-B271-783AAD168E4D}" destId="{FC97B4FB-CD97-BD42-AFFB-E54D86C01B28}" srcOrd="0" destOrd="0" presId="urn:microsoft.com/office/officeart/2005/8/layout/vList2"/>
    <dgm:cxn modelId="{0F05693E-D5A2-C045-B167-C30E1FD63E13}" type="presOf" srcId="{487DE3FA-85F0-E842-832A-185F4BD47303}" destId="{C1992948-31F5-6049-9907-A363C01F7410}" srcOrd="0" destOrd="0" presId="urn:microsoft.com/office/officeart/2005/8/layout/vList2"/>
    <dgm:cxn modelId="{73E53B44-7F08-1748-9A09-14024B756DAE}" srcId="{C7995AC9-9187-C94C-B271-783AAD168E4D}" destId="{487DE3FA-85F0-E842-832A-185F4BD47303}" srcOrd="2" destOrd="0" parTransId="{1052EA4F-E24A-6C41-8692-BCE0A1A777C5}" sibTransId="{7108CE80-1DCD-2C43-A45F-C4EA30BFB681}"/>
    <dgm:cxn modelId="{ADD90F24-B2A4-204E-8E40-C6FFB3D3E166}" type="presParOf" srcId="{FC97B4FB-CD97-BD42-AFFB-E54D86C01B28}" destId="{279F4A51-C321-AB4B-A993-3EB5E51382E2}" srcOrd="0" destOrd="0" presId="urn:microsoft.com/office/officeart/2005/8/layout/vList2"/>
    <dgm:cxn modelId="{2DA0E764-198F-3B4E-B84E-2B1B14DFE90E}" type="presParOf" srcId="{FC97B4FB-CD97-BD42-AFFB-E54D86C01B28}" destId="{39E69A97-F584-4A48-AAAD-11BAD7B3F78E}" srcOrd="1" destOrd="0" presId="urn:microsoft.com/office/officeart/2005/8/layout/vList2"/>
    <dgm:cxn modelId="{5F0D0864-B4EF-D944-B94B-C3C77F9C82DE}" type="presParOf" srcId="{FC97B4FB-CD97-BD42-AFFB-E54D86C01B28}" destId="{88EDFBD0-8F92-2B4F-A84C-70D851CB7A48}" srcOrd="2" destOrd="0" presId="urn:microsoft.com/office/officeart/2005/8/layout/vList2"/>
    <dgm:cxn modelId="{75F2396B-6A94-EE45-8873-AC4F36633149}" type="presParOf" srcId="{FC97B4FB-CD97-BD42-AFFB-E54D86C01B28}" destId="{D36A5D31-7506-AC4B-A550-4EFE6977EC72}" srcOrd="3" destOrd="0" presId="urn:microsoft.com/office/officeart/2005/8/layout/vList2"/>
    <dgm:cxn modelId="{C5EB925F-2A63-2646-B841-E0F0FF8BF5CB}" type="presParOf" srcId="{FC97B4FB-CD97-BD42-AFFB-E54D86C01B28}" destId="{C1992948-31F5-6049-9907-A363C01F7410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A07E2E3-CBC9-C146-B04C-AC094D295559}" type="doc">
      <dgm:prSet loTypeId="urn:microsoft.com/office/officeart/2008/layout/VerticalCurvedList" loCatId="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E8D465E1-DED7-F147-9A8B-957AAF518221}">
      <dgm:prSet phldrT="[Text]" custT="1"/>
      <dgm:spPr/>
      <dgm:t>
        <a:bodyPr/>
        <a:lstStyle/>
        <a:p>
          <a:r>
            <a:rPr lang="en-US" sz="4800" b="1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Đề</a:t>
          </a:r>
          <a:r>
            <a:rPr lang="en-US" sz="4800" b="1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800" b="1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tài</a:t>
          </a:r>
          <a:r>
            <a:rPr lang="en-US" sz="4800" b="1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: </a:t>
          </a:r>
          <a:r>
            <a:rPr lang="en-US" sz="48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quê</a:t>
          </a:r>
          <a:r>
            <a:rPr lang="en-US" sz="48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8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hương</a:t>
          </a:r>
          <a:r>
            <a:rPr lang="en-US" sz="48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, </a:t>
          </a:r>
          <a:r>
            <a:rPr lang="en-US" sz="48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đất</a:t>
          </a:r>
          <a:r>
            <a:rPr lang="en-US" sz="48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8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nước</a:t>
          </a:r>
          <a:r>
            <a:rPr lang="en-US" sz="48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.</a:t>
          </a:r>
          <a:endParaRPr lang="en-US" sz="4800" dirty="0">
            <a:latin typeface="Cambria" panose="02040503050406030204" pitchFamily="18" charset="0"/>
          </a:endParaRPr>
        </a:p>
      </dgm:t>
    </dgm:pt>
    <dgm:pt modelId="{437073FA-236E-EB41-9B61-A8ABFEF274E5}" type="parTrans" cxnId="{D3B92B2C-CED6-2640-9930-44000C630F8D}">
      <dgm:prSet/>
      <dgm:spPr/>
      <dgm:t>
        <a:bodyPr/>
        <a:lstStyle/>
        <a:p>
          <a:endParaRPr lang="en-US" sz="1600">
            <a:latin typeface="Cambria" panose="02040503050406030204" pitchFamily="18" charset="0"/>
          </a:endParaRPr>
        </a:p>
      </dgm:t>
    </dgm:pt>
    <dgm:pt modelId="{235BE84E-E6E5-0F46-A300-7F109397DD1E}" type="sibTrans" cxnId="{D3B92B2C-CED6-2640-9930-44000C630F8D}">
      <dgm:prSet/>
      <dgm:spPr/>
      <dgm:t>
        <a:bodyPr/>
        <a:lstStyle/>
        <a:p>
          <a:endParaRPr lang="en-US" sz="1600">
            <a:latin typeface="Cambria" panose="02040503050406030204" pitchFamily="18" charset="0"/>
          </a:endParaRPr>
        </a:p>
      </dgm:t>
    </dgm:pt>
    <dgm:pt modelId="{4BDF0CD8-96CC-CF49-A75E-5952E9C800B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4800" b="1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Chủ</a:t>
          </a:r>
          <a:r>
            <a:rPr lang="en-US" sz="4800" b="1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800" b="1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đề</a:t>
          </a:r>
          <a:r>
            <a:rPr lang="en-US" sz="4800" b="1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: </a:t>
          </a:r>
          <a:r>
            <a:rPr lang="en-US" sz="48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Ngợi</a:t>
          </a:r>
          <a:r>
            <a:rPr lang="en-US" sz="48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ca </a:t>
          </a:r>
          <a:r>
            <a:rPr lang="en-US" sz="48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vẻ</a:t>
          </a:r>
          <a:r>
            <a:rPr lang="en-US" sz="48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8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đẹp</a:t>
          </a:r>
          <a:r>
            <a:rPr lang="en-US" sz="48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8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của</a:t>
          </a:r>
          <a:r>
            <a:rPr lang="en-US" sz="48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8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quê</a:t>
          </a:r>
          <a:r>
            <a:rPr lang="en-US" sz="48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8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hương</a:t>
          </a:r>
          <a:r>
            <a:rPr lang="en-US" sz="48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8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đất</a:t>
          </a:r>
          <a:r>
            <a:rPr lang="en-US" sz="48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8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nước</a:t>
          </a:r>
          <a:r>
            <a:rPr lang="en-US" sz="48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, </a:t>
          </a:r>
          <a:r>
            <a:rPr lang="en-US" sz="48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ngợi</a:t>
          </a:r>
          <a:r>
            <a:rPr lang="en-US" sz="48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ca </a:t>
          </a:r>
          <a:r>
            <a:rPr lang="en-US" sz="48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những</a:t>
          </a:r>
          <a:r>
            <a:rPr lang="en-US" sz="48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8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chiến</a:t>
          </a:r>
          <a:r>
            <a:rPr lang="en-US" sz="48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8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thắng</a:t>
          </a:r>
          <a:r>
            <a:rPr lang="en-US" sz="48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8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của</a:t>
          </a:r>
          <a:r>
            <a:rPr lang="en-US" sz="48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8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quân</a:t>
          </a:r>
          <a:r>
            <a:rPr lang="en-US" sz="48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8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và</a:t>
          </a:r>
          <a:r>
            <a:rPr lang="en-US" sz="48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8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dân</a:t>
          </a:r>
          <a:r>
            <a:rPr lang="en-US" sz="48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ta.</a:t>
          </a:r>
        </a:p>
      </dgm:t>
    </dgm:pt>
    <dgm:pt modelId="{61D8621C-1BDB-AA47-9380-701BCDEB4EE3}" type="parTrans" cxnId="{FECB59BF-BDE1-6E4F-82BB-EF688A8086F1}">
      <dgm:prSet/>
      <dgm:spPr/>
      <dgm:t>
        <a:bodyPr/>
        <a:lstStyle/>
        <a:p>
          <a:endParaRPr lang="en-US" sz="1600">
            <a:latin typeface="Cambria" panose="02040503050406030204" pitchFamily="18" charset="0"/>
          </a:endParaRPr>
        </a:p>
      </dgm:t>
    </dgm:pt>
    <dgm:pt modelId="{A2DAA14F-7461-924F-AF08-DCF7FE8B3C42}" type="sibTrans" cxnId="{FECB59BF-BDE1-6E4F-82BB-EF688A8086F1}">
      <dgm:prSet/>
      <dgm:spPr/>
      <dgm:t>
        <a:bodyPr/>
        <a:lstStyle/>
        <a:p>
          <a:endParaRPr lang="en-US" sz="1600">
            <a:latin typeface="Cambria" panose="02040503050406030204" pitchFamily="18" charset="0"/>
          </a:endParaRPr>
        </a:p>
      </dgm:t>
    </dgm:pt>
    <dgm:pt modelId="{BE797B8D-7F53-EA49-84D1-AEF52505604A}" type="pres">
      <dgm:prSet presAssocID="{CA07E2E3-CBC9-C146-B04C-AC094D29555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A3EE7F41-7C45-8141-ADD3-A78DF5507B11}" type="pres">
      <dgm:prSet presAssocID="{CA07E2E3-CBC9-C146-B04C-AC094D295559}" presName="Name1" presStyleCnt="0"/>
      <dgm:spPr/>
    </dgm:pt>
    <dgm:pt modelId="{154FF9CA-97D6-2447-B874-A98768EC49C0}" type="pres">
      <dgm:prSet presAssocID="{CA07E2E3-CBC9-C146-B04C-AC094D295559}" presName="cycle" presStyleCnt="0"/>
      <dgm:spPr/>
    </dgm:pt>
    <dgm:pt modelId="{59D5E161-61F6-BE45-99D4-2F88685D6298}" type="pres">
      <dgm:prSet presAssocID="{CA07E2E3-CBC9-C146-B04C-AC094D295559}" presName="srcNode" presStyleLbl="node1" presStyleIdx="0" presStyleCnt="2"/>
      <dgm:spPr/>
    </dgm:pt>
    <dgm:pt modelId="{5430E85A-3229-0445-BC73-EB9824931D94}" type="pres">
      <dgm:prSet presAssocID="{CA07E2E3-CBC9-C146-B04C-AC094D295559}" presName="conn" presStyleLbl="parChTrans1D2" presStyleIdx="0" presStyleCnt="1"/>
      <dgm:spPr/>
      <dgm:t>
        <a:bodyPr/>
        <a:lstStyle/>
        <a:p>
          <a:endParaRPr lang="en-US"/>
        </a:p>
      </dgm:t>
    </dgm:pt>
    <dgm:pt modelId="{F4610C5F-D8A5-3741-BE4B-918A5F56AFA3}" type="pres">
      <dgm:prSet presAssocID="{CA07E2E3-CBC9-C146-B04C-AC094D295559}" presName="extraNode" presStyleLbl="node1" presStyleIdx="0" presStyleCnt="2"/>
      <dgm:spPr/>
    </dgm:pt>
    <dgm:pt modelId="{6B20DE05-A12B-7B47-86ED-60096C8F7A01}" type="pres">
      <dgm:prSet presAssocID="{CA07E2E3-CBC9-C146-B04C-AC094D295559}" presName="dstNode" presStyleLbl="node1" presStyleIdx="0" presStyleCnt="2"/>
      <dgm:spPr/>
    </dgm:pt>
    <dgm:pt modelId="{7552A7A8-A102-8640-84A3-C0026610B028}" type="pres">
      <dgm:prSet presAssocID="{E8D465E1-DED7-F147-9A8B-957AAF518221}" presName="text_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430274-1F97-E941-AA51-D9F777C380B6}" type="pres">
      <dgm:prSet presAssocID="{E8D465E1-DED7-F147-9A8B-957AAF518221}" presName="accent_1" presStyleCnt="0"/>
      <dgm:spPr/>
    </dgm:pt>
    <dgm:pt modelId="{3833DACA-7C44-6542-B8BB-8CF995E355FC}" type="pres">
      <dgm:prSet presAssocID="{E8D465E1-DED7-F147-9A8B-957AAF518221}" presName="accentRepeatNode" presStyleLbl="solidFgAcc1" presStyleIdx="0" presStyleCnt="2"/>
      <dgm:spPr/>
    </dgm:pt>
    <dgm:pt modelId="{2B633496-96E4-C446-8712-C80698B2B58A}" type="pres">
      <dgm:prSet presAssocID="{4BDF0CD8-96CC-CF49-A75E-5952E9C800BA}" presName="text_2" presStyleLbl="node1" presStyleIdx="1" presStyleCnt="2" custScaleY="12176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20EE1F-362D-CC43-81D3-3E1E168ACD9F}" type="pres">
      <dgm:prSet presAssocID="{4BDF0CD8-96CC-CF49-A75E-5952E9C800BA}" presName="accent_2" presStyleCnt="0"/>
      <dgm:spPr/>
    </dgm:pt>
    <dgm:pt modelId="{CA5B5E71-41CA-C74A-A27D-0F1895FE33D7}" type="pres">
      <dgm:prSet presAssocID="{4BDF0CD8-96CC-CF49-A75E-5952E9C800BA}" presName="accentRepeatNode" presStyleLbl="solidFgAcc1" presStyleIdx="1" presStyleCnt="2"/>
      <dgm:spPr/>
    </dgm:pt>
  </dgm:ptLst>
  <dgm:cxnLst>
    <dgm:cxn modelId="{A622F107-AE7C-C146-9C82-35F438A1571F}" type="presOf" srcId="{CA07E2E3-CBC9-C146-B04C-AC094D295559}" destId="{BE797B8D-7F53-EA49-84D1-AEF52505604A}" srcOrd="0" destOrd="0" presId="urn:microsoft.com/office/officeart/2008/layout/VerticalCurvedList"/>
    <dgm:cxn modelId="{7B4E9E61-8882-1C4F-9CB4-EB9EF673EF17}" type="presOf" srcId="{E8D465E1-DED7-F147-9A8B-957AAF518221}" destId="{7552A7A8-A102-8640-84A3-C0026610B028}" srcOrd="0" destOrd="0" presId="urn:microsoft.com/office/officeart/2008/layout/VerticalCurvedList"/>
    <dgm:cxn modelId="{C78C3D67-661F-D04D-8076-D10C91358347}" type="presOf" srcId="{4BDF0CD8-96CC-CF49-A75E-5952E9C800BA}" destId="{2B633496-96E4-C446-8712-C80698B2B58A}" srcOrd="0" destOrd="0" presId="urn:microsoft.com/office/officeart/2008/layout/VerticalCurvedList"/>
    <dgm:cxn modelId="{CC4FB5CE-ED79-B24C-9A25-D3BE0C40E2A7}" type="presOf" srcId="{235BE84E-E6E5-0F46-A300-7F109397DD1E}" destId="{5430E85A-3229-0445-BC73-EB9824931D94}" srcOrd="0" destOrd="0" presId="urn:microsoft.com/office/officeart/2008/layout/VerticalCurvedList"/>
    <dgm:cxn modelId="{FECB59BF-BDE1-6E4F-82BB-EF688A8086F1}" srcId="{CA07E2E3-CBC9-C146-B04C-AC094D295559}" destId="{4BDF0CD8-96CC-CF49-A75E-5952E9C800BA}" srcOrd="1" destOrd="0" parTransId="{61D8621C-1BDB-AA47-9380-701BCDEB4EE3}" sibTransId="{A2DAA14F-7461-924F-AF08-DCF7FE8B3C42}"/>
    <dgm:cxn modelId="{D3B92B2C-CED6-2640-9930-44000C630F8D}" srcId="{CA07E2E3-CBC9-C146-B04C-AC094D295559}" destId="{E8D465E1-DED7-F147-9A8B-957AAF518221}" srcOrd="0" destOrd="0" parTransId="{437073FA-236E-EB41-9B61-A8ABFEF274E5}" sibTransId="{235BE84E-E6E5-0F46-A300-7F109397DD1E}"/>
    <dgm:cxn modelId="{825D7A3E-CE0E-6340-902D-300F3998EF6D}" type="presParOf" srcId="{BE797B8D-7F53-EA49-84D1-AEF52505604A}" destId="{A3EE7F41-7C45-8141-ADD3-A78DF5507B11}" srcOrd="0" destOrd="0" presId="urn:microsoft.com/office/officeart/2008/layout/VerticalCurvedList"/>
    <dgm:cxn modelId="{710B038F-D5A2-8C44-8A87-F8360E6C08BB}" type="presParOf" srcId="{A3EE7F41-7C45-8141-ADD3-A78DF5507B11}" destId="{154FF9CA-97D6-2447-B874-A98768EC49C0}" srcOrd="0" destOrd="0" presId="urn:microsoft.com/office/officeart/2008/layout/VerticalCurvedList"/>
    <dgm:cxn modelId="{E03034FF-1604-FA4C-AC49-47AD0AC659A8}" type="presParOf" srcId="{154FF9CA-97D6-2447-B874-A98768EC49C0}" destId="{59D5E161-61F6-BE45-99D4-2F88685D6298}" srcOrd="0" destOrd="0" presId="urn:microsoft.com/office/officeart/2008/layout/VerticalCurvedList"/>
    <dgm:cxn modelId="{556FF261-A5EA-5A4D-A167-9B3BC71C49C9}" type="presParOf" srcId="{154FF9CA-97D6-2447-B874-A98768EC49C0}" destId="{5430E85A-3229-0445-BC73-EB9824931D94}" srcOrd="1" destOrd="0" presId="urn:microsoft.com/office/officeart/2008/layout/VerticalCurvedList"/>
    <dgm:cxn modelId="{5672B60D-4964-6D42-B738-53D251DC900B}" type="presParOf" srcId="{154FF9CA-97D6-2447-B874-A98768EC49C0}" destId="{F4610C5F-D8A5-3741-BE4B-918A5F56AFA3}" srcOrd="2" destOrd="0" presId="urn:microsoft.com/office/officeart/2008/layout/VerticalCurvedList"/>
    <dgm:cxn modelId="{99ABF1BF-8B37-C84D-A834-5406931F2EEB}" type="presParOf" srcId="{154FF9CA-97D6-2447-B874-A98768EC49C0}" destId="{6B20DE05-A12B-7B47-86ED-60096C8F7A01}" srcOrd="3" destOrd="0" presId="urn:microsoft.com/office/officeart/2008/layout/VerticalCurvedList"/>
    <dgm:cxn modelId="{2AEC6F3E-9251-7248-A2F0-D3BE83355704}" type="presParOf" srcId="{A3EE7F41-7C45-8141-ADD3-A78DF5507B11}" destId="{7552A7A8-A102-8640-84A3-C0026610B028}" srcOrd="1" destOrd="0" presId="urn:microsoft.com/office/officeart/2008/layout/VerticalCurvedList"/>
    <dgm:cxn modelId="{0DDD57AF-9BE7-0741-8C06-63384E3AD75B}" type="presParOf" srcId="{A3EE7F41-7C45-8141-ADD3-A78DF5507B11}" destId="{29430274-1F97-E941-AA51-D9F777C380B6}" srcOrd="2" destOrd="0" presId="urn:microsoft.com/office/officeart/2008/layout/VerticalCurvedList"/>
    <dgm:cxn modelId="{1774A2ED-BECE-5246-B51A-117BC1C35335}" type="presParOf" srcId="{29430274-1F97-E941-AA51-D9F777C380B6}" destId="{3833DACA-7C44-6542-B8BB-8CF995E355FC}" srcOrd="0" destOrd="0" presId="urn:microsoft.com/office/officeart/2008/layout/VerticalCurvedList"/>
    <dgm:cxn modelId="{4D1B42F7-F3D6-FD46-855D-0A035A195D5D}" type="presParOf" srcId="{A3EE7F41-7C45-8141-ADD3-A78DF5507B11}" destId="{2B633496-96E4-C446-8712-C80698B2B58A}" srcOrd="3" destOrd="0" presId="urn:microsoft.com/office/officeart/2008/layout/VerticalCurvedList"/>
    <dgm:cxn modelId="{FA1DFF51-62D9-0440-B834-FCF035CAA684}" type="presParOf" srcId="{A3EE7F41-7C45-8141-ADD3-A78DF5507B11}" destId="{8D20EE1F-362D-CC43-81D3-3E1E168ACD9F}" srcOrd="4" destOrd="0" presId="urn:microsoft.com/office/officeart/2008/layout/VerticalCurvedList"/>
    <dgm:cxn modelId="{19067E35-DDF0-5949-92AB-CB905A6768EE}" type="presParOf" srcId="{8D20EE1F-362D-CC43-81D3-3E1E168ACD9F}" destId="{CA5B5E71-41CA-C74A-A27D-0F1895FE33D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A9B0187-36AB-454E-8E46-D33B9F5DF673}" type="doc">
      <dgm:prSet loTypeId="urn:microsoft.com/office/officeart/2005/8/layout/chevron2" loCatId="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2756B462-E9A0-0C43-90AF-780E013EF1E5}">
      <dgm:prSet phldrT="[Text]" custT="1"/>
      <dgm:spPr/>
      <dgm:t>
        <a:bodyPr/>
        <a:lstStyle/>
        <a:p>
          <a:r>
            <a:rPr lang="en-US" sz="45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Thêm</a:t>
          </a:r>
          <a:r>
            <a:rPr lang="en-US" sz="45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yêu</a:t>
          </a:r>
          <a:r>
            <a:rPr lang="en-US" sz="45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lịch</a:t>
          </a:r>
          <a:r>
            <a:rPr lang="en-US" sz="45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sử</a:t>
          </a:r>
          <a:r>
            <a:rPr lang="en-US" sz="45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dân</a:t>
          </a:r>
          <a:r>
            <a:rPr lang="en-US" sz="45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tộc</a:t>
          </a:r>
          <a:r>
            <a:rPr lang="en-US" sz="45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.</a:t>
          </a:r>
          <a:endParaRPr lang="en-US" sz="4500" dirty="0">
            <a:latin typeface="Cambria" panose="02040503050406030204" pitchFamily="18" charset="0"/>
          </a:endParaRPr>
        </a:p>
      </dgm:t>
    </dgm:pt>
    <dgm:pt modelId="{6FEE9A44-B5DC-7046-8521-C950DAACC974}" type="parTrans" cxnId="{66E60634-2B4B-5F44-9846-A239B6779498}">
      <dgm:prSet/>
      <dgm:spPr/>
      <dgm:t>
        <a:bodyPr/>
        <a:lstStyle/>
        <a:p>
          <a:endParaRPr lang="en-US" sz="4500">
            <a:latin typeface="Cambria" panose="02040503050406030204" pitchFamily="18" charset="0"/>
          </a:endParaRPr>
        </a:p>
      </dgm:t>
    </dgm:pt>
    <dgm:pt modelId="{06A4F704-1F5C-A041-9A8E-067EB63F435E}" type="sibTrans" cxnId="{66E60634-2B4B-5F44-9846-A239B6779498}">
      <dgm:prSet/>
      <dgm:spPr/>
      <dgm:t>
        <a:bodyPr/>
        <a:lstStyle/>
        <a:p>
          <a:endParaRPr lang="en-US" sz="4500">
            <a:latin typeface="Cambria" panose="02040503050406030204" pitchFamily="18" charset="0"/>
          </a:endParaRPr>
        </a:p>
      </dgm:t>
    </dgm:pt>
    <dgm:pt modelId="{C8CA2307-B3A8-0546-A285-21DD849C161D}">
      <dgm:prSet custT="1"/>
      <dgm:spPr/>
      <dgm:t>
        <a:bodyPr/>
        <a:lstStyle/>
        <a:p>
          <a:r>
            <a:rPr lang="en-US" sz="45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Bồi</a:t>
          </a:r>
          <a:r>
            <a:rPr lang="en-US" sz="45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đắp</a:t>
          </a:r>
          <a:r>
            <a:rPr lang="en-US" sz="45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thêm</a:t>
          </a:r>
          <a:r>
            <a:rPr lang="en-US" sz="45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tình</a:t>
          </a:r>
          <a:r>
            <a:rPr lang="en-US" sz="45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yêu</a:t>
          </a:r>
          <a:r>
            <a:rPr lang="en-US" sz="45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nước</a:t>
          </a:r>
          <a:r>
            <a:rPr lang="en-US" sz="45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, </a:t>
          </a:r>
          <a:r>
            <a:rPr lang="en-US" sz="45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lòng</a:t>
          </a:r>
          <a:r>
            <a:rPr lang="en-US" sz="45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tự</a:t>
          </a:r>
          <a:r>
            <a:rPr lang="en-US" sz="45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hào</a:t>
          </a:r>
          <a:r>
            <a:rPr lang="en-US" sz="45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về</a:t>
          </a:r>
          <a:r>
            <a:rPr lang="en-US" sz="45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quá</a:t>
          </a:r>
          <a:r>
            <a:rPr lang="en-US" sz="45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khứ</a:t>
          </a:r>
          <a:r>
            <a:rPr lang="en-US" sz="45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vất</a:t>
          </a:r>
          <a:r>
            <a:rPr lang="en-US" sz="45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vả</a:t>
          </a:r>
          <a:r>
            <a:rPr lang="en-US" sz="45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, </a:t>
          </a:r>
          <a:r>
            <a:rPr lang="en-US" sz="45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đau</a:t>
          </a:r>
          <a:r>
            <a:rPr lang="en-US" sz="45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thương</a:t>
          </a:r>
          <a:r>
            <a:rPr lang="en-US" sz="45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nhưng</a:t>
          </a:r>
          <a:r>
            <a:rPr lang="en-US" sz="45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cũng</a:t>
          </a:r>
          <a:r>
            <a:rPr lang="en-US" sz="45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đầy</a:t>
          </a:r>
          <a:r>
            <a:rPr lang="en-US" sz="45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vẻ</a:t>
          </a:r>
          <a:r>
            <a:rPr lang="en-US" sz="45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vang </a:t>
          </a:r>
          <a:r>
            <a:rPr lang="en-US" sz="45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của</a:t>
          </a:r>
          <a:r>
            <a:rPr lang="en-US" sz="45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dân</a:t>
          </a:r>
          <a:r>
            <a:rPr lang="en-US" sz="45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tộc</a:t>
          </a:r>
          <a:r>
            <a:rPr lang="en-US" sz="45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.</a:t>
          </a:r>
        </a:p>
      </dgm:t>
    </dgm:pt>
    <dgm:pt modelId="{7130961B-8937-BB4B-A67D-B3A8AB25BE1A}" type="parTrans" cxnId="{975FF79C-665F-784E-B6AA-D72D77AB5337}">
      <dgm:prSet/>
      <dgm:spPr/>
      <dgm:t>
        <a:bodyPr/>
        <a:lstStyle/>
        <a:p>
          <a:endParaRPr lang="en-US" sz="4500">
            <a:latin typeface="Cambria" panose="02040503050406030204" pitchFamily="18" charset="0"/>
          </a:endParaRPr>
        </a:p>
      </dgm:t>
    </dgm:pt>
    <dgm:pt modelId="{1D378B35-5B62-6942-BD75-CEFF7AAF6BBC}" type="sibTrans" cxnId="{975FF79C-665F-784E-B6AA-D72D77AB5337}">
      <dgm:prSet/>
      <dgm:spPr/>
      <dgm:t>
        <a:bodyPr/>
        <a:lstStyle/>
        <a:p>
          <a:endParaRPr lang="en-US" sz="4500">
            <a:latin typeface="Cambria" panose="02040503050406030204" pitchFamily="18" charset="0"/>
          </a:endParaRPr>
        </a:p>
      </dgm:t>
    </dgm:pt>
    <dgm:pt modelId="{E6A17B24-1F26-E64B-BFAA-E2D63EBA5B01}">
      <dgm:prSet custT="1"/>
      <dgm:spPr/>
      <dgm:t>
        <a:bodyPr/>
        <a:lstStyle/>
        <a:p>
          <a:r>
            <a:rPr lang="en-US" sz="45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Trau</a:t>
          </a:r>
          <a:r>
            <a:rPr lang="en-US" sz="45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dồi</a:t>
          </a:r>
          <a:r>
            <a:rPr lang="en-US" sz="45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, </a:t>
          </a:r>
          <a:r>
            <a:rPr lang="en-US" sz="45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rèn</a:t>
          </a:r>
          <a:r>
            <a:rPr lang="en-US" sz="45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luyện</a:t>
          </a:r>
          <a:r>
            <a:rPr lang="en-US" sz="45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bản</a:t>
          </a:r>
          <a:r>
            <a:rPr lang="en-US" sz="45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thân</a:t>
          </a:r>
          <a:r>
            <a:rPr lang="en-US" sz="45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mỗi</a:t>
          </a:r>
          <a:r>
            <a:rPr lang="en-US" sz="45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ngày</a:t>
          </a:r>
          <a:r>
            <a:rPr lang="en-US" sz="45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để</a:t>
          </a:r>
          <a:r>
            <a:rPr lang="en-US" sz="45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góp</a:t>
          </a:r>
          <a:r>
            <a:rPr lang="en-US" sz="45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sức</a:t>
          </a:r>
          <a:r>
            <a:rPr lang="en-US" sz="45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xây</a:t>
          </a:r>
          <a:r>
            <a:rPr lang="en-US" sz="45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dựng</a:t>
          </a:r>
          <a:r>
            <a:rPr lang="en-US" sz="45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tương</a:t>
          </a:r>
          <a:r>
            <a:rPr lang="en-US" sz="45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lai</a:t>
          </a:r>
          <a:r>
            <a:rPr lang="en-US" sz="45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đất</a:t>
          </a:r>
          <a:r>
            <a:rPr lang="en-US" sz="45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nước</a:t>
          </a:r>
          <a:r>
            <a:rPr lang="en-US" sz="45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giàu</a:t>
          </a:r>
          <a:r>
            <a:rPr lang="en-US" sz="45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đẹp</a:t>
          </a:r>
          <a:r>
            <a:rPr lang="en-US" sz="45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.</a:t>
          </a:r>
          <a:r>
            <a:rPr lang="en-US" sz="4500" dirty="0">
              <a:effectLst/>
              <a:latin typeface="Cambria" panose="02040503050406030204" pitchFamily="18" charset="0"/>
            </a:rPr>
            <a:t> </a:t>
          </a:r>
          <a:endParaRPr lang="en-US" sz="4500" dirty="0">
            <a:latin typeface="Cambria" panose="02040503050406030204" pitchFamily="18" charset="0"/>
          </a:endParaRPr>
        </a:p>
      </dgm:t>
    </dgm:pt>
    <dgm:pt modelId="{2008108B-AE1A-4B46-89F4-E368A012FC33}" type="parTrans" cxnId="{E1A20D5C-259E-EC4C-BCE0-B5E95C1A500D}">
      <dgm:prSet/>
      <dgm:spPr/>
      <dgm:t>
        <a:bodyPr/>
        <a:lstStyle/>
        <a:p>
          <a:endParaRPr lang="en-US" sz="4500">
            <a:latin typeface="Cambria" panose="02040503050406030204" pitchFamily="18" charset="0"/>
          </a:endParaRPr>
        </a:p>
      </dgm:t>
    </dgm:pt>
    <dgm:pt modelId="{83907777-FB56-794E-8A5F-560C6186C4B1}" type="sibTrans" cxnId="{E1A20D5C-259E-EC4C-BCE0-B5E95C1A500D}">
      <dgm:prSet/>
      <dgm:spPr/>
      <dgm:t>
        <a:bodyPr/>
        <a:lstStyle/>
        <a:p>
          <a:endParaRPr lang="en-US" sz="4500">
            <a:latin typeface="Cambria" panose="02040503050406030204" pitchFamily="18" charset="0"/>
          </a:endParaRPr>
        </a:p>
      </dgm:t>
    </dgm:pt>
    <dgm:pt modelId="{B3E27696-389B-FE43-8D67-E6CC700E8525}">
      <dgm:prSet phldrT="[Text]" custT="1"/>
      <dgm:spPr/>
      <dgm:t>
        <a:bodyPr/>
        <a:lstStyle/>
        <a:p>
          <a:endParaRPr lang="en-US" sz="4500" dirty="0">
            <a:latin typeface="Cambria" panose="02040503050406030204" pitchFamily="18" charset="0"/>
          </a:endParaRPr>
        </a:p>
      </dgm:t>
    </dgm:pt>
    <dgm:pt modelId="{01041913-84D9-BD4B-819A-23FC6C435D2E}" type="parTrans" cxnId="{4790EF8B-0D82-E24D-8B82-7CBB873DB297}">
      <dgm:prSet/>
      <dgm:spPr/>
      <dgm:t>
        <a:bodyPr/>
        <a:lstStyle/>
        <a:p>
          <a:endParaRPr lang="en-US" sz="4500">
            <a:latin typeface="Cambria" panose="02040503050406030204" pitchFamily="18" charset="0"/>
          </a:endParaRPr>
        </a:p>
      </dgm:t>
    </dgm:pt>
    <dgm:pt modelId="{27EC1826-B3DD-FC4D-BC17-185E844D6988}" type="sibTrans" cxnId="{4790EF8B-0D82-E24D-8B82-7CBB873DB297}">
      <dgm:prSet/>
      <dgm:spPr/>
      <dgm:t>
        <a:bodyPr/>
        <a:lstStyle/>
        <a:p>
          <a:endParaRPr lang="en-US" sz="4500">
            <a:latin typeface="Cambria" panose="02040503050406030204" pitchFamily="18" charset="0"/>
          </a:endParaRPr>
        </a:p>
      </dgm:t>
    </dgm:pt>
    <dgm:pt modelId="{8F220ABA-8796-7F47-BFFA-5822180BD49C}">
      <dgm:prSet custT="1"/>
      <dgm:spPr/>
      <dgm:t>
        <a:bodyPr/>
        <a:lstStyle/>
        <a:p>
          <a:endParaRPr lang="en-US" sz="4500" dirty="0">
            <a:effectLst/>
            <a:latin typeface="Cambria" panose="02040503050406030204" pitchFamily="18" charset="0"/>
            <a:ea typeface="Times New Roman" panose="02020603050405020304" pitchFamily="18" charset="0"/>
          </a:endParaRPr>
        </a:p>
      </dgm:t>
    </dgm:pt>
    <dgm:pt modelId="{D389A336-8D25-A241-AB7B-F92B551DE67E}" type="parTrans" cxnId="{D2408A6B-FE07-AC43-AFD4-D563B2BC8F96}">
      <dgm:prSet/>
      <dgm:spPr/>
      <dgm:t>
        <a:bodyPr/>
        <a:lstStyle/>
        <a:p>
          <a:endParaRPr lang="en-US" sz="4500">
            <a:latin typeface="Cambria" panose="02040503050406030204" pitchFamily="18" charset="0"/>
          </a:endParaRPr>
        </a:p>
      </dgm:t>
    </dgm:pt>
    <dgm:pt modelId="{FACCD6DC-41D1-284C-8DFB-4CA37307514F}" type="sibTrans" cxnId="{D2408A6B-FE07-AC43-AFD4-D563B2BC8F96}">
      <dgm:prSet/>
      <dgm:spPr/>
      <dgm:t>
        <a:bodyPr/>
        <a:lstStyle/>
        <a:p>
          <a:endParaRPr lang="en-US" sz="4500">
            <a:latin typeface="Cambria" panose="02040503050406030204" pitchFamily="18" charset="0"/>
          </a:endParaRPr>
        </a:p>
      </dgm:t>
    </dgm:pt>
    <dgm:pt modelId="{C4B0C155-748A-8A47-954D-A6A32861507A}">
      <dgm:prSet custT="1"/>
      <dgm:spPr/>
      <dgm:t>
        <a:bodyPr/>
        <a:lstStyle/>
        <a:p>
          <a:endParaRPr lang="en-US" sz="4500" dirty="0">
            <a:latin typeface="Cambria" panose="02040503050406030204" pitchFamily="18" charset="0"/>
          </a:endParaRPr>
        </a:p>
      </dgm:t>
    </dgm:pt>
    <dgm:pt modelId="{A8954022-CDE4-844F-AF5F-A7897BB9DC40}" type="parTrans" cxnId="{1224068B-AC0E-9D46-9C35-3D8511BE3589}">
      <dgm:prSet/>
      <dgm:spPr/>
      <dgm:t>
        <a:bodyPr/>
        <a:lstStyle/>
        <a:p>
          <a:endParaRPr lang="en-US" sz="4500">
            <a:latin typeface="Cambria" panose="02040503050406030204" pitchFamily="18" charset="0"/>
          </a:endParaRPr>
        </a:p>
      </dgm:t>
    </dgm:pt>
    <dgm:pt modelId="{0B325312-2FCF-714A-A13B-036DE4D6517C}" type="sibTrans" cxnId="{1224068B-AC0E-9D46-9C35-3D8511BE3589}">
      <dgm:prSet/>
      <dgm:spPr/>
      <dgm:t>
        <a:bodyPr/>
        <a:lstStyle/>
        <a:p>
          <a:endParaRPr lang="en-US" sz="4500">
            <a:latin typeface="Cambria" panose="02040503050406030204" pitchFamily="18" charset="0"/>
          </a:endParaRPr>
        </a:p>
      </dgm:t>
    </dgm:pt>
    <dgm:pt modelId="{25D559B5-E440-E044-B388-74F251476073}" type="pres">
      <dgm:prSet presAssocID="{8A9B0187-36AB-454E-8E46-D33B9F5DF67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4B47258-5B63-BF44-86D2-8A7393C6C342}" type="pres">
      <dgm:prSet presAssocID="{B3E27696-389B-FE43-8D67-E6CC700E8525}" presName="composite" presStyleCnt="0"/>
      <dgm:spPr/>
    </dgm:pt>
    <dgm:pt modelId="{D54DA397-17CE-4344-A706-1634348AD51A}" type="pres">
      <dgm:prSet presAssocID="{B3E27696-389B-FE43-8D67-E6CC700E8525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AC50E8-DB88-C247-8E51-D42868CAECB2}" type="pres">
      <dgm:prSet presAssocID="{B3E27696-389B-FE43-8D67-E6CC700E8525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4F7177-3022-314D-91B1-EF304F071AAC}" type="pres">
      <dgm:prSet presAssocID="{27EC1826-B3DD-FC4D-BC17-185E844D6988}" presName="sp" presStyleCnt="0"/>
      <dgm:spPr/>
    </dgm:pt>
    <dgm:pt modelId="{755DC793-D9A1-2146-B60F-B0B2DF9CAD06}" type="pres">
      <dgm:prSet presAssocID="{8F220ABA-8796-7F47-BFFA-5822180BD49C}" presName="composite" presStyleCnt="0"/>
      <dgm:spPr/>
    </dgm:pt>
    <dgm:pt modelId="{724A9762-928E-D94D-9BFC-372F450E502C}" type="pres">
      <dgm:prSet presAssocID="{8F220ABA-8796-7F47-BFFA-5822180BD49C}" presName="parentText" presStyleLbl="alignNode1" presStyleIdx="1" presStyleCnt="3" custLinFactNeighborX="1462" custLinFactNeighborY="-1704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60EC9C-BD72-2346-9C72-9E4570965A9F}" type="pres">
      <dgm:prSet presAssocID="{8F220ABA-8796-7F47-BFFA-5822180BD49C}" presName="descendantText" presStyleLbl="alignAcc1" presStyleIdx="1" presStyleCnt="3" custScaleY="15258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3FC1EA-83EA-A941-AFA9-006A383637B1}" type="pres">
      <dgm:prSet presAssocID="{FACCD6DC-41D1-284C-8DFB-4CA37307514F}" presName="sp" presStyleCnt="0"/>
      <dgm:spPr/>
    </dgm:pt>
    <dgm:pt modelId="{C0049300-5DE5-444B-BC58-52B6B6F3A302}" type="pres">
      <dgm:prSet presAssocID="{C4B0C155-748A-8A47-954D-A6A32861507A}" presName="composite" presStyleCnt="0"/>
      <dgm:spPr/>
    </dgm:pt>
    <dgm:pt modelId="{4380070B-B9CD-F848-A095-EC8364F5FA85}" type="pres">
      <dgm:prSet presAssocID="{C4B0C155-748A-8A47-954D-A6A32861507A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988D87-AE0A-D140-A00D-E4B600AC617E}" type="pres">
      <dgm:prSet presAssocID="{C4B0C155-748A-8A47-954D-A6A32861507A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EE08A27-2D79-4E49-907A-9BBFE7725D9D}" type="presOf" srcId="{2756B462-E9A0-0C43-90AF-780E013EF1E5}" destId="{D5AC50E8-DB88-C247-8E51-D42868CAECB2}" srcOrd="0" destOrd="0" presId="urn:microsoft.com/office/officeart/2005/8/layout/chevron2"/>
    <dgm:cxn modelId="{DAE71459-EBF1-584E-A25C-E9964316D1DF}" type="presOf" srcId="{8F220ABA-8796-7F47-BFFA-5822180BD49C}" destId="{724A9762-928E-D94D-9BFC-372F450E502C}" srcOrd="0" destOrd="0" presId="urn:microsoft.com/office/officeart/2005/8/layout/chevron2"/>
    <dgm:cxn modelId="{A0221750-D1FC-A54E-97FB-16161CAC3136}" type="presOf" srcId="{8A9B0187-36AB-454E-8E46-D33B9F5DF673}" destId="{25D559B5-E440-E044-B388-74F251476073}" srcOrd="0" destOrd="0" presId="urn:microsoft.com/office/officeart/2005/8/layout/chevron2"/>
    <dgm:cxn modelId="{99610984-A3D9-DC49-9EC7-98DF165E948C}" type="presOf" srcId="{C8CA2307-B3A8-0546-A285-21DD849C161D}" destId="{BE60EC9C-BD72-2346-9C72-9E4570965A9F}" srcOrd="0" destOrd="0" presId="urn:microsoft.com/office/officeart/2005/8/layout/chevron2"/>
    <dgm:cxn modelId="{4790EF8B-0D82-E24D-8B82-7CBB873DB297}" srcId="{8A9B0187-36AB-454E-8E46-D33B9F5DF673}" destId="{B3E27696-389B-FE43-8D67-E6CC700E8525}" srcOrd="0" destOrd="0" parTransId="{01041913-84D9-BD4B-819A-23FC6C435D2E}" sibTransId="{27EC1826-B3DD-FC4D-BC17-185E844D6988}"/>
    <dgm:cxn modelId="{66E60634-2B4B-5F44-9846-A239B6779498}" srcId="{B3E27696-389B-FE43-8D67-E6CC700E8525}" destId="{2756B462-E9A0-0C43-90AF-780E013EF1E5}" srcOrd="0" destOrd="0" parTransId="{6FEE9A44-B5DC-7046-8521-C950DAACC974}" sibTransId="{06A4F704-1F5C-A041-9A8E-067EB63F435E}"/>
    <dgm:cxn modelId="{E1A20D5C-259E-EC4C-BCE0-B5E95C1A500D}" srcId="{C4B0C155-748A-8A47-954D-A6A32861507A}" destId="{E6A17B24-1F26-E64B-BFAA-E2D63EBA5B01}" srcOrd="0" destOrd="0" parTransId="{2008108B-AE1A-4B46-89F4-E368A012FC33}" sibTransId="{83907777-FB56-794E-8A5F-560C6186C4B1}"/>
    <dgm:cxn modelId="{219B849B-6E64-BD43-A554-432DE746F067}" type="presOf" srcId="{C4B0C155-748A-8A47-954D-A6A32861507A}" destId="{4380070B-B9CD-F848-A095-EC8364F5FA85}" srcOrd="0" destOrd="0" presId="urn:microsoft.com/office/officeart/2005/8/layout/chevron2"/>
    <dgm:cxn modelId="{23BFB67F-94C3-5F4B-BCC3-2B3B26B477A1}" type="presOf" srcId="{B3E27696-389B-FE43-8D67-E6CC700E8525}" destId="{D54DA397-17CE-4344-A706-1634348AD51A}" srcOrd="0" destOrd="0" presId="urn:microsoft.com/office/officeart/2005/8/layout/chevron2"/>
    <dgm:cxn modelId="{975FF79C-665F-784E-B6AA-D72D77AB5337}" srcId="{8F220ABA-8796-7F47-BFFA-5822180BD49C}" destId="{C8CA2307-B3A8-0546-A285-21DD849C161D}" srcOrd="0" destOrd="0" parTransId="{7130961B-8937-BB4B-A67D-B3A8AB25BE1A}" sibTransId="{1D378B35-5B62-6942-BD75-CEFF7AAF6BBC}"/>
    <dgm:cxn modelId="{1224068B-AC0E-9D46-9C35-3D8511BE3589}" srcId="{8A9B0187-36AB-454E-8E46-D33B9F5DF673}" destId="{C4B0C155-748A-8A47-954D-A6A32861507A}" srcOrd="2" destOrd="0" parTransId="{A8954022-CDE4-844F-AF5F-A7897BB9DC40}" sibTransId="{0B325312-2FCF-714A-A13B-036DE4D6517C}"/>
    <dgm:cxn modelId="{D2408A6B-FE07-AC43-AFD4-D563B2BC8F96}" srcId="{8A9B0187-36AB-454E-8E46-D33B9F5DF673}" destId="{8F220ABA-8796-7F47-BFFA-5822180BD49C}" srcOrd="1" destOrd="0" parTransId="{D389A336-8D25-A241-AB7B-F92B551DE67E}" sibTransId="{FACCD6DC-41D1-284C-8DFB-4CA37307514F}"/>
    <dgm:cxn modelId="{6F0688E8-F31F-4A4D-9E80-F7DF32721979}" type="presOf" srcId="{E6A17B24-1F26-E64B-BFAA-E2D63EBA5B01}" destId="{B7988D87-AE0A-D140-A00D-E4B600AC617E}" srcOrd="0" destOrd="0" presId="urn:microsoft.com/office/officeart/2005/8/layout/chevron2"/>
    <dgm:cxn modelId="{E89D9B7D-04A4-C442-87EA-501A85B51A30}" type="presParOf" srcId="{25D559B5-E440-E044-B388-74F251476073}" destId="{04B47258-5B63-BF44-86D2-8A7393C6C342}" srcOrd="0" destOrd="0" presId="urn:microsoft.com/office/officeart/2005/8/layout/chevron2"/>
    <dgm:cxn modelId="{ABBD3982-90F1-BA40-AE65-A1E5BEEB0167}" type="presParOf" srcId="{04B47258-5B63-BF44-86D2-8A7393C6C342}" destId="{D54DA397-17CE-4344-A706-1634348AD51A}" srcOrd="0" destOrd="0" presId="urn:microsoft.com/office/officeart/2005/8/layout/chevron2"/>
    <dgm:cxn modelId="{B076B400-4975-EC4F-A916-ACA14F0EFC72}" type="presParOf" srcId="{04B47258-5B63-BF44-86D2-8A7393C6C342}" destId="{D5AC50E8-DB88-C247-8E51-D42868CAECB2}" srcOrd="1" destOrd="0" presId="urn:microsoft.com/office/officeart/2005/8/layout/chevron2"/>
    <dgm:cxn modelId="{9A11C9A2-37A5-F44D-821E-AA65C21073DB}" type="presParOf" srcId="{25D559B5-E440-E044-B388-74F251476073}" destId="{564F7177-3022-314D-91B1-EF304F071AAC}" srcOrd="1" destOrd="0" presId="urn:microsoft.com/office/officeart/2005/8/layout/chevron2"/>
    <dgm:cxn modelId="{D44B987C-C4A4-8942-918F-E3A8CCF87E7C}" type="presParOf" srcId="{25D559B5-E440-E044-B388-74F251476073}" destId="{755DC793-D9A1-2146-B60F-B0B2DF9CAD06}" srcOrd="2" destOrd="0" presId="urn:microsoft.com/office/officeart/2005/8/layout/chevron2"/>
    <dgm:cxn modelId="{C145AE40-9392-0945-8673-02EA855F472C}" type="presParOf" srcId="{755DC793-D9A1-2146-B60F-B0B2DF9CAD06}" destId="{724A9762-928E-D94D-9BFC-372F450E502C}" srcOrd="0" destOrd="0" presId="urn:microsoft.com/office/officeart/2005/8/layout/chevron2"/>
    <dgm:cxn modelId="{17268AF2-CF1C-2C4F-8EB9-B0C184C7BF3D}" type="presParOf" srcId="{755DC793-D9A1-2146-B60F-B0B2DF9CAD06}" destId="{BE60EC9C-BD72-2346-9C72-9E4570965A9F}" srcOrd="1" destOrd="0" presId="urn:microsoft.com/office/officeart/2005/8/layout/chevron2"/>
    <dgm:cxn modelId="{5ADE0472-371E-D847-8277-6921CF3E5D79}" type="presParOf" srcId="{25D559B5-E440-E044-B388-74F251476073}" destId="{FE3FC1EA-83EA-A941-AFA9-006A383637B1}" srcOrd="3" destOrd="0" presId="urn:microsoft.com/office/officeart/2005/8/layout/chevron2"/>
    <dgm:cxn modelId="{96BDAD7C-68C8-C146-B820-EA69096FC43B}" type="presParOf" srcId="{25D559B5-E440-E044-B388-74F251476073}" destId="{C0049300-5DE5-444B-BC58-52B6B6F3A302}" srcOrd="4" destOrd="0" presId="urn:microsoft.com/office/officeart/2005/8/layout/chevron2"/>
    <dgm:cxn modelId="{A2C6FD4E-3218-8A45-8020-2FFB703F5F3E}" type="presParOf" srcId="{C0049300-5DE5-444B-BC58-52B6B6F3A302}" destId="{4380070B-B9CD-F848-A095-EC8364F5FA85}" srcOrd="0" destOrd="0" presId="urn:microsoft.com/office/officeart/2005/8/layout/chevron2"/>
    <dgm:cxn modelId="{BA78B976-42E0-9F46-9018-987B267BC517}" type="presParOf" srcId="{C0049300-5DE5-444B-BC58-52B6B6F3A302}" destId="{B7988D87-AE0A-D140-A00D-E4B600AC617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A22081D-6A96-4B4B-90A4-A794743BA3D0}" type="doc">
      <dgm:prSet loTypeId="urn:microsoft.com/office/officeart/2008/layout/VerticalCurvedList" loCatId="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B4391BBC-C5EC-964F-A682-C3322DF9024E}">
      <dgm:prSet phldrT="[Text]" custT="1"/>
      <dgm:spPr/>
      <dgm:t>
        <a:bodyPr/>
        <a:lstStyle/>
        <a:p>
          <a:r>
            <a:rPr lang="en-US" sz="44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HS </a:t>
          </a:r>
          <a:r>
            <a:rPr lang="en-US" sz="44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có</a:t>
          </a:r>
          <a:r>
            <a:rPr lang="en-US" sz="44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thể</a:t>
          </a:r>
          <a:r>
            <a:rPr lang="en-US" sz="44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lựa</a:t>
          </a:r>
          <a:r>
            <a:rPr lang="en-US" sz="44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chọn</a:t>
          </a:r>
          <a:r>
            <a:rPr lang="en-US" sz="44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làm</a:t>
          </a:r>
          <a:r>
            <a:rPr lang="en-US" sz="44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nhóm</a:t>
          </a:r>
          <a:r>
            <a:rPr lang="en-US" sz="44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hoặc</a:t>
          </a:r>
          <a:r>
            <a:rPr lang="en-US" sz="44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cá</a:t>
          </a:r>
          <a:r>
            <a:rPr lang="en-US" sz="44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nhân</a:t>
          </a:r>
          <a:endParaRPr lang="en-US" sz="4400" dirty="0">
            <a:solidFill>
              <a:schemeClr val="tx1"/>
            </a:solidFill>
            <a:latin typeface="Cambria" panose="02040503050406030204" pitchFamily="18" charset="0"/>
          </a:endParaRPr>
        </a:p>
      </dgm:t>
    </dgm:pt>
    <dgm:pt modelId="{BF7C42A6-EB40-4447-AA97-3F753135695B}" type="parTrans" cxnId="{7F27AA36-7B48-6046-85EA-147E7B8355C6}">
      <dgm:prSet/>
      <dgm:spPr/>
      <dgm:t>
        <a:bodyPr/>
        <a:lstStyle/>
        <a:p>
          <a:endParaRPr lang="en-US" sz="3600">
            <a:solidFill>
              <a:schemeClr val="tx1"/>
            </a:solidFill>
            <a:latin typeface="Cambria" panose="02040503050406030204" pitchFamily="18" charset="0"/>
          </a:endParaRPr>
        </a:p>
      </dgm:t>
    </dgm:pt>
    <dgm:pt modelId="{0C1BB1D5-C056-9F47-A8BC-A067466BABA2}" type="sibTrans" cxnId="{7F27AA36-7B48-6046-85EA-147E7B8355C6}">
      <dgm:prSet/>
      <dgm:spPr/>
      <dgm:t>
        <a:bodyPr/>
        <a:lstStyle/>
        <a:p>
          <a:endParaRPr lang="en-US" sz="3600">
            <a:solidFill>
              <a:schemeClr val="tx1"/>
            </a:solidFill>
            <a:latin typeface="Cambria" panose="02040503050406030204" pitchFamily="18" charset="0"/>
          </a:endParaRPr>
        </a:p>
      </dgm:t>
    </dgm:pt>
    <dgm:pt modelId="{1946BC10-3529-724B-810B-BD28F29A587B}">
      <dgm:prSet custT="1"/>
      <dgm:spPr/>
      <dgm:t>
        <a:bodyPr/>
        <a:lstStyle/>
        <a:p>
          <a:r>
            <a:rPr lang="en-US" sz="44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Lựa</a:t>
          </a:r>
          <a:r>
            <a:rPr lang="en-US" sz="44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chọn</a:t>
          </a:r>
          <a:r>
            <a:rPr lang="en-US" sz="44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một</a:t>
          </a:r>
          <a:r>
            <a:rPr lang="en-US" sz="44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câu</a:t>
          </a:r>
          <a:r>
            <a:rPr lang="en-US" sz="44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chuyện</a:t>
          </a:r>
          <a:r>
            <a:rPr lang="en-US" sz="44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lịch</a:t>
          </a:r>
          <a:r>
            <a:rPr lang="en-US" sz="44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sử</a:t>
          </a:r>
          <a:r>
            <a:rPr lang="en-US" sz="44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Việt</a:t>
          </a:r>
          <a:r>
            <a:rPr lang="en-US" sz="44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Nam </a:t>
          </a:r>
          <a:r>
            <a:rPr lang="en-US" sz="44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mà</a:t>
          </a:r>
          <a:r>
            <a:rPr lang="en-US" sz="44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em</a:t>
          </a:r>
          <a:r>
            <a:rPr lang="en-US" sz="44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thích</a:t>
          </a:r>
          <a:r>
            <a:rPr lang="en-US" sz="44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(</a:t>
          </a:r>
          <a:r>
            <a:rPr lang="en-US" sz="44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về</a:t>
          </a:r>
          <a:r>
            <a:rPr lang="en-US" sz="44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một</a:t>
          </a:r>
          <a:r>
            <a:rPr lang="en-US" sz="44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nhân</a:t>
          </a:r>
          <a:r>
            <a:rPr lang="en-US" sz="44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vật</a:t>
          </a:r>
          <a:r>
            <a:rPr lang="en-US" sz="44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lịch</a:t>
          </a:r>
          <a:r>
            <a:rPr lang="en-US" sz="44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sử</a:t>
          </a:r>
          <a:r>
            <a:rPr lang="en-US" sz="44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, </a:t>
          </a:r>
          <a:r>
            <a:rPr lang="en-US" sz="44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một</a:t>
          </a:r>
          <a:r>
            <a:rPr lang="en-US" sz="44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sự</a:t>
          </a:r>
          <a:r>
            <a:rPr lang="en-US" sz="44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kiện</a:t>
          </a:r>
          <a:r>
            <a:rPr lang="en-US" sz="44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…) </a:t>
          </a:r>
        </a:p>
      </dgm:t>
    </dgm:pt>
    <dgm:pt modelId="{3689F495-D1C0-694E-82E0-C166C3DA126D}" type="parTrans" cxnId="{56A5DB5C-E1BA-C44A-992C-D5D7CF57FD0E}">
      <dgm:prSet/>
      <dgm:spPr/>
      <dgm:t>
        <a:bodyPr/>
        <a:lstStyle/>
        <a:p>
          <a:endParaRPr lang="en-US" sz="3600">
            <a:solidFill>
              <a:schemeClr val="tx1"/>
            </a:solidFill>
            <a:latin typeface="Cambria" panose="02040503050406030204" pitchFamily="18" charset="0"/>
          </a:endParaRPr>
        </a:p>
      </dgm:t>
    </dgm:pt>
    <dgm:pt modelId="{7DFE2449-02CA-5E40-8D88-4CA1C407BCD8}" type="sibTrans" cxnId="{56A5DB5C-E1BA-C44A-992C-D5D7CF57FD0E}">
      <dgm:prSet/>
      <dgm:spPr/>
      <dgm:t>
        <a:bodyPr/>
        <a:lstStyle/>
        <a:p>
          <a:endParaRPr lang="en-US" sz="3600">
            <a:solidFill>
              <a:schemeClr val="tx1"/>
            </a:solidFill>
            <a:latin typeface="Cambria" panose="02040503050406030204" pitchFamily="18" charset="0"/>
          </a:endParaRPr>
        </a:p>
      </dgm:t>
    </dgm:pt>
    <dgm:pt modelId="{3B262875-D447-5B41-B549-F07E1CC61528}">
      <dgm:prSet custT="1"/>
      <dgm:spPr/>
      <dgm:t>
        <a:bodyPr/>
        <a:lstStyle/>
        <a:p>
          <a:r>
            <a:rPr lang="en-US" sz="44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Chuyển</a:t>
          </a:r>
          <a:r>
            <a:rPr lang="en-US" sz="44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thể</a:t>
          </a:r>
          <a:r>
            <a:rPr lang="en-US" sz="44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thành</a:t>
          </a:r>
          <a:r>
            <a:rPr lang="en-US" sz="44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truyện</a:t>
          </a:r>
          <a:r>
            <a:rPr lang="en-US" sz="44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tranh</a:t>
          </a:r>
          <a:r>
            <a:rPr lang="en-US" sz="44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(</a:t>
          </a:r>
          <a:r>
            <a:rPr lang="en-US" sz="44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có</a:t>
          </a:r>
          <a:r>
            <a:rPr lang="en-US" sz="44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thể</a:t>
          </a:r>
          <a:r>
            <a:rPr lang="en-US" sz="44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vẽ</a:t>
          </a:r>
          <a:r>
            <a:rPr lang="en-US" sz="44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tay</a:t>
          </a:r>
          <a:r>
            <a:rPr lang="en-US" sz="44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, </a:t>
          </a:r>
          <a:r>
            <a:rPr lang="en-US" sz="44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sử</a:t>
          </a:r>
          <a:r>
            <a:rPr lang="en-US" sz="44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dụng</a:t>
          </a:r>
          <a:r>
            <a:rPr lang="en-US" sz="44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các</a:t>
          </a:r>
          <a:r>
            <a:rPr lang="en-US" sz="44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phần</a:t>
          </a:r>
          <a:r>
            <a:rPr lang="en-US" sz="44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mềm</a:t>
          </a:r>
          <a:r>
            <a:rPr lang="en-US" sz="44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đồ</a:t>
          </a:r>
          <a:r>
            <a:rPr lang="en-US" sz="44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họa</a:t>
          </a:r>
          <a:r>
            <a:rPr lang="en-US" sz="44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…)</a:t>
          </a:r>
        </a:p>
      </dgm:t>
    </dgm:pt>
    <dgm:pt modelId="{1E00A9D9-4535-C841-8147-E64A545E96AE}" type="parTrans" cxnId="{D1481E29-83B5-274B-8B0E-372663308E31}">
      <dgm:prSet/>
      <dgm:spPr/>
      <dgm:t>
        <a:bodyPr/>
        <a:lstStyle/>
        <a:p>
          <a:endParaRPr lang="en-US" sz="3600">
            <a:solidFill>
              <a:schemeClr val="tx1"/>
            </a:solidFill>
            <a:latin typeface="Cambria" panose="02040503050406030204" pitchFamily="18" charset="0"/>
          </a:endParaRPr>
        </a:p>
      </dgm:t>
    </dgm:pt>
    <dgm:pt modelId="{2AB5F6CA-72E5-344E-BCFB-B92C58295AF4}" type="sibTrans" cxnId="{D1481E29-83B5-274B-8B0E-372663308E31}">
      <dgm:prSet/>
      <dgm:spPr/>
      <dgm:t>
        <a:bodyPr/>
        <a:lstStyle/>
        <a:p>
          <a:endParaRPr lang="en-US" sz="3600">
            <a:solidFill>
              <a:schemeClr val="tx1"/>
            </a:solidFill>
            <a:latin typeface="Cambria" panose="02040503050406030204" pitchFamily="18" charset="0"/>
          </a:endParaRPr>
        </a:p>
      </dgm:t>
    </dgm:pt>
    <dgm:pt modelId="{CC05950D-0EC5-BF44-BEA8-BCB73A613559}">
      <dgm:prSet custT="1"/>
      <dgm:spPr/>
      <dgm:t>
        <a:bodyPr/>
        <a:lstStyle/>
        <a:p>
          <a:r>
            <a:rPr lang="en-US" sz="44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Thời</a:t>
          </a:r>
          <a:r>
            <a:rPr lang="en-US" sz="44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gian</a:t>
          </a:r>
          <a:r>
            <a:rPr lang="en-US" sz="44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hoàn</a:t>
          </a:r>
          <a:r>
            <a:rPr lang="en-US" sz="44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thành</a:t>
          </a:r>
          <a:r>
            <a:rPr lang="en-US" sz="44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: 2 </a:t>
          </a:r>
          <a:r>
            <a:rPr lang="en-US" sz="44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tuần</a:t>
          </a:r>
          <a:endParaRPr lang="en-US" sz="4400" dirty="0">
            <a:solidFill>
              <a:schemeClr val="tx1"/>
            </a:solidFill>
            <a:effectLst/>
            <a:latin typeface="Cambria" panose="02040503050406030204" pitchFamily="18" charset="0"/>
            <a:ea typeface="Times New Roman" panose="02020603050405020304" pitchFamily="18" charset="0"/>
          </a:endParaRPr>
        </a:p>
      </dgm:t>
    </dgm:pt>
    <dgm:pt modelId="{667BC3B1-1DE7-C649-9F4E-2A3BB0A27BEB}" type="parTrans" cxnId="{4B356903-9D70-7144-BBE1-1F6A3BE143E1}">
      <dgm:prSet/>
      <dgm:spPr/>
      <dgm:t>
        <a:bodyPr/>
        <a:lstStyle/>
        <a:p>
          <a:endParaRPr lang="en-US" sz="3600">
            <a:solidFill>
              <a:schemeClr val="tx1"/>
            </a:solidFill>
            <a:latin typeface="Cambria" panose="02040503050406030204" pitchFamily="18" charset="0"/>
          </a:endParaRPr>
        </a:p>
      </dgm:t>
    </dgm:pt>
    <dgm:pt modelId="{CF68E450-417C-9445-ADD3-2E19A530E084}" type="sibTrans" cxnId="{4B356903-9D70-7144-BBE1-1F6A3BE143E1}">
      <dgm:prSet/>
      <dgm:spPr/>
      <dgm:t>
        <a:bodyPr/>
        <a:lstStyle/>
        <a:p>
          <a:endParaRPr lang="en-US" sz="3600">
            <a:solidFill>
              <a:schemeClr val="tx1"/>
            </a:solidFill>
            <a:latin typeface="Cambria" panose="02040503050406030204" pitchFamily="18" charset="0"/>
          </a:endParaRPr>
        </a:p>
      </dgm:t>
    </dgm:pt>
    <dgm:pt modelId="{9BFB4F4B-3174-7843-A7D4-B047CAE3B3FA}" type="pres">
      <dgm:prSet presAssocID="{3A22081D-6A96-4B4B-90A4-A794743BA3D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104353F5-36D5-BA4C-A787-FF00425D8009}" type="pres">
      <dgm:prSet presAssocID="{3A22081D-6A96-4B4B-90A4-A794743BA3D0}" presName="Name1" presStyleCnt="0"/>
      <dgm:spPr/>
    </dgm:pt>
    <dgm:pt modelId="{F70B6477-8A4D-434D-A4D4-E68478DDB16D}" type="pres">
      <dgm:prSet presAssocID="{3A22081D-6A96-4B4B-90A4-A794743BA3D0}" presName="cycle" presStyleCnt="0"/>
      <dgm:spPr/>
    </dgm:pt>
    <dgm:pt modelId="{9FC8AB8B-777B-2E40-9F00-6675A350DE6D}" type="pres">
      <dgm:prSet presAssocID="{3A22081D-6A96-4B4B-90A4-A794743BA3D0}" presName="srcNode" presStyleLbl="node1" presStyleIdx="0" presStyleCnt="4"/>
      <dgm:spPr/>
    </dgm:pt>
    <dgm:pt modelId="{D6356B02-116D-5347-94EE-8472BAD3B799}" type="pres">
      <dgm:prSet presAssocID="{3A22081D-6A96-4B4B-90A4-A794743BA3D0}" presName="conn" presStyleLbl="parChTrans1D2" presStyleIdx="0" presStyleCnt="1"/>
      <dgm:spPr/>
      <dgm:t>
        <a:bodyPr/>
        <a:lstStyle/>
        <a:p>
          <a:endParaRPr lang="en-US"/>
        </a:p>
      </dgm:t>
    </dgm:pt>
    <dgm:pt modelId="{7B435879-C765-AC41-9FE1-80631D2E0DCB}" type="pres">
      <dgm:prSet presAssocID="{3A22081D-6A96-4B4B-90A4-A794743BA3D0}" presName="extraNode" presStyleLbl="node1" presStyleIdx="0" presStyleCnt="4"/>
      <dgm:spPr/>
    </dgm:pt>
    <dgm:pt modelId="{08EFFECF-A81C-3247-A8B5-FC93B65D2B05}" type="pres">
      <dgm:prSet presAssocID="{3A22081D-6A96-4B4B-90A4-A794743BA3D0}" presName="dstNode" presStyleLbl="node1" presStyleIdx="0" presStyleCnt="4"/>
      <dgm:spPr/>
    </dgm:pt>
    <dgm:pt modelId="{B55022EF-96C0-CC4D-AD94-32D958AB5BE3}" type="pres">
      <dgm:prSet presAssocID="{B4391BBC-C5EC-964F-A682-C3322DF9024E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C91F80-C597-9140-8F2A-AD48F9649AB6}" type="pres">
      <dgm:prSet presAssocID="{B4391BBC-C5EC-964F-A682-C3322DF9024E}" presName="accent_1" presStyleCnt="0"/>
      <dgm:spPr/>
    </dgm:pt>
    <dgm:pt modelId="{6B8C0D39-A5EA-4F4C-B20B-D5DD82DFD068}" type="pres">
      <dgm:prSet presAssocID="{B4391BBC-C5EC-964F-A682-C3322DF9024E}" presName="accentRepeatNode" presStyleLbl="solidFgAcc1" presStyleIdx="0" presStyleCnt="4"/>
      <dgm:spPr/>
    </dgm:pt>
    <dgm:pt modelId="{01E14719-6E99-2A4B-A552-2FBD47FE0909}" type="pres">
      <dgm:prSet presAssocID="{1946BC10-3529-724B-810B-BD28F29A587B}" presName="text_2" presStyleLbl="node1" presStyleIdx="1" presStyleCnt="4" custScaleY="135928" custLinFactNeighborY="-70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684A13-D17C-5246-A3E3-1F8F7DFC52EF}" type="pres">
      <dgm:prSet presAssocID="{1946BC10-3529-724B-810B-BD28F29A587B}" presName="accent_2" presStyleCnt="0"/>
      <dgm:spPr/>
    </dgm:pt>
    <dgm:pt modelId="{B1A87B09-5615-524B-92CF-93602AB5025F}" type="pres">
      <dgm:prSet presAssocID="{1946BC10-3529-724B-810B-BD28F29A587B}" presName="accentRepeatNode" presStyleLbl="solidFgAcc1" presStyleIdx="1" presStyleCnt="4" custLinFactNeighborY="-5601"/>
      <dgm:spPr/>
    </dgm:pt>
    <dgm:pt modelId="{F1397A25-1916-0C45-A394-CA44640F0F17}" type="pres">
      <dgm:prSet presAssocID="{3B262875-D447-5B41-B549-F07E1CC61528}" presName="text_3" presStyleLbl="node1" presStyleIdx="2" presStyleCnt="4" custScaleY="126924" custLinFactNeighborY="560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C5A406-A936-7448-BBB5-5C9366E2E23A}" type="pres">
      <dgm:prSet presAssocID="{3B262875-D447-5B41-B549-F07E1CC61528}" presName="accent_3" presStyleCnt="0"/>
      <dgm:spPr/>
    </dgm:pt>
    <dgm:pt modelId="{0498F211-5162-A046-8503-DB03CBC0D3C9}" type="pres">
      <dgm:prSet presAssocID="{3B262875-D447-5B41-B549-F07E1CC61528}" presName="accentRepeatNode" presStyleLbl="solidFgAcc1" presStyleIdx="2" presStyleCnt="4" custLinFactNeighborY="4484"/>
      <dgm:spPr/>
    </dgm:pt>
    <dgm:pt modelId="{5CBFCE2A-367E-DC4F-A846-54236BA98D5D}" type="pres">
      <dgm:prSet presAssocID="{CC05950D-0EC5-BF44-BEA8-BCB73A613559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83A487-8B98-784A-B52B-A6BA3098B004}" type="pres">
      <dgm:prSet presAssocID="{CC05950D-0EC5-BF44-BEA8-BCB73A613559}" presName="accent_4" presStyleCnt="0"/>
      <dgm:spPr/>
    </dgm:pt>
    <dgm:pt modelId="{39D138A6-7320-1F45-A892-103667BFA5FB}" type="pres">
      <dgm:prSet presAssocID="{CC05950D-0EC5-BF44-BEA8-BCB73A613559}" presName="accentRepeatNode" presStyleLbl="solidFgAcc1" presStyleIdx="3" presStyleCnt="4"/>
      <dgm:spPr/>
    </dgm:pt>
  </dgm:ptLst>
  <dgm:cxnLst>
    <dgm:cxn modelId="{4B356903-9D70-7144-BBE1-1F6A3BE143E1}" srcId="{3A22081D-6A96-4B4B-90A4-A794743BA3D0}" destId="{CC05950D-0EC5-BF44-BEA8-BCB73A613559}" srcOrd="3" destOrd="0" parTransId="{667BC3B1-1DE7-C649-9F4E-2A3BB0A27BEB}" sibTransId="{CF68E450-417C-9445-ADD3-2E19A530E084}"/>
    <dgm:cxn modelId="{BE4556B3-AA5E-4F45-9ED8-3418D4E7C64E}" type="presOf" srcId="{3A22081D-6A96-4B4B-90A4-A794743BA3D0}" destId="{9BFB4F4B-3174-7843-A7D4-B047CAE3B3FA}" srcOrd="0" destOrd="0" presId="urn:microsoft.com/office/officeart/2008/layout/VerticalCurvedList"/>
    <dgm:cxn modelId="{56A5DB5C-E1BA-C44A-992C-D5D7CF57FD0E}" srcId="{3A22081D-6A96-4B4B-90A4-A794743BA3D0}" destId="{1946BC10-3529-724B-810B-BD28F29A587B}" srcOrd="1" destOrd="0" parTransId="{3689F495-D1C0-694E-82E0-C166C3DA126D}" sibTransId="{7DFE2449-02CA-5E40-8D88-4CA1C407BCD8}"/>
    <dgm:cxn modelId="{42A2F09F-C7A4-8E44-B1B5-2D3F817C2A79}" type="presOf" srcId="{0C1BB1D5-C056-9F47-A8BC-A067466BABA2}" destId="{D6356B02-116D-5347-94EE-8472BAD3B799}" srcOrd="0" destOrd="0" presId="urn:microsoft.com/office/officeart/2008/layout/VerticalCurvedList"/>
    <dgm:cxn modelId="{7F27AA36-7B48-6046-85EA-147E7B8355C6}" srcId="{3A22081D-6A96-4B4B-90A4-A794743BA3D0}" destId="{B4391BBC-C5EC-964F-A682-C3322DF9024E}" srcOrd="0" destOrd="0" parTransId="{BF7C42A6-EB40-4447-AA97-3F753135695B}" sibTransId="{0C1BB1D5-C056-9F47-A8BC-A067466BABA2}"/>
    <dgm:cxn modelId="{D1481E29-83B5-274B-8B0E-372663308E31}" srcId="{3A22081D-6A96-4B4B-90A4-A794743BA3D0}" destId="{3B262875-D447-5B41-B549-F07E1CC61528}" srcOrd="2" destOrd="0" parTransId="{1E00A9D9-4535-C841-8147-E64A545E96AE}" sibTransId="{2AB5F6CA-72E5-344E-BCFB-B92C58295AF4}"/>
    <dgm:cxn modelId="{30229280-74FA-1A48-ADAE-FB18695B3BE7}" type="presOf" srcId="{CC05950D-0EC5-BF44-BEA8-BCB73A613559}" destId="{5CBFCE2A-367E-DC4F-A846-54236BA98D5D}" srcOrd="0" destOrd="0" presId="urn:microsoft.com/office/officeart/2008/layout/VerticalCurvedList"/>
    <dgm:cxn modelId="{E8A9AB28-F7B4-934D-8448-0D09077983FD}" type="presOf" srcId="{3B262875-D447-5B41-B549-F07E1CC61528}" destId="{F1397A25-1916-0C45-A394-CA44640F0F17}" srcOrd="0" destOrd="0" presId="urn:microsoft.com/office/officeart/2008/layout/VerticalCurvedList"/>
    <dgm:cxn modelId="{3FA7FF46-E91C-8F4B-8289-571C83748958}" type="presOf" srcId="{B4391BBC-C5EC-964F-A682-C3322DF9024E}" destId="{B55022EF-96C0-CC4D-AD94-32D958AB5BE3}" srcOrd="0" destOrd="0" presId="urn:microsoft.com/office/officeart/2008/layout/VerticalCurvedList"/>
    <dgm:cxn modelId="{F28F8C09-427D-934C-8514-8C78CE6C51E6}" type="presOf" srcId="{1946BC10-3529-724B-810B-BD28F29A587B}" destId="{01E14719-6E99-2A4B-A552-2FBD47FE0909}" srcOrd="0" destOrd="0" presId="urn:microsoft.com/office/officeart/2008/layout/VerticalCurvedList"/>
    <dgm:cxn modelId="{73D12B43-344C-884A-BF55-B092AA63E132}" type="presParOf" srcId="{9BFB4F4B-3174-7843-A7D4-B047CAE3B3FA}" destId="{104353F5-36D5-BA4C-A787-FF00425D8009}" srcOrd="0" destOrd="0" presId="urn:microsoft.com/office/officeart/2008/layout/VerticalCurvedList"/>
    <dgm:cxn modelId="{8542564F-F991-E64E-BA0D-D2293746D698}" type="presParOf" srcId="{104353F5-36D5-BA4C-A787-FF00425D8009}" destId="{F70B6477-8A4D-434D-A4D4-E68478DDB16D}" srcOrd="0" destOrd="0" presId="urn:microsoft.com/office/officeart/2008/layout/VerticalCurvedList"/>
    <dgm:cxn modelId="{6F51706B-623E-334B-A869-7692CB9C365E}" type="presParOf" srcId="{F70B6477-8A4D-434D-A4D4-E68478DDB16D}" destId="{9FC8AB8B-777B-2E40-9F00-6675A350DE6D}" srcOrd="0" destOrd="0" presId="urn:microsoft.com/office/officeart/2008/layout/VerticalCurvedList"/>
    <dgm:cxn modelId="{0EEE29DB-F1C1-EF44-844C-457B41DCF31D}" type="presParOf" srcId="{F70B6477-8A4D-434D-A4D4-E68478DDB16D}" destId="{D6356B02-116D-5347-94EE-8472BAD3B799}" srcOrd="1" destOrd="0" presId="urn:microsoft.com/office/officeart/2008/layout/VerticalCurvedList"/>
    <dgm:cxn modelId="{B7C4496A-2CD1-ED47-AE1F-E9B4E2703115}" type="presParOf" srcId="{F70B6477-8A4D-434D-A4D4-E68478DDB16D}" destId="{7B435879-C765-AC41-9FE1-80631D2E0DCB}" srcOrd="2" destOrd="0" presId="urn:microsoft.com/office/officeart/2008/layout/VerticalCurvedList"/>
    <dgm:cxn modelId="{460893F1-7D82-6E42-A276-D06F0B3D77FC}" type="presParOf" srcId="{F70B6477-8A4D-434D-A4D4-E68478DDB16D}" destId="{08EFFECF-A81C-3247-A8B5-FC93B65D2B05}" srcOrd="3" destOrd="0" presId="urn:microsoft.com/office/officeart/2008/layout/VerticalCurvedList"/>
    <dgm:cxn modelId="{E6AFAC5D-3658-0E4B-A021-C9E7CF20748E}" type="presParOf" srcId="{104353F5-36D5-BA4C-A787-FF00425D8009}" destId="{B55022EF-96C0-CC4D-AD94-32D958AB5BE3}" srcOrd="1" destOrd="0" presId="urn:microsoft.com/office/officeart/2008/layout/VerticalCurvedList"/>
    <dgm:cxn modelId="{1C01FC3D-9ED8-E446-AE3B-99E7F4335721}" type="presParOf" srcId="{104353F5-36D5-BA4C-A787-FF00425D8009}" destId="{B1C91F80-C597-9140-8F2A-AD48F9649AB6}" srcOrd="2" destOrd="0" presId="urn:microsoft.com/office/officeart/2008/layout/VerticalCurvedList"/>
    <dgm:cxn modelId="{1A897094-F96B-B440-885B-06B519C650FF}" type="presParOf" srcId="{B1C91F80-C597-9140-8F2A-AD48F9649AB6}" destId="{6B8C0D39-A5EA-4F4C-B20B-D5DD82DFD068}" srcOrd="0" destOrd="0" presId="urn:microsoft.com/office/officeart/2008/layout/VerticalCurvedList"/>
    <dgm:cxn modelId="{DF6B4D4E-E42E-0B49-BEE0-84D17962699E}" type="presParOf" srcId="{104353F5-36D5-BA4C-A787-FF00425D8009}" destId="{01E14719-6E99-2A4B-A552-2FBD47FE0909}" srcOrd="3" destOrd="0" presId="urn:microsoft.com/office/officeart/2008/layout/VerticalCurvedList"/>
    <dgm:cxn modelId="{524798D0-00B5-7342-996E-52ACC0678AC8}" type="presParOf" srcId="{104353F5-36D5-BA4C-A787-FF00425D8009}" destId="{2B684A13-D17C-5246-A3E3-1F8F7DFC52EF}" srcOrd="4" destOrd="0" presId="urn:microsoft.com/office/officeart/2008/layout/VerticalCurvedList"/>
    <dgm:cxn modelId="{ACB27A7A-8C9F-6143-B8BD-AE88584C6A8C}" type="presParOf" srcId="{2B684A13-D17C-5246-A3E3-1F8F7DFC52EF}" destId="{B1A87B09-5615-524B-92CF-93602AB5025F}" srcOrd="0" destOrd="0" presId="urn:microsoft.com/office/officeart/2008/layout/VerticalCurvedList"/>
    <dgm:cxn modelId="{7102B76F-7E54-A245-B6B4-E04C90265C37}" type="presParOf" srcId="{104353F5-36D5-BA4C-A787-FF00425D8009}" destId="{F1397A25-1916-0C45-A394-CA44640F0F17}" srcOrd="5" destOrd="0" presId="urn:microsoft.com/office/officeart/2008/layout/VerticalCurvedList"/>
    <dgm:cxn modelId="{47EA8FE8-9841-4E46-B117-33E27B5BD586}" type="presParOf" srcId="{104353F5-36D5-BA4C-A787-FF00425D8009}" destId="{F5C5A406-A936-7448-BBB5-5C9366E2E23A}" srcOrd="6" destOrd="0" presId="urn:microsoft.com/office/officeart/2008/layout/VerticalCurvedList"/>
    <dgm:cxn modelId="{F6F49160-7CF5-024A-9AD5-6DAB04C2B747}" type="presParOf" srcId="{F5C5A406-A936-7448-BBB5-5C9366E2E23A}" destId="{0498F211-5162-A046-8503-DB03CBC0D3C9}" srcOrd="0" destOrd="0" presId="urn:microsoft.com/office/officeart/2008/layout/VerticalCurvedList"/>
    <dgm:cxn modelId="{91332237-D8A7-B24B-BF48-EECF018042A4}" type="presParOf" srcId="{104353F5-36D5-BA4C-A787-FF00425D8009}" destId="{5CBFCE2A-367E-DC4F-A846-54236BA98D5D}" srcOrd="7" destOrd="0" presId="urn:microsoft.com/office/officeart/2008/layout/VerticalCurvedList"/>
    <dgm:cxn modelId="{2B391AC7-357E-D74F-8694-B837858CBC60}" type="presParOf" srcId="{104353F5-36D5-BA4C-A787-FF00425D8009}" destId="{A883A487-8B98-784A-B52B-A6BA3098B004}" srcOrd="8" destOrd="0" presId="urn:microsoft.com/office/officeart/2008/layout/VerticalCurvedList"/>
    <dgm:cxn modelId="{C304C0E8-B8EB-D64E-A1C6-376195A4DAA7}" type="presParOf" srcId="{A883A487-8B98-784A-B52B-A6BA3098B004}" destId="{39D138A6-7320-1F45-A892-103667BFA5F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3A29AD-ED24-8D4C-9DF6-A01A339BC71B}">
      <dsp:nvSpPr>
        <dsp:cNvPr id="0" name=""/>
        <dsp:cNvSpPr/>
      </dsp:nvSpPr>
      <dsp:spPr>
        <a:xfrm>
          <a:off x="0" y="168560"/>
          <a:ext cx="8101957" cy="1815483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i="0" kern="1200" dirty="0">
              <a:latin typeface="Cambria"/>
            </a:rPr>
            <a:t>Chia </a:t>
          </a:r>
          <a:r>
            <a:rPr lang="en-US" sz="4400" i="0" kern="1200" dirty="0" err="1">
              <a:latin typeface="Cambria"/>
            </a:rPr>
            <a:t>lớp</a:t>
          </a:r>
          <a:r>
            <a:rPr lang="en-US" sz="4400" i="0" kern="1200" dirty="0">
              <a:latin typeface="Cambria"/>
            </a:rPr>
            <a:t> </a:t>
          </a:r>
          <a:r>
            <a:rPr lang="en-US" sz="4400" i="0" kern="1200" dirty="0" err="1">
              <a:latin typeface="Cambria"/>
            </a:rPr>
            <a:t>thành</a:t>
          </a:r>
          <a:r>
            <a:rPr lang="en-US" sz="4400" i="0" kern="1200" dirty="0">
              <a:latin typeface="Cambria"/>
            </a:rPr>
            <a:t> 4 </a:t>
          </a:r>
          <a:r>
            <a:rPr lang="en-US" sz="4400" i="0" kern="1200" dirty="0" err="1">
              <a:latin typeface="Cambria"/>
            </a:rPr>
            <a:t>nhóm</a:t>
          </a:r>
          <a:r>
            <a:rPr lang="en-US" sz="4400" i="0" kern="1200" dirty="0">
              <a:latin typeface="Cambria"/>
            </a:rPr>
            <a:t>.</a:t>
          </a:r>
          <a:endParaRPr lang="en-US" sz="4400" i="0" kern="1200" dirty="0"/>
        </a:p>
      </dsp:txBody>
      <dsp:txXfrm>
        <a:off x="88625" y="257185"/>
        <a:ext cx="7924707" cy="1638233"/>
      </dsp:txXfrm>
    </dsp:sp>
    <dsp:sp modelId="{1AD602FD-F1A1-344B-B68C-E200D69769CC}">
      <dsp:nvSpPr>
        <dsp:cNvPr id="0" name=""/>
        <dsp:cNvSpPr/>
      </dsp:nvSpPr>
      <dsp:spPr>
        <a:xfrm>
          <a:off x="0" y="2168363"/>
          <a:ext cx="8101957" cy="2778430"/>
        </a:xfrm>
        <a:prstGeom prst="roundRect">
          <a:avLst/>
        </a:prstGeom>
        <a:gradFill rotWithShape="0">
          <a:gsLst>
            <a:gs pos="0">
              <a:schemeClr val="accent3">
                <a:hueOff val="-808782"/>
                <a:satOff val="20694"/>
                <a:lumOff val="784"/>
                <a:alphaOff val="0"/>
                <a:tint val="50000"/>
                <a:satMod val="300000"/>
              </a:schemeClr>
            </a:gs>
            <a:gs pos="35000">
              <a:schemeClr val="accent3">
                <a:hueOff val="-808782"/>
                <a:satOff val="20694"/>
                <a:lumOff val="784"/>
                <a:alphaOff val="0"/>
                <a:tint val="37000"/>
                <a:satMod val="300000"/>
              </a:schemeClr>
            </a:gs>
            <a:gs pos="100000">
              <a:schemeClr val="accent3">
                <a:hueOff val="-808782"/>
                <a:satOff val="20694"/>
                <a:lumOff val="78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i="0" kern="1200" dirty="0" err="1">
              <a:latin typeface="Cambria"/>
            </a:rPr>
            <a:t>Các</a:t>
          </a:r>
          <a:r>
            <a:rPr lang="en-US" sz="4400" i="0" kern="1200" dirty="0">
              <a:latin typeface="Cambria"/>
            </a:rPr>
            <a:t> </a:t>
          </a:r>
          <a:r>
            <a:rPr lang="en-US" sz="4400" i="0" kern="1200" dirty="0" err="1">
              <a:latin typeface="Cambria"/>
            </a:rPr>
            <a:t>nhóm</a:t>
          </a:r>
          <a:r>
            <a:rPr lang="en-US" sz="4400" i="0" kern="1200" dirty="0">
              <a:latin typeface="Cambria"/>
            </a:rPr>
            <a:t> </a:t>
          </a:r>
          <a:r>
            <a:rPr lang="en-US" sz="4400" i="0" kern="1200" dirty="0" err="1">
              <a:latin typeface="Cambria"/>
            </a:rPr>
            <a:t>vẽ</a:t>
          </a:r>
          <a:r>
            <a:rPr lang="en-US" sz="4400" i="0" kern="1200" dirty="0">
              <a:latin typeface="Cambria"/>
            </a:rPr>
            <a:t> </a:t>
          </a:r>
          <a:r>
            <a:rPr lang="en-US" sz="4400" i="0" kern="1200" dirty="0" err="1">
              <a:latin typeface="Cambria"/>
            </a:rPr>
            <a:t>bản</a:t>
          </a:r>
          <a:r>
            <a:rPr lang="en-US" sz="4400" i="0" kern="1200" dirty="0">
              <a:latin typeface="Cambria"/>
            </a:rPr>
            <a:t> </a:t>
          </a:r>
          <a:r>
            <a:rPr lang="en-US" sz="4400" i="0" kern="1200" dirty="0" err="1">
              <a:latin typeface="Cambria"/>
            </a:rPr>
            <a:t>đồ</a:t>
          </a:r>
          <a:r>
            <a:rPr lang="en-US" sz="4400" i="0" kern="1200" dirty="0">
              <a:latin typeface="Cambria"/>
            </a:rPr>
            <a:t> </a:t>
          </a:r>
          <a:r>
            <a:rPr lang="en-US" sz="4400" i="0" kern="1200" dirty="0" err="1">
              <a:latin typeface="Cambria"/>
            </a:rPr>
            <a:t>Việt</a:t>
          </a:r>
          <a:r>
            <a:rPr lang="en-US" sz="4400" i="0" kern="1200" dirty="0">
              <a:latin typeface="Cambria"/>
            </a:rPr>
            <a:t> Nam </a:t>
          </a:r>
          <a:r>
            <a:rPr lang="en-US" sz="4400" i="0" kern="1200" dirty="0" err="1">
              <a:latin typeface="Cambria"/>
            </a:rPr>
            <a:t>và</a:t>
          </a:r>
          <a:r>
            <a:rPr lang="en-US" sz="4400" i="0" kern="1200" dirty="0">
              <a:latin typeface="Cambria"/>
            </a:rPr>
            <a:t> </a:t>
          </a:r>
          <a:r>
            <a:rPr lang="en-US" sz="4400" i="0" kern="1200" dirty="0" err="1">
              <a:latin typeface="Cambria"/>
            </a:rPr>
            <a:t>điền</a:t>
          </a:r>
          <a:r>
            <a:rPr lang="en-US" sz="4400" i="0" kern="1200" dirty="0">
              <a:latin typeface="Cambria"/>
            </a:rPr>
            <a:t> </a:t>
          </a:r>
          <a:r>
            <a:rPr lang="en-US" sz="4400" i="0" kern="1200" dirty="0" err="1">
              <a:latin typeface="Cambria"/>
            </a:rPr>
            <a:t>các</a:t>
          </a:r>
          <a:r>
            <a:rPr lang="en-US" sz="4400" i="0" kern="1200" dirty="0">
              <a:latin typeface="Cambria"/>
            </a:rPr>
            <a:t> </a:t>
          </a:r>
          <a:r>
            <a:rPr lang="en-US" sz="4400" i="0" kern="1200" dirty="0" err="1">
              <a:latin typeface="Cambria"/>
            </a:rPr>
            <a:t>địa</a:t>
          </a:r>
          <a:r>
            <a:rPr lang="en-US" sz="4400" i="0" kern="1200" dirty="0">
              <a:latin typeface="Cambria"/>
            </a:rPr>
            <a:t> </a:t>
          </a:r>
          <a:r>
            <a:rPr lang="en-US" sz="4400" i="0" kern="1200" dirty="0" err="1">
              <a:latin typeface="Cambria"/>
            </a:rPr>
            <a:t>danh</a:t>
          </a:r>
          <a:r>
            <a:rPr lang="en-US" sz="4400" i="0" kern="1200" dirty="0">
              <a:latin typeface="Cambria"/>
            </a:rPr>
            <a:t> </a:t>
          </a:r>
          <a:r>
            <a:rPr lang="en-US" sz="4400" i="0" kern="1200" dirty="0" err="1">
              <a:latin typeface="Cambria"/>
            </a:rPr>
            <a:t>được</a:t>
          </a:r>
          <a:r>
            <a:rPr lang="en-US" sz="4400" i="0" kern="1200" dirty="0">
              <a:latin typeface="Cambria"/>
            </a:rPr>
            <a:t> </a:t>
          </a:r>
          <a:r>
            <a:rPr lang="en-US" sz="4400" i="0" kern="1200" dirty="0" err="1">
              <a:latin typeface="Cambria"/>
            </a:rPr>
            <a:t>nhắc</a:t>
          </a:r>
          <a:r>
            <a:rPr lang="en-US" sz="4400" i="0" kern="1200" dirty="0">
              <a:latin typeface="Cambria"/>
            </a:rPr>
            <a:t> </a:t>
          </a:r>
          <a:r>
            <a:rPr lang="en-US" sz="4400" i="0" kern="1200" dirty="0" err="1">
              <a:latin typeface="Cambria"/>
            </a:rPr>
            <a:t>tới</a:t>
          </a:r>
          <a:r>
            <a:rPr lang="en-US" sz="4400" i="0" kern="1200" dirty="0">
              <a:latin typeface="Cambria"/>
            </a:rPr>
            <a:t> </a:t>
          </a:r>
          <a:r>
            <a:rPr lang="en-US" sz="4400" i="0" kern="1200" dirty="0" err="1">
              <a:latin typeface="Cambria"/>
            </a:rPr>
            <a:t>trong</a:t>
          </a:r>
          <a:r>
            <a:rPr lang="en-US" sz="4400" i="0" kern="1200" dirty="0">
              <a:latin typeface="Cambria"/>
            </a:rPr>
            <a:t> </a:t>
          </a:r>
          <a:r>
            <a:rPr lang="en-US" sz="4400" i="0" kern="1200" dirty="0" err="1">
              <a:latin typeface="Cambria"/>
            </a:rPr>
            <a:t>đoạn</a:t>
          </a:r>
          <a:r>
            <a:rPr lang="en-US" sz="4400" i="0" kern="1200" dirty="0">
              <a:latin typeface="Cambria"/>
            </a:rPr>
            <a:t> </a:t>
          </a:r>
          <a:r>
            <a:rPr lang="en-US" sz="4400" i="0" kern="1200" dirty="0" err="1">
              <a:latin typeface="Cambria"/>
            </a:rPr>
            <a:t>trích</a:t>
          </a:r>
          <a:r>
            <a:rPr lang="en-US" sz="4400" i="0" kern="1200" dirty="0">
              <a:latin typeface="Cambria"/>
            </a:rPr>
            <a:t> </a:t>
          </a:r>
          <a:r>
            <a:rPr lang="en-US" sz="4400" i="0" kern="1200" dirty="0" err="1">
              <a:latin typeface="Cambria"/>
            </a:rPr>
            <a:t>trên</a:t>
          </a:r>
          <a:r>
            <a:rPr lang="en-US" sz="4400" i="0" kern="1200" dirty="0">
              <a:latin typeface="Cambria"/>
            </a:rPr>
            <a:t> A3.</a:t>
          </a:r>
        </a:p>
      </dsp:txBody>
      <dsp:txXfrm>
        <a:off x="135632" y="2303995"/>
        <a:ext cx="7830693" cy="2507166"/>
      </dsp:txXfrm>
    </dsp:sp>
    <dsp:sp modelId="{03DFF3F7-0293-624A-9325-391C6A8B7359}">
      <dsp:nvSpPr>
        <dsp:cNvPr id="0" name=""/>
        <dsp:cNvSpPr/>
      </dsp:nvSpPr>
      <dsp:spPr>
        <a:xfrm>
          <a:off x="0" y="5131114"/>
          <a:ext cx="8101957" cy="1815483"/>
        </a:xfrm>
        <a:prstGeom prst="roundRect">
          <a:avLst/>
        </a:prstGeom>
        <a:gradFill rotWithShape="0">
          <a:gsLst>
            <a:gs pos="0">
              <a:schemeClr val="accent3">
                <a:hueOff val="-1617565"/>
                <a:satOff val="41387"/>
                <a:lumOff val="1568"/>
                <a:alphaOff val="0"/>
                <a:tint val="50000"/>
                <a:satMod val="300000"/>
              </a:schemeClr>
            </a:gs>
            <a:gs pos="35000">
              <a:schemeClr val="accent3">
                <a:hueOff val="-1617565"/>
                <a:satOff val="41387"/>
                <a:lumOff val="1568"/>
                <a:alphaOff val="0"/>
                <a:tint val="37000"/>
                <a:satMod val="300000"/>
              </a:schemeClr>
            </a:gs>
            <a:gs pos="100000">
              <a:schemeClr val="accent3">
                <a:hueOff val="-1617565"/>
                <a:satOff val="41387"/>
                <a:lumOff val="156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i="0" kern="1200">
              <a:latin typeface="Cambria"/>
            </a:rPr>
            <a:t>Gọi 1-2 Hs đọc nối tiếp một phần văn bản.</a:t>
          </a:r>
          <a:endParaRPr lang="en-US" sz="4400" i="0" kern="1200" dirty="0">
            <a:latin typeface="Cambria"/>
          </a:endParaRPr>
        </a:p>
      </dsp:txBody>
      <dsp:txXfrm>
        <a:off x="88625" y="5219739"/>
        <a:ext cx="7924707" cy="16382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F413F7-FFA7-F44D-A59C-07BBB994A6BD}">
      <dsp:nvSpPr>
        <dsp:cNvPr id="0" name=""/>
        <dsp:cNvSpPr/>
      </dsp:nvSpPr>
      <dsp:spPr>
        <a:xfrm>
          <a:off x="6965" y="1174054"/>
          <a:ext cx="6090642" cy="6090642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35188" tIns="50800" rIns="335188" bIns="50800" numCol="1" spcCol="1270" anchor="ctr" anchorCtr="0">
          <a:noAutofit/>
        </a:bodyPr>
        <a:lstStyle/>
        <a:p>
          <a:pPr lvl="0" algn="ctr" defTabSz="1778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>
              <a:latin typeface="Cambria" panose="02040503050406030204" pitchFamily="18" charset="0"/>
            </a:rPr>
            <a:t>Khổ 1 + 4: Niềm vui, hạnh phúc, sung sướng khi kháng chiến thắng lợi; niềm tự hào khi đất nước giành lại độc lập tự do. </a:t>
          </a:r>
          <a:endParaRPr lang="en-US" sz="4000" kern="1200" dirty="0">
            <a:latin typeface="Cambria" panose="02040503050406030204" pitchFamily="18" charset="0"/>
          </a:endParaRPr>
        </a:p>
      </dsp:txBody>
      <dsp:txXfrm>
        <a:off x="898919" y="2066008"/>
        <a:ext cx="4306734" cy="4306734"/>
      </dsp:txXfrm>
    </dsp:sp>
    <dsp:sp modelId="{479123B2-AC38-B340-B400-AAAD53F3F3E2}">
      <dsp:nvSpPr>
        <dsp:cNvPr id="0" name=""/>
        <dsp:cNvSpPr/>
      </dsp:nvSpPr>
      <dsp:spPr>
        <a:xfrm>
          <a:off x="4879479" y="1174054"/>
          <a:ext cx="6090642" cy="6090642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-4990872"/>
                <a:satOff val="-7727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alpha val="50000"/>
                <a:hueOff val="-4990872"/>
                <a:satOff val="-7727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alpha val="50000"/>
                <a:hueOff val="-4990872"/>
                <a:satOff val="-7727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35188" tIns="50800" rIns="335188" bIns="50800" numCol="1" spcCol="1270" anchor="ctr" anchorCtr="0">
          <a:noAutofit/>
        </a:bodyPr>
        <a:lstStyle/>
        <a:p>
          <a:pPr lvl="0" algn="ctr" defTabSz="1778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err="1">
              <a:latin typeface="Cambria" panose="02040503050406030204" pitchFamily="18" charset="0"/>
            </a:rPr>
            <a:t>Khổ</a:t>
          </a:r>
          <a:r>
            <a:rPr lang="en-US" sz="4000" kern="1200" dirty="0">
              <a:latin typeface="Cambria" panose="02040503050406030204" pitchFamily="18" charset="0"/>
            </a:rPr>
            <a:t> 2 + 3: </a:t>
          </a:r>
          <a:r>
            <a:rPr lang="en-US" sz="4000" kern="1200" dirty="0" err="1">
              <a:latin typeface="Cambria" panose="02040503050406030204" pitchFamily="18" charset="0"/>
            </a:rPr>
            <a:t>Cảm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xúc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bồi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hồi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nhớ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lại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kỷ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niệm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về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những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ngày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chiến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đấu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quả</a:t>
          </a:r>
          <a:r>
            <a:rPr lang="en-US" sz="4000" kern="1200" dirty="0">
              <a:latin typeface="Cambria" panose="02040503050406030204" pitchFamily="18" charset="0"/>
            </a:rPr>
            <a:t> </a:t>
          </a:r>
          <a:r>
            <a:rPr lang="en-US" sz="4000" kern="1200" dirty="0" err="1">
              <a:latin typeface="Cambria" panose="02040503050406030204" pitchFamily="18" charset="0"/>
            </a:rPr>
            <a:t>cảm</a:t>
          </a:r>
          <a:r>
            <a:rPr lang="en-US" sz="4000" kern="1200" dirty="0">
              <a:latin typeface="Cambria" panose="02040503050406030204" pitchFamily="18" charset="0"/>
            </a:rPr>
            <a:t>.</a:t>
          </a:r>
        </a:p>
      </dsp:txBody>
      <dsp:txXfrm>
        <a:off x="5771433" y="2066008"/>
        <a:ext cx="4306734" cy="4306734"/>
      </dsp:txXfrm>
    </dsp:sp>
    <dsp:sp modelId="{ADDC5F88-05C7-734D-800A-DFDC05A497FE}">
      <dsp:nvSpPr>
        <dsp:cNvPr id="0" name=""/>
        <dsp:cNvSpPr/>
      </dsp:nvSpPr>
      <dsp:spPr>
        <a:xfrm>
          <a:off x="9751993" y="1174054"/>
          <a:ext cx="6090642" cy="6090642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-9981745"/>
                <a:satOff val="-15454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alpha val="50000"/>
                <a:hueOff val="-9981745"/>
                <a:satOff val="-15454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alpha val="50000"/>
                <a:hueOff val="-9981745"/>
                <a:satOff val="-15454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35188" tIns="50800" rIns="335188" bIns="50800" numCol="1" spcCol="1270" anchor="ctr" anchorCtr="0">
          <a:noAutofit/>
        </a:bodyPr>
        <a:lstStyle/>
        <a:p>
          <a:pPr lvl="0" algn="ctr" defTabSz="1778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>
              <a:latin typeface="Cambria" panose="02040503050406030204" pitchFamily="18" charset="0"/>
            </a:rPr>
            <a:t>Khổ 5 + 6: Niềm tự hào về vẻ đẹp cảu không gian địa lý đất nước gắn liền với chiều dài lịch sử.</a:t>
          </a:r>
          <a:endParaRPr lang="en-US" sz="4000" kern="1200" dirty="0">
            <a:latin typeface="Cambria" panose="02040503050406030204" pitchFamily="18" charset="0"/>
          </a:endParaRPr>
        </a:p>
      </dsp:txBody>
      <dsp:txXfrm>
        <a:off x="10643947" y="2066008"/>
        <a:ext cx="4306734" cy="430673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A112B2-3B52-C042-BF36-29CA643C4460}">
      <dsp:nvSpPr>
        <dsp:cNvPr id="0" name=""/>
        <dsp:cNvSpPr/>
      </dsp:nvSpPr>
      <dsp:spPr>
        <a:xfrm>
          <a:off x="0" y="431962"/>
          <a:ext cx="17068800" cy="124031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4729" tIns="520700" rIns="1324729" bIns="227584" numCol="1" spcCol="1270" anchor="t" anchorCtr="0">
          <a:noAutofit/>
        </a:bodyPr>
        <a:lstStyle/>
        <a:p>
          <a:pPr marL="285750" lvl="1" indent="-285750" algn="l" defTabSz="14224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Xác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định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nhân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vật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trữ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tình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,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đối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tượng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trữ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tình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,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bối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cảnh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khơi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nguồn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cảm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hứng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.</a:t>
          </a:r>
          <a:endParaRPr lang="en-US" sz="3200" kern="1200" dirty="0">
            <a:latin typeface="Cambria" panose="02040503050406030204" pitchFamily="18" charset="0"/>
          </a:endParaRPr>
        </a:p>
      </dsp:txBody>
      <dsp:txXfrm>
        <a:off x="0" y="431962"/>
        <a:ext cx="17068800" cy="1240312"/>
      </dsp:txXfrm>
    </dsp:sp>
    <dsp:sp modelId="{B0D577C0-5963-9742-B3EC-783B5F536270}">
      <dsp:nvSpPr>
        <dsp:cNvPr id="0" name=""/>
        <dsp:cNvSpPr/>
      </dsp:nvSpPr>
      <dsp:spPr>
        <a:xfrm>
          <a:off x="853440" y="62962"/>
          <a:ext cx="11948160" cy="7380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1612" tIns="0" rIns="451612" bIns="0" numCol="1" spcCol="1270" anchor="ctr" anchorCtr="0">
          <a:noAutofit/>
        </a:bodyPr>
        <a:lstStyle/>
        <a:p>
          <a:pPr lvl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Nhóm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1</a:t>
          </a:r>
          <a:endParaRPr lang="en-US" sz="3200" kern="1200" dirty="0">
            <a:latin typeface="Cambria" panose="02040503050406030204" pitchFamily="18" charset="0"/>
          </a:endParaRPr>
        </a:p>
      </dsp:txBody>
      <dsp:txXfrm>
        <a:off x="889466" y="98988"/>
        <a:ext cx="11876108" cy="665948"/>
      </dsp:txXfrm>
    </dsp:sp>
    <dsp:sp modelId="{CFF3CD76-D6CF-6E43-BEF3-68BE70AC72BF}">
      <dsp:nvSpPr>
        <dsp:cNvPr id="0" name=""/>
        <dsp:cNvSpPr/>
      </dsp:nvSpPr>
      <dsp:spPr>
        <a:xfrm>
          <a:off x="0" y="2176274"/>
          <a:ext cx="17068800" cy="3228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-539188"/>
              <a:satOff val="13796"/>
              <a:lumOff val="52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4729" tIns="520700" rIns="1324729" bIns="227584" numCol="1" spcCol="1270" anchor="t" anchorCtr="0">
          <a:noAutofit/>
        </a:bodyPr>
        <a:lstStyle/>
        <a:p>
          <a:pPr marL="285750" lvl="1" indent="-285750" algn="l" defTabSz="14224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Cảm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nhận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hình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ảnh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đất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nước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.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Những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địa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danh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nào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được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nhắc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đến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trong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đoạn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trích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? Theo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em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,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việc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xuất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hiện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một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loạt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địa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danh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như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vậy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mang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lại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hiệu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quả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gì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trong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việc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thể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hiện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tình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cảm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của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tác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giả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?</a:t>
          </a:r>
        </a:p>
        <a:p>
          <a:pPr marL="285750" lvl="1" indent="-285750" algn="l" defTabSz="14224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Trong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đoạn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trích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,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tác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giả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đã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sử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dụng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lặp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đi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lặp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lại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cấu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trúc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: “Ai…”, “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Đường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…”.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Hãy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phân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tích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tác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dụng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của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biện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pháp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nghệ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thuật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ấy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.</a:t>
          </a:r>
        </a:p>
      </dsp:txBody>
      <dsp:txXfrm>
        <a:off x="0" y="2176274"/>
        <a:ext cx="17068800" cy="3228750"/>
      </dsp:txXfrm>
    </dsp:sp>
    <dsp:sp modelId="{4C58BC60-6C95-044B-B1D2-4B30F0D6C43A}">
      <dsp:nvSpPr>
        <dsp:cNvPr id="0" name=""/>
        <dsp:cNvSpPr/>
      </dsp:nvSpPr>
      <dsp:spPr>
        <a:xfrm>
          <a:off x="853440" y="1807274"/>
          <a:ext cx="11948160" cy="738000"/>
        </a:xfrm>
        <a:prstGeom prst="roundRect">
          <a:avLst/>
        </a:prstGeom>
        <a:solidFill>
          <a:schemeClr val="accent3">
            <a:hueOff val="-539188"/>
            <a:satOff val="13796"/>
            <a:lumOff val="52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1612" tIns="0" rIns="451612" bIns="0" numCol="1" spcCol="1270" anchor="ctr" anchorCtr="0">
          <a:noAutofit/>
        </a:bodyPr>
        <a:lstStyle/>
        <a:p>
          <a:pPr lvl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Nhóm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2</a:t>
          </a:r>
        </a:p>
      </dsp:txBody>
      <dsp:txXfrm>
        <a:off x="889466" y="1843300"/>
        <a:ext cx="11876108" cy="665948"/>
      </dsp:txXfrm>
    </dsp:sp>
    <dsp:sp modelId="{4C42861C-04D7-0A40-BCF2-03A39F9C9FE2}">
      <dsp:nvSpPr>
        <dsp:cNvPr id="0" name=""/>
        <dsp:cNvSpPr/>
      </dsp:nvSpPr>
      <dsp:spPr>
        <a:xfrm>
          <a:off x="0" y="5909024"/>
          <a:ext cx="17068800" cy="1732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-1078377"/>
              <a:satOff val="27591"/>
              <a:lumOff val="10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4729" tIns="520700" rIns="1324729" bIns="227584" numCol="1" spcCol="1270" anchor="t" anchorCtr="0">
          <a:noAutofit/>
        </a:bodyPr>
        <a:lstStyle/>
        <a:p>
          <a:pPr marL="285750" lvl="1" indent="-285750" algn="l" defTabSz="14224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Phân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tích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cảm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xúc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của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nhân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vật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trữ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tình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trong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bài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thơ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. Theo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em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đây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chỉ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là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cảm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xúc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của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cá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nhân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nhà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thơ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hay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còn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là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cảm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xúc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chung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của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cộng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đồng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?</a:t>
          </a:r>
        </a:p>
      </dsp:txBody>
      <dsp:txXfrm>
        <a:off x="0" y="5909024"/>
        <a:ext cx="17068800" cy="1732500"/>
      </dsp:txXfrm>
    </dsp:sp>
    <dsp:sp modelId="{177F4ED5-C78A-464A-B21F-8C28BE97FDE4}">
      <dsp:nvSpPr>
        <dsp:cNvPr id="0" name=""/>
        <dsp:cNvSpPr/>
      </dsp:nvSpPr>
      <dsp:spPr>
        <a:xfrm>
          <a:off x="853440" y="5540024"/>
          <a:ext cx="11948160" cy="738000"/>
        </a:xfrm>
        <a:prstGeom prst="roundRect">
          <a:avLst/>
        </a:prstGeom>
        <a:solidFill>
          <a:schemeClr val="accent3">
            <a:hueOff val="-1078377"/>
            <a:satOff val="27591"/>
            <a:lumOff val="10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1612" tIns="0" rIns="451612" bIns="0" numCol="1" spcCol="1270" anchor="ctr" anchorCtr="0">
          <a:noAutofit/>
        </a:bodyPr>
        <a:lstStyle/>
        <a:p>
          <a:pPr lvl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Nhóm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3</a:t>
          </a:r>
        </a:p>
      </dsp:txBody>
      <dsp:txXfrm>
        <a:off x="889466" y="5576050"/>
        <a:ext cx="11876108" cy="665948"/>
      </dsp:txXfrm>
    </dsp:sp>
    <dsp:sp modelId="{52D66A4F-1FE3-0F4C-882A-56E05C3E7451}">
      <dsp:nvSpPr>
        <dsp:cNvPr id="0" name=""/>
        <dsp:cNvSpPr/>
      </dsp:nvSpPr>
      <dsp:spPr>
        <a:xfrm>
          <a:off x="0" y="8145525"/>
          <a:ext cx="17068800" cy="124031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-1617565"/>
              <a:satOff val="41387"/>
              <a:lumOff val="156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4729" tIns="520700" rIns="1324729" bIns="227584" numCol="1" spcCol="1270" anchor="t" anchorCtr="0">
          <a:noAutofit/>
        </a:bodyPr>
        <a:lstStyle/>
        <a:p>
          <a:pPr marL="285750" lvl="1" indent="-285750" algn="l" defTabSz="14224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Xác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định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đề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tài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,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chủ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đề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,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cách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đặt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nhan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đề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và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bài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học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.</a:t>
          </a:r>
        </a:p>
      </dsp:txBody>
      <dsp:txXfrm>
        <a:off x="0" y="8145525"/>
        <a:ext cx="17068800" cy="1240312"/>
      </dsp:txXfrm>
    </dsp:sp>
    <dsp:sp modelId="{3CA8472E-CD54-1E41-A6CE-84619AC774AA}">
      <dsp:nvSpPr>
        <dsp:cNvPr id="0" name=""/>
        <dsp:cNvSpPr/>
      </dsp:nvSpPr>
      <dsp:spPr>
        <a:xfrm>
          <a:off x="853440" y="7776525"/>
          <a:ext cx="11948160" cy="738000"/>
        </a:xfrm>
        <a:prstGeom prst="roundRect">
          <a:avLst/>
        </a:prstGeom>
        <a:solidFill>
          <a:schemeClr val="accent3">
            <a:hueOff val="-1617565"/>
            <a:satOff val="41387"/>
            <a:lumOff val="156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1612" tIns="0" rIns="451612" bIns="0" numCol="1" spcCol="1270" anchor="ctr" anchorCtr="0">
          <a:noAutofit/>
        </a:bodyPr>
        <a:lstStyle/>
        <a:p>
          <a:pPr lvl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Nhóm</a:t>
          </a:r>
          <a:r>
            <a:rPr lang="en-U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4</a:t>
          </a:r>
        </a:p>
      </dsp:txBody>
      <dsp:txXfrm>
        <a:off x="889466" y="7812551"/>
        <a:ext cx="11876108" cy="66594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623C82-5A64-594C-B57D-CC739D615D8D}">
      <dsp:nvSpPr>
        <dsp:cNvPr id="0" name=""/>
        <dsp:cNvSpPr/>
      </dsp:nvSpPr>
      <dsp:spPr>
        <a:xfrm>
          <a:off x="77" y="1998"/>
          <a:ext cx="7457467" cy="12096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704" tIns="170688" rIns="298704" bIns="170688" numCol="1" spcCol="1270" anchor="ctr" anchorCtr="0">
          <a:noAutofit/>
        </a:bodyPr>
        <a:lstStyle/>
        <a:p>
          <a:pPr lvl="0" algn="ctr" defTabSz="1866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4200" b="1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Không</a:t>
          </a:r>
          <a:r>
            <a:rPr lang="en-US" sz="4200" b="1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200" b="1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gian</a:t>
          </a:r>
          <a:endParaRPr lang="en-US" sz="4200" b="1" kern="1200" dirty="0">
            <a:latin typeface="Cambria" panose="02040503050406030204" pitchFamily="18" charset="0"/>
          </a:endParaRPr>
        </a:p>
      </dsp:txBody>
      <dsp:txXfrm>
        <a:off x="77" y="1998"/>
        <a:ext cx="7457467" cy="1209600"/>
      </dsp:txXfrm>
    </dsp:sp>
    <dsp:sp modelId="{6130F994-5CE4-4647-B8FA-FD5EA3522265}">
      <dsp:nvSpPr>
        <dsp:cNvPr id="0" name=""/>
        <dsp:cNvSpPr/>
      </dsp:nvSpPr>
      <dsp:spPr>
        <a:xfrm>
          <a:off x="77" y="1211598"/>
          <a:ext cx="7457467" cy="6340949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4028" tIns="224028" rIns="298704" bIns="336042" numCol="1" spcCol="1270" anchor="t" anchorCtr="0">
          <a:noAutofit/>
        </a:bodyPr>
        <a:lstStyle/>
        <a:p>
          <a:pPr marL="285750" lvl="1" indent="-285750" algn="l" defTabSz="18669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Rộng</a:t>
          </a:r>
          <a:r>
            <a:rPr lang="en-US" sz="4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lớn</a:t>
          </a:r>
          <a:r>
            <a:rPr lang="en-US" sz="4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, </a:t>
          </a:r>
          <a:r>
            <a:rPr lang="en-US" sz="4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trải</a:t>
          </a:r>
          <a:r>
            <a:rPr lang="en-US" sz="4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dài</a:t>
          </a:r>
          <a:r>
            <a:rPr lang="en-US" sz="4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qua </a:t>
          </a:r>
          <a:r>
            <a:rPr lang="en-US" sz="4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nhiều</a:t>
          </a:r>
          <a:r>
            <a:rPr lang="en-US" sz="4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địa</a:t>
          </a:r>
          <a:r>
            <a:rPr lang="en-US" sz="4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danh</a:t>
          </a:r>
          <a:r>
            <a:rPr lang="en-US" sz="4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từ</a:t>
          </a:r>
          <a:r>
            <a:rPr lang="en-US" sz="4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Bắc</a:t>
          </a:r>
          <a:r>
            <a:rPr lang="en-US" sz="4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2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vào</a:t>
          </a:r>
          <a:r>
            <a:rPr lang="en-US" sz="4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Nam.</a:t>
          </a:r>
          <a:endParaRPr lang="en-US" sz="4200" kern="1200" dirty="0">
            <a:latin typeface="Cambria" panose="02040503050406030204" pitchFamily="18" charset="0"/>
          </a:endParaRPr>
        </a:p>
      </dsp:txBody>
      <dsp:txXfrm>
        <a:off x="77" y="1211598"/>
        <a:ext cx="7457467" cy="6340949"/>
      </dsp:txXfrm>
    </dsp:sp>
    <dsp:sp modelId="{F46E1A39-5334-F345-A696-3E95C73FF744}">
      <dsp:nvSpPr>
        <dsp:cNvPr id="0" name=""/>
        <dsp:cNvSpPr/>
      </dsp:nvSpPr>
      <dsp:spPr>
        <a:xfrm>
          <a:off x="8501591" y="1998"/>
          <a:ext cx="7457467" cy="1209600"/>
        </a:xfrm>
        <a:prstGeom prst="rect">
          <a:avLst/>
        </a:prstGeom>
        <a:solidFill>
          <a:schemeClr val="accent3">
            <a:hueOff val="-1617565"/>
            <a:satOff val="41387"/>
            <a:lumOff val="1568"/>
            <a:alphaOff val="0"/>
          </a:schemeClr>
        </a:solidFill>
        <a:ln w="25400" cap="flat" cmpd="sng" algn="ctr">
          <a:solidFill>
            <a:schemeClr val="accent3">
              <a:hueOff val="-1617565"/>
              <a:satOff val="41387"/>
              <a:lumOff val="156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704" tIns="170688" rIns="298704" bIns="170688" numCol="1" spcCol="1270" anchor="ctr" anchorCtr="0">
          <a:noAutofit/>
        </a:bodyPr>
        <a:lstStyle/>
        <a:p>
          <a:pPr lvl="0" algn="ctr" defTabSz="1866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4200" b="1" u="none" strike="noStrike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Thời</a:t>
          </a:r>
          <a:r>
            <a:rPr lang="en-US" sz="4200" b="1" u="none" strike="noStrike" kern="1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sz="4200" b="1" u="none" strike="noStrike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gian</a:t>
          </a:r>
          <a:endParaRPr lang="en-US" sz="4200" b="1" u="none" strike="noStrike" kern="1200" dirty="0">
            <a:effectLst/>
            <a:latin typeface="Cambria" panose="02040503050406030204" pitchFamily="18" charset="0"/>
            <a:ea typeface="Noto Sans Symbols"/>
            <a:cs typeface="Noto Sans Symbols"/>
          </a:endParaRPr>
        </a:p>
      </dsp:txBody>
      <dsp:txXfrm>
        <a:off x="8501591" y="1998"/>
        <a:ext cx="7457467" cy="1209600"/>
      </dsp:txXfrm>
    </dsp:sp>
    <dsp:sp modelId="{B9605147-900F-A949-A0FA-696554BC0794}">
      <dsp:nvSpPr>
        <dsp:cNvPr id="0" name=""/>
        <dsp:cNvSpPr/>
      </dsp:nvSpPr>
      <dsp:spPr>
        <a:xfrm>
          <a:off x="8501591" y="1211598"/>
          <a:ext cx="7457467" cy="6340949"/>
        </a:xfrm>
        <a:prstGeom prst="rect">
          <a:avLst/>
        </a:prstGeom>
        <a:solidFill>
          <a:schemeClr val="accent3">
            <a:tint val="40000"/>
            <a:alpha val="90000"/>
            <a:hueOff val="-2002278"/>
            <a:satOff val="36172"/>
            <a:lumOff val="1508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-2002278"/>
              <a:satOff val="36172"/>
              <a:lumOff val="15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4028" tIns="224028" rIns="298704" bIns="336042" numCol="1" spcCol="1270" anchor="t" anchorCtr="0">
          <a:noAutofit/>
        </a:bodyPr>
        <a:lstStyle/>
        <a:p>
          <a:pPr marL="285750" lvl="1" indent="-285750" algn="l" defTabSz="18669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200" u="none" strike="noStrike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Tháng</a:t>
          </a:r>
          <a:r>
            <a:rPr lang="en-US" sz="4200" u="none" strike="noStrike" kern="1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8/1954  </a:t>
          </a:r>
          <a:r>
            <a:rPr lang="en-US" sz="4200" u="none" strike="noStrike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cuộc</a:t>
          </a:r>
          <a:r>
            <a:rPr lang="en-US" sz="4200" u="none" strike="noStrike" kern="1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sz="4200" u="none" strike="noStrike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kháng</a:t>
          </a:r>
          <a:r>
            <a:rPr lang="en-US" sz="4200" u="none" strike="noStrike" kern="1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sz="4200" u="none" strike="noStrike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chiến</a:t>
          </a:r>
          <a:r>
            <a:rPr lang="en-US" sz="4200" u="none" strike="noStrike" kern="1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sz="4200" u="none" strike="noStrike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chống</a:t>
          </a:r>
          <a:r>
            <a:rPr lang="en-US" sz="4200" u="none" strike="noStrike" kern="1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sz="4200" u="none" strike="noStrike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thực</a:t>
          </a:r>
          <a:r>
            <a:rPr lang="en-US" sz="4200" u="none" strike="noStrike" kern="1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sz="4200" u="none" strike="noStrike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dân</a:t>
          </a:r>
          <a:r>
            <a:rPr lang="en-US" sz="4200" u="none" strike="noStrike" kern="1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sz="4200" u="none" strike="noStrike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Pháp</a:t>
          </a:r>
          <a:r>
            <a:rPr lang="en-US" sz="4200" u="none" strike="noStrike" kern="1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sz="4200" u="none" strike="noStrike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thắng</a:t>
          </a:r>
          <a:r>
            <a:rPr lang="en-US" sz="4200" u="none" strike="noStrike" kern="1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sz="4200" u="none" strike="noStrike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lợi</a:t>
          </a:r>
          <a:r>
            <a:rPr lang="en-US" sz="4200" u="none" strike="noStrike" kern="1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, </a:t>
          </a:r>
          <a:r>
            <a:rPr lang="en-US" sz="4200" u="none" strike="noStrike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chuẩn</a:t>
          </a:r>
          <a:r>
            <a:rPr lang="en-US" sz="4200" u="none" strike="noStrike" kern="1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sz="4200" u="none" strike="noStrike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bị</a:t>
          </a:r>
          <a:r>
            <a:rPr lang="en-US" sz="4200" u="none" strike="noStrike" kern="1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sz="4200" u="none" strike="noStrike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cho</a:t>
          </a:r>
          <a:r>
            <a:rPr lang="en-US" sz="4200" u="none" strike="noStrike" kern="1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sz="4200" u="none" strike="noStrike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công</a:t>
          </a:r>
          <a:r>
            <a:rPr lang="en-US" sz="4200" u="none" strike="noStrike" kern="1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sz="4200" u="none" strike="noStrike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cuộc</a:t>
          </a:r>
          <a:r>
            <a:rPr lang="en-US" sz="4200" u="none" strike="noStrike" kern="1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sz="4200" u="none" strike="noStrike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đấu</a:t>
          </a:r>
          <a:r>
            <a:rPr lang="en-US" sz="4200" u="none" strike="noStrike" kern="1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sz="4200" u="none" strike="noStrike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tranh</a:t>
          </a:r>
          <a:r>
            <a:rPr lang="en-US" sz="4200" u="none" strike="noStrike" kern="1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sz="4200" u="none" strike="noStrike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thống</a:t>
          </a:r>
          <a:r>
            <a:rPr lang="en-US" sz="4200" u="none" strike="noStrike" kern="1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sz="4200" u="none" strike="noStrike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nhất</a:t>
          </a:r>
          <a:r>
            <a:rPr lang="en-US" sz="4200" u="none" strike="noStrike" kern="1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sz="4200" u="none" strike="noStrike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nước</a:t>
          </a:r>
          <a:r>
            <a:rPr lang="en-US" sz="4200" u="none" strike="noStrike" kern="1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sz="4200" u="none" strike="noStrike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nhà</a:t>
          </a:r>
          <a:r>
            <a:rPr lang="en-US" sz="4200" u="none" strike="noStrike" kern="1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.</a:t>
          </a:r>
          <a:endParaRPr lang="en-US" sz="4200" u="none" strike="noStrike" kern="1200" dirty="0">
            <a:effectLst/>
            <a:latin typeface="Cambria" panose="02040503050406030204" pitchFamily="18" charset="0"/>
            <a:ea typeface="Noto Sans Symbols"/>
            <a:cs typeface="Noto Sans Symbols"/>
          </a:endParaRPr>
        </a:p>
        <a:p>
          <a:pPr marL="285750" lvl="1" indent="-285750" algn="l" defTabSz="18669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200" u="none" strike="noStrike" kern="1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-&gt; </a:t>
          </a:r>
          <a:r>
            <a:rPr lang="en-US" sz="4200" b="1" u="none" strike="noStrike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Sự</a:t>
          </a:r>
          <a:r>
            <a:rPr lang="en-US" sz="4200" b="1" u="none" strike="noStrike" kern="1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sz="4200" b="1" u="none" strike="noStrike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kiện</a:t>
          </a:r>
          <a:r>
            <a:rPr lang="en-US" sz="4200" b="1" u="none" strike="noStrike" kern="1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sz="4200" b="1" u="none" strike="noStrike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quan</a:t>
          </a:r>
          <a:r>
            <a:rPr lang="en-US" sz="4200" b="1" u="none" strike="noStrike" kern="1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sz="4200" b="1" u="none" strike="noStrike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trọng</a:t>
          </a:r>
          <a:r>
            <a:rPr lang="en-US" sz="4200" b="1" u="none" strike="noStrike" kern="1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: </a:t>
          </a:r>
          <a:r>
            <a:rPr lang="en-US" sz="4200" u="none" strike="noStrike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Kháng</a:t>
          </a:r>
          <a:r>
            <a:rPr lang="en-US" sz="4200" u="none" strike="noStrike" kern="1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sz="4200" u="none" strike="noStrike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chiến</a:t>
          </a:r>
          <a:r>
            <a:rPr lang="en-US" sz="4200" u="none" strike="noStrike" kern="1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sz="4200" u="none" strike="noStrike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kết</a:t>
          </a:r>
          <a:r>
            <a:rPr lang="en-US" sz="4200" u="none" strike="noStrike" kern="1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sz="4200" u="none" strike="noStrike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thúc</a:t>
          </a:r>
          <a:r>
            <a:rPr lang="en-US" sz="4200" u="none" strike="noStrike" kern="1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sz="4200" u="none" strike="noStrike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thắng</a:t>
          </a:r>
          <a:r>
            <a:rPr lang="en-US" sz="4200" u="none" strike="noStrike" kern="1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sz="4200" u="none" strike="noStrike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lợi</a:t>
          </a:r>
          <a:r>
            <a:rPr lang="en-US" sz="4200" u="none" strike="noStrike" kern="1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, </a:t>
          </a:r>
          <a:r>
            <a:rPr lang="en-US" sz="4200" u="none" strike="noStrike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miền</a:t>
          </a:r>
          <a:r>
            <a:rPr lang="en-US" sz="4200" u="none" strike="noStrike" kern="1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sz="4200" u="none" strike="noStrike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Bắc</a:t>
          </a:r>
          <a:r>
            <a:rPr lang="en-US" sz="4200" u="none" strike="noStrike" kern="1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sz="4200" u="none" strike="noStrike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và</a:t>
          </a:r>
          <a:r>
            <a:rPr lang="en-US" sz="4200" u="none" strike="noStrike" kern="1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sz="4200" u="none" strike="noStrike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nhiều</a:t>
          </a:r>
          <a:r>
            <a:rPr lang="en-US" sz="4200" u="none" strike="noStrike" kern="1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sz="4200" u="none" strike="noStrike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địa</a:t>
          </a:r>
          <a:r>
            <a:rPr lang="en-US" sz="4200" u="none" strike="noStrike" kern="1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sz="4200" u="none" strike="noStrike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phương</a:t>
          </a:r>
          <a:r>
            <a:rPr lang="en-US" sz="4200" u="none" strike="noStrike" kern="1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sz="4200" u="none" strike="noStrike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được</a:t>
          </a:r>
          <a:r>
            <a:rPr lang="en-US" sz="4200" u="none" strike="noStrike" kern="1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sz="4200" u="none" strike="noStrike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giải</a:t>
          </a:r>
          <a:r>
            <a:rPr lang="en-US" sz="4200" u="none" strike="noStrike" kern="1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 </a:t>
          </a:r>
          <a:r>
            <a:rPr lang="en-US" sz="4200" u="none" strike="noStrike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phóng</a:t>
          </a:r>
          <a:r>
            <a:rPr lang="en-US" sz="4200" u="none" strike="noStrike" kern="1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Noto Sans Symbols"/>
            </a:rPr>
            <a:t>.</a:t>
          </a:r>
          <a:endParaRPr lang="en-US" sz="4200" u="none" strike="noStrike" kern="1200" dirty="0">
            <a:effectLst/>
            <a:latin typeface="Cambria" panose="02040503050406030204" pitchFamily="18" charset="0"/>
            <a:ea typeface="Noto Sans Symbols"/>
            <a:cs typeface="Noto Sans Symbols"/>
          </a:endParaRPr>
        </a:p>
      </dsp:txBody>
      <dsp:txXfrm>
        <a:off x="8501591" y="1211598"/>
        <a:ext cx="7457467" cy="634094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9F4A51-C321-AB4B-A993-3EB5E51382E2}">
      <dsp:nvSpPr>
        <dsp:cNvPr id="0" name=""/>
        <dsp:cNvSpPr/>
      </dsp:nvSpPr>
      <dsp:spPr>
        <a:xfrm>
          <a:off x="0" y="190354"/>
          <a:ext cx="16916400" cy="13738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lvl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0" kern="1200" dirty="0" err="1">
              <a:latin typeface="Cambria" panose="02040503050406030204" pitchFamily="18" charset="0"/>
            </a:rPr>
            <a:t>Hình</a:t>
          </a:r>
          <a:r>
            <a:rPr lang="en-US" sz="5000" kern="1200" dirty="0">
              <a:latin typeface="Cambria" panose="02040503050406030204" pitchFamily="18" charset="0"/>
            </a:rPr>
            <a:t> </a:t>
          </a:r>
          <a:r>
            <a:rPr lang="en-US" sz="5000" kern="1200" dirty="0" err="1">
              <a:latin typeface="Cambria" panose="02040503050406030204" pitchFamily="18" charset="0"/>
            </a:rPr>
            <a:t>ảnh</a:t>
          </a:r>
          <a:r>
            <a:rPr lang="en-US" sz="5000" kern="1200" dirty="0">
              <a:latin typeface="Cambria" panose="02040503050406030204" pitchFamily="18" charset="0"/>
            </a:rPr>
            <a:t> </a:t>
          </a:r>
          <a:r>
            <a:rPr lang="en-US" sz="5000" kern="1200" dirty="0" err="1">
              <a:latin typeface="Cambria" panose="02040503050406030204" pitchFamily="18" charset="0"/>
            </a:rPr>
            <a:t>trung</a:t>
          </a:r>
          <a:r>
            <a:rPr lang="en-US" sz="5000" kern="1200" dirty="0">
              <a:latin typeface="Cambria" panose="02040503050406030204" pitchFamily="18" charset="0"/>
            </a:rPr>
            <a:t> </a:t>
          </a:r>
          <a:r>
            <a:rPr lang="en-US" sz="5000" kern="1200" dirty="0" err="1">
              <a:latin typeface="Cambria" panose="02040503050406030204" pitchFamily="18" charset="0"/>
            </a:rPr>
            <a:t>tâm</a:t>
          </a:r>
          <a:r>
            <a:rPr lang="en-US" sz="5000" kern="1200" dirty="0">
              <a:latin typeface="Cambria" panose="02040503050406030204" pitchFamily="18" charset="0"/>
            </a:rPr>
            <a:t>: “ta” – </a:t>
          </a:r>
          <a:r>
            <a:rPr lang="en-US" sz="5000" kern="1200" dirty="0" err="1">
              <a:latin typeface="Cambria" panose="02040503050406030204" pitchFamily="18" charset="0"/>
            </a:rPr>
            <a:t>nhân</a:t>
          </a:r>
          <a:r>
            <a:rPr lang="en-US" sz="5000" kern="1200" dirty="0">
              <a:latin typeface="Cambria" panose="02040503050406030204" pitchFamily="18" charset="0"/>
            </a:rPr>
            <a:t> </a:t>
          </a:r>
          <a:r>
            <a:rPr lang="en-US" sz="5000" kern="1200" dirty="0" err="1">
              <a:latin typeface="Cambria" panose="02040503050406030204" pitchFamily="18" charset="0"/>
            </a:rPr>
            <a:t>vật</a:t>
          </a:r>
          <a:r>
            <a:rPr lang="en-US" sz="5000" kern="1200" dirty="0">
              <a:latin typeface="Cambria" panose="02040503050406030204" pitchFamily="18" charset="0"/>
            </a:rPr>
            <a:t> </a:t>
          </a:r>
          <a:r>
            <a:rPr lang="en-US" sz="5000" kern="1200" dirty="0" err="1">
              <a:latin typeface="Cambria" panose="02040503050406030204" pitchFamily="18" charset="0"/>
            </a:rPr>
            <a:t>trữ</a:t>
          </a:r>
          <a:r>
            <a:rPr lang="en-US" sz="5000" kern="1200" dirty="0">
              <a:latin typeface="Cambria" panose="02040503050406030204" pitchFamily="18" charset="0"/>
            </a:rPr>
            <a:t> </a:t>
          </a:r>
          <a:r>
            <a:rPr lang="en-US" sz="5000" kern="1200" dirty="0" err="1">
              <a:latin typeface="Cambria" panose="02040503050406030204" pitchFamily="18" charset="0"/>
            </a:rPr>
            <a:t>tình</a:t>
          </a:r>
          <a:r>
            <a:rPr lang="en-US" sz="5000" kern="1200" dirty="0">
              <a:latin typeface="Cambria" panose="02040503050406030204" pitchFamily="18" charset="0"/>
            </a:rPr>
            <a:t> </a:t>
          </a:r>
          <a:r>
            <a:rPr lang="en-US" sz="5000" kern="1200" dirty="0" err="1">
              <a:latin typeface="Cambria" panose="02040503050406030204" pitchFamily="18" charset="0"/>
            </a:rPr>
            <a:t>của</a:t>
          </a:r>
          <a:r>
            <a:rPr lang="en-US" sz="5000" kern="1200" dirty="0">
              <a:latin typeface="Cambria" panose="02040503050406030204" pitchFamily="18" charset="0"/>
            </a:rPr>
            <a:t> </a:t>
          </a:r>
          <a:r>
            <a:rPr lang="en-US" sz="5000" kern="1200" dirty="0" err="1">
              <a:latin typeface="Cambria" panose="02040503050406030204" pitchFamily="18" charset="0"/>
            </a:rPr>
            <a:t>bài</a:t>
          </a:r>
          <a:r>
            <a:rPr lang="en-US" sz="5000" kern="1200" dirty="0">
              <a:latin typeface="Cambria" panose="02040503050406030204" pitchFamily="18" charset="0"/>
            </a:rPr>
            <a:t> </a:t>
          </a:r>
          <a:r>
            <a:rPr lang="en-US" sz="5000" kern="1200" dirty="0" err="1">
              <a:latin typeface="Cambria" panose="02040503050406030204" pitchFamily="18" charset="0"/>
            </a:rPr>
            <a:t>thơ</a:t>
          </a:r>
          <a:endParaRPr lang="en-US" sz="5000" kern="1200" dirty="0"/>
        </a:p>
      </dsp:txBody>
      <dsp:txXfrm>
        <a:off x="67067" y="257421"/>
        <a:ext cx="16782266" cy="1239746"/>
      </dsp:txXfrm>
    </dsp:sp>
    <dsp:sp modelId="{88EDFBD0-8F92-2B4F-A84C-70D851CB7A48}">
      <dsp:nvSpPr>
        <dsp:cNvPr id="0" name=""/>
        <dsp:cNvSpPr/>
      </dsp:nvSpPr>
      <dsp:spPr>
        <a:xfrm>
          <a:off x="0" y="1748555"/>
          <a:ext cx="16916400" cy="19094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lvl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0" i="1" kern="1200">
              <a:latin typeface="Cambria" panose="02040503050406030204" pitchFamily="18" charset="0"/>
            </a:rPr>
            <a:t>Ta đi/ Đường ta đó/ Mây của ta/ Trời thắm của ta/ Trên đường ta về/ Làng ta/ Đồng ta…/ quê hương ta/…</a:t>
          </a:r>
          <a:endParaRPr lang="en-US" sz="5000" i="1" kern="1200" dirty="0">
            <a:latin typeface="Cambria" panose="02040503050406030204" pitchFamily="18" charset="0"/>
          </a:endParaRPr>
        </a:p>
      </dsp:txBody>
      <dsp:txXfrm>
        <a:off x="93211" y="1841766"/>
        <a:ext cx="16729978" cy="1723018"/>
      </dsp:txXfrm>
    </dsp:sp>
    <dsp:sp modelId="{C1992948-31F5-6049-9907-A363C01F7410}">
      <dsp:nvSpPr>
        <dsp:cNvPr id="0" name=""/>
        <dsp:cNvSpPr/>
      </dsp:nvSpPr>
      <dsp:spPr>
        <a:xfrm>
          <a:off x="0" y="3842315"/>
          <a:ext cx="16916400" cy="19094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lvl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0" kern="1200">
              <a:latin typeface="Cambria" panose="02040503050406030204" pitchFamily="18" charset="0"/>
            </a:rPr>
            <a:t>“Ta” có thể là tác giả, là quân dân ta, nhân dân ta, là dân tộc, là những con người Việt Nam…</a:t>
          </a:r>
          <a:endParaRPr lang="en-US" sz="5000" kern="1200" dirty="0">
            <a:latin typeface="Cambria" panose="02040503050406030204" pitchFamily="18" charset="0"/>
          </a:endParaRPr>
        </a:p>
      </dsp:txBody>
      <dsp:txXfrm>
        <a:off x="93211" y="3935526"/>
        <a:ext cx="16729978" cy="172301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30E85A-3229-0445-BC73-EB9824931D94}">
      <dsp:nvSpPr>
        <dsp:cNvPr id="0" name=""/>
        <dsp:cNvSpPr/>
      </dsp:nvSpPr>
      <dsp:spPr>
        <a:xfrm>
          <a:off x="-8592856" y="-1323172"/>
          <a:ext cx="10307814" cy="10307814"/>
        </a:xfrm>
        <a:prstGeom prst="blockArc">
          <a:avLst>
            <a:gd name="adj1" fmla="val 18900000"/>
            <a:gd name="adj2" fmla="val 2700000"/>
            <a:gd name="adj3" fmla="val 210"/>
          </a:avLst>
        </a:pr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52A7A8-A102-8640-84A3-C0026610B028}">
      <dsp:nvSpPr>
        <dsp:cNvPr id="0" name=""/>
        <dsp:cNvSpPr/>
      </dsp:nvSpPr>
      <dsp:spPr>
        <a:xfrm>
          <a:off x="1408369" y="1094517"/>
          <a:ext cx="10701959" cy="218872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37303" tIns="121920" rIns="121920" bIns="121920" numCol="1" spcCol="1270" anchor="ctr" anchorCtr="0">
          <a:noAutofit/>
        </a:bodyPr>
        <a:lstStyle/>
        <a:p>
          <a:pPr lvl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b="1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Đề</a:t>
          </a:r>
          <a:r>
            <a:rPr lang="en-US" sz="4800" b="1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800" b="1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tài</a:t>
          </a:r>
          <a:r>
            <a:rPr lang="en-US" sz="4800" b="1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: </a:t>
          </a:r>
          <a:r>
            <a:rPr lang="en-US" sz="48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quê</a:t>
          </a:r>
          <a:r>
            <a:rPr lang="en-US" sz="48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8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hương</a:t>
          </a:r>
          <a:r>
            <a:rPr lang="en-US" sz="48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, </a:t>
          </a:r>
          <a:r>
            <a:rPr lang="en-US" sz="48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đất</a:t>
          </a:r>
          <a:r>
            <a:rPr lang="en-US" sz="48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8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nước</a:t>
          </a:r>
          <a:r>
            <a:rPr lang="en-US" sz="48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.</a:t>
          </a:r>
          <a:endParaRPr lang="en-US" sz="4800" kern="1200" dirty="0">
            <a:latin typeface="Cambria" panose="02040503050406030204" pitchFamily="18" charset="0"/>
          </a:endParaRPr>
        </a:p>
      </dsp:txBody>
      <dsp:txXfrm>
        <a:off x="1408369" y="1094517"/>
        <a:ext cx="10701959" cy="2188728"/>
      </dsp:txXfrm>
    </dsp:sp>
    <dsp:sp modelId="{3833DACA-7C44-6542-B8BB-8CF995E355FC}">
      <dsp:nvSpPr>
        <dsp:cNvPr id="0" name=""/>
        <dsp:cNvSpPr/>
      </dsp:nvSpPr>
      <dsp:spPr>
        <a:xfrm>
          <a:off x="40414" y="820926"/>
          <a:ext cx="2735910" cy="273591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B633496-96E4-C446-8712-C80698B2B58A}">
      <dsp:nvSpPr>
        <dsp:cNvPr id="0" name=""/>
        <dsp:cNvSpPr/>
      </dsp:nvSpPr>
      <dsp:spPr>
        <a:xfrm>
          <a:off x="1408369" y="4140023"/>
          <a:ext cx="10701959" cy="2665127"/>
        </a:xfrm>
        <a:prstGeom prst="rect">
          <a:avLst/>
        </a:prstGeom>
        <a:gradFill rotWithShape="0">
          <a:gsLst>
            <a:gs pos="0">
              <a:schemeClr val="accent3">
                <a:hueOff val="-1617565"/>
                <a:satOff val="41387"/>
                <a:lumOff val="1568"/>
                <a:alphaOff val="0"/>
                <a:tint val="50000"/>
                <a:satMod val="300000"/>
              </a:schemeClr>
            </a:gs>
            <a:gs pos="35000">
              <a:schemeClr val="accent3">
                <a:hueOff val="-1617565"/>
                <a:satOff val="41387"/>
                <a:lumOff val="1568"/>
                <a:alphaOff val="0"/>
                <a:tint val="37000"/>
                <a:satMod val="300000"/>
              </a:schemeClr>
            </a:gs>
            <a:gs pos="100000">
              <a:schemeClr val="accent3">
                <a:hueOff val="-1617565"/>
                <a:satOff val="41387"/>
                <a:lumOff val="156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37303" tIns="121920" rIns="121920" bIns="121920" numCol="1" spcCol="1270" anchor="ctr" anchorCtr="0">
          <a:noAutofit/>
        </a:bodyPr>
        <a:lstStyle/>
        <a:p>
          <a:pPr lvl="0" algn="l" defTabSz="21336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4800" b="1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Chủ</a:t>
          </a:r>
          <a:r>
            <a:rPr lang="en-US" sz="4800" b="1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800" b="1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đề</a:t>
          </a:r>
          <a:r>
            <a:rPr lang="en-US" sz="4800" b="1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: </a:t>
          </a:r>
          <a:r>
            <a:rPr lang="en-US" sz="48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Ngợi</a:t>
          </a:r>
          <a:r>
            <a:rPr lang="en-US" sz="48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ca </a:t>
          </a:r>
          <a:r>
            <a:rPr lang="en-US" sz="48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vẻ</a:t>
          </a:r>
          <a:r>
            <a:rPr lang="en-US" sz="48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8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đẹp</a:t>
          </a:r>
          <a:r>
            <a:rPr lang="en-US" sz="48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8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của</a:t>
          </a:r>
          <a:r>
            <a:rPr lang="en-US" sz="48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8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quê</a:t>
          </a:r>
          <a:r>
            <a:rPr lang="en-US" sz="48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8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hương</a:t>
          </a:r>
          <a:r>
            <a:rPr lang="en-US" sz="48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8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đất</a:t>
          </a:r>
          <a:r>
            <a:rPr lang="en-US" sz="48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8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nước</a:t>
          </a:r>
          <a:r>
            <a:rPr lang="en-US" sz="48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, </a:t>
          </a:r>
          <a:r>
            <a:rPr lang="en-US" sz="48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ngợi</a:t>
          </a:r>
          <a:r>
            <a:rPr lang="en-US" sz="48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ca </a:t>
          </a:r>
          <a:r>
            <a:rPr lang="en-US" sz="48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những</a:t>
          </a:r>
          <a:r>
            <a:rPr lang="en-US" sz="48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8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chiến</a:t>
          </a:r>
          <a:r>
            <a:rPr lang="en-US" sz="48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8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thắng</a:t>
          </a:r>
          <a:r>
            <a:rPr lang="en-US" sz="48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8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của</a:t>
          </a:r>
          <a:r>
            <a:rPr lang="en-US" sz="48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8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quân</a:t>
          </a:r>
          <a:r>
            <a:rPr lang="en-US" sz="48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8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và</a:t>
          </a:r>
          <a:r>
            <a:rPr lang="en-US" sz="48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8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dân</a:t>
          </a:r>
          <a:r>
            <a:rPr lang="en-US" sz="48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ta.</a:t>
          </a:r>
        </a:p>
      </dsp:txBody>
      <dsp:txXfrm>
        <a:off x="1408369" y="4140023"/>
        <a:ext cx="10701959" cy="2665127"/>
      </dsp:txXfrm>
    </dsp:sp>
    <dsp:sp modelId="{CA5B5E71-41CA-C74A-A27D-0F1895FE33D7}">
      <dsp:nvSpPr>
        <dsp:cNvPr id="0" name=""/>
        <dsp:cNvSpPr/>
      </dsp:nvSpPr>
      <dsp:spPr>
        <a:xfrm>
          <a:off x="40414" y="4104632"/>
          <a:ext cx="2735910" cy="273591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-1617565"/>
              <a:satOff val="41387"/>
              <a:lumOff val="156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4DA397-17CE-4344-A706-1634348AD51A}">
      <dsp:nvSpPr>
        <dsp:cNvPr id="0" name=""/>
        <dsp:cNvSpPr/>
      </dsp:nvSpPr>
      <dsp:spPr>
        <a:xfrm rot="5400000">
          <a:off x="-351883" y="356260"/>
          <a:ext cx="2345889" cy="1642122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500" kern="1200" dirty="0">
            <a:latin typeface="Cambria" panose="02040503050406030204" pitchFamily="18" charset="0"/>
          </a:endParaRPr>
        </a:p>
      </dsp:txBody>
      <dsp:txXfrm rot="-5400000">
        <a:off x="1" y="825437"/>
        <a:ext cx="1642122" cy="703767"/>
      </dsp:txXfrm>
    </dsp:sp>
    <dsp:sp modelId="{D5AC50E8-DB88-C247-8E51-D42868CAECB2}">
      <dsp:nvSpPr>
        <dsp:cNvPr id="0" name=""/>
        <dsp:cNvSpPr/>
      </dsp:nvSpPr>
      <dsp:spPr>
        <a:xfrm rot="5400000">
          <a:off x="7511449" y="-5864949"/>
          <a:ext cx="1524828" cy="13263481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0040" tIns="28575" rIns="28575" bIns="28575" numCol="1" spcCol="1270" anchor="ctr" anchorCtr="0">
          <a:noAutofit/>
        </a:bodyPr>
        <a:lstStyle/>
        <a:p>
          <a:pPr marL="285750" lvl="1" indent="-285750" algn="l" defTabSz="2000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5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Thêm</a:t>
          </a:r>
          <a:r>
            <a:rPr lang="en-US" sz="45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yêu</a:t>
          </a:r>
          <a:r>
            <a:rPr lang="en-US" sz="45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lịch</a:t>
          </a:r>
          <a:r>
            <a:rPr lang="en-US" sz="45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sử</a:t>
          </a:r>
          <a:r>
            <a:rPr lang="en-US" sz="45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dân</a:t>
          </a:r>
          <a:r>
            <a:rPr lang="en-US" sz="45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tộc</a:t>
          </a:r>
          <a:r>
            <a:rPr lang="en-US" sz="45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.</a:t>
          </a:r>
          <a:endParaRPr lang="en-US" sz="4500" kern="1200" dirty="0">
            <a:latin typeface="Cambria" panose="02040503050406030204" pitchFamily="18" charset="0"/>
          </a:endParaRPr>
        </a:p>
      </dsp:txBody>
      <dsp:txXfrm rot="-5400000">
        <a:off x="1642123" y="78813"/>
        <a:ext cx="13189045" cy="1375956"/>
      </dsp:txXfrm>
    </dsp:sp>
    <dsp:sp modelId="{724A9762-928E-D94D-9BFC-372F450E502C}">
      <dsp:nvSpPr>
        <dsp:cNvPr id="0" name=""/>
        <dsp:cNvSpPr/>
      </dsp:nvSpPr>
      <dsp:spPr>
        <a:xfrm rot="5400000">
          <a:off x="-327875" y="2526025"/>
          <a:ext cx="2345889" cy="1642122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500" kern="1200" dirty="0">
            <a:effectLst/>
            <a:latin typeface="Cambria" panose="02040503050406030204" pitchFamily="18" charset="0"/>
            <a:ea typeface="Times New Roman" panose="02020603050405020304" pitchFamily="18" charset="0"/>
          </a:endParaRPr>
        </a:p>
      </dsp:txBody>
      <dsp:txXfrm rot="-5400000">
        <a:off x="24009" y="2995202"/>
        <a:ext cx="1642122" cy="703767"/>
      </dsp:txXfrm>
    </dsp:sp>
    <dsp:sp modelId="{BE60EC9C-BD72-2346-9C72-9E4570965A9F}">
      <dsp:nvSpPr>
        <dsp:cNvPr id="0" name=""/>
        <dsp:cNvSpPr/>
      </dsp:nvSpPr>
      <dsp:spPr>
        <a:xfrm rot="5400000">
          <a:off x="7110503" y="-3295280"/>
          <a:ext cx="2326719" cy="13263481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0040" tIns="28575" rIns="28575" bIns="28575" numCol="1" spcCol="1270" anchor="ctr" anchorCtr="0">
          <a:noAutofit/>
        </a:bodyPr>
        <a:lstStyle/>
        <a:p>
          <a:pPr marL="285750" lvl="1" indent="-285750" algn="l" defTabSz="2000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5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Bồi</a:t>
          </a:r>
          <a:r>
            <a:rPr lang="en-US" sz="45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đắp</a:t>
          </a:r>
          <a:r>
            <a:rPr lang="en-US" sz="45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thêm</a:t>
          </a:r>
          <a:r>
            <a:rPr lang="en-US" sz="45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tình</a:t>
          </a:r>
          <a:r>
            <a:rPr lang="en-US" sz="45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yêu</a:t>
          </a:r>
          <a:r>
            <a:rPr lang="en-US" sz="45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nước</a:t>
          </a:r>
          <a:r>
            <a:rPr lang="en-US" sz="45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, </a:t>
          </a:r>
          <a:r>
            <a:rPr lang="en-US" sz="45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lòng</a:t>
          </a:r>
          <a:r>
            <a:rPr lang="en-US" sz="45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tự</a:t>
          </a:r>
          <a:r>
            <a:rPr lang="en-US" sz="45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hào</a:t>
          </a:r>
          <a:r>
            <a:rPr lang="en-US" sz="45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về</a:t>
          </a:r>
          <a:r>
            <a:rPr lang="en-US" sz="45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quá</a:t>
          </a:r>
          <a:r>
            <a:rPr lang="en-US" sz="45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khứ</a:t>
          </a:r>
          <a:r>
            <a:rPr lang="en-US" sz="45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vất</a:t>
          </a:r>
          <a:r>
            <a:rPr lang="en-US" sz="45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vả</a:t>
          </a:r>
          <a:r>
            <a:rPr lang="en-US" sz="45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, </a:t>
          </a:r>
          <a:r>
            <a:rPr lang="en-US" sz="45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đau</a:t>
          </a:r>
          <a:r>
            <a:rPr lang="en-US" sz="45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thương</a:t>
          </a:r>
          <a:r>
            <a:rPr lang="en-US" sz="45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nhưng</a:t>
          </a:r>
          <a:r>
            <a:rPr lang="en-US" sz="45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cũng</a:t>
          </a:r>
          <a:r>
            <a:rPr lang="en-US" sz="45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đầy</a:t>
          </a:r>
          <a:r>
            <a:rPr lang="en-US" sz="45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vẻ</a:t>
          </a:r>
          <a:r>
            <a:rPr lang="en-US" sz="45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vang </a:t>
          </a:r>
          <a:r>
            <a:rPr lang="en-US" sz="45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của</a:t>
          </a:r>
          <a:r>
            <a:rPr lang="en-US" sz="45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dân</a:t>
          </a:r>
          <a:r>
            <a:rPr lang="en-US" sz="45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tộc</a:t>
          </a:r>
          <a:r>
            <a:rPr lang="en-US" sz="45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.</a:t>
          </a:r>
        </a:p>
      </dsp:txBody>
      <dsp:txXfrm rot="-5400000">
        <a:off x="1642123" y="2286681"/>
        <a:ext cx="13149900" cy="2099557"/>
      </dsp:txXfrm>
    </dsp:sp>
    <dsp:sp modelId="{4380070B-B9CD-F848-A095-EC8364F5FA85}">
      <dsp:nvSpPr>
        <dsp:cNvPr id="0" name=""/>
        <dsp:cNvSpPr/>
      </dsp:nvSpPr>
      <dsp:spPr>
        <a:xfrm rot="5400000">
          <a:off x="-351883" y="5094652"/>
          <a:ext cx="2345889" cy="1642122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500" kern="1200" dirty="0">
            <a:latin typeface="Cambria" panose="02040503050406030204" pitchFamily="18" charset="0"/>
          </a:endParaRPr>
        </a:p>
      </dsp:txBody>
      <dsp:txXfrm rot="-5400000">
        <a:off x="1" y="5563829"/>
        <a:ext cx="1642122" cy="703767"/>
      </dsp:txXfrm>
    </dsp:sp>
    <dsp:sp modelId="{B7988D87-AE0A-D140-A00D-E4B600AC617E}">
      <dsp:nvSpPr>
        <dsp:cNvPr id="0" name=""/>
        <dsp:cNvSpPr/>
      </dsp:nvSpPr>
      <dsp:spPr>
        <a:xfrm rot="5400000">
          <a:off x="7511449" y="-1126557"/>
          <a:ext cx="1524828" cy="13263481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0040" tIns="28575" rIns="28575" bIns="28575" numCol="1" spcCol="1270" anchor="ctr" anchorCtr="0">
          <a:noAutofit/>
        </a:bodyPr>
        <a:lstStyle/>
        <a:p>
          <a:pPr marL="285750" lvl="1" indent="-285750" algn="l" defTabSz="2000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45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Trau</a:t>
          </a:r>
          <a:r>
            <a:rPr lang="en-US" sz="45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dồi</a:t>
          </a:r>
          <a:r>
            <a:rPr lang="en-US" sz="45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, </a:t>
          </a:r>
          <a:r>
            <a:rPr lang="en-US" sz="45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rèn</a:t>
          </a:r>
          <a:r>
            <a:rPr lang="en-US" sz="45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luyện</a:t>
          </a:r>
          <a:r>
            <a:rPr lang="en-US" sz="45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bản</a:t>
          </a:r>
          <a:r>
            <a:rPr lang="en-US" sz="45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thân</a:t>
          </a:r>
          <a:r>
            <a:rPr lang="en-US" sz="45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mỗi</a:t>
          </a:r>
          <a:r>
            <a:rPr lang="en-US" sz="45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ngày</a:t>
          </a:r>
          <a:r>
            <a:rPr lang="en-US" sz="45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để</a:t>
          </a:r>
          <a:r>
            <a:rPr lang="en-US" sz="45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góp</a:t>
          </a:r>
          <a:r>
            <a:rPr lang="en-US" sz="45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sức</a:t>
          </a:r>
          <a:r>
            <a:rPr lang="en-US" sz="45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xây</a:t>
          </a:r>
          <a:r>
            <a:rPr lang="en-US" sz="45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dựng</a:t>
          </a:r>
          <a:r>
            <a:rPr lang="en-US" sz="45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tương</a:t>
          </a:r>
          <a:r>
            <a:rPr lang="en-US" sz="45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lai</a:t>
          </a:r>
          <a:r>
            <a:rPr lang="en-US" sz="45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đất</a:t>
          </a:r>
          <a:r>
            <a:rPr lang="en-US" sz="45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nước</a:t>
          </a:r>
          <a:r>
            <a:rPr lang="en-US" sz="45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giàu</a:t>
          </a:r>
          <a:r>
            <a:rPr lang="en-US" sz="45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500" kern="1200" dirty="0" err="1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đẹp</a:t>
          </a:r>
          <a:r>
            <a:rPr lang="en-US" sz="4500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.</a:t>
          </a:r>
          <a:r>
            <a:rPr lang="en-US" sz="4500" kern="1200" dirty="0">
              <a:effectLst/>
              <a:latin typeface="Cambria" panose="02040503050406030204" pitchFamily="18" charset="0"/>
            </a:rPr>
            <a:t> </a:t>
          </a:r>
          <a:endParaRPr lang="en-US" sz="4500" kern="1200" dirty="0">
            <a:latin typeface="Cambria" panose="02040503050406030204" pitchFamily="18" charset="0"/>
          </a:endParaRPr>
        </a:p>
      </dsp:txBody>
      <dsp:txXfrm rot="-5400000">
        <a:off x="1642123" y="4817205"/>
        <a:ext cx="13189045" cy="137595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356B02-116D-5347-94EE-8472BAD3B799}">
      <dsp:nvSpPr>
        <dsp:cNvPr id="0" name=""/>
        <dsp:cNvSpPr/>
      </dsp:nvSpPr>
      <dsp:spPr>
        <a:xfrm>
          <a:off x="-8288967" y="-1266089"/>
          <a:ext cx="9861771" cy="9861771"/>
        </a:xfrm>
        <a:prstGeom prst="blockArc">
          <a:avLst>
            <a:gd name="adj1" fmla="val 18900000"/>
            <a:gd name="adj2" fmla="val 2700000"/>
            <a:gd name="adj3" fmla="val 219"/>
          </a:avLst>
        </a:pr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5022EF-96C0-CC4D-AD94-32D958AB5BE3}">
      <dsp:nvSpPr>
        <dsp:cNvPr id="0" name=""/>
        <dsp:cNvSpPr/>
      </dsp:nvSpPr>
      <dsp:spPr>
        <a:xfrm>
          <a:off x="822629" y="563499"/>
          <a:ext cx="15958156" cy="112758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95020" tIns="111760" rIns="111760" bIns="11176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HS </a:t>
          </a:r>
          <a:r>
            <a:rPr lang="en-US" sz="4400" kern="12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có</a:t>
          </a:r>
          <a:r>
            <a:rPr lang="en-US" sz="44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kern="12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thể</a:t>
          </a:r>
          <a:r>
            <a:rPr lang="en-US" sz="44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kern="12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lựa</a:t>
          </a:r>
          <a:r>
            <a:rPr lang="en-US" sz="44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kern="12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chọn</a:t>
          </a:r>
          <a:r>
            <a:rPr lang="en-US" sz="44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kern="12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làm</a:t>
          </a:r>
          <a:r>
            <a:rPr lang="en-US" sz="44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kern="12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nhóm</a:t>
          </a:r>
          <a:r>
            <a:rPr lang="en-US" sz="44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kern="12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hoặc</a:t>
          </a:r>
          <a:r>
            <a:rPr lang="en-US" sz="44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kern="12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cá</a:t>
          </a:r>
          <a:r>
            <a:rPr lang="en-US" sz="44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kern="12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nhân</a:t>
          </a:r>
          <a:endParaRPr lang="en-US" sz="4400" kern="1200" dirty="0">
            <a:solidFill>
              <a:schemeClr val="tx1"/>
            </a:solidFill>
            <a:latin typeface="Cambria" panose="02040503050406030204" pitchFamily="18" charset="0"/>
          </a:endParaRPr>
        </a:p>
      </dsp:txBody>
      <dsp:txXfrm>
        <a:off x="822629" y="563499"/>
        <a:ext cx="15958156" cy="1127584"/>
      </dsp:txXfrm>
    </dsp:sp>
    <dsp:sp modelId="{6B8C0D39-A5EA-4F4C-B20B-D5DD82DFD068}">
      <dsp:nvSpPr>
        <dsp:cNvPr id="0" name=""/>
        <dsp:cNvSpPr/>
      </dsp:nvSpPr>
      <dsp:spPr>
        <a:xfrm>
          <a:off x="117888" y="422550"/>
          <a:ext cx="1409480" cy="140948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E14719-6E99-2A4B-A552-2FBD47FE0909}">
      <dsp:nvSpPr>
        <dsp:cNvPr id="0" name=""/>
        <dsp:cNvSpPr/>
      </dsp:nvSpPr>
      <dsp:spPr>
        <a:xfrm>
          <a:off x="1469099" y="1973667"/>
          <a:ext cx="15311686" cy="1532702"/>
        </a:xfrm>
        <a:prstGeom prst="rect">
          <a:avLst/>
        </a:prstGeom>
        <a:solidFill>
          <a:schemeClr val="accent3">
            <a:hueOff val="-539188"/>
            <a:satOff val="13796"/>
            <a:lumOff val="52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95020" tIns="111760" rIns="111760" bIns="11176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kern="12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Lựa</a:t>
          </a:r>
          <a:r>
            <a:rPr lang="en-US" sz="44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kern="12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chọn</a:t>
          </a:r>
          <a:r>
            <a:rPr lang="en-US" sz="44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kern="12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một</a:t>
          </a:r>
          <a:r>
            <a:rPr lang="en-US" sz="44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kern="12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câu</a:t>
          </a:r>
          <a:r>
            <a:rPr lang="en-US" sz="44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kern="12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chuyện</a:t>
          </a:r>
          <a:r>
            <a:rPr lang="en-US" sz="44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kern="12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lịch</a:t>
          </a:r>
          <a:r>
            <a:rPr lang="en-US" sz="44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kern="12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sử</a:t>
          </a:r>
          <a:r>
            <a:rPr lang="en-US" sz="44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kern="12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Việt</a:t>
          </a:r>
          <a:r>
            <a:rPr lang="en-US" sz="44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Nam </a:t>
          </a:r>
          <a:r>
            <a:rPr lang="en-US" sz="4400" kern="12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mà</a:t>
          </a:r>
          <a:r>
            <a:rPr lang="en-US" sz="44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kern="12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em</a:t>
          </a:r>
          <a:r>
            <a:rPr lang="en-US" sz="44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kern="12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thích</a:t>
          </a:r>
          <a:r>
            <a:rPr lang="en-US" sz="44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(</a:t>
          </a:r>
          <a:r>
            <a:rPr lang="en-US" sz="4400" kern="12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về</a:t>
          </a:r>
          <a:r>
            <a:rPr lang="en-US" sz="44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kern="12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một</a:t>
          </a:r>
          <a:r>
            <a:rPr lang="en-US" sz="44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kern="12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nhân</a:t>
          </a:r>
          <a:r>
            <a:rPr lang="en-US" sz="44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kern="12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vật</a:t>
          </a:r>
          <a:r>
            <a:rPr lang="en-US" sz="44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kern="12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lịch</a:t>
          </a:r>
          <a:r>
            <a:rPr lang="en-US" sz="44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kern="12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sử</a:t>
          </a:r>
          <a:r>
            <a:rPr lang="en-US" sz="44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, </a:t>
          </a:r>
          <a:r>
            <a:rPr lang="en-US" sz="4400" kern="12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một</a:t>
          </a:r>
          <a:r>
            <a:rPr lang="en-US" sz="44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kern="12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sự</a:t>
          </a:r>
          <a:r>
            <a:rPr lang="en-US" sz="44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kern="12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kiện</a:t>
          </a:r>
          <a:r>
            <a:rPr lang="en-US" sz="44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…) </a:t>
          </a:r>
        </a:p>
      </dsp:txBody>
      <dsp:txXfrm>
        <a:off x="1469099" y="1973667"/>
        <a:ext cx="15311686" cy="1532702"/>
      </dsp:txXfrm>
    </dsp:sp>
    <dsp:sp modelId="{B1A87B09-5615-524B-92CF-93602AB5025F}">
      <dsp:nvSpPr>
        <dsp:cNvPr id="0" name=""/>
        <dsp:cNvSpPr/>
      </dsp:nvSpPr>
      <dsp:spPr>
        <a:xfrm>
          <a:off x="764358" y="2035275"/>
          <a:ext cx="1409480" cy="140948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-539188"/>
              <a:satOff val="13796"/>
              <a:lumOff val="52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397A25-1916-0C45-A394-CA44640F0F17}">
      <dsp:nvSpPr>
        <dsp:cNvPr id="0" name=""/>
        <dsp:cNvSpPr/>
      </dsp:nvSpPr>
      <dsp:spPr>
        <a:xfrm>
          <a:off x="1469099" y="3858233"/>
          <a:ext cx="15311686" cy="1431175"/>
        </a:xfrm>
        <a:prstGeom prst="rect">
          <a:avLst/>
        </a:prstGeom>
        <a:solidFill>
          <a:schemeClr val="accent3">
            <a:hueOff val="-1078377"/>
            <a:satOff val="27591"/>
            <a:lumOff val="10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95020" tIns="111760" rIns="111760" bIns="11176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kern="12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Chuyển</a:t>
          </a:r>
          <a:r>
            <a:rPr lang="en-US" sz="44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kern="12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thể</a:t>
          </a:r>
          <a:r>
            <a:rPr lang="en-US" sz="44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kern="12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thành</a:t>
          </a:r>
          <a:r>
            <a:rPr lang="en-US" sz="44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kern="12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truyện</a:t>
          </a:r>
          <a:r>
            <a:rPr lang="en-US" sz="44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kern="12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tranh</a:t>
          </a:r>
          <a:r>
            <a:rPr lang="en-US" sz="44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(</a:t>
          </a:r>
          <a:r>
            <a:rPr lang="en-US" sz="4400" kern="12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có</a:t>
          </a:r>
          <a:r>
            <a:rPr lang="en-US" sz="44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kern="12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thể</a:t>
          </a:r>
          <a:r>
            <a:rPr lang="en-US" sz="44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kern="12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vẽ</a:t>
          </a:r>
          <a:r>
            <a:rPr lang="en-US" sz="44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kern="12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tay</a:t>
          </a:r>
          <a:r>
            <a:rPr lang="en-US" sz="44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, </a:t>
          </a:r>
          <a:r>
            <a:rPr lang="en-US" sz="4400" kern="12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sử</a:t>
          </a:r>
          <a:r>
            <a:rPr lang="en-US" sz="44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kern="12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dụng</a:t>
          </a:r>
          <a:r>
            <a:rPr lang="en-US" sz="44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kern="12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các</a:t>
          </a:r>
          <a:r>
            <a:rPr lang="en-US" sz="44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kern="12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phần</a:t>
          </a:r>
          <a:r>
            <a:rPr lang="en-US" sz="44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kern="12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mềm</a:t>
          </a:r>
          <a:r>
            <a:rPr lang="en-US" sz="44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kern="12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đồ</a:t>
          </a:r>
          <a:r>
            <a:rPr lang="en-US" sz="44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kern="12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họa</a:t>
          </a:r>
          <a:r>
            <a:rPr lang="en-US" sz="44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…)</a:t>
          </a:r>
        </a:p>
      </dsp:txBody>
      <dsp:txXfrm>
        <a:off x="1469099" y="3858233"/>
        <a:ext cx="15311686" cy="1431175"/>
      </dsp:txXfrm>
    </dsp:sp>
    <dsp:sp modelId="{0498F211-5162-A046-8503-DB03CBC0D3C9}">
      <dsp:nvSpPr>
        <dsp:cNvPr id="0" name=""/>
        <dsp:cNvSpPr/>
      </dsp:nvSpPr>
      <dsp:spPr>
        <a:xfrm>
          <a:off x="764358" y="3869091"/>
          <a:ext cx="1409480" cy="140948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-1078377"/>
              <a:satOff val="27591"/>
              <a:lumOff val="10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BFCE2A-367E-DC4F-A846-54236BA98D5D}">
      <dsp:nvSpPr>
        <dsp:cNvPr id="0" name=""/>
        <dsp:cNvSpPr/>
      </dsp:nvSpPr>
      <dsp:spPr>
        <a:xfrm>
          <a:off x="822629" y="5638508"/>
          <a:ext cx="15958156" cy="1127584"/>
        </a:xfrm>
        <a:prstGeom prst="rect">
          <a:avLst/>
        </a:prstGeom>
        <a:solidFill>
          <a:schemeClr val="accent3">
            <a:hueOff val="-1617565"/>
            <a:satOff val="41387"/>
            <a:lumOff val="156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95020" tIns="111760" rIns="111760" bIns="11176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kern="12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Thời</a:t>
          </a:r>
          <a:r>
            <a:rPr lang="en-US" sz="44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kern="12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gian</a:t>
          </a:r>
          <a:r>
            <a:rPr lang="en-US" sz="44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kern="12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hoàn</a:t>
          </a:r>
          <a:r>
            <a:rPr lang="en-US" sz="44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 </a:t>
          </a:r>
          <a:r>
            <a:rPr lang="en-US" sz="4400" kern="12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thành</a:t>
          </a:r>
          <a:r>
            <a:rPr lang="en-US" sz="4400" kern="1200" dirty="0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: 2 </a:t>
          </a:r>
          <a:r>
            <a:rPr lang="en-US" sz="4400" kern="1200" dirty="0" err="1">
              <a:solidFill>
                <a:schemeClr val="tx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rPr>
            <a:t>tuần</a:t>
          </a:r>
          <a:endParaRPr lang="en-US" sz="4400" kern="1200" dirty="0">
            <a:solidFill>
              <a:schemeClr val="tx1"/>
            </a:solidFill>
            <a:effectLst/>
            <a:latin typeface="Cambria" panose="02040503050406030204" pitchFamily="18" charset="0"/>
            <a:ea typeface="Times New Roman" panose="02020603050405020304" pitchFamily="18" charset="0"/>
          </a:endParaRPr>
        </a:p>
      </dsp:txBody>
      <dsp:txXfrm>
        <a:off x="822629" y="5638508"/>
        <a:ext cx="15958156" cy="1127584"/>
      </dsp:txXfrm>
    </dsp:sp>
    <dsp:sp modelId="{39D138A6-7320-1F45-A892-103667BFA5FB}">
      <dsp:nvSpPr>
        <dsp:cNvPr id="0" name=""/>
        <dsp:cNvSpPr/>
      </dsp:nvSpPr>
      <dsp:spPr>
        <a:xfrm>
          <a:off x="117888" y="5497560"/>
          <a:ext cx="1409480" cy="140948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-1617565"/>
              <a:satOff val="41387"/>
              <a:lumOff val="156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1FAA5-0A5F-8748-ACA8-83800C639ABF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71D0CA-E24A-994E-A654-A68583F2BB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918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71D0CA-E24A-994E-A654-A68583F2BB9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058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E7698FD7-47DB-512C-47D0-1BB0BC2CD7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51547" b="514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7" name="Freeform 3">
            <a:extLst>
              <a:ext uri="{FF2B5EF4-FFF2-40B4-BE49-F238E27FC236}">
                <a16:creationId xmlns:a16="http://schemas.microsoft.com/office/drawing/2014/main" xmlns="" id="{E586B407-C196-08D6-9912-A7FC78129886}"/>
              </a:ext>
            </a:extLst>
          </p:cNvPr>
          <p:cNvSpPr/>
          <p:nvPr userDrawn="1"/>
        </p:nvSpPr>
        <p:spPr>
          <a:xfrm rot="-435975">
            <a:off x="-539804" y="1869497"/>
            <a:ext cx="3649517" cy="10867048"/>
          </a:xfrm>
          <a:custGeom>
            <a:avLst/>
            <a:gdLst/>
            <a:ahLst/>
            <a:cxnLst/>
            <a:rect l="l" t="t" r="r" b="b"/>
            <a:pathLst>
              <a:path w="3649517" h="10867048">
                <a:moveTo>
                  <a:pt x="0" y="0"/>
                </a:moveTo>
                <a:lnTo>
                  <a:pt x="3649517" y="0"/>
                </a:lnTo>
                <a:lnTo>
                  <a:pt x="3649517" y="10867048"/>
                </a:lnTo>
                <a:lnTo>
                  <a:pt x="0" y="108670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xmlns="" id="{B26F022B-908F-276C-3069-655E9402C278}"/>
              </a:ext>
            </a:extLst>
          </p:cNvPr>
          <p:cNvSpPr/>
          <p:nvPr userDrawn="1"/>
        </p:nvSpPr>
        <p:spPr>
          <a:xfrm rot="-290990">
            <a:off x="12557714" y="-1793031"/>
            <a:ext cx="7602267" cy="10238743"/>
          </a:xfrm>
          <a:custGeom>
            <a:avLst/>
            <a:gdLst/>
            <a:ahLst/>
            <a:cxnLst/>
            <a:rect l="l" t="t" r="r" b="b"/>
            <a:pathLst>
              <a:path w="7602267" h="10238743">
                <a:moveTo>
                  <a:pt x="0" y="0"/>
                </a:moveTo>
                <a:lnTo>
                  <a:pt x="7602266" y="0"/>
                </a:lnTo>
                <a:lnTo>
                  <a:pt x="7602266" y="10238743"/>
                </a:lnTo>
                <a:lnTo>
                  <a:pt x="0" y="102387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054039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4613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73541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C17C338D-206F-51F1-5621-D7E23C3882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158" b="4159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5789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8C23708F-D10B-0306-8C49-C52EC535CF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39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70482F0C-10C5-00A5-D377-4BBB5EB135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90" b="5649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EDB180F8-0F20-3CC8-D78E-204C7D51EB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8079" b="4860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xmlns="" id="{EB303A59-A596-241F-5EDF-F9BF5CD06165}"/>
              </a:ext>
            </a:extLst>
          </p:cNvPr>
          <p:cNvSpPr/>
          <p:nvPr userDrawn="1"/>
        </p:nvSpPr>
        <p:spPr>
          <a:xfrm rot="354086" flipV="1">
            <a:off x="134877" y="-2961474"/>
            <a:ext cx="3649517" cy="10867048"/>
          </a:xfrm>
          <a:custGeom>
            <a:avLst/>
            <a:gdLst/>
            <a:ahLst/>
            <a:cxnLst/>
            <a:rect l="l" t="t" r="r" b="b"/>
            <a:pathLst>
              <a:path w="3649517" h="10867048">
                <a:moveTo>
                  <a:pt x="0" y="10867048"/>
                </a:moveTo>
                <a:lnTo>
                  <a:pt x="3649517" y="10867048"/>
                </a:lnTo>
                <a:lnTo>
                  <a:pt x="3649517" y="0"/>
                </a:lnTo>
                <a:lnTo>
                  <a:pt x="0" y="0"/>
                </a:lnTo>
                <a:lnTo>
                  <a:pt x="0" y="10867048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639974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7B80D23F-5EFC-7E80-03CB-9A855C260A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44740" b="1194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7" name="Freeform 3">
            <a:extLst>
              <a:ext uri="{FF2B5EF4-FFF2-40B4-BE49-F238E27FC236}">
                <a16:creationId xmlns:a16="http://schemas.microsoft.com/office/drawing/2014/main" xmlns="" id="{41EDB57C-571E-8742-5ACE-7F00379107A1}"/>
              </a:ext>
            </a:extLst>
          </p:cNvPr>
          <p:cNvSpPr/>
          <p:nvPr userDrawn="1"/>
        </p:nvSpPr>
        <p:spPr>
          <a:xfrm rot="364687" flipH="1" flipV="1">
            <a:off x="-1139917" y="-835959"/>
            <a:ext cx="7797635" cy="6462290"/>
          </a:xfrm>
          <a:custGeom>
            <a:avLst/>
            <a:gdLst/>
            <a:ahLst/>
            <a:cxnLst/>
            <a:rect l="l" t="t" r="r" b="b"/>
            <a:pathLst>
              <a:path w="7797635" h="6462290">
                <a:moveTo>
                  <a:pt x="7797635" y="6462290"/>
                </a:moveTo>
                <a:lnTo>
                  <a:pt x="0" y="6462290"/>
                </a:lnTo>
                <a:lnTo>
                  <a:pt x="0" y="0"/>
                </a:lnTo>
                <a:lnTo>
                  <a:pt x="7797635" y="0"/>
                </a:lnTo>
                <a:lnTo>
                  <a:pt x="7797635" y="646229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xmlns="" id="{AA790E00-CCBE-A5C4-D825-8EBA803886BF}"/>
              </a:ext>
            </a:extLst>
          </p:cNvPr>
          <p:cNvSpPr/>
          <p:nvPr userDrawn="1"/>
        </p:nvSpPr>
        <p:spPr>
          <a:xfrm rot="414528" flipH="1">
            <a:off x="16822503" y="2622353"/>
            <a:ext cx="4186488" cy="8860293"/>
          </a:xfrm>
          <a:custGeom>
            <a:avLst/>
            <a:gdLst/>
            <a:ahLst/>
            <a:cxnLst/>
            <a:rect l="l" t="t" r="r" b="b"/>
            <a:pathLst>
              <a:path w="4186488" h="8860293">
                <a:moveTo>
                  <a:pt x="4186488" y="0"/>
                </a:moveTo>
                <a:lnTo>
                  <a:pt x="0" y="0"/>
                </a:lnTo>
                <a:lnTo>
                  <a:pt x="0" y="8860292"/>
                </a:lnTo>
                <a:lnTo>
                  <a:pt x="4186488" y="8860292"/>
                </a:lnTo>
                <a:lnTo>
                  <a:pt x="418648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258648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1" r:id="rId8"/>
    <p:sldLayoutId id="2147483665" r:id="rId9"/>
    <p:sldLayoutId id="2147483666" r:id="rId10"/>
    <p:sldLayoutId id="2147483664" r:id="rId11"/>
    <p:sldLayoutId id="2147483662" r:id="rId12"/>
    <p:sldLayoutId id="2147483663" r:id="rId13"/>
    <p:sldLayoutId id="2147483656" r:id="rId14"/>
    <p:sldLayoutId id="2147483657" r:id="rId15"/>
    <p:sldLayoutId id="2147483658" r:id="rId16"/>
    <p:sldLayoutId id="2147483659" r:id="rId17"/>
    <p:sldLayoutId id="2147483660" r:id="rId1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13.png"/><Relationship Id="rId7" Type="http://schemas.openxmlformats.org/officeDocument/2006/relationships/diagramLayout" Target="../diagrams/layout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2.xml"/><Relationship Id="rId11" Type="http://schemas.openxmlformats.org/officeDocument/2006/relationships/image" Target="../media/image17.png"/><Relationship Id="rId5" Type="http://schemas.openxmlformats.org/officeDocument/2006/relationships/image" Target="../media/image36.png"/><Relationship Id="rId10" Type="http://schemas.microsoft.com/office/2007/relationships/diagramDrawing" Target="../diagrams/drawing2.xml"/><Relationship Id="rId4" Type="http://schemas.openxmlformats.org/officeDocument/2006/relationships/image" Target="../media/image14.png"/><Relationship Id="rId9" Type="http://schemas.openxmlformats.org/officeDocument/2006/relationships/diagramColors" Target="../diagrams/colors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5" Type="http://schemas.openxmlformats.org/officeDocument/2006/relationships/image" Target="../media/image38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0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42.png"/><Relationship Id="rId7" Type="http://schemas.openxmlformats.org/officeDocument/2006/relationships/diagramColors" Target="../diagrams/colors6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microsoft.com/office/2007/relationships/diagramDrawing" Target="../diagrams/drawing7.xml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diagramColors" Target="../diagrams/colors7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diagramQuickStyle" Target="../diagrams/quickStyle7.xml"/><Relationship Id="rId5" Type="http://schemas.openxmlformats.org/officeDocument/2006/relationships/image" Target="../media/image36.png"/><Relationship Id="rId10" Type="http://schemas.openxmlformats.org/officeDocument/2006/relationships/diagramLayout" Target="../diagrams/layout7.xml"/><Relationship Id="rId4" Type="http://schemas.openxmlformats.org/officeDocument/2006/relationships/image" Target="../media/image14.png"/><Relationship Id="rId9" Type="http://schemas.openxmlformats.org/officeDocument/2006/relationships/diagramData" Target="../diagrams/data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5.png"/><Relationship Id="rId7" Type="http://schemas.openxmlformats.org/officeDocument/2006/relationships/image" Target="../media/image28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22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28.svg"/><Relationship Id="rId5" Type="http://schemas.openxmlformats.org/officeDocument/2006/relationships/image" Target="../media/image5.png"/><Relationship Id="rId10" Type="http://schemas.openxmlformats.org/officeDocument/2006/relationships/image" Target="../media/image25.png"/><Relationship Id="rId4" Type="http://schemas.openxmlformats.org/officeDocument/2006/relationships/image" Target="../media/image23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microsoft.com/office/2007/relationships/diagramDrawing" Target="../diagrams/drawing1.xml"/><Relationship Id="rId3" Type="http://schemas.openxmlformats.org/officeDocument/2006/relationships/image" Target="../media/image9.png"/><Relationship Id="rId7" Type="http://schemas.openxmlformats.org/officeDocument/2006/relationships/image" Target="../media/image29.png"/><Relationship Id="rId12" Type="http://schemas.openxmlformats.org/officeDocument/2006/relationships/diagramColors" Target="../diagrams/colors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diagramQuickStyle" Target="../diagrams/quickStyle1.xml"/><Relationship Id="rId5" Type="http://schemas.openxmlformats.org/officeDocument/2006/relationships/image" Target="../media/image27.png"/><Relationship Id="rId10" Type="http://schemas.openxmlformats.org/officeDocument/2006/relationships/diagramLayout" Target="../diagrams/layout1.xml"/><Relationship Id="rId4" Type="http://schemas.openxmlformats.org/officeDocument/2006/relationships/image" Target="../media/image26.png"/><Relationship Id="rId9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2.png"/><Relationship Id="rId7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42.svg"/><Relationship Id="rId5" Type="http://schemas.openxmlformats.org/officeDocument/2006/relationships/image" Target="../media/image22.png"/><Relationship Id="rId10" Type="http://schemas.openxmlformats.org/officeDocument/2006/relationships/image" Target="../media/image35.png"/><Relationship Id="rId4" Type="http://schemas.openxmlformats.org/officeDocument/2006/relationships/image" Target="../media/image37.svg"/><Relationship Id="rId9" Type="http://schemas.openxmlformats.org/officeDocument/2006/relationships/image" Target="../media/image4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8343" b="2834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-861516" y="-2453737"/>
            <a:ext cx="4965068" cy="6324928"/>
          </a:xfrm>
          <a:custGeom>
            <a:avLst/>
            <a:gdLst/>
            <a:ahLst/>
            <a:cxnLst/>
            <a:rect l="l" t="t" r="r" b="b"/>
            <a:pathLst>
              <a:path w="4965068" h="6324928">
                <a:moveTo>
                  <a:pt x="0" y="0"/>
                </a:moveTo>
                <a:lnTo>
                  <a:pt x="4965069" y="0"/>
                </a:lnTo>
                <a:lnTo>
                  <a:pt x="4965069" y="6324927"/>
                </a:lnTo>
                <a:lnTo>
                  <a:pt x="0" y="63249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5556802" y="2938954"/>
            <a:ext cx="3404997" cy="8229600"/>
          </a:xfrm>
          <a:custGeom>
            <a:avLst/>
            <a:gdLst/>
            <a:ahLst/>
            <a:cxnLst/>
            <a:rect l="l" t="t" r="r" b="b"/>
            <a:pathLst>
              <a:path w="3404997" h="8229600">
                <a:moveTo>
                  <a:pt x="3404996" y="0"/>
                </a:moveTo>
                <a:lnTo>
                  <a:pt x="0" y="0"/>
                </a:lnTo>
                <a:lnTo>
                  <a:pt x="0" y="8229600"/>
                </a:lnTo>
                <a:lnTo>
                  <a:pt x="3404996" y="8229600"/>
                </a:lnTo>
                <a:lnTo>
                  <a:pt x="340499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21134" y="952500"/>
            <a:ext cx="15445733" cy="3212275"/>
          </a:xfrm>
          <a:custGeom>
            <a:avLst/>
            <a:gdLst/>
            <a:ahLst/>
            <a:cxnLst/>
            <a:rect l="l" t="t" r="r" b="b"/>
            <a:pathLst>
              <a:path w="15445733" h="3594643">
                <a:moveTo>
                  <a:pt x="0" y="0"/>
                </a:moveTo>
                <a:lnTo>
                  <a:pt x="15445732" y="0"/>
                </a:lnTo>
                <a:lnTo>
                  <a:pt x="15445732" y="3594643"/>
                </a:lnTo>
                <a:lnTo>
                  <a:pt x="0" y="35946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17510" y="4186833"/>
            <a:ext cx="8926490" cy="5434001"/>
          </a:xfrm>
          <a:custGeom>
            <a:avLst/>
            <a:gdLst/>
            <a:ahLst/>
            <a:cxnLst/>
            <a:rect l="l" t="t" r="r" b="b"/>
            <a:pathLst>
              <a:path w="7772085" h="4731257">
                <a:moveTo>
                  <a:pt x="0" y="0"/>
                </a:moveTo>
                <a:lnTo>
                  <a:pt x="7772085" y="0"/>
                </a:lnTo>
                <a:lnTo>
                  <a:pt x="7772085" y="4731257"/>
                </a:lnTo>
                <a:lnTo>
                  <a:pt x="0" y="473125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Google Shape;165;p2">
            <a:extLst>
              <a:ext uri="{FF2B5EF4-FFF2-40B4-BE49-F238E27FC236}">
                <a16:creationId xmlns:a16="http://schemas.microsoft.com/office/drawing/2014/main" xmlns="" id="{BC75C492-F55A-4C20-94F4-8381D8B2512F}"/>
              </a:ext>
            </a:extLst>
          </p:cNvPr>
          <p:cNvSpPr txBox="1"/>
          <p:nvPr/>
        </p:nvSpPr>
        <p:spPr>
          <a:xfrm>
            <a:off x="6592558" y="323662"/>
            <a:ext cx="5102884" cy="923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algn="ctr"/>
            <a:r>
              <a:rPr lang="en-US" sz="4800" b="1" dirty="0">
                <a:latin typeface="Palatino Linotype"/>
                <a:ea typeface="Palatino Linotype"/>
                <a:cs typeface="Palatino Linotype"/>
                <a:sym typeface="Palatino Linotype"/>
              </a:rPr>
              <a:t>KHỞI ĐỘNG</a:t>
            </a:r>
            <a:endParaRPr sz="4800" b="1" dirty="0">
              <a:latin typeface="Palatino Linotype"/>
              <a:ea typeface="Palatino Linotype"/>
              <a:cs typeface="Palatino Linotype"/>
              <a:sym typeface="Arial"/>
            </a:endParaRPr>
          </a:p>
        </p:txBody>
      </p:sp>
      <p:sp>
        <p:nvSpPr>
          <p:cNvPr id="8" name="Google Shape;284;p10">
            <a:extLst>
              <a:ext uri="{FF2B5EF4-FFF2-40B4-BE49-F238E27FC236}">
                <a16:creationId xmlns:a16="http://schemas.microsoft.com/office/drawing/2014/main" xmlns="" id="{73E5C275-226A-CD25-553C-95FC92094BEC}"/>
              </a:ext>
            </a:extLst>
          </p:cNvPr>
          <p:cNvSpPr/>
          <p:nvPr/>
        </p:nvSpPr>
        <p:spPr>
          <a:xfrm>
            <a:off x="7502436" y="4528112"/>
            <a:ext cx="9364431" cy="4881836"/>
          </a:xfrm>
          <a:prstGeom prst="wedgeEllipseCallout">
            <a:avLst>
              <a:gd name="adj1" fmla="val 58031"/>
              <a:gd name="adj2" fmla="val 50344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188500" tIns="188500" rIns="188500" bIns="188500" anchor="ctr" anchorCtr="0">
            <a:noAutofit/>
          </a:bodyPr>
          <a:lstStyle/>
          <a:p>
            <a:pPr algn="ctr">
              <a:lnSpc>
                <a:spcPct val="120000"/>
              </a:lnSpc>
              <a:spcAft>
                <a:spcPts val="1000"/>
              </a:spcAft>
              <a:tabLst>
                <a:tab pos="7334250" algn="l"/>
              </a:tabLst>
            </a:pPr>
            <a:r>
              <a:rPr lang="en-US" sz="4700" i="1" dirty="0" err="1">
                <a:solidFill>
                  <a:srgbClr val="22170B"/>
                </a:solidFill>
                <a:latin typeface="Cambria"/>
              </a:rPr>
              <a:t>Câu</a:t>
            </a:r>
            <a:r>
              <a:rPr lang="en-US" sz="47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700" i="1" dirty="0" err="1">
                <a:solidFill>
                  <a:srgbClr val="22170B"/>
                </a:solidFill>
                <a:latin typeface="Cambria"/>
              </a:rPr>
              <a:t>thơ</a:t>
            </a:r>
            <a:r>
              <a:rPr lang="en-US" sz="47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700" i="1" dirty="0" err="1">
                <a:solidFill>
                  <a:srgbClr val="22170B"/>
                </a:solidFill>
                <a:latin typeface="Cambria"/>
              </a:rPr>
              <a:t>và</a:t>
            </a:r>
            <a:r>
              <a:rPr lang="en-US" sz="47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700" i="1" dirty="0" err="1">
                <a:solidFill>
                  <a:srgbClr val="22170B"/>
                </a:solidFill>
                <a:latin typeface="Cambria"/>
              </a:rPr>
              <a:t>bức</a:t>
            </a:r>
            <a:r>
              <a:rPr lang="en-US" sz="47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700" i="1" dirty="0" err="1">
                <a:solidFill>
                  <a:srgbClr val="22170B"/>
                </a:solidFill>
                <a:latin typeface="Cambria"/>
              </a:rPr>
              <a:t>hình</a:t>
            </a:r>
            <a:r>
              <a:rPr lang="en-US" sz="47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700" i="1" dirty="0" err="1">
                <a:solidFill>
                  <a:srgbClr val="22170B"/>
                </a:solidFill>
                <a:latin typeface="Cambria"/>
              </a:rPr>
              <a:t>sau</a:t>
            </a:r>
            <a:r>
              <a:rPr lang="en-US" sz="47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700" i="1" dirty="0" err="1">
                <a:solidFill>
                  <a:srgbClr val="22170B"/>
                </a:solidFill>
                <a:latin typeface="Cambria"/>
              </a:rPr>
              <a:t>gợi</a:t>
            </a:r>
            <a:r>
              <a:rPr lang="en-US" sz="47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700" i="1" dirty="0" err="1">
                <a:solidFill>
                  <a:srgbClr val="22170B"/>
                </a:solidFill>
                <a:latin typeface="Cambria"/>
              </a:rPr>
              <a:t>nhắc</a:t>
            </a:r>
            <a:r>
              <a:rPr lang="en-US" sz="47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700" i="1" dirty="0" err="1">
                <a:solidFill>
                  <a:srgbClr val="22170B"/>
                </a:solidFill>
                <a:latin typeface="Cambria"/>
              </a:rPr>
              <a:t>đến</a:t>
            </a:r>
            <a:r>
              <a:rPr lang="en-US" sz="47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700" i="1" dirty="0" err="1">
                <a:solidFill>
                  <a:srgbClr val="22170B"/>
                </a:solidFill>
                <a:latin typeface="Cambria"/>
              </a:rPr>
              <a:t>sự</a:t>
            </a:r>
            <a:r>
              <a:rPr lang="en-US" sz="47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700" i="1" dirty="0" err="1">
                <a:solidFill>
                  <a:srgbClr val="22170B"/>
                </a:solidFill>
                <a:latin typeface="Cambria"/>
              </a:rPr>
              <a:t>kiện</a:t>
            </a:r>
            <a:r>
              <a:rPr lang="en-US" sz="47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700" i="1" dirty="0" err="1">
                <a:solidFill>
                  <a:srgbClr val="22170B"/>
                </a:solidFill>
                <a:latin typeface="Cambria"/>
              </a:rPr>
              <a:t>lịch</a:t>
            </a:r>
            <a:r>
              <a:rPr lang="en-US" sz="47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700" i="1" dirty="0" err="1">
                <a:solidFill>
                  <a:srgbClr val="22170B"/>
                </a:solidFill>
                <a:latin typeface="Cambria"/>
              </a:rPr>
              <a:t>sử</a:t>
            </a:r>
            <a:r>
              <a:rPr lang="en-US" sz="47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700" i="1" dirty="0" err="1">
                <a:solidFill>
                  <a:srgbClr val="22170B"/>
                </a:solidFill>
                <a:latin typeface="Cambria"/>
              </a:rPr>
              <a:t>nào</a:t>
            </a:r>
            <a:r>
              <a:rPr lang="en-US" sz="47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700" i="1" dirty="0" err="1">
                <a:solidFill>
                  <a:srgbClr val="22170B"/>
                </a:solidFill>
                <a:latin typeface="Cambria"/>
              </a:rPr>
              <a:t>của</a:t>
            </a:r>
            <a:r>
              <a:rPr lang="en-US" sz="47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700" i="1" dirty="0" err="1">
                <a:solidFill>
                  <a:srgbClr val="22170B"/>
                </a:solidFill>
                <a:latin typeface="Cambria"/>
              </a:rPr>
              <a:t>dân</a:t>
            </a:r>
            <a:r>
              <a:rPr lang="en-US" sz="47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700" i="1" dirty="0" err="1">
                <a:solidFill>
                  <a:srgbClr val="22170B"/>
                </a:solidFill>
                <a:latin typeface="Cambria"/>
              </a:rPr>
              <a:t>tộc</a:t>
            </a:r>
            <a:r>
              <a:rPr lang="en-US" sz="4700" i="1" dirty="0">
                <a:solidFill>
                  <a:srgbClr val="22170B"/>
                </a:solidFill>
                <a:latin typeface="Cambria"/>
              </a:rPr>
              <a:t>?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FA4B09C-ACBE-2C3C-BE42-159BB5569C3C}"/>
              </a:ext>
            </a:extLst>
          </p:cNvPr>
          <p:cNvSpPr/>
          <p:nvPr/>
        </p:nvSpPr>
        <p:spPr>
          <a:xfrm>
            <a:off x="4496555" y="1680479"/>
            <a:ext cx="9795491" cy="183977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rgbClr val="22170B"/>
                </a:solidFill>
                <a:latin typeface="Palatino Linotype" panose="02040502050505030304" pitchFamily="18" charset="0"/>
              </a:rPr>
              <a:t>LỊCH SỬ VÀ THƠ CA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394725" flipH="1" flipV="1">
            <a:off x="-2806661" y="1598696"/>
            <a:ext cx="3822903" cy="8688416"/>
          </a:xfrm>
          <a:custGeom>
            <a:avLst/>
            <a:gdLst/>
            <a:ahLst/>
            <a:cxnLst/>
            <a:rect l="l" t="t" r="r" b="b"/>
            <a:pathLst>
              <a:path w="3822903" h="8688416">
                <a:moveTo>
                  <a:pt x="3822903" y="8688417"/>
                </a:moveTo>
                <a:lnTo>
                  <a:pt x="0" y="8688417"/>
                </a:lnTo>
                <a:lnTo>
                  <a:pt x="0" y="0"/>
                </a:lnTo>
                <a:lnTo>
                  <a:pt x="3822903" y="0"/>
                </a:lnTo>
                <a:lnTo>
                  <a:pt x="3822903" y="8688417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302457" y="610084"/>
            <a:ext cx="3762058" cy="8550132"/>
          </a:xfrm>
          <a:custGeom>
            <a:avLst/>
            <a:gdLst/>
            <a:ahLst/>
            <a:cxnLst/>
            <a:rect l="l" t="t" r="r" b="b"/>
            <a:pathLst>
              <a:path w="3762058" h="8550132">
                <a:moveTo>
                  <a:pt x="0" y="0"/>
                </a:moveTo>
                <a:lnTo>
                  <a:pt x="3762058" y="0"/>
                </a:lnTo>
                <a:lnTo>
                  <a:pt x="3762058" y="8550133"/>
                </a:lnTo>
                <a:lnTo>
                  <a:pt x="0" y="85501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99368">
            <a:off x="-1442049" y="-1508268"/>
            <a:ext cx="7997094" cy="2883952"/>
          </a:xfrm>
          <a:custGeom>
            <a:avLst/>
            <a:gdLst/>
            <a:ahLst/>
            <a:cxnLst/>
            <a:rect l="l" t="t" r="r" b="b"/>
            <a:pathLst>
              <a:path w="7997094" h="2883952">
                <a:moveTo>
                  <a:pt x="0" y="0"/>
                </a:moveTo>
                <a:lnTo>
                  <a:pt x="7997093" y="0"/>
                </a:lnTo>
                <a:lnTo>
                  <a:pt x="7997093" y="2883952"/>
                </a:lnTo>
                <a:lnTo>
                  <a:pt x="0" y="28839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59864">
            <a:off x="10459629" y="9003529"/>
            <a:ext cx="10253203" cy="3119903"/>
          </a:xfrm>
          <a:custGeom>
            <a:avLst/>
            <a:gdLst/>
            <a:ahLst/>
            <a:cxnLst/>
            <a:rect l="l" t="t" r="r" b="b"/>
            <a:pathLst>
              <a:path w="10253203" h="3119903">
                <a:moveTo>
                  <a:pt x="0" y="0"/>
                </a:moveTo>
                <a:lnTo>
                  <a:pt x="10253203" y="0"/>
                </a:lnTo>
                <a:lnTo>
                  <a:pt x="10253203" y="3119904"/>
                </a:lnTo>
                <a:lnTo>
                  <a:pt x="0" y="31199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277609">
            <a:off x="-2677181" y="9110432"/>
            <a:ext cx="10467358" cy="1740198"/>
          </a:xfrm>
          <a:custGeom>
            <a:avLst/>
            <a:gdLst/>
            <a:ahLst/>
            <a:cxnLst/>
            <a:rect l="l" t="t" r="r" b="b"/>
            <a:pathLst>
              <a:path w="10467358" h="1740198">
                <a:moveTo>
                  <a:pt x="0" y="0"/>
                </a:moveTo>
                <a:lnTo>
                  <a:pt x="10467357" y="0"/>
                </a:lnTo>
                <a:lnTo>
                  <a:pt x="10467357" y="1740199"/>
                </a:lnTo>
                <a:lnTo>
                  <a:pt x="0" y="17401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A1FA4EC-9D33-EBC1-B099-CFB109B15672}"/>
              </a:ext>
            </a:extLst>
          </p:cNvPr>
          <p:cNvSpPr txBox="1"/>
          <p:nvPr/>
        </p:nvSpPr>
        <p:spPr>
          <a:xfrm>
            <a:off x="2826070" y="630035"/>
            <a:ext cx="1263586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5000" b="1" dirty="0" err="1" smtClean="0">
                <a:solidFill>
                  <a:srgbClr val="FF0000"/>
                </a:solidFill>
                <a:latin typeface="Cambria"/>
                <a:ea typeface="Cambria"/>
                <a:cs typeface="Cambria"/>
              </a:rPr>
              <a:t>Cảm</a:t>
            </a:r>
            <a:r>
              <a:rPr lang="en-US" sz="5000" b="1" dirty="0" smtClean="0">
                <a:solidFill>
                  <a:srgbClr val="FF0000"/>
                </a:solidFill>
                <a:latin typeface="Cambria"/>
                <a:ea typeface="Cambria"/>
                <a:cs typeface="Cambria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Cambria"/>
                <a:ea typeface="Cambria"/>
                <a:cs typeface="Cambria"/>
              </a:rPr>
              <a:t>xúc</a:t>
            </a:r>
            <a:r>
              <a:rPr lang="en-US" sz="5000" b="1" dirty="0">
                <a:solidFill>
                  <a:srgbClr val="FF0000"/>
                </a:solidFill>
                <a:latin typeface="Cambria"/>
                <a:ea typeface="Cambria"/>
                <a:cs typeface="Cambria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Cambria"/>
                <a:ea typeface="Cambria"/>
                <a:cs typeface="Cambria"/>
              </a:rPr>
              <a:t>trữ</a:t>
            </a:r>
            <a:r>
              <a:rPr lang="en-US" sz="5000" b="1" dirty="0">
                <a:solidFill>
                  <a:srgbClr val="FF0000"/>
                </a:solidFill>
                <a:latin typeface="Cambria"/>
                <a:ea typeface="Cambria"/>
                <a:cs typeface="Cambria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Cambria"/>
                <a:ea typeface="Cambria"/>
                <a:cs typeface="Cambria"/>
              </a:rPr>
              <a:t>tình</a:t>
            </a:r>
            <a:endParaRPr lang="en-US" sz="5000" b="1" dirty="0">
              <a:solidFill>
                <a:srgbClr val="FF0000"/>
              </a:solidFill>
              <a:latin typeface="Cambria"/>
              <a:ea typeface="Cambria"/>
              <a:cs typeface="Cambria"/>
            </a:endParaRPr>
          </a:p>
        </p:txBody>
      </p:sp>
      <p:graphicFrame>
        <p:nvGraphicFramePr>
          <p:cNvPr id="23" name="Diagram 22">
            <a:extLst>
              <a:ext uri="{FF2B5EF4-FFF2-40B4-BE49-F238E27FC236}">
                <a16:creationId xmlns:a16="http://schemas.microsoft.com/office/drawing/2014/main" xmlns="" id="{01ECE1F2-DD6C-BD3D-9AED-E30F751F20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41101488"/>
              </p:ext>
            </p:extLst>
          </p:nvPr>
        </p:nvGraphicFramePr>
        <p:xfrm>
          <a:off x="990600" y="1723528"/>
          <a:ext cx="15849601" cy="84387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8" name="Freeform 8"/>
          <p:cNvSpPr/>
          <p:nvPr/>
        </p:nvSpPr>
        <p:spPr>
          <a:xfrm>
            <a:off x="14659552" y="5223107"/>
            <a:ext cx="5118241" cy="7874217"/>
          </a:xfrm>
          <a:custGeom>
            <a:avLst/>
            <a:gdLst/>
            <a:ahLst/>
            <a:cxnLst/>
            <a:rect l="l" t="t" r="r" b="b"/>
            <a:pathLst>
              <a:path w="5118241" h="7874217">
                <a:moveTo>
                  <a:pt x="0" y="0"/>
                </a:moveTo>
                <a:lnTo>
                  <a:pt x="5118241" y="0"/>
                </a:lnTo>
                <a:lnTo>
                  <a:pt x="5118241" y="7874217"/>
                </a:lnTo>
                <a:lnTo>
                  <a:pt x="0" y="787421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206245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B4F413F7-FFA7-F44D-A59C-07BBB994A6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>
                                            <p:graphicEl>
                                              <a:dgm id="{B4F413F7-FFA7-F44D-A59C-07BBB994A6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479123B2-AC38-B340-B400-AAAD53F3F3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>
                                            <p:graphicEl>
                                              <a:dgm id="{479123B2-AC38-B340-B400-AAAD53F3F3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dgm id="{ADDC5F88-05C7-734D-800A-DFDC05A497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>
                                            <p:graphicEl>
                                              <a:dgm id="{ADDC5F88-05C7-734D-800A-DFDC05A497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Graphic spid="23" grpId="0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557" b="5312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1093909" flipH="1">
            <a:off x="8915832" y="-1186273"/>
            <a:ext cx="10815018" cy="2372544"/>
          </a:xfrm>
          <a:custGeom>
            <a:avLst/>
            <a:gdLst/>
            <a:ahLst/>
            <a:cxnLst/>
            <a:rect l="l" t="t" r="r" b="b"/>
            <a:pathLst>
              <a:path w="10815018" h="2372544">
                <a:moveTo>
                  <a:pt x="10815018" y="0"/>
                </a:moveTo>
                <a:lnTo>
                  <a:pt x="0" y="0"/>
                </a:lnTo>
                <a:lnTo>
                  <a:pt x="0" y="2372544"/>
                </a:lnTo>
                <a:lnTo>
                  <a:pt x="10815018" y="2372544"/>
                </a:lnTo>
                <a:lnTo>
                  <a:pt x="10815018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868816">
            <a:off x="-469600" y="-53861"/>
            <a:ext cx="4257671" cy="10290442"/>
          </a:xfrm>
          <a:custGeom>
            <a:avLst/>
            <a:gdLst/>
            <a:ahLst/>
            <a:cxnLst/>
            <a:rect l="l" t="t" r="r" b="b"/>
            <a:pathLst>
              <a:path w="4257671" h="10290442">
                <a:moveTo>
                  <a:pt x="0" y="0"/>
                </a:moveTo>
                <a:lnTo>
                  <a:pt x="4257670" y="0"/>
                </a:lnTo>
                <a:lnTo>
                  <a:pt x="4257670" y="10290442"/>
                </a:lnTo>
                <a:lnTo>
                  <a:pt x="0" y="102904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981200" y="2436916"/>
            <a:ext cx="14706600" cy="7220049"/>
          </a:xfrm>
          <a:custGeom>
            <a:avLst/>
            <a:gdLst/>
            <a:ahLst/>
            <a:cxnLst/>
            <a:rect l="l" t="t" r="r" b="b"/>
            <a:pathLst>
              <a:path w="11511092" h="4457932">
                <a:moveTo>
                  <a:pt x="0" y="0"/>
                </a:moveTo>
                <a:lnTo>
                  <a:pt x="11511092" y="0"/>
                </a:lnTo>
                <a:lnTo>
                  <a:pt x="11511092" y="4457932"/>
                </a:lnTo>
                <a:lnTo>
                  <a:pt x="0" y="44579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476296" y="1714029"/>
            <a:ext cx="2926055" cy="1276059"/>
          </a:xfrm>
          <a:custGeom>
            <a:avLst/>
            <a:gdLst/>
            <a:ahLst/>
            <a:cxnLst/>
            <a:rect l="l" t="t" r="r" b="b"/>
            <a:pathLst>
              <a:path w="2926055" h="1276059">
                <a:moveTo>
                  <a:pt x="0" y="0"/>
                </a:moveTo>
                <a:lnTo>
                  <a:pt x="2926054" y="0"/>
                </a:lnTo>
                <a:lnTo>
                  <a:pt x="2926054" y="1276059"/>
                </a:lnTo>
                <a:lnTo>
                  <a:pt x="0" y="12760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Google Shape;284;p10">
            <a:extLst>
              <a:ext uri="{FF2B5EF4-FFF2-40B4-BE49-F238E27FC236}">
                <a16:creationId xmlns:a16="http://schemas.microsoft.com/office/drawing/2014/main" xmlns="" id="{C2E3A190-B7FB-E572-849E-DFBC6BA9E008}"/>
              </a:ext>
            </a:extLst>
          </p:cNvPr>
          <p:cNvSpPr/>
          <p:nvPr/>
        </p:nvSpPr>
        <p:spPr>
          <a:xfrm>
            <a:off x="5829300" y="1838523"/>
            <a:ext cx="6629400" cy="1523999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188500" tIns="188500" rIns="188500" bIns="188500" anchor="ctr" anchorCtr="0">
            <a:noAutofit/>
          </a:bodyPr>
          <a:lstStyle/>
          <a:p>
            <a:pPr algn="ctr">
              <a:lnSpc>
                <a:spcPct val="120000"/>
              </a:lnSpc>
              <a:spcAft>
                <a:spcPts val="1000"/>
              </a:spcAft>
            </a:pPr>
            <a:r>
              <a:rPr lang="en-US" sz="50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Nhan</a:t>
            </a:r>
            <a:r>
              <a:rPr lang="en-US" sz="50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đề</a:t>
            </a:r>
            <a:r>
              <a:rPr lang="en-US" sz="50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: Ta </a:t>
            </a:r>
            <a:r>
              <a:rPr lang="en-US" sz="50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đi</a:t>
            </a:r>
            <a:r>
              <a:rPr lang="en-US" sz="50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tới</a:t>
            </a:r>
            <a:endParaRPr lang="en-US" sz="5000" b="1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F7C1F86-623C-A0D2-BEAB-99F37EEDD046}"/>
              </a:ext>
            </a:extLst>
          </p:cNvPr>
          <p:cNvSpPr txBox="1"/>
          <p:nvPr/>
        </p:nvSpPr>
        <p:spPr>
          <a:xfrm>
            <a:off x="3631171" y="3997485"/>
            <a:ext cx="1186129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 err="1">
                <a:solidFill>
                  <a:srgbClr val="22170B"/>
                </a:solidFill>
                <a:latin typeface="Cambria"/>
              </a:rPr>
              <a:t>Tiến</a:t>
            </a:r>
            <a:r>
              <a:rPr lang="en-US" sz="5400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5400" dirty="0" err="1">
                <a:solidFill>
                  <a:srgbClr val="22170B"/>
                </a:solidFill>
                <a:latin typeface="Cambria"/>
              </a:rPr>
              <a:t>về</a:t>
            </a:r>
            <a:r>
              <a:rPr lang="en-US" sz="5400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5400" dirty="0" err="1">
                <a:solidFill>
                  <a:srgbClr val="22170B"/>
                </a:solidFill>
                <a:latin typeface="Cambria"/>
              </a:rPr>
              <a:t>phía</a:t>
            </a:r>
            <a:r>
              <a:rPr lang="en-US" sz="5400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5400" dirty="0" err="1">
                <a:solidFill>
                  <a:srgbClr val="22170B"/>
                </a:solidFill>
                <a:latin typeface="Cambria"/>
              </a:rPr>
              <a:t>trước</a:t>
            </a:r>
            <a:r>
              <a:rPr lang="en-US" sz="5400" dirty="0">
                <a:solidFill>
                  <a:srgbClr val="22170B"/>
                </a:solidFill>
                <a:latin typeface="Cambria"/>
              </a:rPr>
              <a:t>, </a:t>
            </a:r>
            <a:r>
              <a:rPr lang="en-US" sz="5400" dirty="0" err="1">
                <a:solidFill>
                  <a:srgbClr val="22170B"/>
                </a:solidFill>
                <a:latin typeface="Cambria"/>
              </a:rPr>
              <a:t>tiến</a:t>
            </a:r>
            <a:r>
              <a:rPr lang="en-US" sz="5400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5400" dirty="0" err="1">
                <a:solidFill>
                  <a:srgbClr val="22170B"/>
                </a:solidFill>
                <a:latin typeface="Cambria"/>
              </a:rPr>
              <a:t>tới</a:t>
            </a:r>
            <a:r>
              <a:rPr lang="en-US" sz="5400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5400" dirty="0" err="1">
                <a:solidFill>
                  <a:srgbClr val="22170B"/>
                </a:solidFill>
                <a:latin typeface="Cambria"/>
              </a:rPr>
              <a:t>tương</a:t>
            </a:r>
            <a:r>
              <a:rPr lang="en-US" sz="5400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5400" dirty="0" err="1">
                <a:solidFill>
                  <a:srgbClr val="22170B"/>
                </a:solidFill>
                <a:latin typeface="Cambria"/>
              </a:rPr>
              <a:t>lai</a:t>
            </a:r>
            <a:endParaRPr lang="en-US" sz="5400" dirty="0">
              <a:solidFill>
                <a:srgbClr val="22170B"/>
              </a:solidFill>
              <a:latin typeface="Cambria"/>
            </a:endParaRPr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xmlns="" id="{ADA423B9-FD02-C867-CD55-6CD0F98ECBEF}"/>
              </a:ext>
            </a:extLst>
          </p:cNvPr>
          <p:cNvSpPr/>
          <p:nvPr/>
        </p:nvSpPr>
        <p:spPr>
          <a:xfrm>
            <a:off x="14721272" y="4177807"/>
            <a:ext cx="3869948" cy="6276971"/>
          </a:xfrm>
          <a:custGeom>
            <a:avLst/>
            <a:gdLst/>
            <a:ahLst/>
            <a:cxnLst/>
            <a:rect l="l" t="t" r="r" b="b"/>
            <a:pathLst>
              <a:path w="3248849" h="5269563">
                <a:moveTo>
                  <a:pt x="0" y="0"/>
                </a:moveTo>
                <a:lnTo>
                  <a:pt x="3248849" y="0"/>
                </a:lnTo>
                <a:lnTo>
                  <a:pt x="3248849" y="5269563"/>
                </a:lnTo>
                <a:lnTo>
                  <a:pt x="0" y="52695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7590" t="-10485" r="-13101" b="-6128"/>
            </a:stretch>
          </a:blipFill>
        </p:spPr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1FC01F4-1A32-AB9B-0922-3FEC980B0510}"/>
              </a:ext>
            </a:extLst>
          </p:cNvPr>
          <p:cNvSpPr txBox="1"/>
          <p:nvPr/>
        </p:nvSpPr>
        <p:spPr>
          <a:xfrm>
            <a:off x="3631171" y="5200541"/>
            <a:ext cx="10946789" cy="32128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4700" dirty="0">
                <a:latin typeface="Cambria" panose="02040503050406030204" pitchFamily="18" charset="0"/>
                <a:sym typeface="Wingdings" pitchFamily="2" charset="2"/>
              </a:rPr>
              <a:t> </a:t>
            </a:r>
            <a:r>
              <a:rPr lang="en-US" sz="4700" i="1" dirty="0" err="1">
                <a:latin typeface="Cambria" panose="02040503050406030204" pitchFamily="18" charset="0"/>
              </a:rPr>
              <a:t>Nhan</a:t>
            </a:r>
            <a:r>
              <a:rPr lang="en-US" sz="4700" i="1" dirty="0">
                <a:latin typeface="Cambria" panose="02040503050406030204" pitchFamily="18" charset="0"/>
              </a:rPr>
              <a:t> </a:t>
            </a:r>
            <a:r>
              <a:rPr lang="en-US" sz="4700" i="1" dirty="0" err="1">
                <a:latin typeface="Cambria" panose="02040503050406030204" pitchFamily="18" charset="0"/>
              </a:rPr>
              <a:t>đề</a:t>
            </a:r>
            <a:r>
              <a:rPr lang="en-US" sz="4700" i="1" dirty="0">
                <a:latin typeface="Cambria" panose="02040503050406030204" pitchFamily="18" charset="0"/>
              </a:rPr>
              <a:t> </a:t>
            </a:r>
            <a:r>
              <a:rPr lang="en-US" sz="4700" i="1" dirty="0" err="1">
                <a:latin typeface="Cambria" panose="02040503050406030204" pitchFamily="18" charset="0"/>
              </a:rPr>
              <a:t>đã</a:t>
            </a:r>
            <a:r>
              <a:rPr lang="en-US" sz="4700" i="1" dirty="0">
                <a:latin typeface="Cambria" panose="02040503050406030204" pitchFamily="18" charset="0"/>
              </a:rPr>
              <a:t> </a:t>
            </a:r>
            <a:r>
              <a:rPr lang="en-US" sz="4700" i="1" dirty="0" err="1">
                <a:latin typeface="Cambria" panose="02040503050406030204" pitchFamily="18" charset="0"/>
              </a:rPr>
              <a:t>hé</a:t>
            </a:r>
            <a:r>
              <a:rPr lang="en-US" sz="4700" i="1" dirty="0">
                <a:latin typeface="Cambria" panose="02040503050406030204" pitchFamily="18" charset="0"/>
              </a:rPr>
              <a:t> </a:t>
            </a:r>
            <a:r>
              <a:rPr lang="en-US" sz="4700" i="1" dirty="0" err="1">
                <a:latin typeface="Cambria" panose="02040503050406030204" pitchFamily="18" charset="0"/>
              </a:rPr>
              <a:t>mở</a:t>
            </a:r>
            <a:r>
              <a:rPr lang="en-US" sz="4700" i="1" dirty="0">
                <a:latin typeface="Cambria" panose="02040503050406030204" pitchFamily="18" charset="0"/>
              </a:rPr>
              <a:t> </a:t>
            </a:r>
            <a:r>
              <a:rPr lang="en-US" sz="4700" i="1" dirty="0" err="1">
                <a:latin typeface="Cambria" panose="02040503050406030204" pitchFamily="18" charset="0"/>
              </a:rPr>
              <a:t>phần</a:t>
            </a:r>
            <a:r>
              <a:rPr lang="en-US" sz="4700" i="1" dirty="0">
                <a:latin typeface="Cambria" panose="02040503050406030204" pitchFamily="18" charset="0"/>
              </a:rPr>
              <a:t> </a:t>
            </a:r>
            <a:r>
              <a:rPr lang="en-US" sz="4700" i="1" dirty="0" err="1">
                <a:latin typeface="Cambria" panose="02040503050406030204" pitchFamily="18" charset="0"/>
              </a:rPr>
              <a:t>nào</a:t>
            </a:r>
            <a:r>
              <a:rPr lang="en-US" sz="4700" i="1" dirty="0">
                <a:latin typeface="Cambria" panose="02040503050406030204" pitchFamily="18" charset="0"/>
              </a:rPr>
              <a:t> </a:t>
            </a:r>
            <a:r>
              <a:rPr lang="en-US" sz="4700" i="1" dirty="0" err="1">
                <a:latin typeface="Cambria" panose="02040503050406030204" pitchFamily="18" charset="0"/>
              </a:rPr>
              <a:t>chủ</a:t>
            </a:r>
            <a:r>
              <a:rPr lang="en-US" sz="4700" i="1" dirty="0">
                <a:latin typeface="Cambria" panose="02040503050406030204" pitchFamily="18" charset="0"/>
              </a:rPr>
              <a:t> </a:t>
            </a:r>
            <a:r>
              <a:rPr lang="en-US" sz="4700" i="1" dirty="0" err="1">
                <a:latin typeface="Cambria" panose="02040503050406030204" pitchFamily="18" charset="0"/>
              </a:rPr>
              <a:t>đề</a:t>
            </a:r>
            <a:r>
              <a:rPr lang="en-US" sz="4700" i="1" dirty="0">
                <a:latin typeface="Cambria" panose="02040503050406030204" pitchFamily="18" charset="0"/>
              </a:rPr>
              <a:t> </a:t>
            </a:r>
            <a:r>
              <a:rPr lang="en-US" sz="4700" i="1" dirty="0" err="1">
                <a:latin typeface="Cambria" panose="02040503050406030204" pitchFamily="18" charset="0"/>
              </a:rPr>
              <a:t>vừa</a:t>
            </a:r>
            <a:r>
              <a:rPr lang="en-US" sz="4700" i="1" dirty="0">
                <a:latin typeface="Cambria" panose="02040503050406030204" pitchFamily="18" charset="0"/>
              </a:rPr>
              <a:t> </a:t>
            </a:r>
            <a:r>
              <a:rPr lang="en-US" sz="4700" i="1" dirty="0" err="1">
                <a:latin typeface="Cambria" panose="02040503050406030204" pitchFamily="18" charset="0"/>
              </a:rPr>
              <a:t>ngợi</a:t>
            </a:r>
            <a:r>
              <a:rPr lang="en-US" sz="4700" i="1" dirty="0">
                <a:latin typeface="Cambria" panose="02040503050406030204" pitchFamily="18" charset="0"/>
              </a:rPr>
              <a:t> ca </a:t>
            </a:r>
            <a:r>
              <a:rPr lang="en-US" sz="4700" i="1" dirty="0" err="1">
                <a:latin typeface="Cambria" panose="02040503050406030204" pitchFamily="18" charset="0"/>
              </a:rPr>
              <a:t>chiến</a:t>
            </a:r>
            <a:r>
              <a:rPr lang="en-US" sz="4700" i="1" dirty="0">
                <a:latin typeface="Cambria" panose="02040503050406030204" pitchFamily="18" charset="0"/>
              </a:rPr>
              <a:t> </a:t>
            </a:r>
            <a:r>
              <a:rPr lang="en-US" sz="4700" i="1" dirty="0" err="1">
                <a:latin typeface="Cambria" panose="02040503050406030204" pitchFamily="18" charset="0"/>
              </a:rPr>
              <a:t>thắng</a:t>
            </a:r>
            <a:r>
              <a:rPr lang="en-US" sz="4700" i="1" dirty="0">
                <a:latin typeface="Cambria" panose="02040503050406030204" pitchFamily="18" charset="0"/>
              </a:rPr>
              <a:t> </a:t>
            </a:r>
            <a:r>
              <a:rPr lang="en-US" sz="4700" i="1" dirty="0" err="1">
                <a:latin typeface="Cambria" panose="02040503050406030204" pitchFamily="18" charset="0"/>
              </a:rPr>
              <a:t>mà</a:t>
            </a:r>
            <a:r>
              <a:rPr lang="en-US" sz="4700" i="1" dirty="0">
                <a:latin typeface="Cambria" panose="02040503050406030204" pitchFamily="18" charset="0"/>
              </a:rPr>
              <a:t> ta </a:t>
            </a:r>
            <a:r>
              <a:rPr lang="en-US" sz="4700" i="1" dirty="0" err="1">
                <a:latin typeface="Cambria" panose="02040503050406030204" pitchFamily="18" charset="0"/>
              </a:rPr>
              <a:t>đạt</a:t>
            </a:r>
            <a:r>
              <a:rPr lang="en-US" sz="4700" i="1" dirty="0">
                <a:latin typeface="Cambria" panose="02040503050406030204" pitchFamily="18" charset="0"/>
              </a:rPr>
              <a:t> </a:t>
            </a:r>
            <a:r>
              <a:rPr lang="en-US" sz="4700" i="1" dirty="0" err="1">
                <a:latin typeface="Cambria" panose="02040503050406030204" pitchFamily="18" charset="0"/>
              </a:rPr>
              <a:t>được</a:t>
            </a:r>
            <a:r>
              <a:rPr lang="en-US" sz="4700" i="1" dirty="0">
                <a:latin typeface="Cambria" panose="02040503050406030204" pitchFamily="18" charset="0"/>
              </a:rPr>
              <a:t> </a:t>
            </a:r>
            <a:r>
              <a:rPr lang="en-US" sz="4700" i="1" dirty="0" err="1">
                <a:latin typeface="Cambria" panose="02040503050406030204" pitchFamily="18" charset="0"/>
              </a:rPr>
              <a:t>đồng</a:t>
            </a:r>
            <a:r>
              <a:rPr lang="en-US" sz="4700" i="1" dirty="0">
                <a:latin typeface="Cambria" panose="02040503050406030204" pitchFamily="18" charset="0"/>
              </a:rPr>
              <a:t> </a:t>
            </a:r>
            <a:r>
              <a:rPr lang="en-US" sz="4700" i="1" dirty="0" err="1">
                <a:latin typeface="Cambria" panose="02040503050406030204" pitchFamily="18" charset="0"/>
              </a:rPr>
              <a:t>thời</a:t>
            </a:r>
            <a:r>
              <a:rPr lang="en-US" sz="4700" i="1" dirty="0">
                <a:latin typeface="Cambria" panose="02040503050406030204" pitchFamily="18" charset="0"/>
              </a:rPr>
              <a:t> </a:t>
            </a:r>
            <a:r>
              <a:rPr lang="en-US" sz="4700" i="1" dirty="0" err="1">
                <a:latin typeface="Cambria" panose="02040503050406030204" pitchFamily="18" charset="0"/>
              </a:rPr>
              <a:t>cũng</a:t>
            </a:r>
            <a:r>
              <a:rPr lang="en-US" sz="4700" i="1" dirty="0">
                <a:latin typeface="Cambria" panose="02040503050406030204" pitchFamily="18" charset="0"/>
              </a:rPr>
              <a:t> </a:t>
            </a:r>
            <a:r>
              <a:rPr lang="en-US" sz="4700" i="1" dirty="0" err="1">
                <a:latin typeface="Cambria" panose="02040503050406030204" pitchFamily="18" charset="0"/>
              </a:rPr>
              <a:t>gợi</a:t>
            </a:r>
            <a:r>
              <a:rPr lang="en-US" sz="4700" i="1" dirty="0">
                <a:latin typeface="Cambria" panose="02040503050406030204" pitchFamily="18" charset="0"/>
              </a:rPr>
              <a:t> </a:t>
            </a:r>
            <a:r>
              <a:rPr lang="en-US" sz="4700" i="1" dirty="0" err="1">
                <a:latin typeface="Cambria" panose="02040503050406030204" pitchFamily="18" charset="0"/>
              </a:rPr>
              <a:t>suy</a:t>
            </a:r>
            <a:r>
              <a:rPr lang="en-US" sz="4700" i="1" dirty="0">
                <a:latin typeface="Cambria" panose="02040503050406030204" pitchFamily="18" charset="0"/>
              </a:rPr>
              <a:t> </a:t>
            </a:r>
            <a:r>
              <a:rPr lang="en-US" sz="4700" i="1" dirty="0" err="1">
                <a:latin typeface="Cambria" panose="02040503050406030204" pitchFamily="18" charset="0"/>
              </a:rPr>
              <a:t>nghĩ</a:t>
            </a:r>
            <a:r>
              <a:rPr lang="en-US" sz="4700" i="1" dirty="0">
                <a:latin typeface="Cambria" panose="02040503050406030204" pitchFamily="18" charset="0"/>
              </a:rPr>
              <a:t> </a:t>
            </a:r>
            <a:r>
              <a:rPr lang="en-US" sz="4700" i="1" dirty="0" err="1">
                <a:latin typeface="Cambria" panose="02040503050406030204" pitchFamily="18" charset="0"/>
              </a:rPr>
              <a:t>về</a:t>
            </a:r>
            <a:r>
              <a:rPr lang="en-US" sz="4700" i="1" dirty="0">
                <a:latin typeface="Cambria" panose="02040503050406030204" pitchFamily="18" charset="0"/>
              </a:rPr>
              <a:t> con </a:t>
            </a:r>
            <a:r>
              <a:rPr lang="en-US" sz="4700" i="1" dirty="0" err="1">
                <a:latin typeface="Cambria" panose="02040503050406030204" pitchFamily="18" charset="0"/>
              </a:rPr>
              <a:t>đường</a:t>
            </a:r>
            <a:r>
              <a:rPr lang="en-US" sz="4700" i="1" dirty="0">
                <a:latin typeface="Cambria" panose="02040503050406030204" pitchFamily="18" charset="0"/>
              </a:rPr>
              <a:t> </a:t>
            </a:r>
            <a:r>
              <a:rPr lang="en-US" sz="4700" i="1" dirty="0" err="1">
                <a:latin typeface="Cambria" panose="02040503050406030204" pitchFamily="18" charset="0"/>
              </a:rPr>
              <a:t>tương</a:t>
            </a:r>
            <a:r>
              <a:rPr lang="en-US" sz="4700" i="1" dirty="0">
                <a:latin typeface="Cambria" panose="02040503050406030204" pitchFamily="18" charset="0"/>
              </a:rPr>
              <a:t> </a:t>
            </a:r>
            <a:r>
              <a:rPr lang="en-US" sz="4700" i="1" dirty="0" err="1">
                <a:latin typeface="Cambria" panose="02040503050406030204" pitchFamily="18" charset="0"/>
              </a:rPr>
              <a:t>lại</a:t>
            </a:r>
            <a:r>
              <a:rPr lang="en-US" sz="4700" i="1" dirty="0">
                <a:latin typeface="Cambria" panose="02040503050406030204" pitchFamily="18" charset="0"/>
              </a:rPr>
              <a:t> </a:t>
            </a:r>
            <a:r>
              <a:rPr lang="en-US" sz="4700" i="1" dirty="0" err="1">
                <a:latin typeface="Cambria" panose="02040503050406030204" pitchFamily="18" charset="0"/>
              </a:rPr>
              <a:t>sắp</a:t>
            </a:r>
            <a:r>
              <a:rPr lang="en-US" sz="4700" i="1" dirty="0">
                <a:latin typeface="Cambria" panose="02040503050406030204" pitchFamily="18" charset="0"/>
              </a:rPr>
              <a:t> </a:t>
            </a:r>
            <a:r>
              <a:rPr lang="en-US" sz="4700" i="1" dirty="0" err="1">
                <a:latin typeface="Cambria" panose="02040503050406030204" pitchFamily="18" charset="0"/>
              </a:rPr>
              <a:t>tới</a:t>
            </a:r>
            <a:r>
              <a:rPr lang="en-US" sz="4700" i="1" dirty="0">
                <a:latin typeface="Cambria" panose="02040503050406030204" pitchFamily="18" charset="0"/>
              </a:rPr>
              <a:t> </a:t>
            </a:r>
            <a:r>
              <a:rPr lang="en-US" sz="4700" i="1" dirty="0" err="1">
                <a:latin typeface="Cambria" panose="02040503050406030204" pitchFamily="18" charset="0"/>
              </a:rPr>
              <a:t>của</a:t>
            </a:r>
            <a:r>
              <a:rPr lang="en-US" sz="4700" i="1" dirty="0">
                <a:latin typeface="Cambria" panose="02040503050406030204" pitchFamily="18" charset="0"/>
              </a:rPr>
              <a:t> </a:t>
            </a:r>
            <a:r>
              <a:rPr lang="en-US" sz="4700" i="1" dirty="0" err="1">
                <a:latin typeface="Cambria" panose="02040503050406030204" pitchFamily="18" charset="0"/>
              </a:rPr>
              <a:t>dân</a:t>
            </a:r>
            <a:r>
              <a:rPr lang="en-US" sz="4700" i="1" dirty="0">
                <a:latin typeface="Cambria" panose="02040503050406030204" pitchFamily="18" charset="0"/>
              </a:rPr>
              <a:t> </a:t>
            </a:r>
            <a:r>
              <a:rPr lang="en-US" sz="4700" i="1" dirty="0" err="1">
                <a:latin typeface="Cambria" panose="02040503050406030204" pitchFamily="18" charset="0"/>
              </a:rPr>
              <a:t>tộc</a:t>
            </a:r>
            <a:r>
              <a:rPr lang="en-US" sz="4700" i="1" dirty="0">
                <a:latin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364687" flipH="1" flipV="1">
            <a:off x="-1139917" y="-835959"/>
            <a:ext cx="7797635" cy="6462290"/>
          </a:xfrm>
          <a:custGeom>
            <a:avLst/>
            <a:gdLst/>
            <a:ahLst/>
            <a:cxnLst/>
            <a:rect l="l" t="t" r="r" b="b"/>
            <a:pathLst>
              <a:path w="7797635" h="6462290">
                <a:moveTo>
                  <a:pt x="7797635" y="6462290"/>
                </a:moveTo>
                <a:lnTo>
                  <a:pt x="0" y="6462290"/>
                </a:lnTo>
                <a:lnTo>
                  <a:pt x="0" y="0"/>
                </a:lnTo>
                <a:lnTo>
                  <a:pt x="7797635" y="0"/>
                </a:lnTo>
                <a:lnTo>
                  <a:pt x="7797635" y="646229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414528" flipH="1">
            <a:off x="16822503" y="2622353"/>
            <a:ext cx="4186488" cy="8860293"/>
          </a:xfrm>
          <a:custGeom>
            <a:avLst/>
            <a:gdLst/>
            <a:ahLst/>
            <a:cxnLst/>
            <a:rect l="l" t="t" r="r" b="b"/>
            <a:pathLst>
              <a:path w="4186488" h="8860293">
                <a:moveTo>
                  <a:pt x="4186488" y="0"/>
                </a:moveTo>
                <a:lnTo>
                  <a:pt x="0" y="0"/>
                </a:lnTo>
                <a:lnTo>
                  <a:pt x="0" y="8860292"/>
                </a:lnTo>
                <a:lnTo>
                  <a:pt x="4186488" y="8860292"/>
                </a:lnTo>
                <a:lnTo>
                  <a:pt x="4186488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21134" y="570132"/>
            <a:ext cx="15445733" cy="3594643"/>
          </a:xfrm>
          <a:custGeom>
            <a:avLst/>
            <a:gdLst/>
            <a:ahLst/>
            <a:cxnLst/>
            <a:rect l="l" t="t" r="r" b="b"/>
            <a:pathLst>
              <a:path w="15445733" h="3594643">
                <a:moveTo>
                  <a:pt x="0" y="0"/>
                </a:moveTo>
                <a:lnTo>
                  <a:pt x="15445732" y="0"/>
                </a:lnTo>
                <a:lnTo>
                  <a:pt x="15445732" y="3594643"/>
                </a:lnTo>
                <a:lnTo>
                  <a:pt x="0" y="35946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1" name="Google Shape;346;p15">
            <a:extLst>
              <a:ext uri="{FF2B5EF4-FFF2-40B4-BE49-F238E27FC236}">
                <a16:creationId xmlns:a16="http://schemas.microsoft.com/office/drawing/2014/main" xmlns="" id="{18BFDEAD-39CC-430D-37C1-BBFBAAF3FE0A}"/>
              </a:ext>
            </a:extLst>
          </p:cNvPr>
          <p:cNvSpPr txBox="1"/>
          <p:nvPr/>
        </p:nvSpPr>
        <p:spPr>
          <a:xfrm>
            <a:off x="2656671" y="1694994"/>
            <a:ext cx="12202329" cy="1400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7000" b="1" smtClean="0">
                <a:solidFill>
                  <a:srgbClr val="22170B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I</a:t>
            </a:r>
            <a:r>
              <a:rPr lang="vi-VN" sz="7000" b="1" dirty="0" smtClean="0">
                <a:solidFill>
                  <a:srgbClr val="22170B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I</a:t>
            </a:r>
            <a:r>
              <a:rPr lang="en-US" sz="7000" b="1" dirty="0" smtClean="0">
                <a:solidFill>
                  <a:srgbClr val="22170B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. </a:t>
            </a:r>
            <a:r>
              <a:rPr lang="en-US" sz="7000" b="1" dirty="0">
                <a:solidFill>
                  <a:srgbClr val="22170B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KHÁM PHÁ VĂN BẢN</a:t>
            </a:r>
            <a:endParaRPr sz="7000" b="1" dirty="0">
              <a:solidFill>
                <a:srgbClr val="22170B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6" name="Google Shape;284;p10">
            <a:extLst>
              <a:ext uri="{FF2B5EF4-FFF2-40B4-BE49-F238E27FC236}">
                <a16:creationId xmlns:a16="http://schemas.microsoft.com/office/drawing/2014/main" xmlns="" id="{D5CDF707-EDEE-57C5-B26B-195DEE6B8F71}"/>
              </a:ext>
            </a:extLst>
          </p:cNvPr>
          <p:cNvSpPr/>
          <p:nvPr/>
        </p:nvSpPr>
        <p:spPr>
          <a:xfrm>
            <a:off x="1066800" y="4381500"/>
            <a:ext cx="10243273" cy="487680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188500" tIns="188500" rIns="188500" bIns="188500" anchor="ctr" anchorCtr="0">
            <a:noAutofit/>
          </a:bodyPr>
          <a:lstStyle/>
          <a:p>
            <a:pPr marL="182880" algn="just">
              <a:lnSpc>
                <a:spcPct val="120000"/>
              </a:lnSpc>
              <a:spcAft>
                <a:spcPts val="1000"/>
              </a:spcAft>
              <a:tabLst>
                <a:tab pos="7334250" algn="l"/>
              </a:tabLst>
            </a:pPr>
            <a:r>
              <a:rPr lang="en-US" sz="4800" b="1" dirty="0" err="1">
                <a:solidFill>
                  <a:prstClr val="black"/>
                </a:solidFill>
                <a:latin typeface="Cambria"/>
              </a:rPr>
              <a:t>Nhiệm</a:t>
            </a:r>
            <a:r>
              <a:rPr lang="en-US" sz="4800" b="1" dirty="0">
                <a:solidFill>
                  <a:prstClr val="black"/>
                </a:solidFill>
                <a:latin typeface="Cambria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/>
              </a:rPr>
              <a:t>vụ</a:t>
            </a:r>
            <a:r>
              <a:rPr lang="en-US" sz="4800" b="1" dirty="0">
                <a:solidFill>
                  <a:prstClr val="black"/>
                </a:solidFill>
                <a:latin typeface="Cambria"/>
              </a:rPr>
              <a:t>: </a:t>
            </a:r>
            <a:r>
              <a:rPr lang="en-US" sz="4800" dirty="0">
                <a:solidFill>
                  <a:prstClr val="black"/>
                </a:solidFill>
                <a:latin typeface="Cambria"/>
              </a:rPr>
              <a:t>HS </a:t>
            </a:r>
            <a:r>
              <a:rPr lang="en-US" sz="4800" dirty="0" err="1">
                <a:solidFill>
                  <a:prstClr val="black"/>
                </a:solidFill>
                <a:latin typeface="Cambria"/>
              </a:rPr>
              <a:t>đọc</a:t>
            </a:r>
            <a:r>
              <a:rPr lang="en-US" sz="4800" dirty="0">
                <a:solidFill>
                  <a:prstClr val="black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/>
              </a:rPr>
              <a:t>mở</a:t>
            </a:r>
            <a:r>
              <a:rPr lang="en-US" sz="4800" dirty="0">
                <a:solidFill>
                  <a:prstClr val="black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/>
              </a:rPr>
              <a:t>rộng</a:t>
            </a:r>
            <a:r>
              <a:rPr lang="en-US" sz="4800" dirty="0">
                <a:solidFill>
                  <a:prstClr val="black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/>
              </a:rPr>
              <a:t>văn</a:t>
            </a:r>
            <a:r>
              <a:rPr lang="en-US" sz="4800" dirty="0">
                <a:solidFill>
                  <a:prstClr val="black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/>
              </a:rPr>
              <a:t>bản</a:t>
            </a:r>
            <a:r>
              <a:rPr lang="en-US" sz="4800" dirty="0">
                <a:solidFill>
                  <a:prstClr val="black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/>
              </a:rPr>
              <a:t>ở</a:t>
            </a:r>
            <a:r>
              <a:rPr lang="en-US" sz="4800" dirty="0">
                <a:solidFill>
                  <a:prstClr val="black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/>
              </a:rPr>
              <a:t>nhà</a:t>
            </a:r>
            <a:r>
              <a:rPr lang="en-US" sz="4800" dirty="0">
                <a:solidFill>
                  <a:prstClr val="black"/>
                </a:solidFill>
                <a:latin typeface="Cambria"/>
              </a:rPr>
              <a:t>: </a:t>
            </a:r>
            <a:r>
              <a:rPr lang="en-US" sz="4800" dirty="0" err="1">
                <a:solidFill>
                  <a:prstClr val="black"/>
                </a:solidFill>
                <a:latin typeface="Cambria"/>
              </a:rPr>
              <a:t>đọc</a:t>
            </a:r>
            <a:r>
              <a:rPr lang="en-US" sz="4800" dirty="0">
                <a:solidFill>
                  <a:prstClr val="black"/>
                </a:solidFill>
                <a:latin typeface="Cambria"/>
              </a:rPr>
              <a:t> + </a:t>
            </a:r>
            <a:r>
              <a:rPr lang="en-US" sz="4800" dirty="0" err="1">
                <a:solidFill>
                  <a:prstClr val="black"/>
                </a:solidFill>
                <a:latin typeface="Cambria"/>
              </a:rPr>
              <a:t>khám</a:t>
            </a:r>
            <a:r>
              <a:rPr lang="en-US" sz="4800" dirty="0">
                <a:solidFill>
                  <a:prstClr val="black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/>
              </a:rPr>
              <a:t>phá</a:t>
            </a:r>
            <a:r>
              <a:rPr lang="en-US" sz="4800" dirty="0">
                <a:solidFill>
                  <a:prstClr val="black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/>
              </a:rPr>
              <a:t>văn</a:t>
            </a:r>
            <a:r>
              <a:rPr lang="en-US" sz="4800" dirty="0">
                <a:solidFill>
                  <a:prstClr val="black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/>
              </a:rPr>
              <a:t>bản</a:t>
            </a:r>
            <a:r>
              <a:rPr lang="en-US" sz="4800" dirty="0">
                <a:solidFill>
                  <a:prstClr val="black"/>
                </a:solidFill>
                <a:latin typeface="Cambria"/>
              </a:rPr>
              <a:t> Ta </a:t>
            </a:r>
            <a:r>
              <a:rPr lang="en-US" sz="4800" dirty="0" err="1">
                <a:solidFill>
                  <a:prstClr val="black"/>
                </a:solidFill>
                <a:latin typeface="Cambria"/>
              </a:rPr>
              <a:t>đi</a:t>
            </a:r>
            <a:r>
              <a:rPr lang="en-US" sz="4800" dirty="0">
                <a:solidFill>
                  <a:prstClr val="black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/>
              </a:rPr>
              <a:t>tới</a:t>
            </a:r>
            <a:r>
              <a:rPr lang="en-US" sz="4800" dirty="0">
                <a:solidFill>
                  <a:prstClr val="black"/>
                </a:solidFill>
                <a:latin typeface="Cambria"/>
              </a:rPr>
              <a:t>  </a:t>
            </a:r>
            <a:r>
              <a:rPr lang="en-US" sz="4800" dirty="0" err="1">
                <a:solidFill>
                  <a:prstClr val="black"/>
                </a:solidFill>
                <a:latin typeface="Cambria"/>
              </a:rPr>
              <a:t>theo</a:t>
            </a:r>
            <a:r>
              <a:rPr lang="en-US" sz="4800" dirty="0">
                <a:solidFill>
                  <a:prstClr val="black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/>
              </a:rPr>
              <a:t>phiếu</a:t>
            </a:r>
            <a:r>
              <a:rPr lang="en-US" sz="4800" dirty="0">
                <a:solidFill>
                  <a:prstClr val="black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/>
              </a:rPr>
              <a:t>gợi</a:t>
            </a:r>
            <a:r>
              <a:rPr lang="en-US" sz="4800" dirty="0">
                <a:solidFill>
                  <a:prstClr val="black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/>
              </a:rPr>
              <a:t>dẫn</a:t>
            </a:r>
            <a:r>
              <a:rPr lang="en-US" sz="4800" dirty="0">
                <a:solidFill>
                  <a:prstClr val="black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/>
              </a:rPr>
              <a:t>ở</a:t>
            </a:r>
            <a:r>
              <a:rPr lang="en-US" sz="4800" dirty="0">
                <a:solidFill>
                  <a:prstClr val="black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/>
              </a:rPr>
              <a:t>nhà</a:t>
            </a:r>
            <a:r>
              <a:rPr lang="en-US" sz="4800" dirty="0">
                <a:solidFill>
                  <a:prstClr val="black"/>
                </a:solidFill>
                <a:latin typeface="Cambria"/>
              </a:rPr>
              <a:t>, </a:t>
            </a:r>
            <a:r>
              <a:rPr lang="en-US" sz="4800" dirty="0" err="1">
                <a:solidFill>
                  <a:prstClr val="black"/>
                </a:solidFill>
                <a:latin typeface="Cambria"/>
              </a:rPr>
              <a:t>trình</a:t>
            </a:r>
            <a:r>
              <a:rPr lang="en-US" sz="4800" dirty="0">
                <a:solidFill>
                  <a:prstClr val="black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/>
              </a:rPr>
              <a:t>bày</a:t>
            </a:r>
            <a:r>
              <a:rPr lang="en-US" sz="4800" dirty="0">
                <a:solidFill>
                  <a:prstClr val="black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/>
              </a:rPr>
              <a:t>sản</a:t>
            </a:r>
            <a:r>
              <a:rPr lang="en-US" sz="4800" dirty="0">
                <a:solidFill>
                  <a:prstClr val="black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/>
              </a:rPr>
              <a:t>phẩm</a:t>
            </a:r>
            <a:r>
              <a:rPr lang="en-US" sz="4800" dirty="0">
                <a:solidFill>
                  <a:prstClr val="black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/>
              </a:rPr>
              <a:t>trên</a:t>
            </a:r>
            <a:r>
              <a:rPr lang="en-US" sz="4800" dirty="0">
                <a:solidFill>
                  <a:prstClr val="black"/>
                </a:solidFill>
                <a:latin typeface="Cambria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/>
              </a:rPr>
              <a:t>lớp</a:t>
            </a:r>
            <a:r>
              <a:rPr lang="en-US" sz="4800" dirty="0">
                <a:solidFill>
                  <a:prstClr val="black"/>
                </a:solidFill>
                <a:latin typeface="Cambria"/>
              </a:rPr>
              <a:t>.</a:t>
            </a:r>
          </a:p>
          <a:p>
            <a:pPr marL="182880" algn="just">
              <a:lnSpc>
                <a:spcPct val="120000"/>
              </a:lnSpc>
              <a:spcAft>
                <a:spcPts val="1000"/>
              </a:spcAft>
              <a:tabLst>
                <a:tab pos="7334250" algn="l"/>
              </a:tabLst>
            </a:pPr>
            <a:r>
              <a:rPr lang="en-US" sz="4800" b="1" dirty="0" err="1">
                <a:solidFill>
                  <a:prstClr val="black"/>
                </a:solidFill>
                <a:latin typeface="Cambria"/>
              </a:rPr>
              <a:t>Thời</a:t>
            </a:r>
            <a:r>
              <a:rPr lang="en-US" sz="4800" b="1" dirty="0">
                <a:solidFill>
                  <a:prstClr val="black"/>
                </a:solidFill>
                <a:latin typeface="Cambria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/>
              </a:rPr>
              <a:t>gian</a:t>
            </a:r>
            <a:r>
              <a:rPr lang="en-US" sz="4800" b="1" dirty="0">
                <a:solidFill>
                  <a:prstClr val="black"/>
                </a:solidFill>
                <a:latin typeface="Cambria"/>
              </a:rPr>
              <a:t>: </a:t>
            </a:r>
            <a:r>
              <a:rPr lang="en-US" dirty="0"/>
              <a:t> </a:t>
            </a:r>
            <a:r>
              <a:rPr lang="en-US" sz="4800" dirty="0">
                <a:solidFill>
                  <a:prstClr val="black"/>
                </a:solidFill>
                <a:latin typeface="Cambria"/>
              </a:rPr>
              <a:t>4 </a:t>
            </a:r>
            <a:r>
              <a:rPr lang="en-US" sz="4800" dirty="0" err="1">
                <a:solidFill>
                  <a:prstClr val="black"/>
                </a:solidFill>
                <a:latin typeface="Cambria"/>
              </a:rPr>
              <a:t>phút</a:t>
            </a:r>
            <a:r>
              <a:rPr lang="en-US" sz="4800" dirty="0">
                <a:solidFill>
                  <a:prstClr val="black"/>
                </a:solidFill>
                <a:latin typeface="Cambria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5E33783-A8FB-60B7-99BC-7883E58840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9518">
            <a:off x="12384603" y="3493924"/>
            <a:ext cx="4606479" cy="65187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xmlns="" id="{3C18B244-C018-6670-FBEF-293687A9AF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07004307"/>
              </p:ext>
            </p:extLst>
          </p:nvPr>
        </p:nvGraphicFramePr>
        <p:xfrm>
          <a:off x="609600" y="495300"/>
          <a:ext cx="17068800" cy="944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03569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0D577C0-5963-9742-B3EC-783B5F5362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dgm id="{B0D577C0-5963-9742-B3EC-783B5F5362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8A112B2-3B52-C042-BF36-29CA643C44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graphicEl>
                                              <a:dgm id="{98A112B2-3B52-C042-BF36-29CA643C446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C58BC60-6C95-044B-B1D2-4B30F0D6C4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graphicEl>
                                              <a:dgm id="{4C58BC60-6C95-044B-B1D2-4B30F0D6C4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FF3CD76-D6CF-6E43-BEF3-68BE70AC72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graphicEl>
                                              <a:dgm id="{CFF3CD76-D6CF-6E43-BEF3-68BE70AC72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77F4ED5-C78A-464A-B21F-8C28BE97FD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graphicEl>
                                              <a:dgm id="{177F4ED5-C78A-464A-B21F-8C28BE97FD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C42861C-04D7-0A40-BCF2-03A39F9C9F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graphicEl>
                                              <a:dgm id="{4C42861C-04D7-0A40-BCF2-03A39F9C9F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CA8472E-CD54-1E41-A6CE-84619AC774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graphicEl>
                                              <a:dgm id="{3CA8472E-CD54-1E41-A6CE-84619AC774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2D66A4F-1FE3-0F4C-882A-56E05C3E74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52D66A4F-1FE3-0F4C-882A-56E05C3E74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364687" flipH="1" flipV="1">
            <a:off x="-1139917" y="-835959"/>
            <a:ext cx="7797635" cy="6462290"/>
          </a:xfrm>
          <a:custGeom>
            <a:avLst/>
            <a:gdLst/>
            <a:ahLst/>
            <a:cxnLst/>
            <a:rect l="l" t="t" r="r" b="b"/>
            <a:pathLst>
              <a:path w="7797635" h="6462290">
                <a:moveTo>
                  <a:pt x="7797635" y="6462290"/>
                </a:moveTo>
                <a:lnTo>
                  <a:pt x="0" y="6462290"/>
                </a:lnTo>
                <a:lnTo>
                  <a:pt x="0" y="0"/>
                </a:lnTo>
                <a:lnTo>
                  <a:pt x="7797635" y="0"/>
                </a:lnTo>
                <a:lnTo>
                  <a:pt x="7797635" y="646229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414528" flipH="1">
            <a:off x="16822503" y="2622353"/>
            <a:ext cx="4186488" cy="8860293"/>
          </a:xfrm>
          <a:custGeom>
            <a:avLst/>
            <a:gdLst/>
            <a:ahLst/>
            <a:cxnLst/>
            <a:rect l="l" t="t" r="r" b="b"/>
            <a:pathLst>
              <a:path w="4186488" h="8860293">
                <a:moveTo>
                  <a:pt x="4186488" y="0"/>
                </a:moveTo>
                <a:lnTo>
                  <a:pt x="0" y="0"/>
                </a:lnTo>
                <a:lnTo>
                  <a:pt x="0" y="8860292"/>
                </a:lnTo>
                <a:lnTo>
                  <a:pt x="4186488" y="8860292"/>
                </a:lnTo>
                <a:lnTo>
                  <a:pt x="4186488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EF7DE92-DD41-5B68-C667-A95DE36D02FC}"/>
              </a:ext>
            </a:extLst>
          </p:cNvPr>
          <p:cNvSpPr txBox="1"/>
          <p:nvPr/>
        </p:nvSpPr>
        <p:spPr>
          <a:xfrm>
            <a:off x="2826070" y="630035"/>
            <a:ext cx="12635860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vi-VN" sz="5000" b="1" dirty="0">
                <a:latin typeface="Cambria"/>
                <a:ea typeface="Cambria"/>
                <a:cs typeface="Cambria"/>
                <a:sym typeface="Cambria"/>
              </a:rPr>
              <a:t>1</a:t>
            </a:r>
            <a:r>
              <a:rPr lang="en-US" sz="5000" b="1" dirty="0" smtClean="0">
                <a:latin typeface="Cambria"/>
                <a:ea typeface="Cambria"/>
                <a:cs typeface="Cambria"/>
                <a:sym typeface="Cambria"/>
              </a:rPr>
              <a:t>. </a:t>
            </a:r>
            <a:r>
              <a:rPr lang="en-US" sz="5000" b="1" dirty="0" err="1">
                <a:latin typeface="Cambria"/>
                <a:ea typeface="Cambria"/>
                <a:cs typeface="Cambria"/>
              </a:rPr>
              <a:t>Bối</a:t>
            </a:r>
            <a:r>
              <a:rPr lang="en-US" sz="5000" b="1" dirty="0">
                <a:latin typeface="Cambria"/>
                <a:ea typeface="Cambria"/>
                <a:cs typeface="Cambria"/>
              </a:rPr>
              <a:t> </a:t>
            </a:r>
            <a:r>
              <a:rPr lang="en-US" sz="5000" b="1" dirty="0" err="1">
                <a:latin typeface="Cambria"/>
                <a:ea typeface="Cambria"/>
                <a:cs typeface="Cambria"/>
              </a:rPr>
              <a:t>cảnh</a:t>
            </a:r>
            <a:r>
              <a:rPr lang="en-US" sz="5000" b="1" dirty="0">
                <a:latin typeface="Cambria"/>
                <a:ea typeface="Cambria"/>
                <a:cs typeface="Cambria"/>
              </a:rPr>
              <a:t> </a:t>
            </a:r>
            <a:r>
              <a:rPr lang="en-US" sz="5000" b="1" dirty="0" err="1">
                <a:latin typeface="Cambria"/>
                <a:ea typeface="Cambria"/>
                <a:cs typeface="Cambria"/>
              </a:rPr>
              <a:t>lịch</a:t>
            </a:r>
            <a:r>
              <a:rPr lang="en-US" sz="5000" b="1" dirty="0">
                <a:latin typeface="Cambria"/>
                <a:ea typeface="Cambria"/>
                <a:cs typeface="Cambria"/>
              </a:rPr>
              <a:t> </a:t>
            </a:r>
            <a:r>
              <a:rPr lang="en-US" sz="5000" b="1" dirty="0" err="1">
                <a:latin typeface="Cambria"/>
                <a:ea typeface="Cambria"/>
                <a:cs typeface="Cambria"/>
              </a:rPr>
              <a:t>sử</a:t>
            </a:r>
            <a:r>
              <a:rPr lang="en-US" sz="5000" b="1" dirty="0">
                <a:latin typeface="Cambria"/>
                <a:ea typeface="Cambria"/>
                <a:cs typeface="Cambria"/>
              </a:rPr>
              <a:t> -</a:t>
            </a:r>
          </a:p>
          <a:p>
            <a:pPr algn="ctr">
              <a:lnSpc>
                <a:spcPct val="110000"/>
              </a:lnSpc>
            </a:pPr>
            <a:r>
              <a:rPr lang="en-US" sz="5000" b="1" dirty="0" err="1">
                <a:latin typeface="Cambria"/>
                <a:ea typeface="Cambria"/>
                <a:cs typeface="Cambria"/>
              </a:rPr>
              <a:t>cảm</a:t>
            </a:r>
            <a:r>
              <a:rPr lang="en-US" sz="5000" b="1" dirty="0">
                <a:latin typeface="Cambria"/>
                <a:ea typeface="Cambria"/>
                <a:cs typeface="Cambria"/>
              </a:rPr>
              <a:t> </a:t>
            </a:r>
            <a:r>
              <a:rPr lang="en-US" sz="5000" b="1" dirty="0" err="1">
                <a:latin typeface="Cambria"/>
                <a:ea typeface="Cambria"/>
                <a:cs typeface="Cambria"/>
              </a:rPr>
              <a:t>hứng</a:t>
            </a:r>
            <a:r>
              <a:rPr lang="en-US" sz="5000" b="1" dirty="0">
                <a:latin typeface="Cambria"/>
                <a:ea typeface="Cambria"/>
                <a:cs typeface="Cambria"/>
              </a:rPr>
              <a:t> </a:t>
            </a:r>
            <a:r>
              <a:rPr lang="en-US" sz="5000" b="1" dirty="0" err="1">
                <a:latin typeface="Cambria"/>
                <a:ea typeface="Cambria"/>
                <a:cs typeface="Cambria"/>
              </a:rPr>
              <a:t>sáng</a:t>
            </a:r>
            <a:r>
              <a:rPr lang="en-US" sz="5000" b="1" dirty="0">
                <a:latin typeface="Cambria"/>
                <a:ea typeface="Cambria"/>
                <a:cs typeface="Cambria"/>
              </a:rPr>
              <a:t> </a:t>
            </a:r>
            <a:r>
              <a:rPr lang="en-US" sz="5000" b="1" dirty="0" err="1">
                <a:latin typeface="Cambria"/>
                <a:ea typeface="Cambria"/>
                <a:cs typeface="Cambria"/>
              </a:rPr>
              <a:t>tác</a:t>
            </a:r>
            <a:r>
              <a:rPr lang="en-US" sz="5000" b="1" dirty="0">
                <a:latin typeface="Cambria"/>
                <a:ea typeface="Cambria"/>
                <a:cs typeface="Cambria"/>
              </a:rPr>
              <a:t> </a:t>
            </a:r>
            <a:r>
              <a:rPr lang="en-US" sz="5000" b="1" dirty="0" err="1">
                <a:latin typeface="Cambria"/>
                <a:ea typeface="Cambria"/>
                <a:cs typeface="Cambria"/>
              </a:rPr>
              <a:t>của</a:t>
            </a:r>
            <a:r>
              <a:rPr lang="en-US" sz="5000" b="1" dirty="0">
                <a:latin typeface="Cambria"/>
                <a:ea typeface="Cambria"/>
                <a:cs typeface="Cambria"/>
              </a:rPr>
              <a:t> </a:t>
            </a:r>
            <a:r>
              <a:rPr lang="en-US" sz="5000" b="1" dirty="0" err="1">
                <a:latin typeface="Cambria"/>
                <a:ea typeface="Cambria"/>
                <a:cs typeface="Cambria"/>
              </a:rPr>
              <a:t>thi</a:t>
            </a:r>
            <a:r>
              <a:rPr lang="en-US" sz="5000" b="1" dirty="0">
                <a:latin typeface="Cambria"/>
                <a:ea typeface="Cambria"/>
                <a:cs typeface="Cambria"/>
              </a:rPr>
              <a:t> </a:t>
            </a:r>
            <a:r>
              <a:rPr lang="en-US" sz="5000" b="1" dirty="0" err="1">
                <a:latin typeface="Cambria"/>
                <a:ea typeface="Cambria"/>
                <a:cs typeface="Cambria"/>
              </a:rPr>
              <a:t>nhân</a:t>
            </a:r>
            <a:endParaRPr lang="en-US" sz="5000" b="1" dirty="0">
              <a:latin typeface="Cambria"/>
              <a:ea typeface="Cambria"/>
              <a:cs typeface="Cambria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xmlns="" id="{C1C54E01-70E5-9735-F253-B79C5EF09D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57417755"/>
              </p:ext>
            </p:extLst>
          </p:nvPr>
        </p:nvGraphicFramePr>
        <p:xfrm>
          <a:off x="1643062" y="2739507"/>
          <a:ext cx="15959137" cy="75545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Freeform 8">
            <a:extLst>
              <a:ext uri="{FF2B5EF4-FFF2-40B4-BE49-F238E27FC236}">
                <a16:creationId xmlns:a16="http://schemas.microsoft.com/office/drawing/2014/main" xmlns="" id="{D14310E7-AA67-69EA-7FCE-7367405EB9A5}"/>
              </a:ext>
            </a:extLst>
          </p:cNvPr>
          <p:cNvSpPr/>
          <p:nvPr/>
        </p:nvSpPr>
        <p:spPr>
          <a:xfrm flipH="1">
            <a:off x="853900" y="5994615"/>
            <a:ext cx="3810000" cy="4292386"/>
          </a:xfrm>
          <a:custGeom>
            <a:avLst/>
            <a:gdLst/>
            <a:ahLst/>
            <a:cxnLst/>
            <a:rect l="l" t="t" r="r" b="b"/>
            <a:pathLst>
              <a:path w="5118241" h="7874217">
                <a:moveTo>
                  <a:pt x="0" y="0"/>
                </a:moveTo>
                <a:lnTo>
                  <a:pt x="5118241" y="0"/>
                </a:lnTo>
                <a:lnTo>
                  <a:pt x="5118241" y="7874217"/>
                </a:lnTo>
                <a:lnTo>
                  <a:pt x="0" y="787421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34337" b="-83446"/>
            </a:stretch>
          </a:blipFill>
        </p:spPr>
      </p:sp>
    </p:spTree>
    <p:extLst>
      <p:ext uri="{BB962C8B-B14F-4D97-AF65-F5344CB8AC3E}">
        <p14:creationId xmlns:p14="http://schemas.microsoft.com/office/powerpoint/2010/main" val="3980831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2623C82-5A64-594C-B57D-CC739D615D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graphicEl>
                                              <a:dgm id="{02623C82-5A64-594C-B57D-CC739D615D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130F994-5CE4-4647-B8FA-FD5EA35222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graphicEl>
                                              <a:dgm id="{6130F994-5CE4-4647-B8FA-FD5EA35222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46E1A39-5334-F345-A696-3E95C73FF7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graphicEl>
                                              <a:dgm id="{F46E1A39-5334-F345-A696-3E95C73FF7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9605147-900F-A949-A0FA-696554BC07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graphicEl>
                                              <a:dgm id="{B9605147-900F-A949-A0FA-696554BC07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Graphic spid="2" grpId="0">
        <p:bldSub>
          <a:bldDgm bld="one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435975">
            <a:off x="-539804" y="1869497"/>
            <a:ext cx="3649517" cy="10867048"/>
          </a:xfrm>
          <a:custGeom>
            <a:avLst/>
            <a:gdLst/>
            <a:ahLst/>
            <a:cxnLst/>
            <a:rect l="l" t="t" r="r" b="b"/>
            <a:pathLst>
              <a:path w="3649517" h="10867048">
                <a:moveTo>
                  <a:pt x="0" y="0"/>
                </a:moveTo>
                <a:lnTo>
                  <a:pt x="3649517" y="0"/>
                </a:lnTo>
                <a:lnTo>
                  <a:pt x="3649517" y="10867048"/>
                </a:lnTo>
                <a:lnTo>
                  <a:pt x="0" y="108670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A9BAC39-30F7-8A8F-DDB2-4D69A36C9619}"/>
              </a:ext>
            </a:extLst>
          </p:cNvPr>
          <p:cNvSpPr txBox="1"/>
          <p:nvPr/>
        </p:nvSpPr>
        <p:spPr>
          <a:xfrm>
            <a:off x="2826070" y="630035"/>
            <a:ext cx="1263586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vi-VN" sz="5000" b="1" dirty="0"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-US" sz="5000" b="1" dirty="0" smtClean="0">
                <a:latin typeface="Cambria"/>
                <a:ea typeface="Cambria"/>
                <a:cs typeface="Cambria"/>
                <a:sym typeface="Cambria"/>
              </a:rPr>
              <a:t>. </a:t>
            </a:r>
            <a:r>
              <a:rPr lang="en-US" sz="5000" b="1" dirty="0" err="1">
                <a:latin typeface="Cambria"/>
                <a:ea typeface="Cambria"/>
                <a:cs typeface="Cambria"/>
              </a:rPr>
              <a:t>Vẻ</a:t>
            </a:r>
            <a:r>
              <a:rPr lang="en-US" sz="5000" b="1" dirty="0">
                <a:latin typeface="Cambria"/>
                <a:ea typeface="Cambria"/>
                <a:cs typeface="Cambria"/>
              </a:rPr>
              <a:t> </a:t>
            </a:r>
            <a:r>
              <a:rPr lang="en-US" sz="5000" b="1" dirty="0" err="1">
                <a:latin typeface="Cambria"/>
                <a:ea typeface="Cambria"/>
                <a:cs typeface="Cambria"/>
              </a:rPr>
              <a:t>đẹp</a:t>
            </a:r>
            <a:r>
              <a:rPr lang="en-US" sz="5000" b="1" dirty="0">
                <a:latin typeface="Cambria"/>
                <a:ea typeface="Cambria"/>
                <a:cs typeface="Cambria"/>
              </a:rPr>
              <a:t> </a:t>
            </a:r>
            <a:r>
              <a:rPr lang="en-US" sz="5000" b="1" dirty="0" err="1">
                <a:latin typeface="Cambria"/>
                <a:ea typeface="Cambria"/>
                <a:cs typeface="Cambria"/>
              </a:rPr>
              <a:t>của</a:t>
            </a:r>
            <a:r>
              <a:rPr lang="en-US" sz="5000" b="1" dirty="0">
                <a:latin typeface="Cambria"/>
                <a:ea typeface="Cambria"/>
                <a:cs typeface="Cambria"/>
              </a:rPr>
              <a:t> </a:t>
            </a:r>
            <a:r>
              <a:rPr lang="en-US" sz="5000" b="1" dirty="0" err="1">
                <a:latin typeface="Cambria"/>
                <a:ea typeface="Cambria"/>
                <a:cs typeface="Cambria"/>
              </a:rPr>
              <a:t>bài</a:t>
            </a:r>
            <a:r>
              <a:rPr lang="en-US" sz="5000" b="1" dirty="0">
                <a:latin typeface="Cambria"/>
                <a:ea typeface="Cambria"/>
                <a:cs typeface="Cambria"/>
              </a:rPr>
              <a:t> </a:t>
            </a:r>
            <a:r>
              <a:rPr lang="en-US" sz="5000" b="1" dirty="0" err="1">
                <a:latin typeface="Cambria"/>
                <a:ea typeface="Cambria"/>
                <a:cs typeface="Cambria"/>
              </a:rPr>
              <a:t>thơ</a:t>
            </a:r>
            <a:endParaRPr lang="en-US" sz="5000" b="1" dirty="0">
              <a:latin typeface="Cambria"/>
              <a:ea typeface="Cambria"/>
              <a:cs typeface="Cambria"/>
            </a:endParaRPr>
          </a:p>
        </p:txBody>
      </p:sp>
      <p:sp>
        <p:nvSpPr>
          <p:cNvPr id="12" name="Google Shape;284;p10">
            <a:extLst>
              <a:ext uri="{FF2B5EF4-FFF2-40B4-BE49-F238E27FC236}">
                <a16:creationId xmlns:a16="http://schemas.microsoft.com/office/drawing/2014/main" xmlns="" id="{C5D6F161-CD71-19A4-C122-8465F3E3B6C5}"/>
              </a:ext>
            </a:extLst>
          </p:cNvPr>
          <p:cNvSpPr/>
          <p:nvPr/>
        </p:nvSpPr>
        <p:spPr>
          <a:xfrm>
            <a:off x="5829300" y="1838523"/>
            <a:ext cx="6629400" cy="1523999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188500" tIns="188500" rIns="188500" bIns="188500" anchor="ctr" anchorCtr="0">
            <a:noAutofit/>
          </a:bodyPr>
          <a:lstStyle/>
          <a:p>
            <a:pPr algn="ctr">
              <a:lnSpc>
                <a:spcPct val="120000"/>
              </a:lnSpc>
              <a:spcAft>
                <a:spcPts val="1000"/>
              </a:spcAft>
            </a:pPr>
            <a:r>
              <a:rPr lang="en-US" sz="50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Nhân</a:t>
            </a:r>
            <a:r>
              <a:rPr lang="en-US" sz="50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vật</a:t>
            </a:r>
            <a:r>
              <a:rPr lang="en-US" sz="50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trữ</a:t>
            </a:r>
            <a:r>
              <a:rPr lang="en-US" sz="50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tình</a:t>
            </a:r>
            <a:endParaRPr lang="en-US" sz="5000" b="1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mbria" panose="02040503050406030204" pitchFamily="18" charset="0"/>
            </a:endParaRPr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xmlns="" id="{D5076755-438B-3EBE-CAC5-441C68694D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2149314"/>
              </p:ext>
            </p:extLst>
          </p:nvPr>
        </p:nvGraphicFramePr>
        <p:xfrm>
          <a:off x="685800" y="3714855"/>
          <a:ext cx="16916400" cy="5942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Oval 13">
            <a:extLst>
              <a:ext uri="{FF2B5EF4-FFF2-40B4-BE49-F238E27FC236}">
                <a16:creationId xmlns:a16="http://schemas.microsoft.com/office/drawing/2014/main" xmlns="" id="{2452DCA3-2B8F-6A6F-2D5A-8AB5F3305B8D}"/>
              </a:ext>
            </a:extLst>
          </p:cNvPr>
          <p:cNvSpPr/>
          <p:nvPr/>
        </p:nvSpPr>
        <p:spPr>
          <a:xfrm>
            <a:off x="2514600" y="3698079"/>
            <a:ext cx="12947330" cy="5958886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-&gt; </a:t>
            </a:r>
            <a:r>
              <a:rPr lang="en-US" sz="4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Hình</a:t>
            </a:r>
            <a:r>
              <a:rPr lang="en-US" sz="4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 </a:t>
            </a:r>
            <a:r>
              <a:rPr lang="en-US" sz="4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ảnh</a:t>
            </a:r>
            <a:r>
              <a:rPr lang="en-US" sz="4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 </a:t>
            </a:r>
            <a:r>
              <a:rPr lang="en-US" sz="4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trung</a:t>
            </a:r>
            <a:r>
              <a:rPr lang="en-US" sz="4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 </a:t>
            </a:r>
            <a:r>
              <a:rPr lang="en-US" sz="4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tâm</a:t>
            </a:r>
            <a:r>
              <a:rPr lang="en-US" sz="4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 </a:t>
            </a:r>
            <a:r>
              <a:rPr lang="en-US" sz="4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mang</a:t>
            </a:r>
            <a:r>
              <a:rPr lang="en-US" sz="4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 </a:t>
            </a:r>
            <a:r>
              <a:rPr lang="en-US" sz="4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tính</a:t>
            </a:r>
            <a:r>
              <a:rPr lang="en-US" sz="4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 </a:t>
            </a:r>
            <a:r>
              <a:rPr lang="en-US" sz="4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khái</a:t>
            </a:r>
            <a:r>
              <a:rPr lang="en-US" sz="4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 </a:t>
            </a:r>
            <a:r>
              <a:rPr lang="en-US" sz="4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quát</a:t>
            </a:r>
            <a:r>
              <a:rPr lang="en-US" sz="4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 -&gt; </a:t>
            </a:r>
            <a:r>
              <a:rPr lang="en-US" sz="4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Cảm</a:t>
            </a:r>
            <a:r>
              <a:rPr lang="en-US" sz="4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 </a:t>
            </a:r>
            <a:r>
              <a:rPr lang="en-US" sz="4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xúc</a:t>
            </a:r>
            <a:r>
              <a:rPr lang="en-US" sz="4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 </a:t>
            </a:r>
            <a:r>
              <a:rPr lang="en-US" sz="4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là</a:t>
            </a:r>
            <a:r>
              <a:rPr lang="en-US" sz="4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 </a:t>
            </a:r>
            <a:r>
              <a:rPr lang="en-US" sz="4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sự</a:t>
            </a:r>
            <a:r>
              <a:rPr lang="en-US" sz="4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 </a:t>
            </a:r>
            <a:r>
              <a:rPr lang="en-US" sz="4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hòa</a:t>
            </a:r>
            <a:r>
              <a:rPr lang="en-US" sz="4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 </a:t>
            </a:r>
            <a:r>
              <a:rPr lang="en-US" sz="4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quyện</a:t>
            </a:r>
            <a:r>
              <a:rPr lang="en-US" sz="4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 </a:t>
            </a:r>
            <a:r>
              <a:rPr lang="en-US" sz="4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giữa</a:t>
            </a:r>
            <a:r>
              <a:rPr lang="en-US" sz="4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 </a:t>
            </a:r>
            <a:r>
              <a:rPr lang="en-US" sz="4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những</a:t>
            </a:r>
            <a:r>
              <a:rPr lang="en-US" sz="4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 rung </a:t>
            </a:r>
            <a:r>
              <a:rPr lang="en-US" sz="4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cảm</a:t>
            </a:r>
            <a:r>
              <a:rPr lang="en-US" sz="4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 </a:t>
            </a:r>
            <a:r>
              <a:rPr lang="en-US" sz="4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cá</a:t>
            </a:r>
            <a:r>
              <a:rPr lang="en-US" sz="4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 </a:t>
            </a:r>
            <a:r>
              <a:rPr lang="en-US" sz="4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nhân</a:t>
            </a:r>
            <a:r>
              <a:rPr lang="en-US" sz="4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 </a:t>
            </a:r>
            <a:r>
              <a:rPr lang="en-US" sz="4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và</a:t>
            </a:r>
            <a:r>
              <a:rPr lang="en-US" sz="4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 </a:t>
            </a:r>
            <a:r>
              <a:rPr lang="en-US" sz="4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niềm</a:t>
            </a:r>
            <a:r>
              <a:rPr lang="en-US" sz="4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 </a:t>
            </a:r>
            <a:r>
              <a:rPr lang="en-US" sz="4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vui</a:t>
            </a:r>
            <a:r>
              <a:rPr lang="en-US" sz="4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, </a:t>
            </a:r>
            <a:r>
              <a:rPr lang="en-US" sz="4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niềm</a:t>
            </a:r>
            <a:r>
              <a:rPr lang="en-US" sz="4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 </a:t>
            </a:r>
            <a:r>
              <a:rPr lang="en-US" sz="4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hạnh</a:t>
            </a:r>
            <a:r>
              <a:rPr lang="en-US" sz="4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 </a:t>
            </a:r>
            <a:r>
              <a:rPr lang="en-US" sz="4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phúc</a:t>
            </a:r>
            <a:r>
              <a:rPr lang="en-US" sz="4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, </a:t>
            </a:r>
            <a:r>
              <a:rPr lang="en-US" sz="4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tự</a:t>
            </a:r>
            <a:r>
              <a:rPr lang="en-US" sz="4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 </a:t>
            </a:r>
            <a:r>
              <a:rPr lang="en-US" sz="4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hào</a:t>
            </a:r>
            <a:r>
              <a:rPr lang="en-US" sz="4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 </a:t>
            </a:r>
            <a:r>
              <a:rPr lang="en-US" sz="4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chung</a:t>
            </a:r>
            <a:r>
              <a:rPr lang="en-US" sz="4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 </a:t>
            </a:r>
            <a:r>
              <a:rPr lang="en-US" sz="4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của</a:t>
            </a:r>
            <a:r>
              <a:rPr lang="en-US" sz="4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 </a:t>
            </a:r>
            <a:r>
              <a:rPr lang="en-US" sz="4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cả</a:t>
            </a:r>
            <a:r>
              <a:rPr lang="en-US" sz="4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 </a:t>
            </a:r>
            <a:r>
              <a:rPr lang="en-US" sz="4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dân</a:t>
            </a:r>
            <a:r>
              <a:rPr lang="en-US" sz="4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 </a:t>
            </a:r>
            <a:r>
              <a:rPr lang="en-US" sz="47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tộc</a:t>
            </a:r>
            <a:r>
              <a:rPr lang="en-US" sz="47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279F4A51-C321-AB4B-A993-3EB5E51382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graphicEl>
                                              <a:dgm id="{279F4A51-C321-AB4B-A993-3EB5E51382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88EDFBD0-8F92-2B4F-A84C-70D851CB7A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graphicEl>
                                              <a:dgm id="{88EDFBD0-8F92-2B4F-A84C-70D851CB7A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C1992948-31F5-6049-9907-A363C01F74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graphicEl>
                                              <a:dgm id="{C1992948-31F5-6049-9907-A363C01F74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Graphic spid="13" grpId="0">
        <p:bldSub>
          <a:bldDgm bld="one"/>
        </p:bldSub>
      </p:bldGraphic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Google Shape;284;p10">
            <a:extLst>
              <a:ext uri="{FF2B5EF4-FFF2-40B4-BE49-F238E27FC236}">
                <a16:creationId xmlns:a16="http://schemas.microsoft.com/office/drawing/2014/main" xmlns="" id="{82603082-90B9-E628-42F2-FE8130140F0E}"/>
              </a:ext>
            </a:extLst>
          </p:cNvPr>
          <p:cNvSpPr/>
          <p:nvPr/>
        </p:nvSpPr>
        <p:spPr>
          <a:xfrm>
            <a:off x="5829300" y="1085851"/>
            <a:ext cx="6629400" cy="1523999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188500" tIns="188500" rIns="188500" bIns="188500" anchor="ctr" anchorCtr="0">
            <a:noAutofit/>
          </a:bodyPr>
          <a:lstStyle/>
          <a:p>
            <a:pPr algn="ctr">
              <a:lnSpc>
                <a:spcPct val="120000"/>
              </a:lnSpc>
              <a:spcAft>
                <a:spcPts val="1000"/>
              </a:spcAft>
            </a:pPr>
            <a:r>
              <a:rPr lang="en-US" sz="50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Nghệ</a:t>
            </a:r>
            <a:r>
              <a:rPr lang="en-US" sz="50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thuật</a:t>
            </a:r>
            <a:r>
              <a:rPr lang="en-US" sz="50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nổi</a:t>
            </a:r>
            <a:r>
              <a:rPr lang="en-US" sz="50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bật</a:t>
            </a:r>
            <a:endParaRPr lang="en-US" sz="5000" b="1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mbria" panose="02040503050406030204" pitchFamily="18" charset="0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xmlns="" id="{80DBF544-D276-DD78-96E1-5924633CE5A4}"/>
              </a:ext>
            </a:extLst>
          </p:cNvPr>
          <p:cNvSpPr/>
          <p:nvPr/>
        </p:nvSpPr>
        <p:spPr>
          <a:xfrm>
            <a:off x="685798" y="3440579"/>
            <a:ext cx="8153400" cy="5961266"/>
          </a:xfrm>
          <a:custGeom>
            <a:avLst/>
            <a:gdLst>
              <a:gd name="connsiteX0" fmla="*/ 0 w 6250781"/>
              <a:gd name="connsiteY0" fmla="*/ 0 h 3750468"/>
              <a:gd name="connsiteX1" fmla="*/ 6250781 w 6250781"/>
              <a:gd name="connsiteY1" fmla="*/ 0 h 3750468"/>
              <a:gd name="connsiteX2" fmla="*/ 6250781 w 6250781"/>
              <a:gd name="connsiteY2" fmla="*/ 3750468 h 3750468"/>
              <a:gd name="connsiteX3" fmla="*/ 0 w 6250781"/>
              <a:gd name="connsiteY3" fmla="*/ 3750468 h 3750468"/>
              <a:gd name="connsiteX4" fmla="*/ 0 w 6250781"/>
              <a:gd name="connsiteY4" fmla="*/ 0 h 3750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0781" h="3750468">
                <a:moveTo>
                  <a:pt x="0" y="0"/>
                </a:moveTo>
                <a:lnTo>
                  <a:pt x="6250781" y="0"/>
                </a:lnTo>
                <a:lnTo>
                  <a:pt x="6250781" y="3750468"/>
                </a:lnTo>
                <a:lnTo>
                  <a:pt x="0" y="3750468"/>
                </a:lnTo>
                <a:lnTo>
                  <a:pt x="0" y="0"/>
                </a:lnTo>
                <a:close/>
              </a:path>
            </a:pathLst>
          </a:cu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37160" tIns="137160" rIns="137160" bIns="137160" numCol="1" spcCol="1270" anchor="t" anchorCtr="0">
            <a:noAutofit/>
          </a:bodyPr>
          <a:lstStyle/>
          <a:p>
            <a:pPr marL="182880" lvl="0" indent="0" algn="l" defTabSz="1600200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100" b="1" kern="1200" dirty="0">
                <a:latin typeface="Cambria" panose="02040503050406030204" pitchFamily="18" charset="0"/>
              </a:rPr>
              <a:t>- </a:t>
            </a:r>
            <a:r>
              <a:rPr lang="en-US" sz="4100" b="1" kern="1200" dirty="0" err="1">
                <a:latin typeface="Cambria" panose="02040503050406030204" pitchFamily="18" charset="0"/>
              </a:rPr>
              <a:t>Liệt</a:t>
            </a:r>
            <a:r>
              <a:rPr lang="en-US" sz="4100" b="1" kern="1200" dirty="0">
                <a:latin typeface="Cambria" panose="02040503050406030204" pitchFamily="18" charset="0"/>
              </a:rPr>
              <a:t> </a:t>
            </a:r>
            <a:r>
              <a:rPr lang="en-US" sz="4100" b="1" kern="1200" dirty="0" err="1">
                <a:latin typeface="Cambria" panose="02040503050406030204" pitchFamily="18" charset="0"/>
              </a:rPr>
              <a:t>kê</a:t>
            </a:r>
            <a:r>
              <a:rPr lang="en-US" sz="4100" b="1" kern="1200" dirty="0">
                <a:latin typeface="Cambria" panose="02040503050406030204" pitchFamily="18" charset="0"/>
              </a:rPr>
              <a:t> </a:t>
            </a:r>
            <a:r>
              <a:rPr lang="en-US" sz="4100" b="1" kern="1200" dirty="0" err="1">
                <a:latin typeface="Cambria" panose="02040503050406030204" pitchFamily="18" charset="0"/>
              </a:rPr>
              <a:t>một</a:t>
            </a:r>
            <a:r>
              <a:rPr lang="en-US" sz="4100" b="1" kern="1200" dirty="0">
                <a:latin typeface="Cambria" panose="02040503050406030204" pitchFamily="18" charset="0"/>
              </a:rPr>
              <a:t> </a:t>
            </a:r>
            <a:r>
              <a:rPr lang="en-US" sz="4100" b="1" kern="1200" dirty="0" err="1">
                <a:latin typeface="Cambria" panose="02040503050406030204" pitchFamily="18" charset="0"/>
              </a:rPr>
              <a:t>loạt</a:t>
            </a:r>
            <a:r>
              <a:rPr lang="en-US" sz="4100" b="1" kern="1200" dirty="0">
                <a:latin typeface="Cambria" panose="02040503050406030204" pitchFamily="18" charset="0"/>
              </a:rPr>
              <a:t> </a:t>
            </a:r>
            <a:r>
              <a:rPr lang="en-US" sz="4100" b="1" kern="1200" dirty="0" err="1">
                <a:latin typeface="Cambria" panose="02040503050406030204" pitchFamily="18" charset="0"/>
              </a:rPr>
              <a:t>các</a:t>
            </a:r>
            <a:r>
              <a:rPr lang="en-US" sz="4100" b="1" kern="1200" dirty="0">
                <a:latin typeface="Cambria" panose="02040503050406030204" pitchFamily="18" charset="0"/>
              </a:rPr>
              <a:t> </a:t>
            </a:r>
            <a:r>
              <a:rPr lang="en-US" sz="4100" b="1" kern="1200" dirty="0" err="1">
                <a:latin typeface="Cambria" panose="02040503050406030204" pitchFamily="18" charset="0"/>
              </a:rPr>
              <a:t>địa</a:t>
            </a:r>
            <a:r>
              <a:rPr lang="en-US" sz="4100" b="1" kern="1200" dirty="0">
                <a:latin typeface="Cambria" panose="02040503050406030204" pitchFamily="18" charset="0"/>
              </a:rPr>
              <a:t> </a:t>
            </a:r>
            <a:r>
              <a:rPr lang="en-US" sz="4100" b="1" kern="1200" dirty="0" err="1">
                <a:latin typeface="Cambria" panose="02040503050406030204" pitchFamily="18" charset="0"/>
              </a:rPr>
              <a:t>danh</a:t>
            </a:r>
            <a:endParaRPr lang="en-US" sz="4100" b="1" kern="1200" dirty="0">
              <a:latin typeface="Cambria" panose="02040503050406030204" pitchFamily="18" charset="0"/>
            </a:endParaRPr>
          </a:p>
          <a:p>
            <a:pPr marL="182880" lvl="1" algn="l" defTabSz="1244600">
              <a:lnSpc>
                <a:spcPct val="11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4100" kern="1200" dirty="0">
                <a:latin typeface="Cambria" panose="02040503050406030204" pitchFamily="18" charset="0"/>
              </a:rPr>
              <a:t> -&gt; </a:t>
            </a:r>
            <a:r>
              <a:rPr lang="en-US" sz="4100" kern="1200" dirty="0" err="1">
                <a:latin typeface="Cambria" panose="02040503050406030204" pitchFamily="18" charset="0"/>
              </a:rPr>
              <a:t>thể</a:t>
            </a:r>
            <a:r>
              <a:rPr lang="en-US" sz="4100" kern="1200" dirty="0">
                <a:latin typeface="Cambria" panose="02040503050406030204" pitchFamily="18" charset="0"/>
              </a:rPr>
              <a:t> </a:t>
            </a:r>
            <a:r>
              <a:rPr lang="en-US" sz="4100" kern="1200" dirty="0" err="1">
                <a:latin typeface="Cambria" panose="02040503050406030204" pitchFamily="18" charset="0"/>
              </a:rPr>
              <a:t>hiện</a:t>
            </a:r>
            <a:r>
              <a:rPr lang="en-US" sz="4100" kern="1200" dirty="0">
                <a:latin typeface="Cambria" panose="02040503050406030204" pitchFamily="18" charset="0"/>
              </a:rPr>
              <a:t> </a:t>
            </a:r>
            <a:r>
              <a:rPr lang="en-US" sz="4100" kern="1200" dirty="0" err="1">
                <a:latin typeface="Cambria" panose="02040503050406030204" pitchFamily="18" charset="0"/>
              </a:rPr>
              <a:t>niềm</a:t>
            </a:r>
            <a:r>
              <a:rPr lang="en-US" sz="4100" kern="1200" dirty="0">
                <a:latin typeface="Cambria" panose="02040503050406030204" pitchFamily="18" charset="0"/>
              </a:rPr>
              <a:t> </a:t>
            </a:r>
            <a:r>
              <a:rPr lang="en-US" sz="4100" kern="1200" dirty="0" err="1">
                <a:latin typeface="Cambria" panose="02040503050406030204" pitchFamily="18" charset="0"/>
              </a:rPr>
              <a:t>vui</a:t>
            </a:r>
            <a:r>
              <a:rPr lang="en-US" sz="4100" kern="1200" dirty="0">
                <a:latin typeface="Cambria" panose="02040503050406030204" pitchFamily="18" charset="0"/>
              </a:rPr>
              <a:t> </a:t>
            </a:r>
            <a:r>
              <a:rPr lang="en-US" sz="4100" kern="1200" dirty="0" err="1">
                <a:latin typeface="Cambria" panose="02040503050406030204" pitchFamily="18" charset="0"/>
              </a:rPr>
              <a:t>hân</a:t>
            </a:r>
            <a:r>
              <a:rPr lang="en-US" sz="4100" kern="1200" dirty="0">
                <a:latin typeface="Cambria" panose="02040503050406030204" pitchFamily="18" charset="0"/>
              </a:rPr>
              <a:t> </a:t>
            </a:r>
            <a:r>
              <a:rPr lang="en-US" sz="4100" kern="1200" dirty="0" err="1">
                <a:latin typeface="Cambria" panose="02040503050406030204" pitchFamily="18" charset="0"/>
              </a:rPr>
              <a:t>hoan</a:t>
            </a:r>
            <a:r>
              <a:rPr lang="en-US" sz="4100" kern="1200" dirty="0">
                <a:latin typeface="Cambria" panose="02040503050406030204" pitchFamily="18" charset="0"/>
              </a:rPr>
              <a:t> </a:t>
            </a:r>
            <a:r>
              <a:rPr lang="en-US" sz="4100" kern="1200" dirty="0" err="1">
                <a:latin typeface="Cambria" panose="02040503050406030204" pitchFamily="18" charset="0"/>
              </a:rPr>
              <a:t>trải</a:t>
            </a:r>
            <a:r>
              <a:rPr lang="en-US" sz="4100" kern="1200" dirty="0">
                <a:latin typeface="Cambria" panose="02040503050406030204" pitchFamily="18" charset="0"/>
              </a:rPr>
              <a:t> </a:t>
            </a:r>
            <a:r>
              <a:rPr lang="en-US" sz="4100" kern="1200" dirty="0" err="1">
                <a:latin typeface="Cambria" panose="02040503050406030204" pitchFamily="18" charset="0"/>
              </a:rPr>
              <a:t>dài</a:t>
            </a:r>
            <a:r>
              <a:rPr lang="en-US" sz="4100" kern="1200" dirty="0">
                <a:latin typeface="Cambria" panose="02040503050406030204" pitchFamily="18" charset="0"/>
              </a:rPr>
              <a:t> </a:t>
            </a:r>
            <a:r>
              <a:rPr lang="en-US" sz="4100" kern="1200" dirty="0" err="1">
                <a:latin typeface="Cambria" panose="02040503050406030204" pitchFamily="18" charset="0"/>
              </a:rPr>
              <a:t>từ</a:t>
            </a:r>
            <a:r>
              <a:rPr lang="en-US" sz="4100" kern="1200" dirty="0">
                <a:latin typeface="Cambria" panose="02040503050406030204" pitchFamily="18" charset="0"/>
              </a:rPr>
              <a:t> </a:t>
            </a:r>
            <a:r>
              <a:rPr lang="en-US" sz="4100" kern="1200" dirty="0" err="1">
                <a:latin typeface="Cambria" panose="02040503050406030204" pitchFamily="18" charset="0"/>
              </a:rPr>
              <a:t>Bắc</a:t>
            </a:r>
            <a:r>
              <a:rPr lang="en-US" sz="4100" kern="1200" dirty="0">
                <a:latin typeface="Cambria" panose="02040503050406030204" pitchFamily="18" charset="0"/>
              </a:rPr>
              <a:t> </a:t>
            </a:r>
            <a:r>
              <a:rPr lang="en-US" sz="4100" kern="1200" dirty="0" err="1">
                <a:latin typeface="Cambria" panose="02040503050406030204" pitchFamily="18" charset="0"/>
              </a:rPr>
              <a:t>vào</a:t>
            </a:r>
            <a:r>
              <a:rPr lang="en-US" sz="4100" kern="1200" dirty="0">
                <a:latin typeface="Cambria" panose="02040503050406030204" pitchFamily="18" charset="0"/>
              </a:rPr>
              <a:t> Nam </a:t>
            </a:r>
            <a:r>
              <a:rPr lang="en-US" sz="4100" kern="1200" dirty="0" err="1">
                <a:latin typeface="Cambria" panose="02040503050406030204" pitchFamily="18" charset="0"/>
              </a:rPr>
              <a:t>trước</a:t>
            </a:r>
            <a:r>
              <a:rPr lang="en-US" sz="4100" kern="1200" dirty="0">
                <a:latin typeface="Cambria" panose="02040503050406030204" pitchFamily="18" charset="0"/>
              </a:rPr>
              <a:t> </a:t>
            </a:r>
            <a:r>
              <a:rPr lang="en-US" sz="4100" kern="1200" dirty="0" err="1">
                <a:latin typeface="Cambria" panose="02040503050406030204" pitchFamily="18" charset="0"/>
              </a:rPr>
              <a:t>chiến</a:t>
            </a:r>
            <a:r>
              <a:rPr lang="en-US" sz="4100" kern="1200" dirty="0">
                <a:latin typeface="Cambria" panose="02040503050406030204" pitchFamily="18" charset="0"/>
              </a:rPr>
              <a:t> </a:t>
            </a:r>
            <a:r>
              <a:rPr lang="en-US" sz="4100" kern="1200" dirty="0" err="1">
                <a:latin typeface="Cambria" panose="02040503050406030204" pitchFamily="18" charset="0"/>
              </a:rPr>
              <a:t>thắng</a:t>
            </a:r>
            <a:r>
              <a:rPr lang="en-US" sz="4100" kern="1200" dirty="0">
                <a:latin typeface="Cambria" panose="02040503050406030204" pitchFamily="18" charset="0"/>
              </a:rPr>
              <a:t> </a:t>
            </a:r>
            <a:r>
              <a:rPr lang="en-US" sz="4100" kern="1200" dirty="0" err="1">
                <a:latin typeface="Cambria" panose="02040503050406030204" pitchFamily="18" charset="0"/>
              </a:rPr>
              <a:t>Điện</a:t>
            </a:r>
            <a:r>
              <a:rPr lang="en-US" sz="4100" kern="1200" dirty="0">
                <a:latin typeface="Cambria" panose="02040503050406030204" pitchFamily="18" charset="0"/>
              </a:rPr>
              <a:t> </a:t>
            </a:r>
            <a:r>
              <a:rPr lang="en-US" sz="4100" kern="1200" dirty="0" err="1">
                <a:latin typeface="Cambria" panose="02040503050406030204" pitchFamily="18" charset="0"/>
              </a:rPr>
              <a:t>Biên</a:t>
            </a:r>
            <a:r>
              <a:rPr lang="en-US" sz="4100" kern="1200" dirty="0">
                <a:latin typeface="Cambria" panose="02040503050406030204" pitchFamily="18" charset="0"/>
              </a:rPr>
              <a:t> </a:t>
            </a:r>
            <a:r>
              <a:rPr lang="en-US" sz="4100" kern="1200" dirty="0" err="1">
                <a:latin typeface="Cambria" panose="02040503050406030204" pitchFamily="18" charset="0"/>
              </a:rPr>
              <a:t>Phủ</a:t>
            </a:r>
            <a:r>
              <a:rPr lang="en-US" sz="4100" kern="1200" dirty="0">
                <a:latin typeface="Cambria" panose="02040503050406030204" pitchFamily="18" charset="0"/>
              </a:rPr>
              <a:t> </a:t>
            </a:r>
            <a:r>
              <a:rPr lang="en-US" sz="4100" kern="1200" dirty="0" err="1">
                <a:latin typeface="Cambria" panose="02040503050406030204" pitchFamily="18" charset="0"/>
              </a:rPr>
              <a:t>năm</a:t>
            </a:r>
            <a:r>
              <a:rPr lang="en-US" sz="4100" kern="1200" dirty="0">
                <a:latin typeface="Cambria" panose="02040503050406030204" pitchFamily="18" charset="0"/>
              </a:rPr>
              <a:t> 1954.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xmlns="" id="{D16266CA-A91D-3D2C-EE27-BD354441E06E}"/>
              </a:ext>
            </a:extLst>
          </p:cNvPr>
          <p:cNvSpPr/>
          <p:nvPr/>
        </p:nvSpPr>
        <p:spPr>
          <a:xfrm>
            <a:off x="9448800" y="3440579"/>
            <a:ext cx="8153400" cy="5961266"/>
          </a:xfrm>
          <a:custGeom>
            <a:avLst/>
            <a:gdLst>
              <a:gd name="connsiteX0" fmla="*/ 0 w 6250781"/>
              <a:gd name="connsiteY0" fmla="*/ 0 h 3750468"/>
              <a:gd name="connsiteX1" fmla="*/ 6250781 w 6250781"/>
              <a:gd name="connsiteY1" fmla="*/ 0 h 3750468"/>
              <a:gd name="connsiteX2" fmla="*/ 6250781 w 6250781"/>
              <a:gd name="connsiteY2" fmla="*/ 3750468 h 3750468"/>
              <a:gd name="connsiteX3" fmla="*/ 0 w 6250781"/>
              <a:gd name="connsiteY3" fmla="*/ 3750468 h 3750468"/>
              <a:gd name="connsiteX4" fmla="*/ 0 w 6250781"/>
              <a:gd name="connsiteY4" fmla="*/ 0 h 3750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0781" h="3750468">
                <a:moveTo>
                  <a:pt x="0" y="0"/>
                </a:moveTo>
                <a:lnTo>
                  <a:pt x="6250781" y="0"/>
                </a:lnTo>
                <a:lnTo>
                  <a:pt x="6250781" y="3750468"/>
                </a:lnTo>
                <a:lnTo>
                  <a:pt x="0" y="3750468"/>
                </a:lnTo>
                <a:lnTo>
                  <a:pt x="0" y="0"/>
                </a:lnTo>
                <a:close/>
              </a:path>
            </a:pathLst>
          </a:cu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37160" tIns="137160" rIns="137160" bIns="137160" numCol="1" spcCol="1270" anchor="t" anchorCtr="0">
            <a:noAutofit/>
          </a:bodyPr>
          <a:lstStyle/>
          <a:p>
            <a:pPr marL="182880" lvl="0" indent="0" algn="l" defTabSz="1600200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100" b="1" kern="1200" dirty="0">
                <a:latin typeface="Cambria" panose="02040503050406030204" pitchFamily="18" charset="0"/>
              </a:rPr>
              <a:t>- </a:t>
            </a:r>
            <a:r>
              <a:rPr lang="en-US" sz="4100" b="1" kern="1200" dirty="0" err="1">
                <a:latin typeface="Cambria" panose="02040503050406030204" pitchFamily="18" charset="0"/>
              </a:rPr>
              <a:t>Điệp</a:t>
            </a:r>
            <a:r>
              <a:rPr lang="en-US" sz="4100" b="1" kern="1200" dirty="0">
                <a:latin typeface="Cambria" panose="02040503050406030204" pitchFamily="18" charset="0"/>
              </a:rPr>
              <a:t> </a:t>
            </a:r>
            <a:r>
              <a:rPr lang="en-US" sz="4100" b="1" kern="1200" dirty="0" err="1">
                <a:latin typeface="Cambria" panose="02040503050406030204" pitchFamily="18" charset="0"/>
              </a:rPr>
              <a:t>cấu</a:t>
            </a:r>
            <a:r>
              <a:rPr lang="en-US" sz="4100" b="1" kern="1200" dirty="0">
                <a:latin typeface="Cambria" panose="02040503050406030204" pitchFamily="18" charset="0"/>
              </a:rPr>
              <a:t> </a:t>
            </a:r>
            <a:r>
              <a:rPr lang="en-US" sz="4100" b="1" kern="1200" dirty="0" err="1">
                <a:latin typeface="Cambria" panose="02040503050406030204" pitchFamily="18" charset="0"/>
              </a:rPr>
              <a:t>trúc</a:t>
            </a:r>
            <a:r>
              <a:rPr lang="en-US" sz="4100" b="1" kern="1200" dirty="0">
                <a:latin typeface="Cambria" panose="02040503050406030204" pitchFamily="18" charset="0"/>
              </a:rPr>
              <a:t>: “Ai…”, “</a:t>
            </a:r>
            <a:r>
              <a:rPr lang="en-US" sz="4100" b="1" kern="1200" dirty="0" err="1">
                <a:latin typeface="Cambria" panose="02040503050406030204" pitchFamily="18" charset="0"/>
              </a:rPr>
              <a:t>Đường</a:t>
            </a:r>
            <a:r>
              <a:rPr lang="en-US" sz="4100" b="1" kern="1200" dirty="0">
                <a:latin typeface="Cambria" panose="02040503050406030204" pitchFamily="18" charset="0"/>
              </a:rPr>
              <a:t>…”</a:t>
            </a:r>
          </a:p>
          <a:p>
            <a:pPr marL="182880" lvl="1" algn="l" defTabSz="1244600">
              <a:lnSpc>
                <a:spcPct val="11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4100" kern="1200" dirty="0">
                <a:latin typeface="Cambria" panose="02040503050406030204" pitchFamily="18" charset="0"/>
              </a:rPr>
              <a:t>-&gt; </a:t>
            </a:r>
            <a:r>
              <a:rPr lang="en-US" sz="4100" kern="1200" dirty="0" err="1">
                <a:latin typeface="Cambria" panose="02040503050406030204" pitchFamily="18" charset="0"/>
              </a:rPr>
              <a:t>nhấn</a:t>
            </a:r>
            <a:r>
              <a:rPr lang="en-US" sz="4100" kern="1200" dirty="0">
                <a:latin typeface="Cambria" panose="02040503050406030204" pitchFamily="18" charset="0"/>
              </a:rPr>
              <a:t> </a:t>
            </a:r>
            <a:r>
              <a:rPr lang="en-US" sz="4100" kern="1200" dirty="0" err="1">
                <a:latin typeface="Cambria" panose="02040503050406030204" pitchFamily="18" charset="0"/>
              </a:rPr>
              <a:t>mạnh</a:t>
            </a:r>
            <a:r>
              <a:rPr lang="en-US" sz="4100" kern="1200" dirty="0">
                <a:latin typeface="Cambria" panose="02040503050406030204" pitchFamily="18" charset="0"/>
              </a:rPr>
              <a:t> </a:t>
            </a:r>
            <a:r>
              <a:rPr lang="en-US" sz="4100" kern="1200" dirty="0" err="1">
                <a:latin typeface="Cambria" panose="02040503050406030204" pitchFamily="18" charset="0"/>
              </a:rPr>
              <a:t>những</a:t>
            </a:r>
            <a:r>
              <a:rPr lang="en-US" sz="4100" kern="1200" dirty="0">
                <a:latin typeface="Cambria" panose="02040503050406030204" pitchFamily="18" charset="0"/>
              </a:rPr>
              <a:t> </a:t>
            </a:r>
            <a:r>
              <a:rPr lang="en-US" sz="4100" kern="1200" dirty="0" err="1">
                <a:latin typeface="Cambria" panose="02040503050406030204" pitchFamily="18" charset="0"/>
              </a:rPr>
              <a:t>khó</a:t>
            </a:r>
            <a:r>
              <a:rPr lang="en-US" sz="4100" kern="1200" dirty="0">
                <a:latin typeface="Cambria" panose="02040503050406030204" pitchFamily="18" charset="0"/>
              </a:rPr>
              <a:t> </a:t>
            </a:r>
            <a:r>
              <a:rPr lang="en-US" sz="4100" kern="1200" dirty="0" err="1">
                <a:latin typeface="Cambria" panose="02040503050406030204" pitchFamily="18" charset="0"/>
              </a:rPr>
              <a:t>khăn</a:t>
            </a:r>
            <a:r>
              <a:rPr lang="en-US" sz="4100" kern="1200" dirty="0">
                <a:latin typeface="Cambria" panose="02040503050406030204" pitchFamily="18" charset="0"/>
              </a:rPr>
              <a:t>, </a:t>
            </a:r>
            <a:r>
              <a:rPr lang="en-US" sz="4100" kern="1200" dirty="0" err="1">
                <a:latin typeface="Cambria" panose="02040503050406030204" pitchFamily="18" charset="0"/>
              </a:rPr>
              <a:t>vất</a:t>
            </a:r>
            <a:r>
              <a:rPr lang="en-US" sz="4100" kern="1200" dirty="0">
                <a:latin typeface="Cambria" panose="02040503050406030204" pitchFamily="18" charset="0"/>
              </a:rPr>
              <a:t> </a:t>
            </a:r>
            <a:r>
              <a:rPr lang="en-US" sz="4100" kern="1200" dirty="0" err="1">
                <a:latin typeface="Cambria" panose="02040503050406030204" pitchFamily="18" charset="0"/>
              </a:rPr>
              <a:t>vả</a:t>
            </a:r>
            <a:r>
              <a:rPr lang="en-US" sz="4100" kern="1200" dirty="0">
                <a:latin typeface="Cambria" panose="02040503050406030204" pitchFamily="18" charset="0"/>
              </a:rPr>
              <a:t> </a:t>
            </a:r>
            <a:r>
              <a:rPr lang="en-US" sz="4100" kern="1200" dirty="0" err="1">
                <a:latin typeface="Cambria" panose="02040503050406030204" pitchFamily="18" charset="0"/>
              </a:rPr>
              <a:t>của</a:t>
            </a:r>
            <a:r>
              <a:rPr lang="en-US" sz="4100" kern="1200" dirty="0">
                <a:latin typeface="Cambria" panose="02040503050406030204" pitchFamily="18" charset="0"/>
              </a:rPr>
              <a:t> </a:t>
            </a:r>
            <a:r>
              <a:rPr lang="en-US" sz="4100" kern="1200" dirty="0" err="1">
                <a:latin typeface="Cambria" panose="02040503050406030204" pitchFamily="18" charset="0"/>
              </a:rPr>
              <a:t>người</a:t>
            </a:r>
            <a:r>
              <a:rPr lang="en-US" sz="4100" kern="1200" dirty="0">
                <a:latin typeface="Cambria" panose="02040503050406030204" pitchFamily="18" charset="0"/>
              </a:rPr>
              <a:t> </a:t>
            </a:r>
            <a:r>
              <a:rPr lang="en-US" sz="4100" kern="1200" dirty="0" err="1">
                <a:latin typeface="Cambria" panose="02040503050406030204" pitchFamily="18" charset="0"/>
              </a:rPr>
              <a:t>lính</a:t>
            </a:r>
            <a:r>
              <a:rPr lang="en-US" sz="4100" kern="1200" dirty="0">
                <a:latin typeface="Cambria" panose="02040503050406030204" pitchFamily="18" charset="0"/>
              </a:rPr>
              <a:t> </a:t>
            </a:r>
            <a:r>
              <a:rPr lang="en-US" sz="4100" kern="1200" dirty="0" err="1">
                <a:latin typeface="Cambria" panose="02040503050406030204" pitchFamily="18" charset="0"/>
              </a:rPr>
              <a:t>khi</a:t>
            </a:r>
            <a:r>
              <a:rPr lang="en-US" sz="4100" kern="1200" dirty="0">
                <a:latin typeface="Cambria" panose="02040503050406030204" pitchFamily="18" charset="0"/>
              </a:rPr>
              <a:t> </a:t>
            </a:r>
            <a:r>
              <a:rPr lang="en-US" sz="4100" kern="1200" dirty="0" err="1">
                <a:latin typeface="Cambria" panose="02040503050406030204" pitchFamily="18" charset="0"/>
              </a:rPr>
              <a:t>hành</a:t>
            </a:r>
            <a:r>
              <a:rPr lang="en-US" sz="4100" kern="1200" dirty="0">
                <a:latin typeface="Cambria" panose="02040503050406030204" pitchFamily="18" charset="0"/>
              </a:rPr>
              <a:t> </a:t>
            </a:r>
            <a:r>
              <a:rPr lang="en-US" sz="4100" kern="1200" dirty="0" err="1">
                <a:latin typeface="Cambria" panose="02040503050406030204" pitchFamily="18" charset="0"/>
              </a:rPr>
              <a:t>quân</a:t>
            </a:r>
            <a:r>
              <a:rPr lang="en-US" sz="4100" kern="1200" dirty="0">
                <a:latin typeface="Cambria" panose="02040503050406030204" pitchFamily="18" charset="0"/>
              </a:rPr>
              <a:t> </a:t>
            </a:r>
            <a:r>
              <a:rPr lang="en-US" sz="4100" kern="1200" dirty="0" err="1">
                <a:latin typeface="Cambria" panose="02040503050406030204" pitchFamily="18" charset="0"/>
              </a:rPr>
              <a:t>và</a:t>
            </a:r>
            <a:r>
              <a:rPr lang="en-US" sz="4100" kern="1200" dirty="0">
                <a:latin typeface="Cambria" panose="02040503050406030204" pitchFamily="18" charset="0"/>
              </a:rPr>
              <a:t> ca </a:t>
            </a:r>
            <a:r>
              <a:rPr lang="en-US" sz="4100" kern="1200" dirty="0" err="1">
                <a:latin typeface="Cambria" panose="02040503050406030204" pitchFamily="18" charset="0"/>
              </a:rPr>
              <a:t>ngợi</a:t>
            </a:r>
            <a:r>
              <a:rPr lang="en-US" sz="4100" kern="1200" dirty="0">
                <a:latin typeface="Cambria" panose="02040503050406030204" pitchFamily="18" charset="0"/>
              </a:rPr>
              <a:t> </a:t>
            </a:r>
            <a:r>
              <a:rPr lang="en-US" sz="4100" kern="1200" dirty="0" err="1">
                <a:latin typeface="Cambria" panose="02040503050406030204" pitchFamily="18" charset="0"/>
              </a:rPr>
              <a:t>những</a:t>
            </a:r>
            <a:r>
              <a:rPr lang="en-US" sz="4100" kern="1200" dirty="0">
                <a:latin typeface="Cambria" panose="02040503050406030204" pitchFamily="18" charset="0"/>
              </a:rPr>
              <a:t> </a:t>
            </a:r>
            <a:r>
              <a:rPr lang="en-US" sz="4100" kern="1200" dirty="0" err="1">
                <a:latin typeface="Cambria" panose="02040503050406030204" pitchFamily="18" charset="0"/>
              </a:rPr>
              <a:t>tấm</a:t>
            </a:r>
            <a:r>
              <a:rPr lang="en-US" sz="4100" kern="1200" dirty="0">
                <a:latin typeface="Cambria" panose="02040503050406030204" pitchFamily="18" charset="0"/>
              </a:rPr>
              <a:t> </a:t>
            </a:r>
            <a:r>
              <a:rPr lang="en-US" sz="4100" kern="1200" dirty="0" err="1">
                <a:latin typeface="Cambria" panose="02040503050406030204" pitchFamily="18" charset="0"/>
              </a:rPr>
              <a:t>gương</a:t>
            </a:r>
            <a:r>
              <a:rPr lang="en-US" sz="4100" kern="1200" dirty="0">
                <a:latin typeface="Cambria" panose="02040503050406030204" pitchFamily="18" charset="0"/>
              </a:rPr>
              <a:t> </a:t>
            </a:r>
            <a:r>
              <a:rPr lang="en-US" sz="4100" kern="1200" dirty="0" err="1">
                <a:latin typeface="Cambria" panose="02040503050406030204" pitchFamily="18" charset="0"/>
              </a:rPr>
              <a:t>anh</a:t>
            </a:r>
            <a:r>
              <a:rPr lang="en-US" sz="4100" kern="1200" dirty="0">
                <a:latin typeface="Cambria" panose="02040503050406030204" pitchFamily="18" charset="0"/>
              </a:rPr>
              <a:t> </a:t>
            </a:r>
            <a:r>
              <a:rPr lang="en-US" sz="4100" kern="1200" dirty="0" err="1">
                <a:latin typeface="Cambria" panose="02040503050406030204" pitchFamily="18" charset="0"/>
              </a:rPr>
              <a:t>hùng</a:t>
            </a:r>
            <a:r>
              <a:rPr lang="en-US" sz="4100" kern="1200" dirty="0">
                <a:latin typeface="Cambria" panose="02040503050406030204" pitchFamily="18" charset="0"/>
              </a:rPr>
              <a:t> </a:t>
            </a:r>
            <a:r>
              <a:rPr lang="en-US" sz="4100" kern="1200" dirty="0" err="1">
                <a:latin typeface="Cambria" panose="02040503050406030204" pitchFamily="18" charset="0"/>
              </a:rPr>
              <a:t>không</a:t>
            </a:r>
            <a:r>
              <a:rPr lang="en-US" sz="4100" kern="1200" dirty="0">
                <a:latin typeface="Cambria" panose="02040503050406030204" pitchFamily="18" charset="0"/>
              </a:rPr>
              <a:t> </a:t>
            </a:r>
            <a:r>
              <a:rPr lang="en-US" sz="4100" kern="1200" dirty="0" err="1">
                <a:latin typeface="Cambria" panose="02040503050406030204" pitchFamily="18" charset="0"/>
              </a:rPr>
              <a:t>ngại</a:t>
            </a:r>
            <a:r>
              <a:rPr lang="en-US" sz="4100" kern="1200" dirty="0">
                <a:latin typeface="Cambria" panose="02040503050406030204" pitchFamily="18" charset="0"/>
              </a:rPr>
              <a:t> </a:t>
            </a:r>
            <a:r>
              <a:rPr lang="en-US" sz="4100" kern="1200" dirty="0" err="1">
                <a:latin typeface="Cambria" panose="02040503050406030204" pitchFamily="18" charset="0"/>
              </a:rPr>
              <a:t>gian</a:t>
            </a:r>
            <a:r>
              <a:rPr lang="en-US" sz="4100" kern="1200" dirty="0">
                <a:latin typeface="Cambria" panose="02040503050406030204" pitchFamily="18" charset="0"/>
              </a:rPr>
              <a:t> </a:t>
            </a:r>
            <a:r>
              <a:rPr lang="en-US" sz="4100" kern="1200" dirty="0" err="1">
                <a:latin typeface="Cambria" panose="02040503050406030204" pitchFamily="18" charset="0"/>
              </a:rPr>
              <a:t>khó</a:t>
            </a:r>
            <a:r>
              <a:rPr lang="en-US" sz="4100" kern="1200" dirty="0">
                <a:latin typeface="Cambria" panose="02040503050406030204" pitchFamily="18" charset="0"/>
              </a:rPr>
              <a:t>, </a:t>
            </a:r>
            <a:r>
              <a:rPr lang="en-US" sz="4100" kern="1200" dirty="0" err="1">
                <a:latin typeface="Cambria" panose="02040503050406030204" pitchFamily="18" charset="0"/>
              </a:rPr>
              <a:t>vất</a:t>
            </a:r>
            <a:r>
              <a:rPr lang="en-US" sz="4100" kern="1200" dirty="0">
                <a:latin typeface="Cambria" panose="02040503050406030204" pitchFamily="18" charset="0"/>
              </a:rPr>
              <a:t> </a:t>
            </a:r>
            <a:r>
              <a:rPr lang="en-US" sz="4100" kern="1200" dirty="0" err="1">
                <a:latin typeface="Cambria" panose="02040503050406030204" pitchFamily="18" charset="0"/>
              </a:rPr>
              <a:t>vả</a:t>
            </a:r>
            <a:r>
              <a:rPr lang="en-US" sz="4100" kern="1200" dirty="0">
                <a:latin typeface="Cambria" panose="02040503050406030204" pitchFamily="18" charset="0"/>
              </a:rPr>
              <a:t> </a:t>
            </a:r>
            <a:r>
              <a:rPr lang="en-US" sz="4100" kern="1200" dirty="0" err="1">
                <a:latin typeface="Cambria" panose="02040503050406030204" pitchFamily="18" charset="0"/>
              </a:rPr>
              <a:t>để</a:t>
            </a:r>
            <a:r>
              <a:rPr lang="en-US" sz="4100" kern="1200" dirty="0">
                <a:latin typeface="Cambria" panose="02040503050406030204" pitchFamily="18" charset="0"/>
              </a:rPr>
              <a:t> </a:t>
            </a:r>
            <a:r>
              <a:rPr lang="en-US" sz="4100" kern="1200" dirty="0" err="1">
                <a:latin typeface="Cambria" panose="02040503050406030204" pitchFamily="18" charset="0"/>
              </a:rPr>
              <a:t>tham</a:t>
            </a:r>
            <a:r>
              <a:rPr lang="en-US" sz="4100" kern="1200" dirty="0">
                <a:latin typeface="Cambria" panose="02040503050406030204" pitchFamily="18" charset="0"/>
              </a:rPr>
              <a:t> </a:t>
            </a:r>
            <a:r>
              <a:rPr lang="en-US" sz="4100" kern="1200" dirty="0" err="1">
                <a:latin typeface="Cambria" panose="02040503050406030204" pitchFamily="18" charset="0"/>
              </a:rPr>
              <a:t>gia</a:t>
            </a:r>
            <a:r>
              <a:rPr lang="en-US" sz="4100" kern="1200" dirty="0">
                <a:latin typeface="Cambria" panose="02040503050406030204" pitchFamily="18" charset="0"/>
              </a:rPr>
              <a:t> </a:t>
            </a:r>
            <a:r>
              <a:rPr lang="en-US" sz="4100" kern="1200" dirty="0" err="1">
                <a:latin typeface="Cambria" panose="02040503050406030204" pitchFamily="18" charset="0"/>
              </a:rPr>
              <a:t>vào</a:t>
            </a:r>
            <a:r>
              <a:rPr lang="en-US" sz="4100" kern="1200" dirty="0">
                <a:latin typeface="Cambria" panose="02040503050406030204" pitchFamily="18" charset="0"/>
              </a:rPr>
              <a:t> </a:t>
            </a:r>
            <a:r>
              <a:rPr lang="en-US" sz="4100" kern="1200" dirty="0" err="1">
                <a:latin typeface="Cambria" panose="02040503050406030204" pitchFamily="18" charset="0"/>
              </a:rPr>
              <a:t>cuộc</a:t>
            </a:r>
            <a:r>
              <a:rPr lang="en-US" sz="4100" kern="1200" dirty="0">
                <a:latin typeface="Cambria" panose="02040503050406030204" pitchFamily="18" charset="0"/>
              </a:rPr>
              <a:t> </a:t>
            </a:r>
            <a:r>
              <a:rPr lang="en-US" sz="4100" kern="1200" dirty="0" err="1">
                <a:latin typeface="Cambria" panose="02040503050406030204" pitchFamily="18" charset="0"/>
              </a:rPr>
              <a:t>kháng</a:t>
            </a:r>
            <a:r>
              <a:rPr lang="en-US" sz="4100" kern="1200" dirty="0">
                <a:latin typeface="Cambria" panose="02040503050406030204" pitchFamily="18" charset="0"/>
              </a:rPr>
              <a:t> </a:t>
            </a:r>
            <a:r>
              <a:rPr lang="en-US" sz="4100" kern="1200" dirty="0" err="1">
                <a:latin typeface="Cambria" panose="02040503050406030204" pitchFamily="18" charset="0"/>
              </a:rPr>
              <a:t>chiến</a:t>
            </a:r>
            <a:r>
              <a:rPr lang="en-US" sz="4100" kern="1200" dirty="0">
                <a:latin typeface="Cambria" panose="02040503050406030204" pitchFamily="18" charset="0"/>
              </a:rPr>
              <a:t> </a:t>
            </a:r>
            <a:r>
              <a:rPr lang="en-US" sz="4100" kern="1200" dirty="0" err="1">
                <a:latin typeface="Cambria" panose="02040503050406030204" pitchFamily="18" charset="0"/>
              </a:rPr>
              <a:t>trường</a:t>
            </a:r>
            <a:r>
              <a:rPr lang="en-US" sz="4100" kern="1200" dirty="0">
                <a:latin typeface="Cambria" panose="02040503050406030204" pitchFamily="18" charset="0"/>
              </a:rPr>
              <a:t> </a:t>
            </a:r>
            <a:r>
              <a:rPr lang="en-US" sz="4100" kern="1200" dirty="0" err="1">
                <a:latin typeface="Cambria" panose="02040503050406030204" pitchFamily="18" charset="0"/>
              </a:rPr>
              <a:t>kì</a:t>
            </a:r>
            <a:r>
              <a:rPr lang="en-US" sz="4100" kern="1200" dirty="0">
                <a:latin typeface="Cambria" panose="02040503050406030204" pitchFamily="18" charset="0"/>
              </a:rPr>
              <a:t> </a:t>
            </a:r>
            <a:r>
              <a:rPr lang="en-US" sz="4100" kern="1200" dirty="0" err="1">
                <a:latin typeface="Cambria" panose="02040503050406030204" pitchFamily="18" charset="0"/>
              </a:rPr>
              <a:t>của</a:t>
            </a:r>
            <a:r>
              <a:rPr lang="en-US" sz="4100" kern="1200" dirty="0">
                <a:latin typeface="Cambria" panose="02040503050406030204" pitchFamily="18" charset="0"/>
              </a:rPr>
              <a:t> </a:t>
            </a:r>
            <a:r>
              <a:rPr lang="en-US" sz="4100" kern="1200" dirty="0" err="1">
                <a:latin typeface="Cambria" panose="02040503050406030204" pitchFamily="18" charset="0"/>
              </a:rPr>
              <a:t>cả</a:t>
            </a:r>
            <a:r>
              <a:rPr lang="en-US" sz="4100" kern="1200" dirty="0">
                <a:latin typeface="Cambria" panose="02040503050406030204" pitchFamily="18" charset="0"/>
              </a:rPr>
              <a:t> </a:t>
            </a:r>
            <a:r>
              <a:rPr lang="en-US" sz="4100" kern="1200" dirty="0" err="1">
                <a:latin typeface="Cambria" panose="02040503050406030204" pitchFamily="18" charset="0"/>
              </a:rPr>
              <a:t>dân</a:t>
            </a:r>
            <a:r>
              <a:rPr lang="en-US" sz="4100" kern="1200" dirty="0">
                <a:latin typeface="Cambria" panose="02040503050406030204" pitchFamily="18" charset="0"/>
              </a:rPr>
              <a:t> </a:t>
            </a:r>
            <a:r>
              <a:rPr lang="en-US" sz="4100" kern="1200" dirty="0" err="1">
                <a:latin typeface="Cambria" panose="02040503050406030204" pitchFamily="18" charset="0"/>
              </a:rPr>
              <a:t>tộc</a:t>
            </a:r>
            <a:r>
              <a:rPr lang="en-US" sz="4100" kern="1200" dirty="0">
                <a:latin typeface="Cambria" panose="02040503050406030204" pitchFamily="18" charset="0"/>
              </a:rPr>
              <a:t>. 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0806034" y="-220474"/>
            <a:ext cx="7704624" cy="11452154"/>
            <a:chOff x="0" y="0"/>
            <a:chExt cx="3175000" cy="4719320"/>
          </a:xfrm>
        </p:grpSpPr>
        <p:sp>
          <p:nvSpPr>
            <p:cNvPr id="4" name="Freeform 4"/>
            <p:cNvSpPr/>
            <p:nvPr/>
          </p:nvSpPr>
          <p:spPr>
            <a:xfrm>
              <a:off x="20320" y="21590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3154680" y="4697730"/>
                  </a:moveTo>
                  <a:lnTo>
                    <a:pt x="215900" y="4697730"/>
                  </a:lnTo>
                  <a:cubicBezTo>
                    <a:pt x="215900" y="4697730"/>
                    <a:pt x="215900" y="4654550"/>
                    <a:pt x="194310" y="4611370"/>
                  </a:cubicBezTo>
                  <a:cubicBezTo>
                    <a:pt x="172720" y="4568190"/>
                    <a:pt x="172720" y="4461510"/>
                    <a:pt x="172720" y="4418330"/>
                  </a:cubicBezTo>
                  <a:cubicBezTo>
                    <a:pt x="172720" y="4375150"/>
                    <a:pt x="86360" y="4246880"/>
                    <a:pt x="86360" y="4246880"/>
                  </a:cubicBezTo>
                  <a:cubicBezTo>
                    <a:pt x="0" y="4118610"/>
                    <a:pt x="21590" y="3967480"/>
                    <a:pt x="21590" y="3925570"/>
                  </a:cubicBezTo>
                  <a:cubicBezTo>
                    <a:pt x="21590" y="3882390"/>
                    <a:pt x="43180" y="3818890"/>
                    <a:pt x="86360" y="3754120"/>
                  </a:cubicBezTo>
                  <a:cubicBezTo>
                    <a:pt x="129540" y="3689350"/>
                    <a:pt x="129540" y="3517900"/>
                    <a:pt x="129540" y="3517900"/>
                  </a:cubicBezTo>
                  <a:lnTo>
                    <a:pt x="129540" y="3389630"/>
                  </a:lnTo>
                  <a:lnTo>
                    <a:pt x="129540" y="3261360"/>
                  </a:lnTo>
                  <a:lnTo>
                    <a:pt x="172720" y="3133090"/>
                  </a:lnTo>
                  <a:lnTo>
                    <a:pt x="151130" y="3004820"/>
                  </a:lnTo>
                  <a:cubicBezTo>
                    <a:pt x="151130" y="3004820"/>
                    <a:pt x="129540" y="2918460"/>
                    <a:pt x="151130" y="2876550"/>
                  </a:cubicBezTo>
                  <a:cubicBezTo>
                    <a:pt x="172720" y="2833370"/>
                    <a:pt x="151130" y="2854960"/>
                    <a:pt x="151130" y="2833370"/>
                  </a:cubicBezTo>
                  <a:cubicBezTo>
                    <a:pt x="151130" y="2811780"/>
                    <a:pt x="151130" y="2768600"/>
                    <a:pt x="151130" y="2768600"/>
                  </a:cubicBezTo>
                  <a:lnTo>
                    <a:pt x="151130" y="2531110"/>
                  </a:lnTo>
                  <a:lnTo>
                    <a:pt x="237490" y="2316480"/>
                  </a:lnTo>
                  <a:lnTo>
                    <a:pt x="259080" y="1995170"/>
                  </a:lnTo>
                  <a:lnTo>
                    <a:pt x="302260" y="1737360"/>
                  </a:lnTo>
                  <a:cubicBezTo>
                    <a:pt x="302260" y="1737360"/>
                    <a:pt x="302260" y="1416050"/>
                    <a:pt x="302260" y="1394460"/>
                  </a:cubicBezTo>
                  <a:cubicBezTo>
                    <a:pt x="302260" y="1372870"/>
                    <a:pt x="302260" y="1223010"/>
                    <a:pt x="280670" y="1179830"/>
                  </a:cubicBezTo>
                  <a:cubicBezTo>
                    <a:pt x="259080" y="1136650"/>
                    <a:pt x="387350" y="793750"/>
                    <a:pt x="387350" y="793750"/>
                  </a:cubicBezTo>
                  <a:lnTo>
                    <a:pt x="452120" y="557530"/>
                  </a:lnTo>
                  <a:cubicBezTo>
                    <a:pt x="452120" y="557530"/>
                    <a:pt x="452120" y="257810"/>
                    <a:pt x="473710" y="193040"/>
                  </a:cubicBezTo>
                  <a:cubicBezTo>
                    <a:pt x="495300" y="128270"/>
                    <a:pt x="560070" y="86360"/>
                    <a:pt x="560070" y="86360"/>
                  </a:cubicBezTo>
                  <a:cubicBezTo>
                    <a:pt x="560070" y="86360"/>
                    <a:pt x="624840" y="64770"/>
                    <a:pt x="624840" y="64770"/>
                  </a:cubicBezTo>
                  <a:cubicBezTo>
                    <a:pt x="668020" y="21590"/>
                    <a:pt x="731520" y="21590"/>
                    <a:pt x="731520" y="21590"/>
                  </a:cubicBezTo>
                  <a:cubicBezTo>
                    <a:pt x="731520" y="21590"/>
                    <a:pt x="881380" y="0"/>
                    <a:pt x="924560" y="21590"/>
                  </a:cubicBezTo>
                  <a:cubicBezTo>
                    <a:pt x="967740" y="43180"/>
                    <a:pt x="1139190" y="43180"/>
                    <a:pt x="1139190" y="43180"/>
                  </a:cubicBezTo>
                  <a:cubicBezTo>
                    <a:pt x="1203960" y="0"/>
                    <a:pt x="1332230" y="64770"/>
                    <a:pt x="1332230" y="64770"/>
                  </a:cubicBezTo>
                  <a:lnTo>
                    <a:pt x="1525270" y="86360"/>
                  </a:lnTo>
                  <a:cubicBezTo>
                    <a:pt x="1611630" y="43180"/>
                    <a:pt x="1718310" y="64770"/>
                    <a:pt x="1718310" y="64770"/>
                  </a:cubicBezTo>
                  <a:cubicBezTo>
                    <a:pt x="1718310" y="64770"/>
                    <a:pt x="1824990" y="64770"/>
                    <a:pt x="1868170" y="86360"/>
                  </a:cubicBezTo>
                  <a:cubicBezTo>
                    <a:pt x="1911350" y="107950"/>
                    <a:pt x="1996440" y="86360"/>
                    <a:pt x="1996440" y="86360"/>
                  </a:cubicBezTo>
                  <a:lnTo>
                    <a:pt x="2039620" y="107950"/>
                  </a:lnTo>
                  <a:cubicBezTo>
                    <a:pt x="2082800" y="86360"/>
                    <a:pt x="2125980" y="107950"/>
                    <a:pt x="2125980" y="107950"/>
                  </a:cubicBezTo>
                  <a:cubicBezTo>
                    <a:pt x="2169160" y="151130"/>
                    <a:pt x="2319020" y="151130"/>
                    <a:pt x="2319020" y="151130"/>
                  </a:cubicBezTo>
                  <a:lnTo>
                    <a:pt x="2447290" y="172720"/>
                  </a:lnTo>
                  <a:cubicBezTo>
                    <a:pt x="2490470" y="194310"/>
                    <a:pt x="2597150" y="172720"/>
                    <a:pt x="2597150" y="172720"/>
                  </a:cubicBezTo>
                  <a:cubicBezTo>
                    <a:pt x="2597150" y="172720"/>
                    <a:pt x="2768600" y="129540"/>
                    <a:pt x="2854960" y="129540"/>
                  </a:cubicBezTo>
                  <a:cubicBezTo>
                    <a:pt x="2941320" y="129540"/>
                    <a:pt x="3154680" y="172720"/>
                    <a:pt x="3154680" y="172720"/>
                  </a:cubicBezTo>
                  <a:lnTo>
                    <a:pt x="3154680" y="4697730"/>
                  </a:lnTo>
                  <a:close/>
                </a:path>
              </a:pathLst>
            </a:custGeom>
            <a:blipFill>
              <a:blip r:embed="rId2"/>
              <a:stretch>
                <a:fillRect l="-60457" r="-60457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3"/>
              <a:stretch>
                <a:fillRect l="-4322" t="-3535" r="-518"/>
              </a:stretch>
            </a:blipFill>
          </p:spPr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929BED8-18F3-E51C-442F-C359A7C7AA35}"/>
              </a:ext>
            </a:extLst>
          </p:cNvPr>
          <p:cNvSpPr txBox="1"/>
          <p:nvPr/>
        </p:nvSpPr>
        <p:spPr>
          <a:xfrm>
            <a:off x="2133600" y="876300"/>
            <a:ext cx="7704624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vi-VN" sz="5000" b="1" dirty="0">
                <a:latin typeface="Cambria"/>
                <a:ea typeface="Cambria"/>
                <a:cs typeface="Cambria"/>
                <a:sym typeface="Cambria"/>
              </a:rPr>
              <a:t>3</a:t>
            </a:r>
            <a:r>
              <a:rPr lang="en-US" sz="5000" b="1" dirty="0" smtClean="0">
                <a:latin typeface="Cambria"/>
                <a:ea typeface="Cambria"/>
                <a:cs typeface="Cambria"/>
              </a:rPr>
              <a:t>. </a:t>
            </a:r>
            <a:r>
              <a:rPr lang="en-US" sz="5000" b="1" dirty="0" err="1">
                <a:latin typeface="Cambria"/>
                <a:ea typeface="Cambria"/>
                <a:cs typeface="Cambria"/>
              </a:rPr>
              <a:t>Đề</a:t>
            </a:r>
            <a:r>
              <a:rPr lang="en-US" sz="5000" b="1" dirty="0">
                <a:latin typeface="Cambria"/>
                <a:ea typeface="Cambria"/>
                <a:cs typeface="Cambria"/>
              </a:rPr>
              <a:t> </a:t>
            </a:r>
            <a:r>
              <a:rPr lang="en-US" sz="5000" b="1" dirty="0" err="1">
                <a:latin typeface="Cambria"/>
                <a:ea typeface="Cambria"/>
                <a:cs typeface="Cambria"/>
              </a:rPr>
              <a:t>tài</a:t>
            </a:r>
            <a:r>
              <a:rPr lang="en-US" sz="5000" b="1" dirty="0">
                <a:latin typeface="Cambria"/>
                <a:ea typeface="Cambria"/>
                <a:cs typeface="Cambria"/>
              </a:rPr>
              <a:t>, </a:t>
            </a:r>
            <a:r>
              <a:rPr lang="en-US" sz="5000" b="1" dirty="0" err="1">
                <a:latin typeface="Cambria"/>
                <a:ea typeface="Cambria"/>
                <a:cs typeface="Cambria"/>
              </a:rPr>
              <a:t>chủ</a:t>
            </a:r>
            <a:r>
              <a:rPr lang="en-US" sz="5000" b="1" dirty="0">
                <a:latin typeface="Cambria"/>
                <a:ea typeface="Cambria"/>
                <a:cs typeface="Cambria"/>
              </a:rPr>
              <a:t> </a:t>
            </a:r>
            <a:r>
              <a:rPr lang="en-US" sz="5000" b="1" dirty="0" err="1">
                <a:latin typeface="Cambria"/>
                <a:ea typeface="Cambria"/>
                <a:cs typeface="Cambria"/>
              </a:rPr>
              <a:t>đề</a:t>
            </a:r>
            <a:endParaRPr lang="en-US" sz="5000" b="1" dirty="0">
              <a:latin typeface="Cambria"/>
              <a:ea typeface="Cambria"/>
              <a:cs typeface="Cambria"/>
            </a:endParaRP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xmlns="" id="{C11BE138-8DC5-1214-BA8A-AE2FB5F69D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60022030"/>
              </p:ext>
            </p:extLst>
          </p:nvPr>
        </p:nvGraphicFramePr>
        <p:xfrm>
          <a:off x="1336657" y="1749231"/>
          <a:ext cx="12150743" cy="76614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5430E85A-3229-0445-BC73-EB9824931D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graphicEl>
                                              <a:dgm id="{5430E85A-3229-0445-BC73-EB9824931D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3833DACA-7C44-6542-B8BB-8CF995E355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graphicEl>
                                              <a:dgm id="{3833DACA-7C44-6542-B8BB-8CF995E355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7552A7A8-A102-8640-84A3-C0026610B0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>
                                            <p:graphicEl>
                                              <a:dgm id="{7552A7A8-A102-8640-84A3-C0026610B0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A5B5E71-41CA-C74A-A27D-0F1895FE33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graphicEl>
                                              <a:dgm id="{CA5B5E71-41CA-C74A-A27D-0F1895FE33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2B633496-96E4-C446-8712-C80698B2B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>
                                            <p:graphicEl>
                                              <a:dgm id="{2B633496-96E4-C446-8712-C80698B2B5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Graphic spid="11" grpId="0">
        <p:bldSub>
          <a:bldDgm bld="one"/>
        </p:bldSub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394725" flipH="1" flipV="1">
            <a:off x="-2806661" y="1598696"/>
            <a:ext cx="3822903" cy="8688416"/>
          </a:xfrm>
          <a:custGeom>
            <a:avLst/>
            <a:gdLst/>
            <a:ahLst/>
            <a:cxnLst/>
            <a:rect l="l" t="t" r="r" b="b"/>
            <a:pathLst>
              <a:path w="3822903" h="8688416">
                <a:moveTo>
                  <a:pt x="3822903" y="8688417"/>
                </a:moveTo>
                <a:lnTo>
                  <a:pt x="0" y="8688417"/>
                </a:lnTo>
                <a:lnTo>
                  <a:pt x="0" y="0"/>
                </a:lnTo>
                <a:lnTo>
                  <a:pt x="3822903" y="0"/>
                </a:lnTo>
                <a:lnTo>
                  <a:pt x="3822903" y="8688417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302457" y="610084"/>
            <a:ext cx="3762058" cy="8550132"/>
          </a:xfrm>
          <a:custGeom>
            <a:avLst/>
            <a:gdLst/>
            <a:ahLst/>
            <a:cxnLst/>
            <a:rect l="l" t="t" r="r" b="b"/>
            <a:pathLst>
              <a:path w="3762058" h="8550132">
                <a:moveTo>
                  <a:pt x="0" y="0"/>
                </a:moveTo>
                <a:lnTo>
                  <a:pt x="3762058" y="0"/>
                </a:lnTo>
                <a:lnTo>
                  <a:pt x="3762058" y="8550133"/>
                </a:lnTo>
                <a:lnTo>
                  <a:pt x="0" y="85501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99368">
            <a:off x="-1442049" y="-1508268"/>
            <a:ext cx="7997094" cy="2883952"/>
          </a:xfrm>
          <a:custGeom>
            <a:avLst/>
            <a:gdLst/>
            <a:ahLst/>
            <a:cxnLst/>
            <a:rect l="l" t="t" r="r" b="b"/>
            <a:pathLst>
              <a:path w="7997094" h="2883952">
                <a:moveTo>
                  <a:pt x="0" y="0"/>
                </a:moveTo>
                <a:lnTo>
                  <a:pt x="7997093" y="0"/>
                </a:lnTo>
                <a:lnTo>
                  <a:pt x="7997093" y="2883952"/>
                </a:lnTo>
                <a:lnTo>
                  <a:pt x="0" y="28839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59864">
            <a:off x="10459629" y="9003529"/>
            <a:ext cx="10253203" cy="3119903"/>
          </a:xfrm>
          <a:custGeom>
            <a:avLst/>
            <a:gdLst/>
            <a:ahLst/>
            <a:cxnLst/>
            <a:rect l="l" t="t" r="r" b="b"/>
            <a:pathLst>
              <a:path w="10253203" h="3119903">
                <a:moveTo>
                  <a:pt x="0" y="0"/>
                </a:moveTo>
                <a:lnTo>
                  <a:pt x="10253203" y="0"/>
                </a:lnTo>
                <a:lnTo>
                  <a:pt x="10253203" y="3119904"/>
                </a:lnTo>
                <a:lnTo>
                  <a:pt x="0" y="31199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277609">
            <a:off x="-2677181" y="9110432"/>
            <a:ext cx="10467358" cy="1740198"/>
          </a:xfrm>
          <a:custGeom>
            <a:avLst/>
            <a:gdLst/>
            <a:ahLst/>
            <a:cxnLst/>
            <a:rect l="l" t="t" r="r" b="b"/>
            <a:pathLst>
              <a:path w="10467358" h="1740198">
                <a:moveTo>
                  <a:pt x="0" y="0"/>
                </a:moveTo>
                <a:lnTo>
                  <a:pt x="10467357" y="0"/>
                </a:lnTo>
                <a:lnTo>
                  <a:pt x="10467357" y="1740199"/>
                </a:lnTo>
                <a:lnTo>
                  <a:pt x="0" y="17401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065245" y="3415682"/>
            <a:ext cx="5118241" cy="7874217"/>
          </a:xfrm>
          <a:custGeom>
            <a:avLst/>
            <a:gdLst/>
            <a:ahLst/>
            <a:cxnLst/>
            <a:rect l="l" t="t" r="r" b="b"/>
            <a:pathLst>
              <a:path w="5118241" h="7874217">
                <a:moveTo>
                  <a:pt x="0" y="0"/>
                </a:moveTo>
                <a:lnTo>
                  <a:pt x="5118241" y="0"/>
                </a:lnTo>
                <a:lnTo>
                  <a:pt x="5118241" y="7874217"/>
                </a:lnTo>
                <a:lnTo>
                  <a:pt x="0" y="78742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780895" y="586095"/>
            <a:ext cx="3981069" cy="4114800"/>
          </a:xfrm>
          <a:custGeom>
            <a:avLst/>
            <a:gdLst/>
            <a:ahLst/>
            <a:cxnLst/>
            <a:rect l="l" t="t" r="r" b="b"/>
            <a:pathLst>
              <a:path w="3981069" h="4114800">
                <a:moveTo>
                  <a:pt x="0" y="0"/>
                </a:moveTo>
                <a:lnTo>
                  <a:pt x="3981069" y="0"/>
                </a:lnTo>
                <a:lnTo>
                  <a:pt x="39810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F117A7C-8FDC-0883-CB57-69A6C64EA91A}"/>
              </a:ext>
            </a:extLst>
          </p:cNvPr>
          <p:cNvSpPr txBox="1"/>
          <p:nvPr/>
        </p:nvSpPr>
        <p:spPr>
          <a:xfrm>
            <a:off x="4157763" y="877194"/>
            <a:ext cx="9261813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vi-VN" sz="5000" b="1" dirty="0">
                <a:latin typeface="Cambria"/>
                <a:ea typeface="Cambria"/>
                <a:cs typeface="Cambria"/>
                <a:sym typeface="Cambria"/>
              </a:rPr>
              <a:t>4</a:t>
            </a:r>
            <a:r>
              <a:rPr lang="en-US" sz="5000" b="1" dirty="0" smtClean="0">
                <a:latin typeface="Cambria"/>
                <a:ea typeface="Cambria"/>
                <a:cs typeface="Cambria"/>
              </a:rPr>
              <a:t>. </a:t>
            </a:r>
            <a:r>
              <a:rPr lang="en-US" sz="5000" b="1" dirty="0">
                <a:latin typeface="Cambria"/>
                <a:ea typeface="Cambria"/>
                <a:cs typeface="Cambria"/>
              </a:rPr>
              <a:t>Chia </a:t>
            </a:r>
            <a:r>
              <a:rPr lang="en-US" sz="5000" b="1" dirty="0" err="1">
                <a:latin typeface="Cambria"/>
                <a:ea typeface="Cambria"/>
                <a:cs typeface="Cambria"/>
              </a:rPr>
              <a:t>sẻ</a:t>
            </a:r>
            <a:r>
              <a:rPr lang="en-US" sz="5000" b="1" dirty="0">
                <a:latin typeface="Cambria"/>
                <a:ea typeface="Cambria"/>
                <a:cs typeface="Cambria"/>
              </a:rPr>
              <a:t> </a:t>
            </a:r>
            <a:r>
              <a:rPr lang="en-US" sz="5000" b="1" dirty="0" err="1">
                <a:latin typeface="Cambria"/>
                <a:ea typeface="Cambria"/>
                <a:cs typeface="Cambria"/>
              </a:rPr>
              <a:t>bài</a:t>
            </a:r>
            <a:r>
              <a:rPr lang="en-US" sz="5000" b="1" dirty="0">
                <a:latin typeface="Cambria"/>
                <a:ea typeface="Cambria"/>
                <a:cs typeface="Cambria"/>
              </a:rPr>
              <a:t> </a:t>
            </a:r>
            <a:r>
              <a:rPr lang="en-US" sz="5000" b="1" dirty="0" err="1">
                <a:latin typeface="Cambria"/>
                <a:ea typeface="Cambria"/>
                <a:cs typeface="Cambria"/>
              </a:rPr>
              <a:t>học</a:t>
            </a:r>
            <a:r>
              <a:rPr lang="en-US" sz="5000" b="1" dirty="0">
                <a:latin typeface="Cambria"/>
                <a:ea typeface="Cambria"/>
                <a:cs typeface="Cambria"/>
              </a:rPr>
              <a:t> </a:t>
            </a:r>
            <a:r>
              <a:rPr lang="en-US" sz="5000" b="1" dirty="0" err="1">
                <a:latin typeface="Cambria"/>
                <a:ea typeface="Cambria"/>
                <a:cs typeface="Cambria"/>
              </a:rPr>
              <a:t>về</a:t>
            </a:r>
            <a:r>
              <a:rPr lang="en-US" sz="5000" b="1" dirty="0">
                <a:latin typeface="Cambria"/>
                <a:ea typeface="Cambria"/>
                <a:cs typeface="Cambria"/>
              </a:rPr>
              <a:t> </a:t>
            </a:r>
            <a:r>
              <a:rPr lang="en-US" sz="5000" b="1" dirty="0" err="1">
                <a:latin typeface="Cambria"/>
                <a:ea typeface="Cambria"/>
                <a:cs typeface="Cambria"/>
              </a:rPr>
              <a:t>cách</a:t>
            </a:r>
            <a:r>
              <a:rPr lang="en-US" sz="5000" b="1" dirty="0">
                <a:latin typeface="Cambria"/>
                <a:ea typeface="Cambria"/>
                <a:cs typeface="Cambria"/>
              </a:rPr>
              <a:t> </a:t>
            </a:r>
            <a:r>
              <a:rPr lang="en-US" sz="5000" b="1" dirty="0" err="1">
                <a:latin typeface="Cambria"/>
                <a:ea typeface="Cambria"/>
                <a:cs typeface="Cambria"/>
              </a:rPr>
              <a:t>nghĩ</a:t>
            </a:r>
            <a:r>
              <a:rPr lang="en-US" sz="5000" b="1" dirty="0">
                <a:latin typeface="Cambria"/>
                <a:ea typeface="Cambria"/>
                <a:cs typeface="Cambria"/>
              </a:rPr>
              <a:t> </a:t>
            </a:r>
            <a:r>
              <a:rPr lang="en-US" sz="5000" b="1" dirty="0" err="1">
                <a:latin typeface="Cambria"/>
                <a:ea typeface="Cambria"/>
                <a:cs typeface="Cambria"/>
              </a:rPr>
              <a:t>và</a:t>
            </a:r>
            <a:r>
              <a:rPr lang="en-US" sz="5000" b="1" dirty="0">
                <a:latin typeface="Cambria"/>
                <a:ea typeface="Cambria"/>
                <a:cs typeface="Cambria"/>
              </a:rPr>
              <a:t> </a:t>
            </a:r>
            <a:r>
              <a:rPr lang="en-US" sz="5000" b="1" dirty="0" err="1">
                <a:latin typeface="Cambria"/>
                <a:ea typeface="Cambria"/>
                <a:cs typeface="Cambria"/>
              </a:rPr>
              <a:t>ứng</a:t>
            </a:r>
            <a:r>
              <a:rPr lang="en-US" sz="5000" b="1" dirty="0">
                <a:latin typeface="Cambria"/>
                <a:ea typeface="Cambria"/>
                <a:cs typeface="Cambria"/>
              </a:rPr>
              <a:t> </a:t>
            </a:r>
            <a:r>
              <a:rPr lang="en-US" sz="5000" b="1" dirty="0" err="1">
                <a:latin typeface="Cambria"/>
                <a:ea typeface="Cambria"/>
                <a:cs typeface="Cambria"/>
              </a:rPr>
              <a:t>xử</a:t>
            </a:r>
            <a:r>
              <a:rPr lang="en-US" sz="5000" b="1" dirty="0">
                <a:latin typeface="Cambria"/>
                <a:ea typeface="Cambria"/>
                <a:cs typeface="Cambria"/>
              </a:rPr>
              <a:t> </a:t>
            </a:r>
            <a:r>
              <a:rPr lang="en-US" sz="5000" b="1" dirty="0" err="1">
                <a:latin typeface="Cambria"/>
                <a:ea typeface="Cambria"/>
                <a:cs typeface="Cambria"/>
              </a:rPr>
              <a:t>của</a:t>
            </a:r>
            <a:r>
              <a:rPr lang="en-US" sz="5000" b="1" dirty="0">
                <a:latin typeface="Cambria"/>
                <a:ea typeface="Cambria"/>
                <a:cs typeface="Cambria"/>
              </a:rPr>
              <a:t> </a:t>
            </a:r>
            <a:r>
              <a:rPr lang="en-US" sz="5000" b="1" dirty="0" err="1">
                <a:latin typeface="Cambria"/>
                <a:ea typeface="Cambria"/>
                <a:cs typeface="Cambria"/>
              </a:rPr>
              <a:t>cá</a:t>
            </a:r>
            <a:r>
              <a:rPr lang="en-US" sz="5000" b="1" dirty="0">
                <a:latin typeface="Cambria"/>
                <a:ea typeface="Cambria"/>
                <a:cs typeface="Cambria"/>
              </a:rPr>
              <a:t> </a:t>
            </a:r>
            <a:r>
              <a:rPr lang="en-US" sz="5000" b="1" dirty="0" err="1">
                <a:latin typeface="Cambria"/>
                <a:ea typeface="Cambria"/>
                <a:cs typeface="Cambria"/>
              </a:rPr>
              <a:t>nhân</a:t>
            </a:r>
            <a:endParaRPr lang="en-US" sz="5000" b="1" dirty="0">
              <a:latin typeface="Cambria"/>
              <a:ea typeface="Cambria"/>
              <a:cs typeface="Cambria"/>
            </a:endParaRPr>
          </a:p>
          <a:p>
            <a:pPr algn="ctr">
              <a:lnSpc>
                <a:spcPct val="110000"/>
              </a:lnSpc>
            </a:pPr>
            <a:endParaRPr lang="en-US" sz="5000" b="1" dirty="0">
              <a:latin typeface="Cambria"/>
              <a:ea typeface="Cambria"/>
              <a:cs typeface="Cambria"/>
            </a:endParaRPr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xmlns="" id="{BE383EF7-8938-F53E-BACD-BADB750ABB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50987717"/>
              </p:ext>
            </p:extLst>
          </p:nvPr>
        </p:nvGraphicFramePr>
        <p:xfrm>
          <a:off x="1501367" y="2933700"/>
          <a:ext cx="14905604" cy="70930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D54DA397-17CE-4344-A706-1634348AD5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graphicEl>
                                              <a:dgm id="{D54DA397-17CE-4344-A706-1634348AD5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D5AC50E8-DB88-C247-8E51-D42868CAEC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graphicEl>
                                              <a:dgm id="{D5AC50E8-DB88-C247-8E51-D42868CAEC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724A9762-928E-D94D-9BFC-372F450E50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graphicEl>
                                              <a:dgm id="{724A9762-928E-D94D-9BFC-372F450E50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BE60EC9C-BD72-2346-9C72-9E4570965A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graphicEl>
                                              <a:dgm id="{BE60EC9C-BD72-2346-9C72-9E4570965A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4380070B-B9CD-F848-A095-EC8364F5FA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graphicEl>
                                              <a:dgm id="{4380070B-B9CD-F848-A095-EC8364F5FA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B7988D87-AE0A-D140-A00D-E4B600AC61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>
                                            <p:graphicEl>
                                              <a:dgm id="{B7988D87-AE0A-D140-A00D-E4B600AC61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Graphic spid="15" grpId="0">
        <p:bldSub>
          <a:bldDgm bld="one"/>
        </p:bldSub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8965370" y="1562100"/>
            <a:ext cx="8886472" cy="8724900"/>
          </a:xfrm>
          <a:custGeom>
            <a:avLst/>
            <a:gdLst/>
            <a:ahLst/>
            <a:cxnLst/>
            <a:rect l="l" t="t" r="r" b="b"/>
            <a:pathLst>
              <a:path w="9438098" h="9266496">
                <a:moveTo>
                  <a:pt x="0" y="0"/>
                </a:moveTo>
                <a:lnTo>
                  <a:pt x="9438098" y="0"/>
                </a:lnTo>
                <a:lnTo>
                  <a:pt x="9438098" y="9266496"/>
                </a:lnTo>
                <a:lnTo>
                  <a:pt x="0" y="92664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Google Shape;346;p15">
            <a:extLst>
              <a:ext uri="{FF2B5EF4-FFF2-40B4-BE49-F238E27FC236}">
                <a16:creationId xmlns:a16="http://schemas.microsoft.com/office/drawing/2014/main" xmlns="" id="{7A7599AE-0E0B-A275-2603-5ED45C69B1BB}"/>
              </a:ext>
            </a:extLst>
          </p:cNvPr>
          <p:cNvSpPr txBox="1"/>
          <p:nvPr/>
        </p:nvSpPr>
        <p:spPr>
          <a:xfrm>
            <a:off x="1516485" y="677346"/>
            <a:ext cx="7286349" cy="1400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7000" b="1" dirty="0" smtClean="0">
                <a:solidFill>
                  <a:srgbClr val="22170B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II</a:t>
            </a:r>
            <a:r>
              <a:rPr lang="vi-VN" sz="7000" b="1" dirty="0" smtClean="0">
                <a:solidFill>
                  <a:srgbClr val="22170B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I.</a:t>
            </a:r>
            <a:r>
              <a:rPr lang="en-US" sz="7000" b="1" dirty="0" smtClean="0">
                <a:solidFill>
                  <a:srgbClr val="22170B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en-US" sz="7000" b="1" dirty="0">
                <a:solidFill>
                  <a:srgbClr val="22170B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LUYỆN TẬP</a:t>
            </a:r>
            <a:endParaRPr sz="7000" b="1" dirty="0">
              <a:solidFill>
                <a:srgbClr val="22170B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926BD4E-3CFC-E468-74D9-CC75FAD24615}"/>
              </a:ext>
            </a:extLst>
          </p:cNvPr>
          <p:cNvSpPr txBox="1"/>
          <p:nvPr/>
        </p:nvSpPr>
        <p:spPr>
          <a:xfrm>
            <a:off x="10590000" y="3340932"/>
            <a:ext cx="5661719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1000"/>
              </a:spcAft>
              <a:tabLst>
                <a:tab pos="7334250" algn="l"/>
              </a:tabLst>
            </a:pPr>
            <a:r>
              <a:rPr lang="en-US" sz="45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Yêu</a:t>
            </a:r>
            <a:r>
              <a:rPr lang="en-US" sz="45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cầu</a:t>
            </a:r>
            <a:endParaRPr lang="en-US" sz="4500" b="1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1000"/>
              </a:spcAft>
              <a:tabLst>
                <a:tab pos="7334250" algn="l"/>
              </a:tabLst>
            </a:pPr>
            <a:r>
              <a:rPr lang="en-US" sz="4500" dirty="0">
                <a:solidFill>
                  <a:prstClr val="black"/>
                </a:solidFill>
                <a:latin typeface="Cambria" panose="02040503050406030204" pitchFamily="18" charset="0"/>
              </a:rPr>
              <a:t>- </a:t>
            </a:r>
            <a:r>
              <a:rPr lang="en-US" sz="4500" dirty="0" err="1">
                <a:solidFill>
                  <a:prstClr val="black"/>
                </a:solidFill>
                <a:latin typeface="Cambria" panose="02040503050406030204" pitchFamily="18" charset="0"/>
              </a:rPr>
              <a:t>Thảo</a:t>
            </a:r>
            <a:r>
              <a:rPr lang="en-US" sz="45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Cambria" panose="02040503050406030204" pitchFamily="18" charset="0"/>
              </a:rPr>
              <a:t>luận</a:t>
            </a:r>
            <a:r>
              <a:rPr lang="en-US" sz="45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Cambria" panose="02040503050406030204" pitchFamily="18" charset="0"/>
              </a:rPr>
              <a:t>nhóm</a:t>
            </a:r>
            <a:r>
              <a:rPr lang="en-US" sz="4500" dirty="0">
                <a:solidFill>
                  <a:prstClr val="black"/>
                </a:solidFill>
                <a:latin typeface="Cambria" panose="02040503050406030204" pitchFamily="18" charset="0"/>
              </a:rPr>
              <a:t> 4 HS. </a:t>
            </a:r>
          </a:p>
          <a:p>
            <a:pPr marL="0" marR="0" algn="just">
              <a:spcBef>
                <a:spcPts val="0"/>
              </a:spcBef>
              <a:spcAft>
                <a:spcPts val="1000"/>
              </a:spcAft>
              <a:tabLst>
                <a:tab pos="7334250" algn="l"/>
              </a:tabLst>
            </a:pPr>
            <a:r>
              <a:rPr lang="en-US" sz="4500" dirty="0">
                <a:solidFill>
                  <a:prstClr val="black"/>
                </a:solidFill>
                <a:latin typeface="Cambria" panose="02040503050406030204" pitchFamily="18" charset="0"/>
              </a:rPr>
              <a:t>- </a:t>
            </a:r>
            <a:r>
              <a:rPr lang="en-US" sz="4500" dirty="0" err="1">
                <a:solidFill>
                  <a:prstClr val="black"/>
                </a:solidFill>
                <a:latin typeface="Cambria" panose="02040503050406030204" pitchFamily="18" charset="0"/>
              </a:rPr>
              <a:t>Thời</a:t>
            </a:r>
            <a:r>
              <a:rPr lang="en-US" sz="45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Cambria" panose="02040503050406030204" pitchFamily="18" charset="0"/>
              </a:rPr>
              <a:t>gian</a:t>
            </a:r>
            <a:r>
              <a:rPr lang="en-US" sz="4500" dirty="0">
                <a:solidFill>
                  <a:prstClr val="black"/>
                </a:solidFill>
                <a:latin typeface="Cambria" panose="02040503050406030204" pitchFamily="18" charset="0"/>
              </a:rPr>
              <a:t>: 5 </a:t>
            </a:r>
            <a:r>
              <a:rPr lang="en-US" sz="4500" dirty="0" err="1">
                <a:solidFill>
                  <a:prstClr val="black"/>
                </a:solidFill>
                <a:latin typeface="Cambria" panose="02040503050406030204" pitchFamily="18" charset="0"/>
              </a:rPr>
              <a:t>phút</a:t>
            </a:r>
            <a:endParaRPr lang="en-US" sz="4500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1000"/>
              </a:spcAft>
              <a:tabLst>
                <a:tab pos="7334250" algn="l"/>
              </a:tabLst>
            </a:pPr>
            <a:r>
              <a:rPr lang="en-US" sz="4500" dirty="0">
                <a:solidFill>
                  <a:prstClr val="black"/>
                </a:solidFill>
                <a:latin typeface="Cambria" panose="02040503050406030204" pitchFamily="18" charset="0"/>
              </a:rPr>
              <a:t>- </a:t>
            </a:r>
            <a:r>
              <a:rPr lang="en-US" sz="4500" dirty="0" err="1">
                <a:solidFill>
                  <a:prstClr val="black"/>
                </a:solidFill>
                <a:latin typeface="Cambria" panose="02040503050406030204" pitchFamily="18" charset="0"/>
              </a:rPr>
              <a:t>Câu</a:t>
            </a:r>
            <a:r>
              <a:rPr lang="en-US" sz="45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Cambria" panose="02040503050406030204" pitchFamily="18" charset="0"/>
              </a:rPr>
              <a:t>hỏi</a:t>
            </a:r>
            <a:r>
              <a:rPr lang="en-US" sz="4500" dirty="0">
                <a:solidFill>
                  <a:prstClr val="black"/>
                </a:solidFill>
                <a:latin typeface="Cambria" panose="02040503050406030204" pitchFamily="18" charset="0"/>
              </a:rPr>
              <a:t>: </a:t>
            </a:r>
            <a:r>
              <a:rPr lang="en-US" sz="4500" dirty="0" err="1">
                <a:solidFill>
                  <a:prstClr val="black"/>
                </a:solidFill>
                <a:latin typeface="Cambria" panose="02040503050406030204" pitchFamily="18" charset="0"/>
              </a:rPr>
              <a:t>Chỉ</a:t>
            </a:r>
            <a:r>
              <a:rPr lang="en-US" sz="45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Cambria" panose="02040503050406030204" pitchFamily="18" charset="0"/>
              </a:rPr>
              <a:t>ra</a:t>
            </a:r>
            <a:r>
              <a:rPr lang="en-US" sz="45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Cambria" panose="02040503050406030204" pitchFamily="18" charset="0"/>
              </a:rPr>
              <a:t>mối</a:t>
            </a:r>
            <a:r>
              <a:rPr lang="en-US" sz="45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Cambria" panose="02040503050406030204" pitchFamily="18" charset="0"/>
              </a:rPr>
              <a:t>quan</a:t>
            </a:r>
            <a:r>
              <a:rPr lang="en-US" sz="45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Cambria" panose="02040503050406030204" pitchFamily="18" charset="0"/>
              </a:rPr>
              <a:t>hệ</a:t>
            </a:r>
            <a:r>
              <a:rPr lang="en-US" sz="45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Cambria" panose="02040503050406030204" pitchFamily="18" charset="0"/>
              </a:rPr>
              <a:t>giữa</a:t>
            </a:r>
            <a:r>
              <a:rPr lang="en-US" sz="45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Cambria" panose="02040503050406030204" pitchFamily="18" charset="0"/>
              </a:rPr>
              <a:t>lịch</a:t>
            </a:r>
            <a:r>
              <a:rPr lang="en-US" sz="45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Cambria" panose="02040503050406030204" pitchFamily="18" charset="0"/>
              </a:rPr>
              <a:t>sử</a:t>
            </a:r>
            <a:r>
              <a:rPr lang="en-US" sz="45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Cambria" panose="02040503050406030204" pitchFamily="18" charset="0"/>
              </a:rPr>
              <a:t>và</a:t>
            </a:r>
            <a:r>
              <a:rPr lang="en-US" sz="45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Cambria" panose="02040503050406030204" pitchFamily="18" charset="0"/>
              </a:rPr>
              <a:t>văn</a:t>
            </a:r>
            <a:r>
              <a:rPr lang="en-US" sz="45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Cambria" panose="02040503050406030204" pitchFamily="18" charset="0"/>
              </a:rPr>
              <a:t>học</a:t>
            </a:r>
            <a:r>
              <a:rPr lang="en-US" sz="45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Cambria" panose="02040503050406030204" pitchFamily="18" charset="0"/>
              </a:rPr>
              <a:t>nghệ</a:t>
            </a:r>
            <a:r>
              <a:rPr lang="en-US" sz="45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500" dirty="0" err="1">
                <a:solidFill>
                  <a:prstClr val="black"/>
                </a:solidFill>
                <a:latin typeface="Cambria" panose="02040503050406030204" pitchFamily="18" charset="0"/>
              </a:rPr>
              <a:t>thuật</a:t>
            </a:r>
            <a:r>
              <a:rPr lang="en-US" sz="4500" dirty="0">
                <a:solidFill>
                  <a:prstClr val="black"/>
                </a:solidFill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xmlns="" id="{3929C066-AFF3-11BD-FAA8-F79798624288}"/>
              </a:ext>
            </a:extLst>
          </p:cNvPr>
          <p:cNvSpPr/>
          <p:nvPr/>
        </p:nvSpPr>
        <p:spPr>
          <a:xfrm>
            <a:off x="1353949" y="2077729"/>
            <a:ext cx="8018650" cy="3014697"/>
          </a:xfrm>
          <a:custGeom>
            <a:avLst/>
            <a:gdLst>
              <a:gd name="connsiteX0" fmla="*/ 0 w 7315200"/>
              <a:gd name="connsiteY0" fmla="*/ 483691 h 3869531"/>
              <a:gd name="connsiteX1" fmla="*/ 5380435 w 7315200"/>
              <a:gd name="connsiteY1" fmla="*/ 483691 h 3869531"/>
              <a:gd name="connsiteX2" fmla="*/ 5380435 w 7315200"/>
              <a:gd name="connsiteY2" fmla="*/ 0 h 3869531"/>
              <a:gd name="connsiteX3" fmla="*/ 7315200 w 7315200"/>
              <a:gd name="connsiteY3" fmla="*/ 1934766 h 3869531"/>
              <a:gd name="connsiteX4" fmla="*/ 5380435 w 7315200"/>
              <a:gd name="connsiteY4" fmla="*/ 3869531 h 3869531"/>
              <a:gd name="connsiteX5" fmla="*/ 5380435 w 7315200"/>
              <a:gd name="connsiteY5" fmla="*/ 3385840 h 3869531"/>
              <a:gd name="connsiteX6" fmla="*/ 0 w 7315200"/>
              <a:gd name="connsiteY6" fmla="*/ 3385840 h 3869531"/>
              <a:gd name="connsiteX7" fmla="*/ 0 w 7315200"/>
              <a:gd name="connsiteY7" fmla="*/ 483691 h 3869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15200" h="3869531">
                <a:moveTo>
                  <a:pt x="0" y="483691"/>
                </a:moveTo>
                <a:lnTo>
                  <a:pt x="5380435" y="483691"/>
                </a:lnTo>
                <a:lnTo>
                  <a:pt x="5380435" y="0"/>
                </a:lnTo>
                <a:lnTo>
                  <a:pt x="7315200" y="1934766"/>
                </a:lnTo>
                <a:lnTo>
                  <a:pt x="5380435" y="3869531"/>
                </a:lnTo>
                <a:lnTo>
                  <a:pt x="5380435" y="3385840"/>
                </a:lnTo>
                <a:lnTo>
                  <a:pt x="0" y="3385840"/>
                </a:lnTo>
                <a:lnTo>
                  <a:pt x="0" y="483691"/>
                </a:lnTo>
                <a:close/>
              </a:path>
            </a:pathLst>
          </a:cu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4130" tIns="507821" rIns="1475204" bIns="507821" numCol="1" spcCol="1270" anchor="ctr" anchorCtr="0">
            <a:noAutofit/>
          </a:bodyPr>
          <a:lstStyle/>
          <a:p>
            <a:pPr marL="285750" lvl="1" indent="-285750" algn="l" defTabSz="1689100"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3800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Lịch</a:t>
            </a:r>
            <a:r>
              <a:rPr lang="en-US" sz="3800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800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sử</a:t>
            </a:r>
            <a:r>
              <a:rPr lang="en-US" sz="3800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800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là</a:t>
            </a:r>
            <a:r>
              <a:rPr lang="en-US" sz="3800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800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nguồn</a:t>
            </a:r>
            <a:r>
              <a:rPr lang="en-US" sz="3800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800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cảm</a:t>
            </a:r>
            <a:r>
              <a:rPr lang="en-US" sz="3800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800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hứng</a:t>
            </a:r>
            <a:r>
              <a:rPr lang="en-US" sz="3800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800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sáng</a:t>
            </a:r>
            <a:r>
              <a:rPr lang="en-US" sz="3800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800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tạo</a:t>
            </a:r>
            <a:r>
              <a:rPr lang="en-US" sz="3800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800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của</a:t>
            </a:r>
            <a:r>
              <a:rPr lang="en-US" sz="3800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800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văn</a:t>
            </a:r>
            <a:r>
              <a:rPr lang="en-US" sz="3800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800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học</a:t>
            </a:r>
            <a:r>
              <a:rPr lang="en-US" sz="3800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800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nghệ</a:t>
            </a:r>
            <a:r>
              <a:rPr lang="en-US" sz="3800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800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thuật</a:t>
            </a:r>
            <a:r>
              <a:rPr lang="en-US" sz="3800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  <a:endParaRPr lang="en-US" sz="3800" kern="12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xmlns="" id="{841D5BE8-F4CA-AD56-1E2D-9B0D8772E495}"/>
              </a:ext>
            </a:extLst>
          </p:cNvPr>
          <p:cNvSpPr/>
          <p:nvPr/>
        </p:nvSpPr>
        <p:spPr>
          <a:xfrm>
            <a:off x="1353948" y="5338797"/>
            <a:ext cx="8018651" cy="4605304"/>
          </a:xfrm>
          <a:custGeom>
            <a:avLst/>
            <a:gdLst>
              <a:gd name="connsiteX0" fmla="*/ 0 w 7315200"/>
              <a:gd name="connsiteY0" fmla="*/ 483691 h 3869531"/>
              <a:gd name="connsiteX1" fmla="*/ 5380435 w 7315200"/>
              <a:gd name="connsiteY1" fmla="*/ 483691 h 3869531"/>
              <a:gd name="connsiteX2" fmla="*/ 5380435 w 7315200"/>
              <a:gd name="connsiteY2" fmla="*/ 0 h 3869531"/>
              <a:gd name="connsiteX3" fmla="*/ 7315200 w 7315200"/>
              <a:gd name="connsiteY3" fmla="*/ 1934766 h 3869531"/>
              <a:gd name="connsiteX4" fmla="*/ 5380435 w 7315200"/>
              <a:gd name="connsiteY4" fmla="*/ 3869531 h 3869531"/>
              <a:gd name="connsiteX5" fmla="*/ 5380435 w 7315200"/>
              <a:gd name="connsiteY5" fmla="*/ 3385840 h 3869531"/>
              <a:gd name="connsiteX6" fmla="*/ 0 w 7315200"/>
              <a:gd name="connsiteY6" fmla="*/ 3385840 h 3869531"/>
              <a:gd name="connsiteX7" fmla="*/ 0 w 7315200"/>
              <a:gd name="connsiteY7" fmla="*/ 483691 h 3869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15200" h="3869531">
                <a:moveTo>
                  <a:pt x="0" y="483691"/>
                </a:moveTo>
                <a:lnTo>
                  <a:pt x="5380435" y="483691"/>
                </a:lnTo>
                <a:lnTo>
                  <a:pt x="5380435" y="0"/>
                </a:lnTo>
                <a:lnTo>
                  <a:pt x="7315200" y="1934766"/>
                </a:lnTo>
                <a:lnTo>
                  <a:pt x="5380435" y="3869531"/>
                </a:lnTo>
                <a:lnTo>
                  <a:pt x="5380435" y="3385840"/>
                </a:lnTo>
                <a:lnTo>
                  <a:pt x="0" y="3385840"/>
                </a:lnTo>
                <a:lnTo>
                  <a:pt x="0" y="483691"/>
                </a:lnTo>
                <a:close/>
              </a:path>
            </a:pathLst>
          </a:cu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4130" tIns="507821" rIns="1475204" bIns="507821" numCol="1" spcCol="1270" anchor="ctr" anchorCtr="0">
            <a:noAutofit/>
          </a:bodyPr>
          <a:lstStyle/>
          <a:p>
            <a:pPr marL="285750" lvl="1" indent="-285750" algn="l" defTabSz="1689100"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3800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Nhờ</a:t>
            </a:r>
            <a:r>
              <a:rPr lang="en-US" sz="3800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800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văn</a:t>
            </a:r>
            <a:r>
              <a:rPr lang="en-US" sz="3800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800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học</a:t>
            </a:r>
            <a:r>
              <a:rPr lang="en-US" sz="3800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800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nghệ</a:t>
            </a:r>
            <a:r>
              <a:rPr lang="en-US" sz="3800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800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thuật</a:t>
            </a:r>
            <a:r>
              <a:rPr lang="en-US" sz="3800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3800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lịch</a:t>
            </a:r>
            <a:r>
              <a:rPr lang="en-US" sz="3800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800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sử</a:t>
            </a:r>
            <a:r>
              <a:rPr lang="en-US" sz="3800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800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trở</a:t>
            </a:r>
            <a:r>
              <a:rPr lang="en-US" sz="3800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800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nên</a:t>
            </a:r>
            <a:r>
              <a:rPr lang="en-US" sz="3800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800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hấp</a:t>
            </a:r>
            <a:r>
              <a:rPr lang="en-US" sz="3800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800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dẫn</a:t>
            </a:r>
            <a:r>
              <a:rPr lang="en-US" sz="3800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800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hơn</a:t>
            </a:r>
            <a:r>
              <a:rPr lang="en-US" sz="3800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800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nhờ</a:t>
            </a:r>
            <a:r>
              <a:rPr lang="en-US" sz="3800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800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thế</a:t>
            </a:r>
            <a:r>
              <a:rPr lang="en-US" sz="3800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800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mà</a:t>
            </a:r>
            <a:r>
              <a:rPr lang="en-US" sz="3800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800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lịch</a:t>
            </a:r>
            <a:r>
              <a:rPr lang="en-US" sz="3800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800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sử</a:t>
            </a:r>
            <a:r>
              <a:rPr lang="en-US" sz="3800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800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không</a:t>
            </a:r>
            <a:r>
              <a:rPr lang="en-US" sz="3800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800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chỉ</a:t>
            </a:r>
            <a:r>
              <a:rPr lang="en-US" sz="3800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800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đơn</a:t>
            </a:r>
            <a:r>
              <a:rPr lang="en-US" sz="3800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800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thuần</a:t>
            </a:r>
            <a:r>
              <a:rPr lang="en-US" sz="3800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800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là</a:t>
            </a:r>
            <a:r>
              <a:rPr lang="en-US" sz="3800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800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cái</a:t>
            </a:r>
            <a:r>
              <a:rPr lang="en-US" sz="3800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800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đã</a:t>
            </a:r>
            <a:r>
              <a:rPr lang="en-US" sz="3800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qua </a:t>
            </a:r>
            <a:r>
              <a:rPr lang="en-US" sz="3800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mà</a:t>
            </a:r>
            <a:r>
              <a:rPr lang="en-US" sz="3800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800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luôn</a:t>
            </a:r>
            <a:r>
              <a:rPr lang="en-US" sz="3800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day </a:t>
            </a:r>
            <a:r>
              <a:rPr lang="en-US" sz="3800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dứt</a:t>
            </a:r>
            <a:r>
              <a:rPr lang="en-US" sz="3800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3800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sống</a:t>
            </a:r>
            <a:r>
              <a:rPr lang="en-US" sz="3800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800" kern="12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động</a:t>
            </a:r>
            <a:r>
              <a:rPr lang="en-US" sz="3800" kern="1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  <a:r>
              <a:rPr lang="en-US" sz="3800" kern="1200" dirty="0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 </a:t>
            </a:r>
            <a:endParaRPr lang="en-US" sz="3800" kern="12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55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394725" flipH="1" flipV="1">
            <a:off x="-2806661" y="1598696"/>
            <a:ext cx="3822903" cy="8688416"/>
          </a:xfrm>
          <a:custGeom>
            <a:avLst/>
            <a:gdLst/>
            <a:ahLst/>
            <a:cxnLst/>
            <a:rect l="l" t="t" r="r" b="b"/>
            <a:pathLst>
              <a:path w="3822903" h="8688416">
                <a:moveTo>
                  <a:pt x="3822903" y="8688417"/>
                </a:moveTo>
                <a:lnTo>
                  <a:pt x="0" y="8688417"/>
                </a:lnTo>
                <a:lnTo>
                  <a:pt x="0" y="0"/>
                </a:lnTo>
                <a:lnTo>
                  <a:pt x="3822903" y="0"/>
                </a:lnTo>
                <a:lnTo>
                  <a:pt x="3822903" y="8688417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302457" y="610084"/>
            <a:ext cx="3762058" cy="8550132"/>
          </a:xfrm>
          <a:custGeom>
            <a:avLst/>
            <a:gdLst/>
            <a:ahLst/>
            <a:cxnLst/>
            <a:rect l="l" t="t" r="r" b="b"/>
            <a:pathLst>
              <a:path w="3762058" h="8550132">
                <a:moveTo>
                  <a:pt x="0" y="0"/>
                </a:moveTo>
                <a:lnTo>
                  <a:pt x="3762058" y="0"/>
                </a:lnTo>
                <a:lnTo>
                  <a:pt x="3762058" y="8550133"/>
                </a:lnTo>
                <a:lnTo>
                  <a:pt x="0" y="85501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99368">
            <a:off x="-1442049" y="-1508268"/>
            <a:ext cx="7997094" cy="2883952"/>
          </a:xfrm>
          <a:custGeom>
            <a:avLst/>
            <a:gdLst/>
            <a:ahLst/>
            <a:cxnLst/>
            <a:rect l="l" t="t" r="r" b="b"/>
            <a:pathLst>
              <a:path w="7997094" h="2883952">
                <a:moveTo>
                  <a:pt x="0" y="0"/>
                </a:moveTo>
                <a:lnTo>
                  <a:pt x="7997093" y="0"/>
                </a:lnTo>
                <a:lnTo>
                  <a:pt x="7997093" y="2883952"/>
                </a:lnTo>
                <a:lnTo>
                  <a:pt x="0" y="28839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59864">
            <a:off x="10459629" y="9003529"/>
            <a:ext cx="10253203" cy="3119903"/>
          </a:xfrm>
          <a:custGeom>
            <a:avLst/>
            <a:gdLst/>
            <a:ahLst/>
            <a:cxnLst/>
            <a:rect l="l" t="t" r="r" b="b"/>
            <a:pathLst>
              <a:path w="10253203" h="3119903">
                <a:moveTo>
                  <a:pt x="0" y="0"/>
                </a:moveTo>
                <a:lnTo>
                  <a:pt x="10253203" y="0"/>
                </a:lnTo>
                <a:lnTo>
                  <a:pt x="10253203" y="3119904"/>
                </a:lnTo>
                <a:lnTo>
                  <a:pt x="0" y="31199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AA73178-EBDD-D3E5-F9BC-771AF6D945D0}"/>
              </a:ext>
            </a:extLst>
          </p:cNvPr>
          <p:cNvSpPr txBox="1"/>
          <p:nvPr/>
        </p:nvSpPr>
        <p:spPr>
          <a:xfrm>
            <a:off x="1661097" y="3395756"/>
            <a:ext cx="9228339" cy="5914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1000"/>
              </a:spcAft>
              <a:tabLst>
                <a:tab pos="7334250" algn="l"/>
              </a:tabLst>
            </a:pPr>
            <a:r>
              <a:rPr lang="en-US" sz="4000" i="1" dirty="0" err="1">
                <a:solidFill>
                  <a:srgbClr val="22170B"/>
                </a:solidFill>
                <a:latin typeface="Cambria"/>
              </a:rPr>
              <a:t>Đầu</a:t>
            </a:r>
            <a:r>
              <a:rPr lang="en-US" sz="40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000" i="1" dirty="0" err="1">
                <a:solidFill>
                  <a:srgbClr val="22170B"/>
                </a:solidFill>
                <a:latin typeface="Cambria"/>
              </a:rPr>
              <a:t>bịt</a:t>
            </a:r>
            <a:r>
              <a:rPr lang="en-US" sz="40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000" i="1" dirty="0" err="1">
                <a:solidFill>
                  <a:srgbClr val="22170B"/>
                </a:solidFill>
                <a:latin typeface="Cambria"/>
              </a:rPr>
              <a:t>lỗ</a:t>
            </a:r>
            <a:r>
              <a:rPr lang="en-US" sz="40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000" i="1" dirty="0" err="1">
                <a:solidFill>
                  <a:srgbClr val="22170B"/>
                </a:solidFill>
                <a:latin typeface="Cambria"/>
              </a:rPr>
              <a:t>châu</a:t>
            </a:r>
            <a:r>
              <a:rPr lang="en-US" sz="40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000" i="1" dirty="0" err="1">
                <a:solidFill>
                  <a:srgbClr val="22170B"/>
                </a:solidFill>
                <a:latin typeface="Cambria"/>
              </a:rPr>
              <a:t>mai</a:t>
            </a:r>
            <a:endParaRPr lang="en-US" sz="4000" i="1" dirty="0">
              <a:solidFill>
                <a:srgbClr val="22170B"/>
              </a:solidFill>
              <a:latin typeface="Cambria"/>
            </a:endParaRPr>
          </a:p>
          <a:p>
            <a:pPr marL="0" marR="0">
              <a:spcBef>
                <a:spcPts val="0"/>
              </a:spcBef>
              <a:spcAft>
                <a:spcPts val="1000"/>
              </a:spcAft>
              <a:tabLst>
                <a:tab pos="7334250" algn="l"/>
              </a:tabLst>
            </a:pPr>
            <a:r>
              <a:rPr lang="en-US" sz="4000" i="1" dirty="0" err="1">
                <a:solidFill>
                  <a:srgbClr val="22170B"/>
                </a:solidFill>
                <a:latin typeface="Cambria"/>
              </a:rPr>
              <a:t>Băng</a:t>
            </a:r>
            <a:r>
              <a:rPr lang="en-US" sz="40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000" i="1" dirty="0" err="1">
                <a:solidFill>
                  <a:srgbClr val="22170B"/>
                </a:solidFill>
                <a:latin typeface="Cambria"/>
              </a:rPr>
              <a:t>mình</a:t>
            </a:r>
            <a:r>
              <a:rPr lang="en-US" sz="4000" i="1" dirty="0">
                <a:solidFill>
                  <a:srgbClr val="22170B"/>
                </a:solidFill>
                <a:latin typeface="Cambria"/>
              </a:rPr>
              <a:t> qua </a:t>
            </a:r>
            <a:r>
              <a:rPr lang="en-US" sz="4000" i="1" dirty="0" err="1">
                <a:solidFill>
                  <a:srgbClr val="22170B"/>
                </a:solidFill>
                <a:latin typeface="Cambria"/>
              </a:rPr>
              <a:t>núi</a:t>
            </a:r>
            <a:r>
              <a:rPr lang="en-US" sz="40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000" i="1" dirty="0" err="1">
                <a:solidFill>
                  <a:srgbClr val="22170B"/>
                </a:solidFill>
                <a:latin typeface="Cambria"/>
              </a:rPr>
              <a:t>thép</a:t>
            </a:r>
            <a:r>
              <a:rPr lang="en-US" sz="4000" i="1" dirty="0">
                <a:solidFill>
                  <a:srgbClr val="22170B"/>
                </a:solidFill>
                <a:latin typeface="Cambria"/>
              </a:rPr>
              <a:t> gai</a:t>
            </a:r>
          </a:p>
          <a:p>
            <a:pPr marL="0" marR="0">
              <a:spcBef>
                <a:spcPts val="0"/>
              </a:spcBef>
              <a:spcAft>
                <a:spcPts val="1000"/>
              </a:spcAft>
              <a:tabLst>
                <a:tab pos="7334250" algn="l"/>
              </a:tabLst>
            </a:pPr>
            <a:r>
              <a:rPr lang="en-US" sz="4000" i="1" dirty="0" err="1">
                <a:solidFill>
                  <a:srgbClr val="22170B"/>
                </a:solidFill>
                <a:latin typeface="Cambria"/>
              </a:rPr>
              <a:t>Ào</a:t>
            </a:r>
            <a:r>
              <a:rPr lang="en-US" sz="40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000" i="1" dirty="0" err="1">
                <a:solidFill>
                  <a:srgbClr val="22170B"/>
                </a:solidFill>
                <a:latin typeface="Cambria"/>
              </a:rPr>
              <a:t>ào</a:t>
            </a:r>
            <a:r>
              <a:rPr lang="en-US" sz="40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000" i="1" dirty="0" err="1">
                <a:solidFill>
                  <a:srgbClr val="22170B"/>
                </a:solidFill>
                <a:latin typeface="Cambria"/>
              </a:rPr>
              <a:t>vũ</a:t>
            </a:r>
            <a:r>
              <a:rPr lang="en-US" sz="40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000" i="1" dirty="0" err="1">
                <a:solidFill>
                  <a:srgbClr val="22170B"/>
                </a:solidFill>
                <a:latin typeface="Cambria"/>
              </a:rPr>
              <a:t>bão</a:t>
            </a:r>
            <a:r>
              <a:rPr lang="en-US" sz="4000" i="1" dirty="0">
                <a:solidFill>
                  <a:srgbClr val="22170B"/>
                </a:solidFill>
                <a:latin typeface="Cambria"/>
              </a:rPr>
              <a:t>,</a:t>
            </a:r>
          </a:p>
          <a:p>
            <a:pPr marL="0" marR="0">
              <a:spcBef>
                <a:spcPts val="0"/>
              </a:spcBef>
              <a:spcAft>
                <a:spcPts val="1000"/>
              </a:spcAft>
              <a:tabLst>
                <a:tab pos="7334250" algn="l"/>
              </a:tabLst>
            </a:pPr>
            <a:r>
              <a:rPr lang="en-US" sz="4000" i="1" dirty="0" err="1">
                <a:solidFill>
                  <a:srgbClr val="22170B"/>
                </a:solidFill>
                <a:latin typeface="Cambria"/>
              </a:rPr>
              <a:t>Những</a:t>
            </a:r>
            <a:r>
              <a:rPr lang="en-US" sz="40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000" i="1" dirty="0" err="1">
                <a:solidFill>
                  <a:srgbClr val="22170B"/>
                </a:solidFill>
                <a:latin typeface="Cambria"/>
              </a:rPr>
              <a:t>đồng</a:t>
            </a:r>
            <a:r>
              <a:rPr lang="en-US" sz="40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000" i="1" dirty="0" err="1">
                <a:solidFill>
                  <a:srgbClr val="22170B"/>
                </a:solidFill>
                <a:latin typeface="Cambria"/>
              </a:rPr>
              <a:t>chí</a:t>
            </a:r>
            <a:r>
              <a:rPr lang="en-US" sz="40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000" i="1" dirty="0" err="1">
                <a:solidFill>
                  <a:srgbClr val="22170B"/>
                </a:solidFill>
                <a:latin typeface="Cambria"/>
              </a:rPr>
              <a:t>chèn</a:t>
            </a:r>
            <a:r>
              <a:rPr lang="en-US" sz="40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000" i="1" dirty="0" err="1">
                <a:solidFill>
                  <a:srgbClr val="22170B"/>
                </a:solidFill>
                <a:latin typeface="Cambria"/>
              </a:rPr>
              <a:t>lưng</a:t>
            </a:r>
            <a:r>
              <a:rPr lang="en-US" sz="40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000" i="1" dirty="0" err="1">
                <a:solidFill>
                  <a:srgbClr val="22170B"/>
                </a:solidFill>
                <a:latin typeface="Cambria"/>
              </a:rPr>
              <a:t>cứu</a:t>
            </a:r>
            <a:r>
              <a:rPr lang="en-US" sz="40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000" i="1" dirty="0" err="1">
                <a:solidFill>
                  <a:srgbClr val="22170B"/>
                </a:solidFill>
                <a:latin typeface="Cambria"/>
              </a:rPr>
              <a:t>pháo</a:t>
            </a:r>
            <a:endParaRPr lang="en-US" sz="4000" i="1" dirty="0">
              <a:solidFill>
                <a:srgbClr val="22170B"/>
              </a:solidFill>
              <a:latin typeface="Cambria"/>
            </a:endParaRPr>
          </a:p>
          <a:p>
            <a:pPr marL="0" marR="0">
              <a:spcBef>
                <a:spcPts val="0"/>
              </a:spcBef>
              <a:spcAft>
                <a:spcPts val="1000"/>
              </a:spcAft>
              <a:tabLst>
                <a:tab pos="7334250" algn="l"/>
              </a:tabLst>
            </a:pPr>
            <a:r>
              <a:rPr lang="en-US" sz="4000" i="1" dirty="0" err="1">
                <a:solidFill>
                  <a:srgbClr val="22170B"/>
                </a:solidFill>
                <a:latin typeface="Cambria"/>
              </a:rPr>
              <a:t>Nát</a:t>
            </a:r>
            <a:r>
              <a:rPr lang="en-US" sz="40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000" i="1" dirty="0" err="1">
                <a:solidFill>
                  <a:srgbClr val="22170B"/>
                </a:solidFill>
                <a:latin typeface="Cambria"/>
              </a:rPr>
              <a:t>thân</a:t>
            </a:r>
            <a:r>
              <a:rPr lang="en-US" sz="4000" i="1" dirty="0">
                <a:solidFill>
                  <a:srgbClr val="22170B"/>
                </a:solidFill>
                <a:latin typeface="Cambria"/>
              </a:rPr>
              <a:t>, </a:t>
            </a:r>
            <a:r>
              <a:rPr lang="en-US" sz="4000" i="1" dirty="0" err="1">
                <a:solidFill>
                  <a:srgbClr val="22170B"/>
                </a:solidFill>
                <a:latin typeface="Cambria"/>
              </a:rPr>
              <a:t>nhắm</a:t>
            </a:r>
            <a:r>
              <a:rPr lang="en-US" sz="40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000" i="1" dirty="0" err="1">
                <a:solidFill>
                  <a:srgbClr val="22170B"/>
                </a:solidFill>
                <a:latin typeface="Cambria"/>
              </a:rPr>
              <a:t>mắt</a:t>
            </a:r>
            <a:r>
              <a:rPr lang="en-US" sz="4000" i="1" dirty="0">
                <a:solidFill>
                  <a:srgbClr val="22170B"/>
                </a:solidFill>
                <a:latin typeface="Cambria"/>
              </a:rPr>
              <a:t>, </a:t>
            </a:r>
            <a:r>
              <a:rPr lang="en-US" sz="4000" i="1" dirty="0" err="1">
                <a:solidFill>
                  <a:srgbClr val="22170B"/>
                </a:solidFill>
                <a:latin typeface="Cambria"/>
              </a:rPr>
              <a:t>còn</a:t>
            </a:r>
            <a:r>
              <a:rPr lang="en-US" sz="40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000" i="1" dirty="0" err="1">
                <a:solidFill>
                  <a:srgbClr val="22170B"/>
                </a:solidFill>
                <a:latin typeface="Cambria"/>
              </a:rPr>
              <a:t>ôm</a:t>
            </a:r>
            <a:r>
              <a:rPr lang="en-US" sz="4000" i="1" dirty="0">
                <a:solidFill>
                  <a:srgbClr val="22170B"/>
                </a:solidFill>
                <a:latin typeface="Cambria"/>
              </a:rPr>
              <a:t>...</a:t>
            </a:r>
          </a:p>
          <a:p>
            <a:pPr marL="0" marR="0">
              <a:spcBef>
                <a:spcPts val="0"/>
              </a:spcBef>
              <a:spcAft>
                <a:spcPts val="1000"/>
              </a:spcAft>
              <a:tabLst>
                <a:tab pos="7334250" algn="l"/>
              </a:tabLst>
            </a:pPr>
            <a:r>
              <a:rPr lang="en-US" sz="4000" i="1" dirty="0" err="1">
                <a:solidFill>
                  <a:srgbClr val="22170B"/>
                </a:solidFill>
                <a:latin typeface="Cambria"/>
              </a:rPr>
              <a:t>Những</a:t>
            </a:r>
            <a:r>
              <a:rPr lang="en-US" sz="40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000" i="1" dirty="0" err="1">
                <a:solidFill>
                  <a:srgbClr val="22170B"/>
                </a:solidFill>
                <a:latin typeface="Cambria"/>
              </a:rPr>
              <a:t>bàn</a:t>
            </a:r>
            <a:r>
              <a:rPr lang="en-US" sz="40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000" i="1" dirty="0" err="1">
                <a:solidFill>
                  <a:srgbClr val="22170B"/>
                </a:solidFill>
                <a:latin typeface="Cambria"/>
              </a:rPr>
              <a:t>tay</a:t>
            </a:r>
            <a:r>
              <a:rPr lang="en-US" sz="40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000" i="1" dirty="0" err="1">
                <a:solidFill>
                  <a:srgbClr val="22170B"/>
                </a:solidFill>
                <a:latin typeface="Cambria"/>
              </a:rPr>
              <a:t>xẻ</a:t>
            </a:r>
            <a:r>
              <a:rPr lang="en-US" sz="40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000" i="1" dirty="0" err="1">
                <a:solidFill>
                  <a:srgbClr val="22170B"/>
                </a:solidFill>
                <a:latin typeface="Cambria"/>
              </a:rPr>
              <a:t>núi</a:t>
            </a:r>
            <a:r>
              <a:rPr lang="en-US" sz="40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000" i="1" dirty="0" err="1">
                <a:solidFill>
                  <a:srgbClr val="22170B"/>
                </a:solidFill>
                <a:latin typeface="Cambria"/>
              </a:rPr>
              <a:t>lăn</a:t>
            </a:r>
            <a:r>
              <a:rPr lang="en-US" sz="40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000" i="1" dirty="0" err="1">
                <a:solidFill>
                  <a:srgbClr val="22170B"/>
                </a:solidFill>
                <a:latin typeface="Cambria"/>
              </a:rPr>
              <a:t>bom</a:t>
            </a:r>
            <a:endParaRPr lang="en-US" sz="4000" i="1" dirty="0">
              <a:solidFill>
                <a:srgbClr val="22170B"/>
              </a:solidFill>
              <a:latin typeface="Cambria"/>
            </a:endParaRPr>
          </a:p>
          <a:p>
            <a:pPr marL="0" marR="0">
              <a:spcBef>
                <a:spcPts val="0"/>
              </a:spcBef>
              <a:spcAft>
                <a:spcPts val="1000"/>
              </a:spcAft>
              <a:tabLst>
                <a:tab pos="7334250" algn="l"/>
              </a:tabLst>
            </a:pPr>
            <a:r>
              <a:rPr lang="en-US" sz="4000" i="1" dirty="0" err="1">
                <a:solidFill>
                  <a:srgbClr val="22170B"/>
                </a:solidFill>
                <a:latin typeface="Cambria"/>
              </a:rPr>
              <a:t>Nhất</a:t>
            </a:r>
            <a:r>
              <a:rPr lang="en-US" sz="40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000" i="1" dirty="0" err="1">
                <a:solidFill>
                  <a:srgbClr val="22170B"/>
                </a:solidFill>
                <a:latin typeface="Cambria"/>
              </a:rPr>
              <a:t>định</a:t>
            </a:r>
            <a:r>
              <a:rPr lang="en-US" sz="40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000" i="1" dirty="0" err="1">
                <a:solidFill>
                  <a:srgbClr val="22170B"/>
                </a:solidFill>
                <a:latin typeface="Cambria"/>
              </a:rPr>
              <a:t>mở</a:t>
            </a:r>
            <a:r>
              <a:rPr lang="en-US" sz="40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000" i="1" dirty="0" err="1">
                <a:solidFill>
                  <a:srgbClr val="22170B"/>
                </a:solidFill>
                <a:latin typeface="Cambria"/>
              </a:rPr>
              <a:t>đường</a:t>
            </a:r>
            <a:r>
              <a:rPr lang="en-US" sz="40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000" i="1" dirty="0" err="1">
                <a:solidFill>
                  <a:srgbClr val="22170B"/>
                </a:solidFill>
                <a:latin typeface="Cambria"/>
              </a:rPr>
              <a:t>cho</a:t>
            </a:r>
            <a:r>
              <a:rPr lang="en-US" sz="40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000" i="1" dirty="0" err="1">
                <a:solidFill>
                  <a:srgbClr val="22170B"/>
                </a:solidFill>
                <a:latin typeface="Cambria"/>
              </a:rPr>
              <a:t>xe</a:t>
            </a:r>
            <a:r>
              <a:rPr lang="en-US" sz="4000" i="1" dirty="0">
                <a:solidFill>
                  <a:srgbClr val="22170B"/>
                </a:solidFill>
                <a:latin typeface="Cambria"/>
              </a:rPr>
              <a:t> ta</a:t>
            </a:r>
          </a:p>
          <a:p>
            <a:r>
              <a:rPr lang="en-US" sz="4000" i="1" dirty="0" err="1">
                <a:solidFill>
                  <a:srgbClr val="22170B"/>
                </a:solidFill>
                <a:latin typeface="Cambria"/>
              </a:rPr>
              <a:t>lên</a:t>
            </a:r>
            <a:r>
              <a:rPr lang="en-US" sz="40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000" i="1" dirty="0" err="1">
                <a:solidFill>
                  <a:srgbClr val="22170B"/>
                </a:solidFill>
                <a:latin typeface="Cambria"/>
              </a:rPr>
              <a:t>chiến</a:t>
            </a:r>
            <a:r>
              <a:rPr lang="en-US" sz="40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000" i="1" dirty="0" err="1">
                <a:solidFill>
                  <a:srgbClr val="22170B"/>
                </a:solidFill>
                <a:latin typeface="Cambria"/>
              </a:rPr>
              <a:t>trường</a:t>
            </a:r>
            <a:r>
              <a:rPr lang="en-US" sz="40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000" i="1" dirty="0" err="1">
                <a:solidFill>
                  <a:srgbClr val="22170B"/>
                </a:solidFill>
                <a:latin typeface="Cambria"/>
              </a:rPr>
              <a:t>tiếp</a:t>
            </a:r>
            <a:r>
              <a:rPr lang="en-US" sz="40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4000" i="1" dirty="0" err="1">
                <a:solidFill>
                  <a:srgbClr val="22170B"/>
                </a:solidFill>
                <a:latin typeface="Cambria"/>
              </a:rPr>
              <a:t>viện</a:t>
            </a:r>
            <a:r>
              <a:rPr lang="en-US" sz="4000" i="1" dirty="0">
                <a:solidFill>
                  <a:srgbClr val="22170B"/>
                </a:solidFill>
                <a:latin typeface="Cambria"/>
              </a:rPr>
              <a:t>.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5CAF100D-2851-5C15-B2EB-2E12F2401311}"/>
              </a:ext>
            </a:extLst>
          </p:cNvPr>
          <p:cNvGrpSpPr/>
          <p:nvPr/>
        </p:nvGrpSpPr>
        <p:grpSpPr>
          <a:xfrm>
            <a:off x="-22412" y="-138730"/>
            <a:ext cx="14348233" cy="4114800"/>
            <a:chOff x="1501367" y="-679869"/>
            <a:chExt cx="14348233" cy="4114800"/>
          </a:xfrm>
        </p:grpSpPr>
        <p:sp>
          <p:nvSpPr>
            <p:cNvPr id="16" name="Google Shape;349;p15">
              <a:extLst>
                <a:ext uri="{FF2B5EF4-FFF2-40B4-BE49-F238E27FC236}">
                  <a16:creationId xmlns:a16="http://schemas.microsoft.com/office/drawing/2014/main" xmlns="" id="{00747A02-2340-9BC4-0630-CACDCA4D1238}"/>
                </a:ext>
              </a:extLst>
            </p:cNvPr>
            <p:cNvSpPr txBox="1"/>
            <p:nvPr/>
          </p:nvSpPr>
          <p:spPr>
            <a:xfrm>
              <a:off x="3276600" y="535893"/>
              <a:ext cx="12573000" cy="1824916"/>
            </a:xfrm>
            <a:prstGeom prst="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88500" tIns="188500" rIns="188500" bIns="188500" anchor="ctr" anchorCtr="0">
              <a:noAutofit/>
            </a:bodyPr>
            <a:lstStyle>
              <a:defPPr>
                <a:defRPr lang="en-US"/>
              </a:defPPr>
              <a:lvl1pPr algn="ctr">
                <a:buClr>
                  <a:srgbClr val="000000"/>
                </a:buClr>
                <a:buSzPts val="1800"/>
                <a:defRPr sz="4800" i="1">
                  <a:solidFill>
                    <a:srgbClr val="22170B"/>
                  </a:solidFill>
                  <a:latin typeface="Cambria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>
                <a:spcAft>
                  <a:spcPts val="1000"/>
                </a:spcAft>
                <a:tabLst>
                  <a:tab pos="7334250" algn="l"/>
                </a:tabLst>
              </a:pPr>
              <a:r>
                <a:rPr lang="en-US" b="1" dirty="0" err="1">
                  <a:latin typeface="Cambria" panose="02040503050406030204" pitchFamily="18" charset="0"/>
                </a:rPr>
                <a:t>Bài</a:t>
              </a:r>
              <a:r>
                <a:rPr lang="en-US" b="1" dirty="0">
                  <a:latin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</a:rPr>
                <a:t>thơ</a:t>
              </a:r>
              <a:r>
                <a:rPr lang="en-US" b="1" dirty="0">
                  <a:latin typeface="Cambria" panose="02040503050406030204" pitchFamily="18" charset="0"/>
                </a:rPr>
                <a:t>: </a:t>
              </a:r>
              <a:r>
                <a:rPr lang="en-US" b="1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Hoan</a:t>
              </a:r>
              <a:r>
                <a:rPr lang="en-US" b="1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hô</a:t>
              </a:r>
              <a:r>
                <a:rPr lang="en-US" b="1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chiến</a:t>
              </a:r>
              <a:r>
                <a:rPr lang="en-US" b="1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sĩ</a:t>
              </a:r>
              <a:r>
                <a:rPr lang="en-US" b="1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Điện</a:t>
              </a:r>
              <a:r>
                <a:rPr lang="en-US" b="1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Biên</a:t>
              </a:r>
              <a:endParaRPr lang="en-US" sz="4400" dirty="0">
                <a:latin typeface="Cambria" panose="02040503050406030204" pitchFamily="18" charset="0"/>
                <a:ea typeface="Times New Roman" panose="02020603050405020304" pitchFamily="18" charset="0"/>
              </a:endParaRPr>
            </a:p>
            <a:p>
              <a:r>
                <a:rPr lang="en-US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Sự</a:t>
              </a:r>
              <a:r>
                <a:rPr lang="en-US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kiện</a:t>
              </a:r>
              <a:r>
                <a:rPr lang="en-US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chiến</a:t>
              </a:r>
              <a:r>
                <a:rPr lang="en-US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dịch</a:t>
              </a:r>
              <a:r>
                <a:rPr lang="en-US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Điện</a:t>
              </a:r>
              <a:r>
                <a:rPr lang="en-US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Biên</a:t>
              </a:r>
              <a:r>
                <a:rPr lang="en-US" dirty="0"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Phủ</a:t>
              </a:r>
              <a:r>
                <a:rPr lang="en-US" dirty="0">
                  <a:latin typeface="Cambria" panose="02040503050406030204" pitchFamily="18" charset="0"/>
                  <a:ea typeface="Times New Roman" panose="02020603050405020304" pitchFamily="18" charset="0"/>
                </a:rPr>
                <a:t> 1954</a:t>
              </a:r>
              <a:r>
                <a:rPr lang="en-US" dirty="0">
                  <a:latin typeface="Cambria" panose="02040503050406030204" pitchFamily="18" charset="0"/>
                </a:rPr>
                <a:t> </a:t>
              </a:r>
            </a:p>
          </p:txBody>
        </p:sp>
        <p:sp>
          <p:nvSpPr>
            <p:cNvPr id="10" name="Freeform 10"/>
            <p:cNvSpPr/>
            <p:nvPr/>
          </p:nvSpPr>
          <p:spPr>
            <a:xfrm>
              <a:off x="1501367" y="-679869"/>
              <a:ext cx="3981069" cy="4114800"/>
            </a:xfrm>
            <a:custGeom>
              <a:avLst/>
              <a:gdLst/>
              <a:ahLst/>
              <a:cxnLst/>
              <a:rect l="l" t="t" r="r" b="b"/>
              <a:pathLst>
                <a:path w="3981069" h="4114800">
                  <a:moveTo>
                    <a:pt x="0" y="0"/>
                  </a:moveTo>
                  <a:lnTo>
                    <a:pt x="3981069" y="0"/>
                  </a:lnTo>
                  <a:lnTo>
                    <a:pt x="3981069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1026" name="Picture 2" descr="Chiến dịch Điện Biên Phủ: Thắng lợi vẻ vang của chiến tranh nhân dân">
            <a:extLst>
              <a:ext uri="{FF2B5EF4-FFF2-40B4-BE49-F238E27FC236}">
                <a16:creationId xmlns:a16="http://schemas.microsoft.com/office/drawing/2014/main" xmlns="" id="{3B69C8BF-807E-7AFA-3C98-DCCCC9371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7768" y="3736132"/>
            <a:ext cx="7620000" cy="508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reeform 8"/>
          <p:cNvSpPr/>
          <p:nvPr/>
        </p:nvSpPr>
        <p:spPr>
          <a:xfrm>
            <a:off x="14878399" y="4117710"/>
            <a:ext cx="5118241" cy="7874217"/>
          </a:xfrm>
          <a:custGeom>
            <a:avLst/>
            <a:gdLst/>
            <a:ahLst/>
            <a:cxnLst/>
            <a:rect l="l" t="t" r="r" b="b"/>
            <a:pathLst>
              <a:path w="5118241" h="7874217">
                <a:moveTo>
                  <a:pt x="0" y="0"/>
                </a:moveTo>
                <a:lnTo>
                  <a:pt x="5118241" y="0"/>
                </a:lnTo>
                <a:lnTo>
                  <a:pt x="5118241" y="7874217"/>
                </a:lnTo>
                <a:lnTo>
                  <a:pt x="0" y="787421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900017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346;p15">
            <a:extLst>
              <a:ext uri="{FF2B5EF4-FFF2-40B4-BE49-F238E27FC236}">
                <a16:creationId xmlns:a16="http://schemas.microsoft.com/office/drawing/2014/main" xmlns="" id="{A52E69B5-EB86-D911-E7CF-AC7700CB6AFB}"/>
              </a:ext>
            </a:extLst>
          </p:cNvPr>
          <p:cNvSpPr txBox="1"/>
          <p:nvPr/>
        </p:nvSpPr>
        <p:spPr>
          <a:xfrm>
            <a:off x="562251" y="1076117"/>
            <a:ext cx="7286349" cy="1400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7000" b="1" dirty="0" smtClean="0">
                <a:solidFill>
                  <a:srgbClr val="22170B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VẬN </a:t>
            </a:r>
            <a:r>
              <a:rPr lang="en-US" sz="7000" b="1" dirty="0">
                <a:solidFill>
                  <a:srgbClr val="22170B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DỤNG</a:t>
            </a:r>
            <a:endParaRPr sz="7000" b="1" dirty="0">
              <a:solidFill>
                <a:srgbClr val="22170B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4" name="Google Shape;284;p10">
            <a:extLst>
              <a:ext uri="{FF2B5EF4-FFF2-40B4-BE49-F238E27FC236}">
                <a16:creationId xmlns:a16="http://schemas.microsoft.com/office/drawing/2014/main" xmlns="" id="{B74EB47A-20F2-438B-42B8-21A8633120BC}"/>
              </a:ext>
            </a:extLst>
          </p:cNvPr>
          <p:cNvSpPr/>
          <p:nvPr/>
        </p:nvSpPr>
        <p:spPr>
          <a:xfrm>
            <a:off x="8610600" y="595208"/>
            <a:ext cx="8763000" cy="236220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188500" tIns="188500" rIns="188500" bIns="188500" anchor="ctr" anchorCtr="0">
            <a:noAutofit/>
          </a:bodyPr>
          <a:lstStyle/>
          <a:p>
            <a:pPr algn="ctr"/>
            <a:r>
              <a:rPr lang="en-US" sz="4400" dirty="0">
                <a:latin typeface="Cambria" panose="02040503050406030204" pitchFamily="18" charset="0"/>
                <a:ea typeface="Times New Roman" panose="02020603050405020304" pitchFamily="18" charset="0"/>
              </a:rPr>
              <a:t>DỰ ÁN SÁNG TÁC</a:t>
            </a:r>
          </a:p>
          <a:p>
            <a:pPr algn="ctr"/>
            <a:r>
              <a:rPr lang="en-US" sz="4400" dirty="0">
                <a:latin typeface="Cambria" panose="02040503050406030204" pitchFamily="18" charset="0"/>
                <a:ea typeface="Times New Roman" panose="02020603050405020304" pitchFamily="18" charset="0"/>
              </a:rPr>
              <a:t>TRUYỆN TRANH LỊCH SỬ</a:t>
            </a:r>
          </a:p>
          <a:p>
            <a:pPr algn="ctr"/>
            <a:r>
              <a:rPr lang="en-US" sz="4400" i="1" dirty="0"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i="1" dirty="0">
                <a:latin typeface="Cambria" panose="02040503050406030204" pitchFamily="18" charset="0"/>
                <a:ea typeface="Times New Roman" panose="02020603050405020304" pitchFamily="18" charset="0"/>
              </a:rPr>
              <a:t>VIỆT SỬ KIÊU HÙNG</a:t>
            </a:r>
            <a:endParaRPr lang="en-US" sz="4400" b="1" i="1" dirty="0">
              <a:latin typeface="Cambria" panose="02040503050406030204" pitchFamily="18" charset="0"/>
            </a:endParaRPr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xmlns="" id="{1AA23266-8B2D-3020-9296-64B6730A51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8262480"/>
              </p:ext>
            </p:extLst>
          </p:nvPr>
        </p:nvGraphicFramePr>
        <p:xfrm>
          <a:off x="562251" y="2781300"/>
          <a:ext cx="16887549" cy="7329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64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D6356B02-116D-5347-94EE-8472BAD3B7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graphicEl>
                                              <a:dgm id="{D6356B02-116D-5347-94EE-8472BAD3B7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6B8C0D39-A5EA-4F4C-B20B-D5DD82DFD0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>
                                            <p:graphicEl>
                                              <a:dgm id="{6B8C0D39-A5EA-4F4C-B20B-D5DD82DFD0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B55022EF-96C0-CC4D-AD94-32D958AB5B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>
                                            <p:graphicEl>
                                              <a:dgm id="{B55022EF-96C0-CC4D-AD94-32D958AB5B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B1A87B09-5615-524B-92CF-93602AB502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>
                                            <p:graphicEl>
                                              <a:dgm id="{B1A87B09-5615-524B-92CF-93602AB502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01E14719-6E99-2A4B-A552-2FBD47FE09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>
                                            <p:graphicEl>
                                              <a:dgm id="{01E14719-6E99-2A4B-A552-2FBD47FE09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0498F211-5162-A046-8503-DB03CBC0D3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>
                                            <p:graphicEl>
                                              <a:dgm id="{0498F211-5162-A046-8503-DB03CBC0D3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F1397A25-1916-0C45-A394-CA44640F0F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>
                                            <p:graphicEl>
                                              <a:dgm id="{F1397A25-1916-0C45-A394-CA44640F0F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39D138A6-7320-1F45-A892-103667BFA5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>
                                            <p:graphicEl>
                                              <a:dgm id="{39D138A6-7320-1F45-A892-103667BFA5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5CBFCE2A-367E-DC4F-A846-54236BA98D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>
                                            <p:graphicEl>
                                              <a:dgm id="{5CBFCE2A-367E-DC4F-A846-54236BA98D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Sub>
          <a:bldDgm bld="one"/>
        </p:bldSub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7660760" y="-1071739"/>
            <a:ext cx="11986288" cy="2100439"/>
          </a:xfrm>
          <a:custGeom>
            <a:avLst/>
            <a:gdLst/>
            <a:ahLst/>
            <a:cxnLst/>
            <a:rect l="l" t="t" r="r" b="b"/>
            <a:pathLst>
              <a:path w="11986288" h="2100439">
                <a:moveTo>
                  <a:pt x="0" y="0"/>
                </a:moveTo>
                <a:lnTo>
                  <a:pt x="11986288" y="0"/>
                </a:lnTo>
                <a:lnTo>
                  <a:pt x="11986288" y="2100439"/>
                </a:lnTo>
                <a:lnTo>
                  <a:pt x="0" y="21004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106776" y="4150172"/>
            <a:ext cx="5683115" cy="7654027"/>
          </a:xfrm>
          <a:custGeom>
            <a:avLst/>
            <a:gdLst/>
            <a:ahLst/>
            <a:cxnLst/>
            <a:rect l="l" t="t" r="r" b="b"/>
            <a:pathLst>
              <a:path w="5683115" h="7654027">
                <a:moveTo>
                  <a:pt x="0" y="0"/>
                </a:moveTo>
                <a:lnTo>
                  <a:pt x="5683116" y="0"/>
                </a:lnTo>
                <a:lnTo>
                  <a:pt x="5683116" y="7654027"/>
                </a:lnTo>
                <a:lnTo>
                  <a:pt x="0" y="76540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404342" y="-2201582"/>
            <a:ext cx="3585565" cy="7588498"/>
          </a:xfrm>
          <a:custGeom>
            <a:avLst/>
            <a:gdLst/>
            <a:ahLst/>
            <a:cxnLst/>
            <a:rect l="l" t="t" r="r" b="b"/>
            <a:pathLst>
              <a:path w="3585565" h="7588498">
                <a:moveTo>
                  <a:pt x="0" y="0"/>
                </a:moveTo>
                <a:lnTo>
                  <a:pt x="3585566" y="0"/>
                </a:lnTo>
                <a:lnTo>
                  <a:pt x="3585566" y="7588498"/>
                </a:lnTo>
                <a:lnTo>
                  <a:pt x="0" y="75884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226363" y="3503429"/>
            <a:ext cx="5367374" cy="6829476"/>
          </a:xfrm>
          <a:custGeom>
            <a:avLst/>
            <a:gdLst/>
            <a:ahLst/>
            <a:cxnLst/>
            <a:rect l="l" t="t" r="r" b="b"/>
            <a:pathLst>
              <a:path w="5367374" h="6829476">
                <a:moveTo>
                  <a:pt x="0" y="0"/>
                </a:moveTo>
                <a:lnTo>
                  <a:pt x="5367374" y="0"/>
                </a:lnTo>
                <a:lnTo>
                  <a:pt x="5367374" y="6829476"/>
                </a:lnTo>
                <a:lnTo>
                  <a:pt x="0" y="68294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75353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2628900" y="1800164"/>
            <a:ext cx="7315200" cy="2350008"/>
          </a:xfrm>
          <a:custGeom>
            <a:avLst/>
            <a:gdLst/>
            <a:ahLst/>
            <a:cxnLst/>
            <a:rect l="l" t="t" r="r" b="b"/>
            <a:pathLst>
              <a:path w="7315200" h="2350008">
                <a:moveTo>
                  <a:pt x="0" y="0"/>
                </a:moveTo>
                <a:lnTo>
                  <a:pt x="7315200" y="0"/>
                </a:lnTo>
                <a:lnTo>
                  <a:pt x="7315200" y="2350008"/>
                </a:lnTo>
                <a:lnTo>
                  <a:pt x="0" y="23500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2" name="Google Shape;335;p14">
            <a:extLst>
              <a:ext uri="{FF2B5EF4-FFF2-40B4-BE49-F238E27FC236}">
                <a16:creationId xmlns:a16="http://schemas.microsoft.com/office/drawing/2014/main" xmlns="" id="{EC2AD77A-5C4C-59D2-26F7-6AB6A45DA44B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r="1695"/>
          <a:stretch/>
        </p:blipFill>
        <p:spPr>
          <a:xfrm>
            <a:off x="7924800" y="3381841"/>
            <a:ext cx="3732261" cy="33875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72550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394725" flipH="1" flipV="1">
            <a:off x="-2806661" y="1598696"/>
            <a:ext cx="3822903" cy="8688416"/>
          </a:xfrm>
          <a:custGeom>
            <a:avLst/>
            <a:gdLst/>
            <a:ahLst/>
            <a:cxnLst/>
            <a:rect l="l" t="t" r="r" b="b"/>
            <a:pathLst>
              <a:path w="3822903" h="8688416">
                <a:moveTo>
                  <a:pt x="3822903" y="8688417"/>
                </a:moveTo>
                <a:lnTo>
                  <a:pt x="0" y="8688417"/>
                </a:lnTo>
                <a:lnTo>
                  <a:pt x="0" y="0"/>
                </a:lnTo>
                <a:lnTo>
                  <a:pt x="3822903" y="0"/>
                </a:lnTo>
                <a:lnTo>
                  <a:pt x="3822903" y="8688417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302457" y="610084"/>
            <a:ext cx="3762058" cy="8550132"/>
          </a:xfrm>
          <a:custGeom>
            <a:avLst/>
            <a:gdLst/>
            <a:ahLst/>
            <a:cxnLst/>
            <a:rect l="l" t="t" r="r" b="b"/>
            <a:pathLst>
              <a:path w="3762058" h="8550132">
                <a:moveTo>
                  <a:pt x="0" y="0"/>
                </a:moveTo>
                <a:lnTo>
                  <a:pt x="3762058" y="0"/>
                </a:lnTo>
                <a:lnTo>
                  <a:pt x="3762058" y="8550133"/>
                </a:lnTo>
                <a:lnTo>
                  <a:pt x="0" y="85501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99368">
            <a:off x="-1442049" y="-1508268"/>
            <a:ext cx="7997094" cy="2883952"/>
          </a:xfrm>
          <a:custGeom>
            <a:avLst/>
            <a:gdLst/>
            <a:ahLst/>
            <a:cxnLst/>
            <a:rect l="l" t="t" r="r" b="b"/>
            <a:pathLst>
              <a:path w="7997094" h="2883952">
                <a:moveTo>
                  <a:pt x="0" y="0"/>
                </a:moveTo>
                <a:lnTo>
                  <a:pt x="7997093" y="0"/>
                </a:lnTo>
                <a:lnTo>
                  <a:pt x="7997093" y="2883952"/>
                </a:lnTo>
                <a:lnTo>
                  <a:pt x="0" y="28839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59864">
            <a:off x="10459629" y="9003529"/>
            <a:ext cx="10253203" cy="3119903"/>
          </a:xfrm>
          <a:custGeom>
            <a:avLst/>
            <a:gdLst/>
            <a:ahLst/>
            <a:cxnLst/>
            <a:rect l="l" t="t" r="r" b="b"/>
            <a:pathLst>
              <a:path w="10253203" h="3119903">
                <a:moveTo>
                  <a:pt x="0" y="0"/>
                </a:moveTo>
                <a:lnTo>
                  <a:pt x="10253203" y="0"/>
                </a:lnTo>
                <a:lnTo>
                  <a:pt x="10253203" y="3119904"/>
                </a:lnTo>
                <a:lnTo>
                  <a:pt x="0" y="31199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AA73178-EBDD-D3E5-F9BC-771AF6D945D0}"/>
              </a:ext>
            </a:extLst>
          </p:cNvPr>
          <p:cNvSpPr txBox="1"/>
          <p:nvPr/>
        </p:nvSpPr>
        <p:spPr>
          <a:xfrm>
            <a:off x="1661097" y="3395756"/>
            <a:ext cx="8266671" cy="57861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>
              <a:spcBef>
                <a:spcPts val="0"/>
              </a:spcBef>
              <a:spcAft>
                <a:spcPts val="1000"/>
              </a:spcAft>
              <a:tabLst>
                <a:tab pos="7334250" algn="l"/>
              </a:tabLst>
              <a:defRPr sz="4000" i="1">
                <a:solidFill>
                  <a:srgbClr val="22170B"/>
                </a:solidFill>
                <a:latin typeface="Cambria"/>
              </a:defRPr>
            </a:lvl1pPr>
          </a:lstStyle>
          <a:p>
            <a:r>
              <a:rPr lang="en-US" dirty="0" err="1"/>
              <a:t>Hoan</a:t>
            </a:r>
            <a:r>
              <a:rPr lang="en-US" dirty="0"/>
              <a:t> </a:t>
            </a:r>
            <a:r>
              <a:rPr lang="en-US" dirty="0" err="1"/>
              <a:t>hô</a:t>
            </a:r>
            <a:r>
              <a:rPr lang="en-US" dirty="0"/>
              <a:t> </a:t>
            </a:r>
            <a:r>
              <a:rPr lang="en-US" dirty="0" err="1"/>
              <a:t>Xuân</a:t>
            </a:r>
            <a:r>
              <a:rPr lang="en-US" dirty="0"/>
              <a:t> 68 </a:t>
            </a:r>
            <a:r>
              <a:rPr lang="en-US" dirty="0" err="1"/>
              <a:t>anh</a:t>
            </a:r>
            <a:r>
              <a:rPr lang="en-US" dirty="0"/>
              <a:t> </a:t>
            </a:r>
            <a:r>
              <a:rPr lang="en-US" dirty="0" err="1"/>
              <a:t>hùng</a:t>
            </a:r>
            <a:r>
              <a:rPr lang="en-US" dirty="0"/>
              <a:t>!</a:t>
            </a:r>
          </a:p>
          <a:p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gầm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sấm</a:t>
            </a:r>
            <a:r>
              <a:rPr lang="en-US" dirty="0"/>
              <a:t> </a:t>
            </a:r>
            <a:r>
              <a:rPr lang="en-US" dirty="0" err="1"/>
              <a:t>sét</a:t>
            </a:r>
            <a:r>
              <a:rPr lang="en-US" dirty="0"/>
              <a:t> </a:t>
            </a:r>
            <a:r>
              <a:rPr lang="en-US" dirty="0" err="1"/>
              <a:t>đùng</a:t>
            </a:r>
            <a:r>
              <a:rPr lang="en-US" dirty="0"/>
              <a:t> </a:t>
            </a:r>
            <a:r>
              <a:rPr lang="en-US" dirty="0" err="1"/>
              <a:t>đùng</a:t>
            </a:r>
            <a:endParaRPr lang="en-US" dirty="0"/>
          </a:p>
          <a:p>
            <a:r>
              <a:rPr lang="en-US" dirty="0" err="1"/>
              <a:t>Tất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pháo</a:t>
            </a:r>
            <a:r>
              <a:rPr lang="en-US" dirty="0"/>
              <a:t>!</a:t>
            </a:r>
          </a:p>
          <a:p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xông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, </a:t>
            </a:r>
            <a:r>
              <a:rPr lang="en-US" dirty="0" err="1"/>
              <a:t>dũng</a:t>
            </a:r>
            <a:r>
              <a:rPr lang="en-US" dirty="0"/>
              <a:t> </a:t>
            </a:r>
            <a:r>
              <a:rPr lang="en-US" dirty="0" err="1"/>
              <a:t>sĩ</a:t>
            </a:r>
            <a:r>
              <a:rPr lang="en-US" dirty="0"/>
              <a:t>!</a:t>
            </a:r>
          </a:p>
          <a:p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phách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, Lê.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oai</a:t>
            </a:r>
            <a:r>
              <a:rPr lang="en-US" dirty="0"/>
              <a:t> </a:t>
            </a:r>
            <a:r>
              <a:rPr lang="en-US" dirty="0" err="1"/>
              <a:t>vũ</a:t>
            </a:r>
            <a:r>
              <a:rPr lang="en-US" dirty="0"/>
              <a:t> Quang </a:t>
            </a:r>
            <a:r>
              <a:rPr lang="en-US" dirty="0" err="1"/>
              <a:t>Trung</a:t>
            </a:r>
            <a:endParaRPr lang="en-US" dirty="0"/>
          </a:p>
          <a:p>
            <a:r>
              <a:rPr lang="en-US" dirty="0" err="1"/>
              <a:t>Khắp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thị</a:t>
            </a:r>
            <a:r>
              <a:rPr lang="en-US" dirty="0"/>
              <a:t> </a:t>
            </a:r>
            <a:r>
              <a:rPr lang="en-US" dirty="0" err="1"/>
              <a:t>nông</a:t>
            </a:r>
            <a:r>
              <a:rPr lang="en-US" dirty="0"/>
              <a:t> </a:t>
            </a:r>
            <a:r>
              <a:rPr lang="en-US" dirty="0" err="1"/>
              <a:t>thôn</a:t>
            </a:r>
            <a:endParaRPr lang="en-US" dirty="0"/>
          </a:p>
          <a:p>
            <a:r>
              <a:rPr lang="en-US" dirty="0" err="1"/>
              <a:t>Đánh</a:t>
            </a:r>
            <a:r>
              <a:rPr lang="en-US" dirty="0"/>
              <a:t> tan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Mỹ</a:t>
            </a:r>
            <a:r>
              <a:rPr lang="en-US" dirty="0"/>
              <a:t>, </a:t>
            </a:r>
            <a:r>
              <a:rPr lang="en-US" dirty="0" err="1"/>
              <a:t>nguỵ</a:t>
            </a:r>
            <a:r>
              <a:rPr lang="en-US" dirty="0"/>
              <a:t>!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5CAF100D-2851-5C15-B2EB-2E12F2401311}"/>
              </a:ext>
            </a:extLst>
          </p:cNvPr>
          <p:cNvGrpSpPr/>
          <p:nvPr/>
        </p:nvGrpSpPr>
        <p:grpSpPr>
          <a:xfrm>
            <a:off x="-22412" y="-138730"/>
            <a:ext cx="16938811" cy="4114800"/>
            <a:chOff x="1501367" y="-679869"/>
            <a:chExt cx="16938811" cy="4114800"/>
          </a:xfrm>
        </p:grpSpPr>
        <p:sp>
          <p:nvSpPr>
            <p:cNvPr id="16" name="Google Shape;349;p15">
              <a:extLst>
                <a:ext uri="{FF2B5EF4-FFF2-40B4-BE49-F238E27FC236}">
                  <a16:creationId xmlns:a16="http://schemas.microsoft.com/office/drawing/2014/main" xmlns="" id="{00747A02-2340-9BC4-0630-CACDCA4D1238}"/>
                </a:ext>
              </a:extLst>
            </p:cNvPr>
            <p:cNvSpPr txBox="1"/>
            <p:nvPr/>
          </p:nvSpPr>
          <p:spPr>
            <a:xfrm>
              <a:off x="3276599" y="535893"/>
              <a:ext cx="15163579" cy="1824916"/>
            </a:xfrm>
            <a:prstGeom prst="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88500" tIns="188500" rIns="188500" bIns="188500" anchor="ctr" anchorCtr="0">
              <a:noAutofit/>
            </a:bodyPr>
            <a:lstStyle>
              <a:defPPr>
                <a:defRPr lang="en-US"/>
              </a:defPPr>
              <a:lvl1pPr algn="ctr">
                <a:buClr>
                  <a:srgbClr val="000000"/>
                </a:buClr>
                <a:buSzPts val="1800"/>
                <a:defRPr sz="4800" i="1">
                  <a:solidFill>
                    <a:srgbClr val="22170B"/>
                  </a:solidFill>
                  <a:latin typeface="Cambria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 marL="0" marR="0">
                <a:lnSpc>
                  <a:spcPct val="120000"/>
                </a:lnSpc>
                <a:spcBef>
                  <a:spcPts val="0"/>
                </a:spcBef>
                <a:tabLst>
                  <a:tab pos="7334250" algn="l"/>
                </a:tabLst>
              </a:pPr>
              <a:r>
                <a:rPr lang="en-US" b="1" dirty="0" err="1">
                  <a:latin typeface="Cambria" panose="02040503050406030204" pitchFamily="18" charset="0"/>
                </a:rPr>
                <a:t>Bài</a:t>
              </a:r>
              <a:r>
                <a:rPr lang="en-US" b="1" dirty="0">
                  <a:latin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</a:rPr>
                <a:t>thơ</a:t>
              </a:r>
              <a:r>
                <a:rPr lang="en-US" b="1" dirty="0">
                  <a:latin typeface="Cambria" panose="02040503050406030204" pitchFamily="18" charset="0"/>
                </a:rPr>
                <a:t>:  </a:t>
              </a:r>
              <a:r>
                <a:rPr lang="en-US" b="1" dirty="0" err="1">
                  <a:latin typeface="Cambria" panose="02040503050406030204" pitchFamily="18" charset="0"/>
                </a:rPr>
                <a:t>Hoan</a:t>
              </a:r>
              <a:r>
                <a:rPr lang="en-US" b="1" dirty="0">
                  <a:latin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</a:rPr>
                <a:t>hô</a:t>
              </a:r>
              <a:r>
                <a:rPr lang="en-US" b="1" dirty="0">
                  <a:latin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</a:rPr>
                <a:t>Xuân</a:t>
              </a:r>
              <a:r>
                <a:rPr lang="en-US" b="1" dirty="0">
                  <a:latin typeface="Cambria" panose="02040503050406030204" pitchFamily="18" charset="0"/>
                </a:rPr>
                <a:t> 68</a:t>
              </a:r>
            </a:p>
            <a:p>
              <a:pPr marL="0" marR="0">
                <a:lnSpc>
                  <a:spcPct val="120000"/>
                </a:lnSpc>
                <a:spcBef>
                  <a:spcPts val="0"/>
                </a:spcBef>
                <a:tabLst>
                  <a:tab pos="7334250" algn="l"/>
                </a:tabLst>
              </a:pPr>
              <a:r>
                <a:rPr lang="en-US" dirty="0" err="1">
                  <a:latin typeface="Cambria" panose="02040503050406030204" pitchFamily="18" charset="0"/>
                </a:rPr>
                <a:t>Sự</a:t>
              </a:r>
              <a:r>
                <a:rPr lang="en-US" dirty="0">
                  <a:latin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</a:rPr>
                <a:t>kiện</a:t>
              </a:r>
              <a:r>
                <a:rPr lang="en-US" dirty="0">
                  <a:latin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</a:rPr>
                <a:t>Tổng</a:t>
              </a:r>
              <a:r>
                <a:rPr lang="en-US" dirty="0">
                  <a:latin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</a:rPr>
                <a:t>tiến</a:t>
              </a:r>
              <a:r>
                <a:rPr lang="en-US" dirty="0">
                  <a:latin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</a:rPr>
                <a:t>công</a:t>
              </a:r>
              <a:r>
                <a:rPr lang="en-US" dirty="0">
                  <a:latin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</a:rPr>
                <a:t>và</a:t>
              </a:r>
              <a:r>
                <a:rPr lang="en-US" dirty="0">
                  <a:latin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</a:rPr>
                <a:t>nổi</a:t>
              </a:r>
              <a:r>
                <a:rPr lang="en-US" dirty="0">
                  <a:latin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</a:rPr>
                <a:t>dậy</a:t>
              </a:r>
              <a:r>
                <a:rPr lang="en-US" dirty="0">
                  <a:latin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</a:rPr>
                <a:t>Xuân</a:t>
              </a:r>
              <a:r>
                <a:rPr lang="en-US" dirty="0">
                  <a:latin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</a:rPr>
                <a:t>Mậu</a:t>
              </a:r>
              <a:r>
                <a:rPr lang="en-US" dirty="0">
                  <a:latin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</a:rPr>
                <a:t>Thân</a:t>
              </a:r>
              <a:r>
                <a:rPr lang="en-US" dirty="0">
                  <a:latin typeface="Cambria" panose="02040503050406030204" pitchFamily="18" charset="0"/>
                </a:rPr>
                <a:t> 1968 </a:t>
              </a:r>
            </a:p>
          </p:txBody>
        </p:sp>
        <p:sp>
          <p:nvSpPr>
            <p:cNvPr id="10" name="Freeform 10"/>
            <p:cNvSpPr/>
            <p:nvPr/>
          </p:nvSpPr>
          <p:spPr>
            <a:xfrm>
              <a:off x="1501367" y="-679869"/>
              <a:ext cx="3981069" cy="4114800"/>
            </a:xfrm>
            <a:custGeom>
              <a:avLst/>
              <a:gdLst/>
              <a:ahLst/>
              <a:cxnLst/>
              <a:rect l="l" t="t" r="r" b="b"/>
              <a:pathLst>
                <a:path w="3981069" h="4114800">
                  <a:moveTo>
                    <a:pt x="0" y="0"/>
                  </a:moveTo>
                  <a:lnTo>
                    <a:pt x="3981069" y="0"/>
                  </a:lnTo>
                  <a:lnTo>
                    <a:pt x="3981069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3B69C8BF-807E-7AFA-3C98-DCCCC9371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5" r="5195"/>
          <a:stretch/>
        </p:blipFill>
        <p:spPr bwMode="auto">
          <a:xfrm>
            <a:off x="9927768" y="3736132"/>
            <a:ext cx="7620000" cy="508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reeform 8"/>
          <p:cNvSpPr/>
          <p:nvPr/>
        </p:nvSpPr>
        <p:spPr>
          <a:xfrm>
            <a:off x="14878399" y="4117710"/>
            <a:ext cx="5118241" cy="7874217"/>
          </a:xfrm>
          <a:custGeom>
            <a:avLst/>
            <a:gdLst/>
            <a:ahLst/>
            <a:cxnLst/>
            <a:rect l="l" t="t" r="r" b="b"/>
            <a:pathLst>
              <a:path w="5118241" h="7874217">
                <a:moveTo>
                  <a:pt x="0" y="0"/>
                </a:moveTo>
                <a:lnTo>
                  <a:pt x="5118241" y="0"/>
                </a:lnTo>
                <a:lnTo>
                  <a:pt x="5118241" y="7874217"/>
                </a:lnTo>
                <a:lnTo>
                  <a:pt x="0" y="787421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043620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394725" flipH="1" flipV="1">
            <a:off x="-2806661" y="1598696"/>
            <a:ext cx="3822903" cy="8688416"/>
          </a:xfrm>
          <a:custGeom>
            <a:avLst/>
            <a:gdLst/>
            <a:ahLst/>
            <a:cxnLst/>
            <a:rect l="l" t="t" r="r" b="b"/>
            <a:pathLst>
              <a:path w="3822903" h="8688416">
                <a:moveTo>
                  <a:pt x="3822903" y="8688417"/>
                </a:moveTo>
                <a:lnTo>
                  <a:pt x="0" y="8688417"/>
                </a:lnTo>
                <a:lnTo>
                  <a:pt x="0" y="0"/>
                </a:lnTo>
                <a:lnTo>
                  <a:pt x="3822903" y="0"/>
                </a:lnTo>
                <a:lnTo>
                  <a:pt x="3822903" y="8688417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302457" y="610084"/>
            <a:ext cx="3762058" cy="8550132"/>
          </a:xfrm>
          <a:custGeom>
            <a:avLst/>
            <a:gdLst/>
            <a:ahLst/>
            <a:cxnLst/>
            <a:rect l="l" t="t" r="r" b="b"/>
            <a:pathLst>
              <a:path w="3762058" h="8550132">
                <a:moveTo>
                  <a:pt x="0" y="0"/>
                </a:moveTo>
                <a:lnTo>
                  <a:pt x="3762058" y="0"/>
                </a:lnTo>
                <a:lnTo>
                  <a:pt x="3762058" y="8550133"/>
                </a:lnTo>
                <a:lnTo>
                  <a:pt x="0" y="85501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99368">
            <a:off x="-1442049" y="-1508268"/>
            <a:ext cx="7997094" cy="2883952"/>
          </a:xfrm>
          <a:custGeom>
            <a:avLst/>
            <a:gdLst/>
            <a:ahLst/>
            <a:cxnLst/>
            <a:rect l="l" t="t" r="r" b="b"/>
            <a:pathLst>
              <a:path w="7997094" h="2883952">
                <a:moveTo>
                  <a:pt x="0" y="0"/>
                </a:moveTo>
                <a:lnTo>
                  <a:pt x="7997093" y="0"/>
                </a:lnTo>
                <a:lnTo>
                  <a:pt x="7997093" y="2883952"/>
                </a:lnTo>
                <a:lnTo>
                  <a:pt x="0" y="28839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59864">
            <a:off x="10459629" y="9003529"/>
            <a:ext cx="10253203" cy="3119903"/>
          </a:xfrm>
          <a:custGeom>
            <a:avLst/>
            <a:gdLst/>
            <a:ahLst/>
            <a:cxnLst/>
            <a:rect l="l" t="t" r="r" b="b"/>
            <a:pathLst>
              <a:path w="10253203" h="3119903">
                <a:moveTo>
                  <a:pt x="0" y="0"/>
                </a:moveTo>
                <a:lnTo>
                  <a:pt x="10253203" y="0"/>
                </a:lnTo>
                <a:lnTo>
                  <a:pt x="10253203" y="3119904"/>
                </a:lnTo>
                <a:lnTo>
                  <a:pt x="0" y="31199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AA73178-EBDD-D3E5-F9BC-771AF6D945D0}"/>
              </a:ext>
            </a:extLst>
          </p:cNvPr>
          <p:cNvSpPr txBox="1"/>
          <p:nvPr/>
        </p:nvSpPr>
        <p:spPr>
          <a:xfrm>
            <a:off x="1661097" y="3395756"/>
            <a:ext cx="9228339" cy="175124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>
              <a:spcBef>
                <a:spcPts val="0"/>
              </a:spcBef>
              <a:spcAft>
                <a:spcPts val="1000"/>
              </a:spcAft>
              <a:tabLst>
                <a:tab pos="7334250" algn="l"/>
              </a:tabLst>
              <a:defRPr sz="4000" i="1">
                <a:solidFill>
                  <a:srgbClr val="22170B"/>
                </a:solidFill>
                <a:latin typeface="Cambria"/>
              </a:defRPr>
            </a:lvl1pPr>
          </a:lstStyle>
          <a:p>
            <a:r>
              <a:rPr lang="en-US" dirty="0" err="1"/>
              <a:t>Ôi</a:t>
            </a:r>
            <a:r>
              <a:rPr lang="en-US" dirty="0"/>
              <a:t>, </a:t>
            </a:r>
            <a:r>
              <a:rPr lang="en-US" dirty="0" err="1"/>
              <a:t>buổi</a:t>
            </a:r>
            <a:r>
              <a:rPr lang="en-US" dirty="0"/>
              <a:t> </a:t>
            </a:r>
            <a:r>
              <a:rPr lang="en-US" dirty="0" err="1"/>
              <a:t>trưa</a:t>
            </a:r>
            <a:r>
              <a:rPr lang="en-US" dirty="0"/>
              <a:t> nay, </a:t>
            </a:r>
            <a:r>
              <a:rPr lang="en-US" dirty="0" err="1"/>
              <a:t>tuyệt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</a:t>
            </a:r>
            <a:r>
              <a:rPr lang="en-US" dirty="0" err="1"/>
              <a:t>nắng</a:t>
            </a:r>
            <a:r>
              <a:rPr lang="en-US" dirty="0"/>
              <a:t> </a:t>
            </a:r>
            <a:r>
              <a:rPr lang="en-US" dirty="0" err="1"/>
              <a:t>đẹp</a:t>
            </a:r>
            <a:endParaRPr lang="en-US" dirty="0"/>
          </a:p>
          <a:p>
            <a:r>
              <a:rPr lang="en-US" dirty="0" err="1"/>
              <a:t>Bác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ơi</a:t>
            </a:r>
            <a:r>
              <a:rPr lang="en-US" dirty="0"/>
              <a:t>!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thắng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ta</a:t>
            </a:r>
          </a:p>
          <a:p>
            <a:r>
              <a:rPr lang="en-US" dirty="0" err="1"/>
              <a:t>Chúng</a:t>
            </a:r>
            <a:r>
              <a:rPr lang="en-US" dirty="0"/>
              <a:t> con </a:t>
            </a:r>
            <a:r>
              <a:rPr lang="en-US" dirty="0" err="1"/>
              <a:t>đến</a:t>
            </a:r>
            <a:r>
              <a:rPr lang="en-US" dirty="0"/>
              <a:t>, </a:t>
            </a:r>
            <a:r>
              <a:rPr lang="en-US" dirty="0" err="1"/>
              <a:t>xanh</a:t>
            </a:r>
            <a:r>
              <a:rPr lang="en-US" dirty="0"/>
              <a:t> </a:t>
            </a:r>
            <a:r>
              <a:rPr lang="en-US" dirty="0" err="1"/>
              <a:t>ngời</a:t>
            </a:r>
            <a:r>
              <a:rPr lang="en-US" dirty="0"/>
              <a:t> </a:t>
            </a:r>
            <a:r>
              <a:rPr lang="en-US" dirty="0" err="1"/>
              <a:t>ánh</a:t>
            </a:r>
            <a:r>
              <a:rPr lang="en-US" dirty="0"/>
              <a:t> </a:t>
            </a:r>
            <a:r>
              <a:rPr lang="en-US" dirty="0" err="1"/>
              <a:t>thép</a:t>
            </a:r>
            <a:endParaRPr lang="en-US" dirty="0"/>
          </a:p>
          <a:p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phố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lộng</a:t>
            </a:r>
            <a:r>
              <a:rPr lang="en-US" dirty="0"/>
              <a:t> </a:t>
            </a:r>
            <a:r>
              <a:rPr lang="en-US" dirty="0" err="1"/>
              <a:t>lẫy</a:t>
            </a:r>
            <a:r>
              <a:rPr lang="en-US" dirty="0"/>
              <a:t> </a:t>
            </a:r>
            <a:r>
              <a:rPr lang="en-US" dirty="0" err="1"/>
              <a:t>cờ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...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5CAF100D-2851-5C15-B2EB-2E12F2401311}"/>
              </a:ext>
            </a:extLst>
          </p:cNvPr>
          <p:cNvGrpSpPr/>
          <p:nvPr/>
        </p:nvGrpSpPr>
        <p:grpSpPr>
          <a:xfrm>
            <a:off x="-22412" y="-138730"/>
            <a:ext cx="16938811" cy="4114800"/>
            <a:chOff x="1501367" y="-679869"/>
            <a:chExt cx="16938811" cy="4114800"/>
          </a:xfrm>
        </p:grpSpPr>
        <p:sp>
          <p:nvSpPr>
            <p:cNvPr id="16" name="Google Shape;349;p15">
              <a:extLst>
                <a:ext uri="{FF2B5EF4-FFF2-40B4-BE49-F238E27FC236}">
                  <a16:creationId xmlns:a16="http://schemas.microsoft.com/office/drawing/2014/main" xmlns="" id="{00747A02-2340-9BC4-0630-CACDCA4D1238}"/>
                </a:ext>
              </a:extLst>
            </p:cNvPr>
            <p:cNvSpPr txBox="1"/>
            <p:nvPr/>
          </p:nvSpPr>
          <p:spPr>
            <a:xfrm>
              <a:off x="3276599" y="535893"/>
              <a:ext cx="15163579" cy="1824916"/>
            </a:xfrm>
            <a:prstGeom prst="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88500" tIns="188500" rIns="188500" bIns="188500" anchor="ctr" anchorCtr="0">
              <a:noAutofit/>
            </a:bodyPr>
            <a:lstStyle>
              <a:defPPr>
                <a:defRPr lang="en-US"/>
              </a:defPPr>
              <a:lvl1pPr algn="ctr">
                <a:buClr>
                  <a:srgbClr val="000000"/>
                </a:buClr>
                <a:buSzPts val="1800"/>
                <a:defRPr sz="4800" i="1">
                  <a:solidFill>
                    <a:srgbClr val="22170B"/>
                  </a:solidFill>
                  <a:latin typeface="Cambria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 marL="0" marR="0">
                <a:lnSpc>
                  <a:spcPct val="120000"/>
                </a:lnSpc>
                <a:spcBef>
                  <a:spcPts val="0"/>
                </a:spcBef>
                <a:tabLst>
                  <a:tab pos="7334250" algn="l"/>
                </a:tabLst>
              </a:pPr>
              <a:r>
                <a:rPr lang="en-US" b="1" dirty="0" err="1">
                  <a:latin typeface="Cambria" panose="02040503050406030204" pitchFamily="18" charset="0"/>
                </a:rPr>
                <a:t>Bài</a:t>
              </a:r>
              <a:r>
                <a:rPr lang="en-US" b="1" dirty="0">
                  <a:latin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</a:rPr>
                <a:t>thơ</a:t>
              </a:r>
              <a:r>
                <a:rPr lang="en-US" b="1" dirty="0">
                  <a:latin typeface="Cambria" panose="02040503050406030204" pitchFamily="18" charset="0"/>
                </a:rPr>
                <a:t>: </a:t>
              </a:r>
              <a:r>
                <a:rPr lang="en-US" b="1" dirty="0" err="1">
                  <a:latin typeface="Cambria" panose="02040503050406030204" pitchFamily="18" charset="0"/>
                </a:rPr>
                <a:t>Toàn</a:t>
              </a:r>
              <a:r>
                <a:rPr lang="en-US" b="1" dirty="0">
                  <a:latin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</a:rPr>
                <a:t>thắng</a:t>
              </a:r>
              <a:r>
                <a:rPr lang="en-US" b="1" dirty="0">
                  <a:latin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</a:rPr>
                <a:t>về</a:t>
              </a:r>
              <a:r>
                <a:rPr lang="en-US" b="1" dirty="0">
                  <a:latin typeface="Cambria" panose="02040503050406030204" pitchFamily="18" charset="0"/>
                </a:rPr>
                <a:t> ta</a:t>
              </a:r>
              <a:endParaRPr lang="en-US" sz="1800" b="1" dirty="0">
                <a:latin typeface="Times New Roman" panose="02020603050405020304" pitchFamily="18" charset="0"/>
              </a:endParaRPr>
            </a:p>
            <a:p>
              <a:pPr marL="0" marR="0">
                <a:lnSpc>
                  <a:spcPct val="120000"/>
                </a:lnSpc>
                <a:spcBef>
                  <a:spcPts val="0"/>
                </a:spcBef>
                <a:tabLst>
                  <a:tab pos="7334250" algn="l"/>
                </a:tabLst>
              </a:pPr>
              <a:r>
                <a:rPr lang="en-US" dirty="0" err="1">
                  <a:latin typeface="Cambria" panose="02040503050406030204" pitchFamily="18" charset="0"/>
                </a:rPr>
                <a:t>Sự</a:t>
              </a:r>
              <a:r>
                <a:rPr lang="en-US" dirty="0">
                  <a:latin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</a:rPr>
                <a:t>kiện</a:t>
              </a:r>
              <a:r>
                <a:rPr lang="en-US" dirty="0">
                  <a:latin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</a:rPr>
                <a:t>giải</a:t>
              </a:r>
              <a:r>
                <a:rPr lang="en-US" dirty="0">
                  <a:latin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</a:rPr>
                <a:t>phóng</a:t>
              </a:r>
              <a:r>
                <a:rPr lang="en-US" dirty="0">
                  <a:latin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</a:rPr>
                <a:t>miền</a:t>
              </a:r>
              <a:r>
                <a:rPr lang="en-US" dirty="0">
                  <a:latin typeface="Cambria" panose="02040503050406030204" pitchFamily="18" charset="0"/>
                </a:rPr>
                <a:t> Nam </a:t>
              </a:r>
              <a:r>
                <a:rPr lang="en-US" dirty="0" err="1">
                  <a:latin typeface="Cambria" panose="02040503050406030204" pitchFamily="18" charset="0"/>
                </a:rPr>
                <a:t>thống</a:t>
              </a:r>
              <a:r>
                <a:rPr lang="en-US" dirty="0">
                  <a:latin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</a:rPr>
                <a:t>nhất</a:t>
              </a:r>
              <a:r>
                <a:rPr lang="en-US" dirty="0">
                  <a:latin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</a:rPr>
                <a:t>đất</a:t>
              </a:r>
              <a:r>
                <a:rPr lang="en-US" dirty="0">
                  <a:latin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</a:rPr>
                <a:t>nước</a:t>
              </a:r>
              <a:endParaRPr lang="en-US" dirty="0">
                <a:latin typeface="Cambria" panose="02040503050406030204" pitchFamily="18" charset="0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>
              <a:off x="1501367" y="-679869"/>
              <a:ext cx="3981069" cy="4114800"/>
            </a:xfrm>
            <a:custGeom>
              <a:avLst/>
              <a:gdLst/>
              <a:ahLst/>
              <a:cxnLst/>
              <a:rect l="l" t="t" r="r" b="b"/>
              <a:pathLst>
                <a:path w="3981069" h="4114800">
                  <a:moveTo>
                    <a:pt x="0" y="0"/>
                  </a:moveTo>
                  <a:lnTo>
                    <a:pt x="3981069" y="0"/>
                  </a:lnTo>
                  <a:lnTo>
                    <a:pt x="3981069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3B69C8BF-807E-7AFA-3C98-DCCCC9371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r="3846"/>
          <a:stretch/>
        </p:blipFill>
        <p:spPr bwMode="auto">
          <a:xfrm>
            <a:off x="9927768" y="3736132"/>
            <a:ext cx="7620000" cy="508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reeform 8"/>
          <p:cNvSpPr/>
          <p:nvPr/>
        </p:nvSpPr>
        <p:spPr>
          <a:xfrm>
            <a:off x="14878399" y="4117710"/>
            <a:ext cx="5118241" cy="7874217"/>
          </a:xfrm>
          <a:custGeom>
            <a:avLst/>
            <a:gdLst/>
            <a:ahLst/>
            <a:cxnLst/>
            <a:rect l="l" t="t" r="r" b="b"/>
            <a:pathLst>
              <a:path w="5118241" h="7874217">
                <a:moveTo>
                  <a:pt x="0" y="0"/>
                </a:moveTo>
                <a:lnTo>
                  <a:pt x="5118241" y="0"/>
                </a:lnTo>
                <a:lnTo>
                  <a:pt x="5118241" y="7874217"/>
                </a:lnTo>
                <a:lnTo>
                  <a:pt x="0" y="787421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179893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394725" flipH="1" flipV="1">
            <a:off x="-2806661" y="1598696"/>
            <a:ext cx="3822903" cy="8688416"/>
          </a:xfrm>
          <a:custGeom>
            <a:avLst/>
            <a:gdLst/>
            <a:ahLst/>
            <a:cxnLst/>
            <a:rect l="l" t="t" r="r" b="b"/>
            <a:pathLst>
              <a:path w="3822903" h="8688416">
                <a:moveTo>
                  <a:pt x="3822903" y="8688417"/>
                </a:moveTo>
                <a:lnTo>
                  <a:pt x="0" y="8688417"/>
                </a:lnTo>
                <a:lnTo>
                  <a:pt x="0" y="0"/>
                </a:lnTo>
                <a:lnTo>
                  <a:pt x="3822903" y="0"/>
                </a:lnTo>
                <a:lnTo>
                  <a:pt x="3822903" y="8688417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302457" y="610084"/>
            <a:ext cx="3762058" cy="8550132"/>
          </a:xfrm>
          <a:custGeom>
            <a:avLst/>
            <a:gdLst/>
            <a:ahLst/>
            <a:cxnLst/>
            <a:rect l="l" t="t" r="r" b="b"/>
            <a:pathLst>
              <a:path w="3762058" h="8550132">
                <a:moveTo>
                  <a:pt x="0" y="0"/>
                </a:moveTo>
                <a:lnTo>
                  <a:pt x="3762058" y="0"/>
                </a:lnTo>
                <a:lnTo>
                  <a:pt x="3762058" y="8550133"/>
                </a:lnTo>
                <a:lnTo>
                  <a:pt x="0" y="85501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99368">
            <a:off x="-1442049" y="-1508268"/>
            <a:ext cx="7997094" cy="2883952"/>
          </a:xfrm>
          <a:custGeom>
            <a:avLst/>
            <a:gdLst/>
            <a:ahLst/>
            <a:cxnLst/>
            <a:rect l="l" t="t" r="r" b="b"/>
            <a:pathLst>
              <a:path w="7997094" h="2883952">
                <a:moveTo>
                  <a:pt x="0" y="0"/>
                </a:moveTo>
                <a:lnTo>
                  <a:pt x="7997093" y="0"/>
                </a:lnTo>
                <a:lnTo>
                  <a:pt x="7997093" y="2883952"/>
                </a:lnTo>
                <a:lnTo>
                  <a:pt x="0" y="28839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59864">
            <a:off x="10459629" y="9003529"/>
            <a:ext cx="10253203" cy="3119903"/>
          </a:xfrm>
          <a:custGeom>
            <a:avLst/>
            <a:gdLst/>
            <a:ahLst/>
            <a:cxnLst/>
            <a:rect l="l" t="t" r="r" b="b"/>
            <a:pathLst>
              <a:path w="10253203" h="3119903">
                <a:moveTo>
                  <a:pt x="0" y="0"/>
                </a:moveTo>
                <a:lnTo>
                  <a:pt x="10253203" y="0"/>
                </a:lnTo>
                <a:lnTo>
                  <a:pt x="10253203" y="3119904"/>
                </a:lnTo>
                <a:lnTo>
                  <a:pt x="0" y="31199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AA73178-EBDD-D3E5-F9BC-771AF6D945D0}"/>
              </a:ext>
            </a:extLst>
          </p:cNvPr>
          <p:cNvSpPr txBox="1"/>
          <p:nvPr/>
        </p:nvSpPr>
        <p:spPr>
          <a:xfrm>
            <a:off x="1661097" y="4480779"/>
            <a:ext cx="9228339" cy="293926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>
              <a:spcBef>
                <a:spcPts val="0"/>
              </a:spcBef>
              <a:spcAft>
                <a:spcPts val="1000"/>
              </a:spcAft>
              <a:tabLst>
                <a:tab pos="7334250" algn="l"/>
              </a:tabLst>
              <a:defRPr sz="4000" i="1">
                <a:solidFill>
                  <a:srgbClr val="22170B"/>
                </a:solidFill>
                <a:latin typeface="Cambria"/>
              </a:defRPr>
            </a:lvl1pPr>
          </a:lstStyle>
          <a:p>
            <a:r>
              <a:rPr lang="en-US" dirty="0" err="1"/>
              <a:t>Bác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, </a:t>
            </a:r>
            <a:r>
              <a:rPr lang="en-US" dirty="0" err="1"/>
              <a:t>Bác</a:t>
            </a:r>
            <a:r>
              <a:rPr lang="en-US" dirty="0"/>
              <a:t> </a:t>
            </a:r>
            <a:r>
              <a:rPr lang="en-US" dirty="0" err="1"/>
              <a:t>ơi</a:t>
            </a:r>
            <a:r>
              <a:rPr lang="en-US" dirty="0"/>
              <a:t>!</a:t>
            </a:r>
          </a:p>
          <a:p>
            <a:r>
              <a:rPr lang="en-US" dirty="0" err="1"/>
              <a:t>Mùa</a:t>
            </a:r>
            <a:r>
              <a:rPr lang="en-US" dirty="0"/>
              <a:t> </a:t>
            </a:r>
            <a:r>
              <a:rPr lang="en-US" dirty="0" err="1"/>
              <a:t>thu</a:t>
            </a:r>
            <a:r>
              <a:rPr lang="en-US" dirty="0"/>
              <a:t> </a:t>
            </a:r>
            <a:r>
              <a:rPr lang="en-US" dirty="0" err="1"/>
              <a:t>đang</a:t>
            </a:r>
            <a:r>
              <a:rPr lang="en-US" dirty="0"/>
              <a:t> </a:t>
            </a:r>
            <a:r>
              <a:rPr lang="en-US" dirty="0" err="1"/>
              <a:t>đẹp</a:t>
            </a:r>
            <a:r>
              <a:rPr lang="en-US" dirty="0"/>
              <a:t>, </a:t>
            </a:r>
            <a:r>
              <a:rPr lang="en-US" dirty="0" err="1"/>
              <a:t>nắng</a:t>
            </a:r>
            <a:r>
              <a:rPr lang="en-US" dirty="0"/>
              <a:t> </a:t>
            </a:r>
            <a:r>
              <a:rPr lang="en-US" dirty="0" err="1"/>
              <a:t>xanh</a:t>
            </a:r>
            <a:r>
              <a:rPr lang="en-US" dirty="0"/>
              <a:t> </a:t>
            </a:r>
            <a:r>
              <a:rPr lang="en-US" dirty="0" err="1"/>
              <a:t>trời</a:t>
            </a:r>
            <a:endParaRPr lang="en-US" dirty="0"/>
          </a:p>
          <a:p>
            <a:r>
              <a:rPr lang="en-US" dirty="0" err="1"/>
              <a:t>Miền</a:t>
            </a:r>
            <a:r>
              <a:rPr lang="en-US" dirty="0"/>
              <a:t> Nam </a:t>
            </a:r>
            <a:r>
              <a:rPr lang="en-US" dirty="0" err="1"/>
              <a:t>đang</a:t>
            </a:r>
            <a:r>
              <a:rPr lang="en-US" dirty="0"/>
              <a:t> </a:t>
            </a:r>
            <a:r>
              <a:rPr lang="en-US" dirty="0" err="1"/>
              <a:t>thắng</a:t>
            </a:r>
            <a:r>
              <a:rPr lang="en-US" dirty="0"/>
              <a:t>, </a:t>
            </a:r>
            <a:r>
              <a:rPr lang="en-US" dirty="0" err="1"/>
              <a:t>mơ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hội</a:t>
            </a:r>
            <a:endParaRPr lang="en-US" dirty="0"/>
          </a:p>
          <a:p>
            <a:r>
              <a:rPr lang="en-US" dirty="0" err="1"/>
              <a:t>Rước</a:t>
            </a:r>
            <a:r>
              <a:rPr lang="en-US" dirty="0"/>
              <a:t> </a:t>
            </a:r>
            <a:r>
              <a:rPr lang="en-US" dirty="0" err="1"/>
              <a:t>Bác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thăm</a:t>
            </a:r>
            <a:r>
              <a:rPr lang="en-US" dirty="0"/>
              <a:t>,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Bác</a:t>
            </a:r>
            <a:r>
              <a:rPr lang="en-US" dirty="0"/>
              <a:t> </a:t>
            </a:r>
            <a:r>
              <a:rPr lang="en-US" dirty="0" err="1"/>
              <a:t>cười</a:t>
            </a:r>
            <a:r>
              <a:rPr lang="en-US" dirty="0"/>
              <a:t>!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5CAF100D-2851-5C15-B2EB-2E12F2401311}"/>
              </a:ext>
            </a:extLst>
          </p:cNvPr>
          <p:cNvGrpSpPr/>
          <p:nvPr/>
        </p:nvGrpSpPr>
        <p:grpSpPr>
          <a:xfrm>
            <a:off x="-22412" y="-138730"/>
            <a:ext cx="16938811" cy="4114800"/>
            <a:chOff x="1501367" y="-679869"/>
            <a:chExt cx="16938811" cy="4114800"/>
          </a:xfrm>
        </p:grpSpPr>
        <p:sp>
          <p:nvSpPr>
            <p:cNvPr id="16" name="Google Shape;349;p15">
              <a:extLst>
                <a:ext uri="{FF2B5EF4-FFF2-40B4-BE49-F238E27FC236}">
                  <a16:creationId xmlns:a16="http://schemas.microsoft.com/office/drawing/2014/main" xmlns="" id="{00747A02-2340-9BC4-0630-CACDCA4D1238}"/>
                </a:ext>
              </a:extLst>
            </p:cNvPr>
            <p:cNvSpPr txBox="1"/>
            <p:nvPr/>
          </p:nvSpPr>
          <p:spPr>
            <a:xfrm>
              <a:off x="3276599" y="535893"/>
              <a:ext cx="15163579" cy="1824916"/>
            </a:xfrm>
            <a:prstGeom prst="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88500" tIns="188500" rIns="188500" bIns="188500" anchor="ctr" anchorCtr="0">
              <a:noAutofit/>
            </a:bodyPr>
            <a:lstStyle>
              <a:defPPr>
                <a:defRPr lang="en-US"/>
              </a:defPPr>
              <a:lvl1pPr algn="ctr">
                <a:buClr>
                  <a:srgbClr val="000000"/>
                </a:buClr>
                <a:buSzPts val="1800"/>
                <a:defRPr sz="4800" i="1">
                  <a:solidFill>
                    <a:srgbClr val="22170B"/>
                  </a:solidFill>
                  <a:latin typeface="Cambria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 marL="0" marR="0">
                <a:lnSpc>
                  <a:spcPct val="120000"/>
                </a:lnSpc>
                <a:spcBef>
                  <a:spcPts val="0"/>
                </a:spcBef>
                <a:tabLst>
                  <a:tab pos="7334250" algn="l"/>
                </a:tabLst>
              </a:pPr>
              <a:r>
                <a:rPr lang="en-US" b="1" dirty="0" err="1">
                  <a:latin typeface="Cambria" panose="02040503050406030204" pitchFamily="18" charset="0"/>
                </a:rPr>
                <a:t>Bài</a:t>
              </a:r>
              <a:r>
                <a:rPr lang="en-US" b="1" dirty="0">
                  <a:latin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</a:rPr>
                <a:t>thơ</a:t>
              </a:r>
              <a:r>
                <a:rPr lang="en-US" b="1" dirty="0">
                  <a:latin typeface="Cambria" panose="02040503050406030204" pitchFamily="18" charset="0"/>
                </a:rPr>
                <a:t>: </a:t>
              </a:r>
              <a:r>
                <a:rPr lang="en-US" b="1" dirty="0" err="1">
                  <a:latin typeface="Cambria" panose="02040503050406030204" pitchFamily="18" charset="0"/>
                </a:rPr>
                <a:t>Bác</a:t>
              </a:r>
              <a:r>
                <a:rPr lang="en-US" b="1" dirty="0">
                  <a:latin typeface="Cambria" panose="02040503050406030204" pitchFamily="18" charset="0"/>
                </a:rPr>
                <a:t> </a:t>
              </a:r>
              <a:r>
                <a:rPr lang="en-US" b="1" dirty="0" err="1">
                  <a:latin typeface="Cambria" panose="02040503050406030204" pitchFamily="18" charset="0"/>
                </a:rPr>
                <a:t>ơi</a:t>
              </a:r>
              <a:r>
                <a:rPr lang="en-US" b="1" dirty="0">
                  <a:latin typeface="Cambria" panose="02040503050406030204" pitchFamily="18" charset="0"/>
                </a:rPr>
                <a:t>!</a:t>
              </a:r>
            </a:p>
            <a:p>
              <a:pPr marL="0" marR="0">
                <a:lnSpc>
                  <a:spcPct val="120000"/>
                </a:lnSpc>
                <a:spcBef>
                  <a:spcPts val="0"/>
                </a:spcBef>
                <a:tabLst>
                  <a:tab pos="7334250" algn="l"/>
                </a:tabLst>
              </a:pPr>
              <a:r>
                <a:rPr lang="en-US" dirty="0" err="1">
                  <a:latin typeface="Cambria" panose="02040503050406030204" pitchFamily="18" charset="0"/>
                </a:rPr>
                <a:t>Sự</a:t>
              </a:r>
              <a:r>
                <a:rPr lang="en-US" dirty="0">
                  <a:latin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</a:rPr>
                <a:t>kiện</a:t>
              </a:r>
              <a:r>
                <a:rPr lang="en-US" dirty="0">
                  <a:latin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</a:rPr>
                <a:t>Bác</a:t>
              </a:r>
              <a:r>
                <a:rPr lang="en-US" dirty="0">
                  <a:latin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</a:rPr>
                <a:t>Hồ</a:t>
              </a:r>
              <a:r>
                <a:rPr lang="en-US" dirty="0">
                  <a:latin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</a:rPr>
                <a:t>ra</a:t>
              </a:r>
              <a:r>
                <a:rPr lang="en-US" dirty="0">
                  <a:latin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</a:rPr>
                <a:t>đi</a:t>
              </a:r>
              <a:r>
                <a:rPr lang="en-US" dirty="0">
                  <a:latin typeface="Cambria" panose="02040503050406030204" pitchFamily="18" charset="0"/>
                </a:rPr>
                <a:t> </a:t>
              </a:r>
              <a:r>
                <a:rPr lang="en-US" dirty="0" err="1">
                  <a:latin typeface="Cambria" panose="02040503050406030204" pitchFamily="18" charset="0"/>
                </a:rPr>
                <a:t>năm</a:t>
              </a:r>
              <a:r>
                <a:rPr lang="en-US" dirty="0">
                  <a:latin typeface="Cambria" panose="02040503050406030204" pitchFamily="18" charset="0"/>
                </a:rPr>
                <a:t> 1969 </a:t>
              </a:r>
            </a:p>
          </p:txBody>
        </p:sp>
        <p:sp>
          <p:nvSpPr>
            <p:cNvPr id="10" name="Freeform 10"/>
            <p:cNvSpPr/>
            <p:nvPr/>
          </p:nvSpPr>
          <p:spPr>
            <a:xfrm>
              <a:off x="1501367" y="-679869"/>
              <a:ext cx="3981069" cy="4114800"/>
            </a:xfrm>
            <a:custGeom>
              <a:avLst/>
              <a:gdLst/>
              <a:ahLst/>
              <a:cxnLst/>
              <a:rect l="l" t="t" r="r" b="b"/>
              <a:pathLst>
                <a:path w="3981069" h="4114800">
                  <a:moveTo>
                    <a:pt x="0" y="0"/>
                  </a:moveTo>
                  <a:lnTo>
                    <a:pt x="3981069" y="0"/>
                  </a:lnTo>
                  <a:lnTo>
                    <a:pt x="3981069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3B69C8BF-807E-7AFA-3C98-DCCCC9371F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1" t="15995" r="1673" b="5310"/>
          <a:stretch/>
        </p:blipFill>
        <p:spPr bwMode="auto">
          <a:xfrm>
            <a:off x="9927768" y="3736132"/>
            <a:ext cx="7620000" cy="508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reeform 8"/>
          <p:cNvSpPr/>
          <p:nvPr/>
        </p:nvSpPr>
        <p:spPr>
          <a:xfrm>
            <a:off x="14878399" y="4117710"/>
            <a:ext cx="5118241" cy="7874217"/>
          </a:xfrm>
          <a:custGeom>
            <a:avLst/>
            <a:gdLst/>
            <a:ahLst/>
            <a:cxnLst/>
            <a:rect l="l" t="t" r="r" b="b"/>
            <a:pathLst>
              <a:path w="5118241" h="7874217">
                <a:moveTo>
                  <a:pt x="0" y="0"/>
                </a:moveTo>
                <a:lnTo>
                  <a:pt x="5118241" y="0"/>
                </a:lnTo>
                <a:lnTo>
                  <a:pt x="5118241" y="7874217"/>
                </a:lnTo>
                <a:lnTo>
                  <a:pt x="0" y="787421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697844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0964" b="1096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8343" b="2834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421688">
            <a:off x="-407056" y="9326573"/>
            <a:ext cx="13244045" cy="2012663"/>
          </a:xfrm>
          <a:custGeom>
            <a:avLst/>
            <a:gdLst/>
            <a:ahLst/>
            <a:cxnLst/>
            <a:rect l="l" t="t" r="r" b="b"/>
            <a:pathLst>
              <a:path w="13244045" h="2012663">
                <a:moveTo>
                  <a:pt x="0" y="0"/>
                </a:moveTo>
                <a:lnTo>
                  <a:pt x="13244044" y="0"/>
                </a:lnTo>
                <a:lnTo>
                  <a:pt x="13244044" y="2012664"/>
                </a:lnTo>
                <a:lnTo>
                  <a:pt x="0" y="20126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660760" y="-1071739"/>
            <a:ext cx="11986288" cy="2100439"/>
          </a:xfrm>
          <a:custGeom>
            <a:avLst/>
            <a:gdLst/>
            <a:ahLst/>
            <a:cxnLst/>
            <a:rect l="l" t="t" r="r" b="b"/>
            <a:pathLst>
              <a:path w="11986288" h="2100439">
                <a:moveTo>
                  <a:pt x="0" y="0"/>
                </a:moveTo>
                <a:lnTo>
                  <a:pt x="11986288" y="0"/>
                </a:lnTo>
                <a:lnTo>
                  <a:pt x="11986288" y="2100439"/>
                </a:lnTo>
                <a:lnTo>
                  <a:pt x="0" y="21004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106776" y="4150172"/>
            <a:ext cx="5683115" cy="7654027"/>
          </a:xfrm>
          <a:custGeom>
            <a:avLst/>
            <a:gdLst/>
            <a:ahLst/>
            <a:cxnLst/>
            <a:rect l="l" t="t" r="r" b="b"/>
            <a:pathLst>
              <a:path w="5683115" h="7654027">
                <a:moveTo>
                  <a:pt x="0" y="0"/>
                </a:moveTo>
                <a:lnTo>
                  <a:pt x="5683116" y="0"/>
                </a:lnTo>
                <a:lnTo>
                  <a:pt x="5683116" y="7654027"/>
                </a:lnTo>
                <a:lnTo>
                  <a:pt x="0" y="76540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404342" y="-2201582"/>
            <a:ext cx="3585565" cy="7588498"/>
          </a:xfrm>
          <a:custGeom>
            <a:avLst/>
            <a:gdLst/>
            <a:ahLst/>
            <a:cxnLst/>
            <a:rect l="l" t="t" r="r" b="b"/>
            <a:pathLst>
              <a:path w="3585565" h="7588498">
                <a:moveTo>
                  <a:pt x="0" y="0"/>
                </a:moveTo>
                <a:lnTo>
                  <a:pt x="3585566" y="0"/>
                </a:lnTo>
                <a:lnTo>
                  <a:pt x="3585566" y="7588498"/>
                </a:lnTo>
                <a:lnTo>
                  <a:pt x="0" y="75884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658309" y="4365278"/>
            <a:ext cx="15039344" cy="3641986"/>
          </a:xfrm>
          <a:custGeom>
            <a:avLst/>
            <a:gdLst/>
            <a:ahLst/>
            <a:cxnLst/>
            <a:rect l="l" t="t" r="r" b="b"/>
            <a:pathLst>
              <a:path w="13314688" h="3098691">
                <a:moveTo>
                  <a:pt x="0" y="0"/>
                </a:moveTo>
                <a:lnTo>
                  <a:pt x="13314688" y="0"/>
                </a:lnTo>
                <a:lnTo>
                  <a:pt x="13314688" y="3098691"/>
                </a:lnTo>
                <a:lnTo>
                  <a:pt x="0" y="30986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226363" y="3503429"/>
            <a:ext cx="5367374" cy="6829476"/>
          </a:xfrm>
          <a:custGeom>
            <a:avLst/>
            <a:gdLst/>
            <a:ahLst/>
            <a:cxnLst/>
            <a:rect l="l" t="t" r="r" b="b"/>
            <a:pathLst>
              <a:path w="5367374" h="6829476">
                <a:moveTo>
                  <a:pt x="0" y="0"/>
                </a:moveTo>
                <a:lnTo>
                  <a:pt x="5367374" y="0"/>
                </a:lnTo>
                <a:lnTo>
                  <a:pt x="5367374" y="6829476"/>
                </a:lnTo>
                <a:lnTo>
                  <a:pt x="0" y="682947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75353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2628900" y="1800164"/>
            <a:ext cx="7315200" cy="2350008"/>
          </a:xfrm>
          <a:custGeom>
            <a:avLst/>
            <a:gdLst/>
            <a:ahLst/>
            <a:cxnLst/>
            <a:rect l="l" t="t" r="r" b="b"/>
            <a:pathLst>
              <a:path w="7315200" h="2350008">
                <a:moveTo>
                  <a:pt x="0" y="0"/>
                </a:moveTo>
                <a:lnTo>
                  <a:pt x="7315200" y="0"/>
                </a:lnTo>
                <a:lnTo>
                  <a:pt x="7315200" y="2350008"/>
                </a:lnTo>
                <a:lnTo>
                  <a:pt x="0" y="235000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Google Shape;333;p14">
            <a:extLst>
              <a:ext uri="{FF2B5EF4-FFF2-40B4-BE49-F238E27FC236}">
                <a16:creationId xmlns:a16="http://schemas.microsoft.com/office/drawing/2014/main" xmlns="" id="{2D8D78A9-9AAD-97F0-09B0-B89ABF9BC7C7}"/>
              </a:ext>
            </a:extLst>
          </p:cNvPr>
          <p:cNvSpPr txBox="1"/>
          <p:nvPr/>
        </p:nvSpPr>
        <p:spPr>
          <a:xfrm>
            <a:off x="3932451" y="2520347"/>
            <a:ext cx="9685358" cy="909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TIẾT: </a:t>
            </a:r>
            <a:endParaRPr sz="6600" b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1" name="Google Shape;334;p14">
            <a:extLst>
              <a:ext uri="{FF2B5EF4-FFF2-40B4-BE49-F238E27FC236}">
                <a16:creationId xmlns:a16="http://schemas.microsoft.com/office/drawing/2014/main" xmlns="" id="{EFC66B85-0D76-524F-FDA9-933BF34926EB}"/>
              </a:ext>
            </a:extLst>
          </p:cNvPr>
          <p:cNvSpPr txBox="1"/>
          <p:nvPr/>
        </p:nvSpPr>
        <p:spPr>
          <a:xfrm>
            <a:off x="3126960" y="5427196"/>
            <a:ext cx="14102041" cy="1809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9600" b="1" i="1" dirty="0" smtClean="0">
                <a:solidFill>
                  <a:schemeClr val="accent1">
                    <a:lumMod val="50000"/>
                  </a:schemeClr>
                </a:solidFill>
                <a:latin typeface="Palatino Linotype"/>
              </a:rPr>
              <a:t>TA </a:t>
            </a:r>
            <a:r>
              <a:rPr lang="en-US" sz="9600" b="1" i="1" dirty="0">
                <a:solidFill>
                  <a:schemeClr val="accent1">
                    <a:lumMod val="50000"/>
                  </a:schemeClr>
                </a:solidFill>
                <a:latin typeface="Palatino Linotype"/>
              </a:rPr>
              <a:t>ĐI TỚI </a:t>
            </a:r>
            <a:endParaRPr sz="9600" b="1" i="1" dirty="0">
              <a:solidFill>
                <a:schemeClr val="accent1">
                  <a:lumMod val="50000"/>
                </a:schemeClr>
              </a:solidFill>
              <a:latin typeface="Palatino Linotyp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853438" y="-34356"/>
            <a:ext cx="3764276" cy="11208762"/>
          </a:xfrm>
          <a:custGeom>
            <a:avLst/>
            <a:gdLst/>
            <a:ahLst/>
            <a:cxnLst/>
            <a:rect l="l" t="t" r="r" b="b"/>
            <a:pathLst>
              <a:path w="3764276" h="11208762">
                <a:moveTo>
                  <a:pt x="0" y="0"/>
                </a:moveTo>
                <a:lnTo>
                  <a:pt x="3764276" y="0"/>
                </a:lnTo>
                <a:lnTo>
                  <a:pt x="3764276" y="11208762"/>
                </a:lnTo>
                <a:lnTo>
                  <a:pt x="0" y="112087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471614" flipH="1" flipV="1">
            <a:off x="15515630" y="41245"/>
            <a:ext cx="3738952" cy="9036742"/>
          </a:xfrm>
          <a:custGeom>
            <a:avLst/>
            <a:gdLst/>
            <a:ahLst/>
            <a:cxnLst/>
            <a:rect l="l" t="t" r="r" b="b"/>
            <a:pathLst>
              <a:path w="3738952" h="9036742">
                <a:moveTo>
                  <a:pt x="3738952" y="9036742"/>
                </a:moveTo>
                <a:lnTo>
                  <a:pt x="0" y="9036742"/>
                </a:lnTo>
                <a:lnTo>
                  <a:pt x="0" y="0"/>
                </a:lnTo>
                <a:lnTo>
                  <a:pt x="3738952" y="0"/>
                </a:lnTo>
                <a:lnTo>
                  <a:pt x="3738952" y="9036742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89A69EBB-8B4A-2BF4-B17D-AF23513A918E}"/>
              </a:ext>
            </a:extLst>
          </p:cNvPr>
          <p:cNvGrpSpPr/>
          <p:nvPr/>
        </p:nvGrpSpPr>
        <p:grpSpPr>
          <a:xfrm>
            <a:off x="857026" y="999202"/>
            <a:ext cx="8248098" cy="5648629"/>
            <a:chOff x="1124502" y="1598121"/>
            <a:chExt cx="9612198" cy="6582819"/>
          </a:xfrm>
        </p:grpSpPr>
        <p:grpSp>
          <p:nvGrpSpPr>
            <p:cNvPr id="5" name="Group 5"/>
            <p:cNvGrpSpPr>
              <a:grpSpLocks noChangeAspect="1"/>
            </p:cNvGrpSpPr>
            <p:nvPr/>
          </p:nvGrpSpPr>
          <p:grpSpPr>
            <a:xfrm rot="-356198">
              <a:off x="1124502" y="1598121"/>
              <a:ext cx="4924073" cy="5164805"/>
              <a:chOff x="0" y="0"/>
              <a:chExt cx="13716000" cy="1438656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1430020" y="726440"/>
                <a:ext cx="11457940" cy="10681970"/>
              </a:xfrm>
              <a:custGeom>
                <a:avLst/>
                <a:gdLst/>
                <a:ahLst/>
                <a:cxnLst/>
                <a:rect l="l" t="t" r="r" b="b"/>
                <a:pathLst>
                  <a:path w="11457940" h="10681970">
                    <a:moveTo>
                      <a:pt x="11457940" y="10681970"/>
                    </a:moveTo>
                    <a:lnTo>
                      <a:pt x="0" y="10681970"/>
                    </a:lnTo>
                    <a:lnTo>
                      <a:pt x="0" y="0"/>
                    </a:lnTo>
                    <a:lnTo>
                      <a:pt x="11456669" y="0"/>
                    </a:lnTo>
                    <a:lnTo>
                      <a:pt x="11456669" y="10681970"/>
                    </a:lnTo>
                    <a:lnTo>
                      <a:pt x="11457940" y="10681970"/>
                    </a:lnTo>
                    <a:close/>
                  </a:path>
                </a:pathLst>
              </a:custGeom>
              <a:blipFill>
                <a:blip r:embed="rId4"/>
                <a:stretch>
                  <a:fillRect t="-7059" b="-7059"/>
                </a:stretch>
              </a:blipFill>
            </p:spPr>
          </p:sp>
          <p:sp>
            <p:nvSpPr>
              <p:cNvPr id="7" name="Freeform 7"/>
              <p:cNvSpPr/>
              <p:nvPr/>
            </p:nvSpPr>
            <p:spPr>
              <a:xfrm>
                <a:off x="0" y="0"/>
                <a:ext cx="13716000" cy="14386561"/>
              </a:xfrm>
              <a:custGeom>
                <a:avLst/>
                <a:gdLst/>
                <a:ahLst/>
                <a:cxnLst/>
                <a:rect l="l" t="t" r="r" b="b"/>
                <a:pathLst>
                  <a:path w="13716000" h="14386561">
                    <a:moveTo>
                      <a:pt x="13716000" y="14386561"/>
                    </a:moveTo>
                    <a:lnTo>
                      <a:pt x="0" y="14386561"/>
                    </a:lnTo>
                    <a:lnTo>
                      <a:pt x="0" y="0"/>
                    </a:lnTo>
                    <a:lnTo>
                      <a:pt x="13716000" y="0"/>
                    </a:lnTo>
                    <a:lnTo>
                      <a:pt x="13716000" y="14386561"/>
                    </a:lnTo>
                    <a:close/>
                  </a:path>
                </a:pathLst>
              </a:custGeom>
              <a:blipFill>
                <a:blip r:embed="rId5"/>
                <a:stretch>
                  <a:fillRect l="-412" r="-412"/>
                </a:stretch>
              </a:blipFill>
            </p:spPr>
          </p:sp>
        </p:grpSp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 rot="291348">
              <a:off x="4948377" y="3016135"/>
              <a:ext cx="4924073" cy="5164805"/>
              <a:chOff x="0" y="0"/>
              <a:chExt cx="13716000" cy="1438656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430020" y="726440"/>
                <a:ext cx="11457940" cy="10681970"/>
              </a:xfrm>
              <a:custGeom>
                <a:avLst/>
                <a:gdLst/>
                <a:ahLst/>
                <a:cxnLst/>
                <a:rect l="l" t="t" r="r" b="b"/>
                <a:pathLst>
                  <a:path w="11457940" h="10681970">
                    <a:moveTo>
                      <a:pt x="11457940" y="10681970"/>
                    </a:moveTo>
                    <a:lnTo>
                      <a:pt x="0" y="10681970"/>
                    </a:lnTo>
                    <a:lnTo>
                      <a:pt x="0" y="0"/>
                    </a:lnTo>
                    <a:lnTo>
                      <a:pt x="11456669" y="0"/>
                    </a:lnTo>
                    <a:lnTo>
                      <a:pt x="11456669" y="10681970"/>
                    </a:lnTo>
                    <a:lnTo>
                      <a:pt x="11457940" y="10681970"/>
                    </a:lnTo>
                    <a:close/>
                  </a:path>
                </a:pathLst>
              </a:custGeom>
              <a:blipFill>
                <a:blip r:embed="rId6"/>
                <a:stretch>
                  <a:fillRect l="-14696" r="-14696"/>
                </a:stretch>
              </a:blipFill>
            </p:spPr>
          </p:sp>
          <p:sp>
            <p:nvSpPr>
              <p:cNvPr id="10" name="Freeform 10"/>
              <p:cNvSpPr/>
              <p:nvPr/>
            </p:nvSpPr>
            <p:spPr>
              <a:xfrm>
                <a:off x="0" y="0"/>
                <a:ext cx="13716000" cy="14386561"/>
              </a:xfrm>
              <a:custGeom>
                <a:avLst/>
                <a:gdLst/>
                <a:ahLst/>
                <a:cxnLst/>
                <a:rect l="l" t="t" r="r" b="b"/>
                <a:pathLst>
                  <a:path w="13716000" h="14386561">
                    <a:moveTo>
                      <a:pt x="13716000" y="14386561"/>
                    </a:moveTo>
                    <a:lnTo>
                      <a:pt x="0" y="14386561"/>
                    </a:lnTo>
                    <a:lnTo>
                      <a:pt x="0" y="0"/>
                    </a:lnTo>
                    <a:lnTo>
                      <a:pt x="13716000" y="0"/>
                    </a:lnTo>
                    <a:lnTo>
                      <a:pt x="13716000" y="14386561"/>
                    </a:lnTo>
                    <a:close/>
                  </a:path>
                </a:pathLst>
              </a:custGeom>
              <a:blipFill>
                <a:blip r:embed="rId5"/>
                <a:stretch>
                  <a:fillRect l="-412" r="-412"/>
                </a:stretch>
              </a:blipFill>
            </p:spPr>
          </p:sp>
        </p:grpSp>
        <p:sp>
          <p:nvSpPr>
            <p:cNvPr id="12" name="Freeform 12"/>
            <p:cNvSpPr/>
            <p:nvPr/>
          </p:nvSpPr>
          <p:spPr>
            <a:xfrm rot="2434552">
              <a:off x="8352300" y="3216563"/>
              <a:ext cx="2384400" cy="609433"/>
            </a:xfrm>
            <a:custGeom>
              <a:avLst/>
              <a:gdLst/>
              <a:ahLst/>
              <a:cxnLst/>
              <a:rect l="l" t="t" r="r" b="b"/>
              <a:pathLst>
                <a:path w="2384400" h="609433">
                  <a:moveTo>
                    <a:pt x="0" y="0"/>
                  </a:moveTo>
                  <a:lnTo>
                    <a:pt x="2384400" y="0"/>
                  </a:lnTo>
                  <a:lnTo>
                    <a:pt x="2384400" y="609432"/>
                  </a:lnTo>
                  <a:lnTo>
                    <a:pt x="0" y="609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33523" t="-77401"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>
            <a:off x="2308932" y="4525829"/>
            <a:ext cx="3381364" cy="5484499"/>
          </a:xfrm>
          <a:custGeom>
            <a:avLst/>
            <a:gdLst/>
            <a:ahLst/>
            <a:cxnLst/>
            <a:rect l="l" t="t" r="r" b="b"/>
            <a:pathLst>
              <a:path w="3248849" h="5269563">
                <a:moveTo>
                  <a:pt x="0" y="0"/>
                </a:moveTo>
                <a:lnTo>
                  <a:pt x="3248849" y="0"/>
                </a:lnTo>
                <a:lnTo>
                  <a:pt x="3248849" y="5269563"/>
                </a:lnTo>
                <a:lnTo>
                  <a:pt x="0" y="52695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7590" t="-10485" r="-13101" b="-6128"/>
            </a:stretch>
          </a:blipFill>
        </p:spPr>
      </p:sp>
      <p:sp>
        <p:nvSpPr>
          <p:cNvPr id="16" name="Google Shape;346;p15">
            <a:extLst>
              <a:ext uri="{FF2B5EF4-FFF2-40B4-BE49-F238E27FC236}">
                <a16:creationId xmlns:a16="http://schemas.microsoft.com/office/drawing/2014/main" xmlns="" id="{22F0C4F9-6C14-1A5B-6911-1ED8121DD96A}"/>
              </a:ext>
            </a:extLst>
          </p:cNvPr>
          <p:cNvSpPr txBox="1"/>
          <p:nvPr/>
        </p:nvSpPr>
        <p:spPr>
          <a:xfrm>
            <a:off x="8543515" y="933792"/>
            <a:ext cx="9294972" cy="1400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7000" b="1" dirty="0" smtClean="0">
                <a:solidFill>
                  <a:srgbClr val="FF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I. </a:t>
            </a:r>
            <a:r>
              <a:rPr lang="en-US" sz="7000" b="1" dirty="0" smtClean="0">
                <a:solidFill>
                  <a:srgbClr val="FF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ĐỌC </a:t>
            </a:r>
            <a:r>
              <a:rPr lang="en-US" sz="7000" b="1" dirty="0">
                <a:solidFill>
                  <a:srgbClr val="FF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VĂN BẢN </a:t>
            </a:r>
            <a:endParaRPr sz="7000" b="1" dirty="0">
              <a:solidFill>
                <a:srgbClr val="FF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xmlns="" id="{D1811A3F-BB35-DF17-BD39-75F68B77E7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0108554"/>
              </p:ext>
            </p:extLst>
          </p:nvPr>
        </p:nvGraphicFramePr>
        <p:xfrm>
          <a:off x="9029213" y="2676542"/>
          <a:ext cx="8101957" cy="71151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B23A29AD-ED24-8D4C-9DF6-A01A339BC7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graphicEl>
                                              <a:dgm id="{B23A29AD-ED24-8D4C-9DF6-A01A339BC7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1AD602FD-F1A1-344B-B68C-E200D69769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graphicEl>
                                              <a:dgm id="{1AD602FD-F1A1-344B-B68C-E200D69769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03DFF3F7-0293-624A-9325-391C6A8B73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>
                                            <p:graphicEl>
                                              <a:dgm id="{03DFF3F7-0293-624A-9325-391C6A8B73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9" grpId="0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0" y="0"/>
            <a:ext cx="6739329" cy="10287000"/>
            <a:chOff x="0" y="0"/>
            <a:chExt cx="3437890" cy="52476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37890" cy="5247641"/>
            </a:xfrm>
            <a:custGeom>
              <a:avLst/>
              <a:gdLst/>
              <a:ahLst/>
              <a:cxnLst/>
              <a:rect l="l" t="t" r="r" b="b"/>
              <a:pathLst>
                <a:path w="3437890" h="5247641">
                  <a:moveTo>
                    <a:pt x="0" y="11430"/>
                  </a:moveTo>
                  <a:lnTo>
                    <a:pt x="2824480" y="0"/>
                  </a:lnTo>
                  <a:lnTo>
                    <a:pt x="2788920" y="96520"/>
                  </a:lnTo>
                  <a:lnTo>
                    <a:pt x="2788920" y="233680"/>
                  </a:lnTo>
                  <a:lnTo>
                    <a:pt x="2809240" y="368300"/>
                  </a:lnTo>
                  <a:lnTo>
                    <a:pt x="2815590" y="433070"/>
                  </a:lnTo>
                  <a:lnTo>
                    <a:pt x="2823210" y="525780"/>
                  </a:lnTo>
                  <a:lnTo>
                    <a:pt x="2795270" y="676910"/>
                  </a:lnTo>
                  <a:lnTo>
                    <a:pt x="2813050" y="754380"/>
                  </a:lnTo>
                  <a:lnTo>
                    <a:pt x="2800350" y="830580"/>
                  </a:lnTo>
                  <a:lnTo>
                    <a:pt x="2790190" y="924560"/>
                  </a:lnTo>
                  <a:lnTo>
                    <a:pt x="2797810" y="1064260"/>
                  </a:lnTo>
                  <a:lnTo>
                    <a:pt x="2846070" y="1183640"/>
                  </a:lnTo>
                  <a:lnTo>
                    <a:pt x="2903220" y="1308100"/>
                  </a:lnTo>
                  <a:lnTo>
                    <a:pt x="2940050" y="1355090"/>
                  </a:lnTo>
                  <a:lnTo>
                    <a:pt x="2934970" y="1474470"/>
                  </a:lnTo>
                  <a:lnTo>
                    <a:pt x="2962910" y="1522730"/>
                  </a:lnTo>
                  <a:lnTo>
                    <a:pt x="2965450" y="1602740"/>
                  </a:lnTo>
                  <a:lnTo>
                    <a:pt x="2970530" y="1659890"/>
                  </a:lnTo>
                  <a:lnTo>
                    <a:pt x="3016250" y="1748790"/>
                  </a:lnTo>
                  <a:lnTo>
                    <a:pt x="3074670" y="1865630"/>
                  </a:lnTo>
                  <a:lnTo>
                    <a:pt x="3110230" y="2039620"/>
                  </a:lnTo>
                  <a:lnTo>
                    <a:pt x="3154680" y="2197100"/>
                  </a:lnTo>
                  <a:lnTo>
                    <a:pt x="3216910" y="2429510"/>
                  </a:lnTo>
                  <a:lnTo>
                    <a:pt x="3248660" y="2579370"/>
                  </a:lnTo>
                  <a:lnTo>
                    <a:pt x="3265170" y="2561590"/>
                  </a:lnTo>
                  <a:lnTo>
                    <a:pt x="3271520" y="2639060"/>
                  </a:lnTo>
                  <a:lnTo>
                    <a:pt x="3261360" y="2729230"/>
                  </a:lnTo>
                  <a:lnTo>
                    <a:pt x="3246120" y="2792730"/>
                  </a:lnTo>
                  <a:lnTo>
                    <a:pt x="3267710" y="2858770"/>
                  </a:lnTo>
                  <a:lnTo>
                    <a:pt x="3274060" y="2941320"/>
                  </a:lnTo>
                  <a:lnTo>
                    <a:pt x="3261360" y="3013710"/>
                  </a:lnTo>
                  <a:lnTo>
                    <a:pt x="3298190" y="3152140"/>
                  </a:lnTo>
                  <a:lnTo>
                    <a:pt x="3332480" y="3244850"/>
                  </a:lnTo>
                  <a:lnTo>
                    <a:pt x="3355340" y="3275330"/>
                  </a:lnTo>
                  <a:lnTo>
                    <a:pt x="3348990" y="3345180"/>
                  </a:lnTo>
                  <a:lnTo>
                    <a:pt x="3371850" y="3432810"/>
                  </a:lnTo>
                  <a:lnTo>
                    <a:pt x="3371850" y="3484880"/>
                  </a:lnTo>
                  <a:lnTo>
                    <a:pt x="3390900" y="3563620"/>
                  </a:lnTo>
                  <a:lnTo>
                    <a:pt x="3390900" y="3636011"/>
                  </a:lnTo>
                  <a:lnTo>
                    <a:pt x="3394710" y="3796031"/>
                  </a:lnTo>
                  <a:lnTo>
                    <a:pt x="3430270" y="3840481"/>
                  </a:lnTo>
                  <a:lnTo>
                    <a:pt x="3437890" y="4009391"/>
                  </a:lnTo>
                  <a:lnTo>
                    <a:pt x="3411220" y="4095750"/>
                  </a:lnTo>
                  <a:lnTo>
                    <a:pt x="3399790" y="4156710"/>
                  </a:lnTo>
                  <a:lnTo>
                    <a:pt x="3366770" y="4253230"/>
                  </a:lnTo>
                  <a:lnTo>
                    <a:pt x="3356610" y="4318000"/>
                  </a:lnTo>
                  <a:lnTo>
                    <a:pt x="3300730" y="4451350"/>
                  </a:lnTo>
                  <a:lnTo>
                    <a:pt x="3299460" y="4545330"/>
                  </a:lnTo>
                  <a:lnTo>
                    <a:pt x="3293110" y="4664710"/>
                  </a:lnTo>
                  <a:lnTo>
                    <a:pt x="3282950" y="4843780"/>
                  </a:lnTo>
                  <a:lnTo>
                    <a:pt x="3280410" y="4913630"/>
                  </a:lnTo>
                  <a:lnTo>
                    <a:pt x="3261360" y="4980940"/>
                  </a:lnTo>
                  <a:lnTo>
                    <a:pt x="3272790" y="5020310"/>
                  </a:lnTo>
                  <a:lnTo>
                    <a:pt x="3271520" y="5102860"/>
                  </a:lnTo>
                  <a:lnTo>
                    <a:pt x="3261360" y="5168900"/>
                  </a:lnTo>
                  <a:lnTo>
                    <a:pt x="3233420" y="5247641"/>
                  </a:lnTo>
                  <a:lnTo>
                    <a:pt x="0" y="5247641"/>
                  </a:lnTo>
                  <a:lnTo>
                    <a:pt x="0" y="11430"/>
                  </a:lnTo>
                  <a:close/>
                </a:path>
              </a:pathLst>
            </a:custGeom>
            <a:blipFill>
              <a:blip r:embed="rId2"/>
              <a:stretch>
                <a:fillRect t="-19543" b="-3954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15765569" y="8744466"/>
            <a:ext cx="1621172" cy="443796"/>
          </a:xfrm>
          <a:custGeom>
            <a:avLst/>
            <a:gdLst/>
            <a:ahLst/>
            <a:cxnLst/>
            <a:rect l="l" t="t" r="r" b="b"/>
            <a:pathLst>
              <a:path w="1621172" h="443796">
                <a:moveTo>
                  <a:pt x="0" y="0"/>
                </a:moveTo>
                <a:lnTo>
                  <a:pt x="1621172" y="0"/>
                </a:lnTo>
                <a:lnTo>
                  <a:pt x="1621172" y="443796"/>
                </a:lnTo>
                <a:lnTo>
                  <a:pt x="0" y="4437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3074675" y="958215"/>
            <a:ext cx="618535" cy="340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30"/>
              </a:lnSpc>
            </a:pPr>
            <a:r>
              <a:rPr lang="en-US" sz="2700">
                <a:solidFill>
                  <a:srgbClr val="FFFFFF"/>
                </a:solidFill>
                <a:latin typeface="Blacker Sans Text Bold"/>
              </a:rPr>
              <a:t>L</a:t>
            </a:r>
          </a:p>
        </p:txBody>
      </p:sp>
      <p:sp>
        <p:nvSpPr>
          <p:cNvPr id="8" name="Google Shape;346;p15">
            <a:extLst>
              <a:ext uri="{FF2B5EF4-FFF2-40B4-BE49-F238E27FC236}">
                <a16:creationId xmlns:a16="http://schemas.microsoft.com/office/drawing/2014/main" xmlns="" id="{733C7A36-A5C6-9E5E-7E54-1B3CCD6838AE}"/>
              </a:ext>
            </a:extLst>
          </p:cNvPr>
          <p:cNvSpPr txBox="1"/>
          <p:nvPr/>
        </p:nvSpPr>
        <p:spPr>
          <a:xfrm>
            <a:off x="6781853" y="1190218"/>
            <a:ext cx="10977608" cy="1400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7000" b="1" dirty="0">
                <a:solidFill>
                  <a:srgbClr val="FF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II</a:t>
            </a:r>
            <a:r>
              <a:rPr lang="en-US" sz="7000" b="1" dirty="0" smtClean="0">
                <a:solidFill>
                  <a:srgbClr val="FF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. </a:t>
            </a:r>
            <a:r>
              <a:rPr lang="en-US" sz="7000" b="1" dirty="0">
                <a:solidFill>
                  <a:srgbClr val="FF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KHÁM PHÁ VĂN BẢN</a:t>
            </a:r>
            <a:endParaRPr sz="7000" b="1" dirty="0">
              <a:solidFill>
                <a:srgbClr val="FF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xmlns="" id="{13BF8C50-F96C-8615-2B1D-341B8340478E}"/>
              </a:ext>
            </a:extLst>
          </p:cNvPr>
          <p:cNvSpPr/>
          <p:nvPr/>
        </p:nvSpPr>
        <p:spPr>
          <a:xfrm rot="421688">
            <a:off x="-407056" y="9326573"/>
            <a:ext cx="13244045" cy="2012663"/>
          </a:xfrm>
          <a:custGeom>
            <a:avLst/>
            <a:gdLst/>
            <a:ahLst/>
            <a:cxnLst/>
            <a:rect l="l" t="t" r="r" b="b"/>
            <a:pathLst>
              <a:path w="13244045" h="2012663">
                <a:moveTo>
                  <a:pt x="0" y="0"/>
                </a:moveTo>
                <a:lnTo>
                  <a:pt x="13244044" y="0"/>
                </a:lnTo>
                <a:lnTo>
                  <a:pt x="13244044" y="2012664"/>
                </a:lnTo>
                <a:lnTo>
                  <a:pt x="0" y="20126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4">
            <a:extLst>
              <a:ext uri="{FF2B5EF4-FFF2-40B4-BE49-F238E27FC236}">
                <a16:creationId xmlns:a16="http://schemas.microsoft.com/office/drawing/2014/main" xmlns="" id="{5F2DA851-F2AC-8A7B-5851-3BAB159B4F33}"/>
              </a:ext>
            </a:extLst>
          </p:cNvPr>
          <p:cNvSpPr/>
          <p:nvPr/>
        </p:nvSpPr>
        <p:spPr>
          <a:xfrm>
            <a:off x="7660760" y="-1071739"/>
            <a:ext cx="11986288" cy="2100439"/>
          </a:xfrm>
          <a:custGeom>
            <a:avLst/>
            <a:gdLst/>
            <a:ahLst/>
            <a:cxnLst/>
            <a:rect l="l" t="t" r="r" b="b"/>
            <a:pathLst>
              <a:path w="11986288" h="2100439">
                <a:moveTo>
                  <a:pt x="0" y="0"/>
                </a:moveTo>
                <a:lnTo>
                  <a:pt x="11986288" y="0"/>
                </a:lnTo>
                <a:lnTo>
                  <a:pt x="11986288" y="2100439"/>
                </a:lnTo>
                <a:lnTo>
                  <a:pt x="0" y="21004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5143EEB1-D8AE-AE89-5FE2-1757E951BB82}"/>
              </a:ext>
            </a:extLst>
          </p:cNvPr>
          <p:cNvGrpSpPr/>
          <p:nvPr/>
        </p:nvGrpSpPr>
        <p:grpSpPr>
          <a:xfrm>
            <a:off x="7673453" y="3200576"/>
            <a:ext cx="8855598" cy="5209046"/>
            <a:chOff x="7673453" y="3200576"/>
            <a:chExt cx="8855598" cy="5209046"/>
          </a:xfrm>
        </p:grpSpPr>
        <p:sp>
          <p:nvSpPr>
            <p:cNvPr id="9" name="Google Shape;284;p10">
              <a:extLst>
                <a:ext uri="{FF2B5EF4-FFF2-40B4-BE49-F238E27FC236}">
                  <a16:creationId xmlns:a16="http://schemas.microsoft.com/office/drawing/2014/main" xmlns="" id="{B985BBC4-E634-2812-F9E9-7AD051679C9D}"/>
                </a:ext>
              </a:extLst>
            </p:cNvPr>
            <p:cNvSpPr/>
            <p:nvPr/>
          </p:nvSpPr>
          <p:spPr>
            <a:xfrm>
              <a:off x="8414883" y="3200576"/>
              <a:ext cx="8114168" cy="5209046"/>
            </a:xfrm>
            <a:prstGeom prst="wedgeEllipseCallout">
              <a:avLst>
                <a:gd name="adj1" fmla="val 58031"/>
                <a:gd name="adj2" fmla="val 50344"/>
              </a:avLst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188500" tIns="188500" rIns="188500" bIns="188500" anchor="ctr" anchorCtr="0">
              <a:noAutofit/>
            </a:bodyPr>
            <a:lstStyle/>
            <a:p>
              <a:pPr algn="ctr">
                <a:lnSpc>
                  <a:spcPct val="120000"/>
                </a:lnSpc>
                <a:spcAft>
                  <a:spcPts val="1000"/>
                </a:spcAft>
                <a:tabLst>
                  <a:tab pos="7334250" algn="l"/>
                </a:tabLst>
              </a:pPr>
              <a:r>
                <a:rPr lang="en-US" sz="4800" i="1" dirty="0" smtClean="0">
                  <a:solidFill>
                    <a:srgbClr val="22170B"/>
                  </a:solidFill>
                  <a:latin typeface="Cambria"/>
                  <a:ea typeface="Cambria"/>
                  <a:cs typeface="Cambria"/>
                </a:rPr>
                <a:t>(?) </a:t>
              </a:r>
              <a:r>
                <a:rPr lang="en-US" sz="4800" i="1" dirty="0" err="1" smtClean="0">
                  <a:solidFill>
                    <a:srgbClr val="22170B"/>
                  </a:solidFill>
                  <a:latin typeface="Cambria"/>
                  <a:ea typeface="Cambria"/>
                  <a:cs typeface="Cambria"/>
                </a:rPr>
                <a:t>Tìm</a:t>
              </a:r>
              <a:r>
                <a:rPr lang="en-US" sz="4800" i="1" dirty="0" smtClean="0">
                  <a:solidFill>
                    <a:srgbClr val="22170B"/>
                  </a:solidFill>
                  <a:latin typeface="Cambria"/>
                  <a:ea typeface="Cambria"/>
                  <a:cs typeface="Cambria"/>
                </a:rPr>
                <a:t> </a:t>
              </a:r>
              <a:r>
                <a:rPr lang="en-US" sz="4800" i="1" dirty="0" err="1" smtClean="0">
                  <a:solidFill>
                    <a:srgbClr val="22170B"/>
                  </a:solidFill>
                  <a:latin typeface="Cambria"/>
                  <a:ea typeface="Cambria"/>
                  <a:cs typeface="Cambria"/>
                </a:rPr>
                <a:t>hiểu</a:t>
              </a:r>
              <a:r>
                <a:rPr lang="en-US" sz="4800" i="1" dirty="0" smtClean="0">
                  <a:solidFill>
                    <a:srgbClr val="22170B"/>
                  </a:solidFill>
                  <a:latin typeface="Cambria"/>
                  <a:ea typeface="Cambria"/>
                  <a:cs typeface="Cambria"/>
                </a:rPr>
                <a:t> </a:t>
              </a:r>
              <a:r>
                <a:rPr lang="en-US" sz="4800" i="1" dirty="0" err="1" smtClean="0">
                  <a:solidFill>
                    <a:srgbClr val="22170B"/>
                  </a:solidFill>
                  <a:latin typeface="Cambria"/>
                  <a:ea typeface="Cambria"/>
                  <a:cs typeface="Cambria"/>
                </a:rPr>
                <a:t>mạch</a:t>
              </a:r>
              <a:r>
                <a:rPr lang="en-US" sz="4800" i="1" dirty="0" smtClean="0">
                  <a:solidFill>
                    <a:srgbClr val="22170B"/>
                  </a:solidFill>
                  <a:latin typeface="Cambria"/>
                  <a:ea typeface="Cambria"/>
                  <a:cs typeface="Cambria"/>
                </a:rPr>
                <a:t> </a:t>
              </a:r>
              <a:r>
                <a:rPr lang="en-US" sz="4800" i="1" dirty="0" err="1" smtClean="0">
                  <a:solidFill>
                    <a:srgbClr val="22170B"/>
                  </a:solidFill>
                  <a:latin typeface="Cambria"/>
                  <a:ea typeface="Cambria"/>
                  <a:cs typeface="Cambria"/>
                </a:rPr>
                <a:t>cảm</a:t>
              </a:r>
              <a:r>
                <a:rPr lang="en-US" sz="4800" i="1" dirty="0" smtClean="0">
                  <a:solidFill>
                    <a:srgbClr val="22170B"/>
                  </a:solidFill>
                  <a:latin typeface="Cambria"/>
                  <a:ea typeface="Cambria"/>
                  <a:cs typeface="Cambria"/>
                </a:rPr>
                <a:t> </a:t>
              </a:r>
              <a:r>
                <a:rPr lang="en-US" sz="4800" i="1" dirty="0" err="1" smtClean="0">
                  <a:solidFill>
                    <a:srgbClr val="22170B"/>
                  </a:solidFill>
                  <a:latin typeface="Cambria"/>
                  <a:ea typeface="Cambria"/>
                  <a:cs typeface="Cambria"/>
                </a:rPr>
                <a:t>xúc</a:t>
              </a:r>
              <a:r>
                <a:rPr lang="en-US" sz="4800" i="1" dirty="0" smtClean="0">
                  <a:solidFill>
                    <a:srgbClr val="22170B"/>
                  </a:solidFill>
                  <a:latin typeface="Cambria"/>
                  <a:ea typeface="Cambria"/>
                  <a:cs typeface="Cambria"/>
                </a:rPr>
                <a:t> </a:t>
              </a:r>
              <a:r>
                <a:rPr lang="en-US" sz="4800" i="1" dirty="0" err="1" smtClean="0">
                  <a:solidFill>
                    <a:srgbClr val="22170B"/>
                  </a:solidFill>
                  <a:latin typeface="Cambria"/>
                  <a:ea typeface="Cambria"/>
                  <a:cs typeface="Cambria"/>
                </a:rPr>
                <a:t>và</a:t>
              </a:r>
              <a:r>
                <a:rPr lang="en-US" sz="4800" i="1" dirty="0" smtClean="0">
                  <a:solidFill>
                    <a:srgbClr val="22170B"/>
                  </a:solidFill>
                  <a:latin typeface="Cambria"/>
                  <a:ea typeface="Cambria"/>
                  <a:cs typeface="Cambria"/>
                </a:rPr>
                <a:t> </a:t>
              </a:r>
              <a:r>
                <a:rPr lang="en-US" sz="4800" i="1" dirty="0" err="1" smtClean="0">
                  <a:solidFill>
                    <a:srgbClr val="22170B"/>
                  </a:solidFill>
                  <a:latin typeface="Cambria"/>
                  <a:ea typeface="Cambria"/>
                  <a:cs typeface="Cambria"/>
                </a:rPr>
                <a:t>nhan</a:t>
              </a:r>
              <a:r>
                <a:rPr lang="en-US" sz="4800" i="1" dirty="0" smtClean="0">
                  <a:solidFill>
                    <a:srgbClr val="22170B"/>
                  </a:solidFill>
                  <a:latin typeface="Cambria"/>
                  <a:ea typeface="Cambria"/>
                  <a:cs typeface="Cambria"/>
                </a:rPr>
                <a:t> </a:t>
              </a:r>
              <a:r>
                <a:rPr lang="en-US" sz="4800" i="1" dirty="0" err="1" smtClean="0">
                  <a:solidFill>
                    <a:srgbClr val="22170B"/>
                  </a:solidFill>
                  <a:latin typeface="Cambria"/>
                  <a:ea typeface="Cambria"/>
                  <a:cs typeface="Cambria"/>
                </a:rPr>
                <a:t>đề</a:t>
              </a:r>
              <a:r>
                <a:rPr lang="en-US" sz="4800" i="1" dirty="0" smtClean="0">
                  <a:solidFill>
                    <a:srgbClr val="22170B"/>
                  </a:solidFill>
                  <a:latin typeface="Cambria"/>
                  <a:ea typeface="Cambria"/>
                  <a:cs typeface="Cambria"/>
                </a:rPr>
                <a:t> </a:t>
              </a:r>
              <a:r>
                <a:rPr lang="en-US" sz="4800" i="1" dirty="0" err="1" smtClean="0">
                  <a:solidFill>
                    <a:srgbClr val="22170B"/>
                  </a:solidFill>
                  <a:latin typeface="Cambria"/>
                  <a:ea typeface="Cambria"/>
                  <a:cs typeface="Cambria"/>
                </a:rPr>
                <a:t>bài</a:t>
              </a:r>
              <a:r>
                <a:rPr lang="en-US" sz="4800" i="1" dirty="0" smtClean="0">
                  <a:solidFill>
                    <a:srgbClr val="22170B"/>
                  </a:solidFill>
                  <a:latin typeface="Cambria"/>
                  <a:ea typeface="Cambria"/>
                  <a:cs typeface="Cambria"/>
                </a:rPr>
                <a:t> </a:t>
              </a:r>
              <a:r>
                <a:rPr lang="en-US" sz="4800" i="1" dirty="0" err="1" smtClean="0">
                  <a:solidFill>
                    <a:srgbClr val="22170B"/>
                  </a:solidFill>
                  <a:latin typeface="Cambria"/>
                  <a:ea typeface="Cambria"/>
                  <a:cs typeface="Cambria"/>
                </a:rPr>
                <a:t>thơ</a:t>
              </a:r>
              <a:r>
                <a:rPr lang="en-US" sz="4800" i="1" dirty="0" smtClean="0">
                  <a:solidFill>
                    <a:srgbClr val="22170B"/>
                  </a:solidFill>
                  <a:latin typeface="Cambria"/>
                  <a:ea typeface="Cambria"/>
                  <a:cs typeface="Cambria"/>
                </a:rPr>
                <a:t>. </a:t>
              </a:r>
              <a:endParaRPr lang="en-US" sz="4800" i="1" dirty="0">
                <a:solidFill>
                  <a:srgbClr val="22170B"/>
                </a:solidFill>
                <a:latin typeface="Cambria"/>
                <a:ea typeface="Cambria"/>
                <a:cs typeface="Cambria"/>
              </a:endParaRPr>
            </a:p>
          </p:txBody>
        </p:sp>
        <p:pic>
          <p:nvPicPr>
            <p:cNvPr id="15" name="Picture 3">
              <a:extLst>
                <a:ext uri="{FF2B5EF4-FFF2-40B4-BE49-F238E27FC236}">
                  <a16:creationId xmlns:a16="http://schemas.microsoft.com/office/drawing/2014/main" xmlns="" id="{9FAF5907-5577-4276-6E53-0B5B0C7BF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r="1995"/>
            <a:stretch>
              <a:fillRect/>
            </a:stretch>
          </p:blipFill>
          <p:spPr>
            <a:xfrm rot="-425332">
              <a:off x="7673453" y="3249039"/>
              <a:ext cx="2081348" cy="2451640"/>
            </a:xfrm>
            <a:prstGeom prst="rect">
              <a:avLst/>
            </a:prstGeom>
          </p:spPr>
        </p:pic>
      </p:grpSp>
      <p:pic>
        <p:nvPicPr>
          <p:cNvPr id="17" name="Picture 6">
            <a:extLst>
              <a:ext uri="{FF2B5EF4-FFF2-40B4-BE49-F238E27FC236}">
                <a16:creationId xmlns:a16="http://schemas.microsoft.com/office/drawing/2014/main" xmlns="" id="{8D22BBD5-A3C2-7FEA-B073-9F60B21D62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047471" y="-1485900"/>
            <a:ext cx="4331709" cy="4347518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xmlns="" id="{FAE86447-BDA5-0E78-D697-2CFAFF060FB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217956">
            <a:off x="12076876" y="9151676"/>
            <a:ext cx="2627838" cy="18299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602</TotalTime>
  <Words>1234</Words>
  <Application>Microsoft Office PowerPoint</Application>
  <PresentationFormat>Custom</PresentationFormat>
  <Paragraphs>103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Calibri</vt:lpstr>
      <vt:lpstr>Blacker Sans Text Bold</vt:lpstr>
      <vt:lpstr>Noto Sans Symbols</vt:lpstr>
      <vt:lpstr>Cambria</vt:lpstr>
      <vt:lpstr>Wingdings</vt:lpstr>
      <vt:lpstr>Times New Roman</vt:lpstr>
      <vt:lpstr>Palatino Linotype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Ripped Paper Project Report Marketing Presentation</dc:title>
  <cp:lastModifiedBy>asus</cp:lastModifiedBy>
  <cp:revision>6</cp:revision>
  <dcterms:created xsi:type="dcterms:W3CDTF">2006-08-16T00:00:00Z</dcterms:created>
  <dcterms:modified xsi:type="dcterms:W3CDTF">2023-09-01T04:32:45Z</dcterms:modified>
  <dc:identifier>DAFndCJJMhM</dc:identifier>
</cp:coreProperties>
</file>